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 id="2147483685" r:id="rId3"/>
  </p:sldMasterIdLst>
  <p:notesMasterIdLst>
    <p:notesMasterId r:id="rId5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Lst>
  <p:sldSz cx="9144000" cy="5143500" type="screen16x9"/>
  <p:notesSz cx="6858000" cy="9144000"/>
  <p:embeddedFontLst>
    <p:embeddedFont>
      <p:font typeface="Calibri" panose="020F0502020204030204" pitchFamily="34" charset="0"/>
      <p:regular r:id="rId52"/>
      <p:bold r:id="rId53"/>
      <p:italic r:id="rId54"/>
      <p:boldItalic r:id="rId55"/>
    </p:embeddedFont>
    <p:embeddedFont>
      <p:font typeface="Fira Sans Extra Condensed Medium" panose="020B0604020202020204" charset="0"/>
      <p:regular r:id="rId56"/>
      <p:bold r:id="rId57"/>
      <p:italic r:id="rId58"/>
      <p:boldItalic r:id="rId59"/>
    </p:embeddedFont>
    <p:embeddedFont>
      <p:font typeface="Lemonada Medium" panose="020B0604020202020204" charset="-78"/>
      <p:regular r:id="rId60"/>
      <p:bold r:id="rId61"/>
    </p:embeddedFont>
    <p:embeddedFont>
      <p:font typeface="Merriweather" panose="00000500000000000000" pitchFamily="2" charset="0"/>
      <p:regular r:id="rId62"/>
      <p:bold r:id="rId63"/>
      <p:italic r:id="rId64"/>
      <p:boldItalic r:id="rId65"/>
    </p:embeddedFont>
    <p:embeddedFont>
      <p:font typeface="Oswald" panose="00000500000000000000" pitchFamily="2" charset="0"/>
      <p:regular r:id="rId66"/>
      <p:bold r:id="rId67"/>
    </p:embeddedFont>
    <p:embeddedFont>
      <p:font typeface="Roboto" panose="02000000000000000000" pitchFamily="2" charset="0"/>
      <p:regular r:id="rId68"/>
      <p:bold r:id="rId69"/>
      <p:italic r:id="rId70"/>
      <p:boldItalic r:id="rId71"/>
    </p:embeddedFont>
    <p:embeddedFont>
      <p:font typeface="Short Stack" panose="020B0604020202020204" charset="0"/>
      <p:regular r:id="rId72"/>
    </p:embeddedFont>
    <p:embeddedFont>
      <p:font typeface="Source Sans Pro" panose="020B0503030403020204" pitchFamily="34" charset="0"/>
      <p:regular r:id="rId73"/>
      <p:bold r:id="rId74"/>
      <p:italic r:id="rId75"/>
      <p:boldItalic r:id="rId7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32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1AC3276-5DDD-4A95-BFC7-4F65364573E9}">
  <a:tblStyle styleId="{A1AC3276-5DDD-4A95-BFC7-4F65364573E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8993553E-2D80-461B-9B3F-8B990DDE9B17}"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26B2EC1-3F13-4D73-81B0-0D9863AF53E9}"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3A92A8AD-F98E-4121-882B-4E73A2A88C02}" styleName="Table_3">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2" d="100"/>
          <a:sy n="112" d="100"/>
        </p:scale>
        <p:origin x="774" y="102"/>
      </p:cViewPr>
      <p:guideLst>
        <p:guide orient="horz" pos="1620"/>
        <p:guide pos="32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12.fntdata"/><Relationship Id="rId68" Type="http://schemas.openxmlformats.org/officeDocument/2006/relationships/font" Target="fonts/font17.fntdata"/><Relationship Id="rId16" Type="http://schemas.openxmlformats.org/officeDocument/2006/relationships/slide" Target="slides/slide1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font" Target="fonts/font10.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font" Target="fonts/font6.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font" Target="fonts/font4.fntdata"/><Relationship Id="rId76" Type="http://schemas.openxmlformats.org/officeDocument/2006/relationships/font" Target="fonts/font25.fntdata"/><Relationship Id="rId7" Type="http://schemas.openxmlformats.org/officeDocument/2006/relationships/slide" Target="slides/slide4.xml"/><Relationship Id="rId71" Type="http://schemas.openxmlformats.org/officeDocument/2006/relationships/font" Target="fonts/font20.fntdata"/><Relationship Id="rId2" Type="http://schemas.openxmlformats.org/officeDocument/2006/relationships/slideMaster" Target="slideMasters/slideMaster2.xml"/><Relationship Id="rId29"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gc4a8bd9478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8" name="Google Shape;618;gc4a8bd9478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c484371435_0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5" name="Google Shape;625;gc484371435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c484371435_0_3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c484371435_0_3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gc484371435_0_3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4" name="Google Shape;704;gc484371435_0_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c0dfab1ebd_0_1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1" name="Google Shape;711;gc0dfab1ebd_0_164: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a:p>
        </p:txBody>
      </p:sp>
      <p:sp>
        <p:nvSpPr>
          <p:cNvPr id="712" name="Google Shape;712;gc0dfab1ebd_0_164:notes"/>
          <p:cNvSpPr txBox="1">
            <a:spLocks noGrp="1"/>
          </p:cNvSpPr>
          <p:nvPr>
            <p:ph type="sldNum" idx="12"/>
          </p:nvPr>
        </p:nvSpPr>
        <p:spPr>
          <a:xfrm>
            <a:off x="3884613" y="8685213"/>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14</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c0dfab1ebd_0_188:notes"/>
          <p:cNvSpPr>
            <a:spLocks noGrp="1" noRot="1" noChangeAspect="1"/>
          </p:cNvSpPr>
          <p:nvPr>
            <p:ph type="sldImg" idx="2"/>
          </p:nvPr>
        </p:nvSpPr>
        <p:spPr>
          <a:xfrm>
            <a:off x="694969" y="1142608"/>
            <a:ext cx="54681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gc0dfab1ebd_0_188: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a:p>
        </p:txBody>
      </p:sp>
      <p:sp>
        <p:nvSpPr>
          <p:cNvPr id="737" name="Google Shape;737;gc0dfab1ebd_0_188:notes"/>
          <p:cNvSpPr txBox="1">
            <a:spLocks noGrp="1"/>
          </p:cNvSpPr>
          <p:nvPr>
            <p:ph type="sldNum" idx="12"/>
          </p:nvPr>
        </p:nvSpPr>
        <p:spPr>
          <a:xfrm>
            <a:off x="3884613" y="8685213"/>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15</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c0dfab1ebd_0_203:notes"/>
          <p:cNvSpPr>
            <a:spLocks noGrp="1" noRot="1" noChangeAspect="1"/>
          </p:cNvSpPr>
          <p:nvPr>
            <p:ph type="sldImg" idx="2"/>
          </p:nvPr>
        </p:nvSpPr>
        <p:spPr>
          <a:xfrm>
            <a:off x="694969" y="1142608"/>
            <a:ext cx="54681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gc0dfab1ebd_0_203: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a:p>
        </p:txBody>
      </p:sp>
      <p:sp>
        <p:nvSpPr>
          <p:cNvPr id="753" name="Google Shape;753;gc0dfab1ebd_0_203:notes"/>
          <p:cNvSpPr txBox="1">
            <a:spLocks noGrp="1"/>
          </p:cNvSpPr>
          <p:nvPr>
            <p:ph type="sldNum" idx="12"/>
          </p:nvPr>
        </p:nvSpPr>
        <p:spPr>
          <a:xfrm>
            <a:off x="3884613" y="8685213"/>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16</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c0dfab1ebd_0_218:notes"/>
          <p:cNvSpPr>
            <a:spLocks noGrp="1" noRot="1" noChangeAspect="1"/>
          </p:cNvSpPr>
          <p:nvPr>
            <p:ph type="sldImg" idx="2"/>
          </p:nvPr>
        </p:nvSpPr>
        <p:spPr>
          <a:xfrm>
            <a:off x="694969" y="1142608"/>
            <a:ext cx="54681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8" name="Google Shape;768;gc0dfab1ebd_0_218: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600"/>
          </a:p>
        </p:txBody>
      </p:sp>
      <p:sp>
        <p:nvSpPr>
          <p:cNvPr id="769" name="Google Shape;769;gc0dfab1ebd_0_218:notes"/>
          <p:cNvSpPr txBox="1">
            <a:spLocks noGrp="1"/>
          </p:cNvSpPr>
          <p:nvPr>
            <p:ph type="sldNum" idx="12"/>
          </p:nvPr>
        </p:nvSpPr>
        <p:spPr>
          <a:xfrm>
            <a:off x="3884613" y="8685213"/>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17</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gc4a8bd9478_1_2:notes"/>
          <p:cNvSpPr>
            <a:spLocks noGrp="1" noRot="1" noChangeAspect="1"/>
          </p:cNvSpPr>
          <p:nvPr>
            <p:ph type="sldImg" idx="2"/>
          </p:nvPr>
        </p:nvSpPr>
        <p:spPr>
          <a:xfrm>
            <a:off x="694969" y="1142608"/>
            <a:ext cx="54681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gc4a8bd9478_1_2: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600"/>
          </a:p>
        </p:txBody>
      </p:sp>
      <p:sp>
        <p:nvSpPr>
          <p:cNvPr id="784" name="Google Shape;784;gc4a8bd9478_1_2:notes"/>
          <p:cNvSpPr txBox="1">
            <a:spLocks noGrp="1"/>
          </p:cNvSpPr>
          <p:nvPr>
            <p:ph type="sldNum" idx="12"/>
          </p:nvPr>
        </p:nvSpPr>
        <p:spPr>
          <a:xfrm>
            <a:off x="3884613" y="8685213"/>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18</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c0dfab1ebd_0_232:notes"/>
          <p:cNvSpPr>
            <a:spLocks noGrp="1" noRot="1" noChangeAspect="1"/>
          </p:cNvSpPr>
          <p:nvPr>
            <p:ph type="sldImg" idx="2"/>
          </p:nvPr>
        </p:nvSpPr>
        <p:spPr>
          <a:xfrm>
            <a:off x="694969" y="1142608"/>
            <a:ext cx="5468100" cy="3086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9" name="Google Shape;799;gc0dfab1ebd_0_232:notes"/>
          <p:cNvSpPr txBox="1">
            <a:spLocks noGrp="1"/>
          </p:cNvSpPr>
          <p:nvPr>
            <p:ph type="body" idx="1"/>
          </p:nvPr>
        </p:nvSpPr>
        <p:spPr>
          <a:xfrm>
            <a:off x="685800" y="4400550"/>
            <a:ext cx="5486400" cy="3600300"/>
          </a:xfrm>
          <a:prstGeom prst="rect">
            <a:avLst/>
          </a:prstGeom>
          <a:noFill/>
          <a:ln>
            <a:noFill/>
          </a:ln>
        </p:spPr>
        <p:txBody>
          <a:bodyPr spcFirstLastPara="1" wrap="square" lIns="91350" tIns="45675" rIns="91350" bIns="45675" anchor="t" anchorCtr="0">
            <a:noAutofit/>
          </a:bodyPr>
          <a:lstStyle/>
          <a:p>
            <a:pPr marL="0" lvl="0" indent="0" algn="l" rtl="0">
              <a:spcBef>
                <a:spcPts val="0"/>
              </a:spcBef>
              <a:spcAft>
                <a:spcPts val="0"/>
              </a:spcAft>
              <a:buNone/>
            </a:pPr>
            <a:endParaRPr sz="1600"/>
          </a:p>
        </p:txBody>
      </p:sp>
      <p:sp>
        <p:nvSpPr>
          <p:cNvPr id="800" name="Google Shape;800;gc0dfab1ebd_0_232:notes"/>
          <p:cNvSpPr txBox="1">
            <a:spLocks noGrp="1"/>
          </p:cNvSpPr>
          <p:nvPr>
            <p:ph type="sldNum" idx="12"/>
          </p:nvPr>
        </p:nvSpPr>
        <p:spPr>
          <a:xfrm>
            <a:off x="3884613" y="8685213"/>
            <a:ext cx="2971800" cy="459000"/>
          </a:xfrm>
          <a:prstGeom prst="rect">
            <a:avLst/>
          </a:prstGeom>
          <a:noFill/>
          <a:ln>
            <a:noFill/>
          </a:ln>
        </p:spPr>
        <p:txBody>
          <a:bodyPr spcFirstLastPara="1" wrap="square" lIns="91350" tIns="45675" rIns="91350" bIns="45675" anchor="b" anchorCtr="0">
            <a:noAutofit/>
          </a:bodyPr>
          <a:lstStyle/>
          <a:p>
            <a:pPr marL="0" lvl="0" indent="0" algn="r" rtl="0">
              <a:spcBef>
                <a:spcPts val="0"/>
              </a:spcBef>
              <a:spcAft>
                <a:spcPts val="0"/>
              </a:spcAft>
              <a:buNone/>
            </a:pPr>
            <a:fld id="{00000000-1234-1234-1234-123412341234}" type="slidenum">
              <a:rPr lang="en" sz="1400"/>
              <a:t>19</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bfd86771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bfd86771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c083284fcf_0_3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c083284fcf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bfd86771cf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3" name="Google Shape;823;gbfd86771cf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g79c64e9295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0" name="Google Shape;830;g79c64e9295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c083284fcf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c083284fcf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4"/>
        <p:cNvGrpSpPr/>
        <p:nvPr/>
      </p:nvGrpSpPr>
      <p:grpSpPr>
        <a:xfrm>
          <a:off x="0" y="0"/>
          <a:ext cx="0" cy="0"/>
          <a:chOff x="0" y="0"/>
          <a:chExt cx="0" cy="0"/>
        </a:xfrm>
      </p:grpSpPr>
      <p:sp>
        <p:nvSpPr>
          <p:cNvPr id="845" name="Google Shape;845;gc083284fc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6" name="Google Shape;846;gc083284fc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gc106b75f1b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3" name="Google Shape;853;gc106b75f1b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c484371435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c484371435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c3dd47286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c3dd47286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2"/>
        <p:cNvGrpSpPr/>
        <p:nvPr/>
      </p:nvGrpSpPr>
      <p:grpSpPr>
        <a:xfrm>
          <a:off x="0" y="0"/>
          <a:ext cx="0" cy="0"/>
          <a:chOff x="0" y="0"/>
          <a:chExt cx="0" cy="0"/>
        </a:xfrm>
      </p:grpSpPr>
      <p:sp>
        <p:nvSpPr>
          <p:cNvPr id="873" name="Google Shape;873;gc3dd47286a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4" name="Google Shape;874;gc3dd47286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c3dd47286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1" name="Google Shape;881;gc3dd47286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bfd86771cf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bfd86771cf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79c64e929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79c64e929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gbfc57b1889_0_2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6" name="Google Shape;896;gbfc57b1889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c05557231b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c05557231b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gc2777a0200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1" name="Google Shape;911;gc2777a020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Google Shape;918;gc296a1f8f5_1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9" name="Google Shape;919;gc296a1f8f5_1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c296a1f8f5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c296a1f8f5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c296a1f8f5_1_3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3" name="Google Shape;933;gc296a1f8f5_1_3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4" name="Google Shape;934;gc296a1f8f5_1_33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Google Shape;945;gc296a1f8f5_1_4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6" name="Google Shape;946;gc296a1f8f5_1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c296a1f8f5_1_1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1" name="Google Shape;961;gc296a1f8f5_1_1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62" name="Google Shape;962;gc296a1f8f5_1_1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gc0dfab1ebd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6" name="Google Shape;996;gc0dfab1ebd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bfd86771cf_0_1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bfd86771cf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c3d8f03faf_2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c3d8f03faf_2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sym typeface="Calibri"/>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c3d8f03faf_2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c3d8f03faf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Google Shape;1018;gc2777a0200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9" name="Google Shape;1019;gc2777a0200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c2969e06f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c2969e06f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30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bfd86771cf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bfd86771cf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c05557231b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1" name="Google Shape;1041;gc05557231b_0_1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gbfd86771cf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8" name="Google Shape;1048;gbfd86771cf_0_1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4"/>
        <p:cNvGrpSpPr/>
        <p:nvPr/>
      </p:nvGrpSpPr>
      <p:grpSpPr>
        <a:xfrm>
          <a:off x="0" y="0"/>
          <a:ext cx="0" cy="0"/>
          <a:chOff x="0" y="0"/>
          <a:chExt cx="0" cy="0"/>
        </a:xfrm>
      </p:grpSpPr>
      <p:sp>
        <p:nvSpPr>
          <p:cNvPr id="1055" name="Google Shape;1055;gbfd86771cf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6" name="Google Shape;1056;gbfd86771cf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bfd86771cf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bfd86771cf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20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c484371435_0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gc484371435_0_1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SzPts val="1100"/>
              <a:buNone/>
            </a:pPr>
            <a:endParaRPr/>
          </a:p>
        </p:txBody>
      </p:sp>
      <p:sp>
        <p:nvSpPr>
          <p:cNvPr id="323" name="Google Shape;323;gc484371435_0_13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c48437143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c48437143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c484371435_0_1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c484371435_0_1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4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c484371435_0_1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c484371435_0_1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5" name="Google Shape;65;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200"/>
              </a:spcBef>
              <a:spcAft>
                <a:spcPts val="0"/>
              </a:spcAft>
              <a:buClr>
                <a:schemeClr val="dk1"/>
              </a:buClr>
              <a:buSzPts val="1400"/>
              <a:buChar char="○"/>
              <a:defRPr/>
            </a:lvl2pPr>
            <a:lvl3pPr marL="1371600" lvl="2" indent="-317500" algn="l" rtl="0">
              <a:lnSpc>
                <a:spcPct val="90000"/>
              </a:lnSpc>
              <a:spcBef>
                <a:spcPts val="1200"/>
              </a:spcBef>
              <a:spcAft>
                <a:spcPts val="0"/>
              </a:spcAft>
              <a:buClr>
                <a:schemeClr val="dk1"/>
              </a:buClr>
              <a:buSzPts val="1400"/>
              <a:buChar char="■"/>
              <a:defRPr/>
            </a:lvl3pPr>
            <a:lvl4pPr marL="1828800" lvl="3" indent="-317500" algn="l" rtl="0">
              <a:lnSpc>
                <a:spcPct val="90000"/>
              </a:lnSpc>
              <a:spcBef>
                <a:spcPts val="1200"/>
              </a:spcBef>
              <a:spcAft>
                <a:spcPts val="0"/>
              </a:spcAft>
              <a:buClr>
                <a:schemeClr val="dk1"/>
              </a:buClr>
              <a:buSzPts val="1400"/>
              <a:buChar char="●"/>
              <a:defRPr/>
            </a:lvl4pPr>
            <a:lvl5pPr marL="2286000" lvl="4" indent="-317500" algn="l" rtl="0">
              <a:lnSpc>
                <a:spcPct val="90000"/>
              </a:lnSpc>
              <a:spcBef>
                <a:spcPts val="1200"/>
              </a:spcBef>
              <a:spcAft>
                <a:spcPts val="0"/>
              </a:spcAft>
              <a:buClr>
                <a:schemeClr val="dk1"/>
              </a:buClr>
              <a:buSzPts val="1400"/>
              <a:buChar char="○"/>
              <a:defRPr/>
            </a:lvl5pPr>
            <a:lvl6pPr marL="2743200" lvl="5" indent="-317500" algn="l" rtl="0">
              <a:lnSpc>
                <a:spcPct val="90000"/>
              </a:lnSpc>
              <a:spcBef>
                <a:spcPts val="1200"/>
              </a:spcBef>
              <a:spcAft>
                <a:spcPts val="0"/>
              </a:spcAft>
              <a:buClr>
                <a:schemeClr val="dk1"/>
              </a:buClr>
              <a:buSzPts val="1400"/>
              <a:buChar char="■"/>
              <a:defRPr/>
            </a:lvl6pPr>
            <a:lvl7pPr marL="3200400" lvl="6" indent="-317500" algn="l" rtl="0">
              <a:lnSpc>
                <a:spcPct val="90000"/>
              </a:lnSpc>
              <a:spcBef>
                <a:spcPts val="1200"/>
              </a:spcBef>
              <a:spcAft>
                <a:spcPts val="0"/>
              </a:spcAft>
              <a:buClr>
                <a:schemeClr val="dk1"/>
              </a:buClr>
              <a:buSzPts val="1400"/>
              <a:buChar char="●"/>
              <a:defRPr/>
            </a:lvl7pPr>
            <a:lvl8pPr marL="3657600" lvl="7" indent="-317500" algn="l" rtl="0">
              <a:lnSpc>
                <a:spcPct val="90000"/>
              </a:lnSpc>
              <a:spcBef>
                <a:spcPts val="1200"/>
              </a:spcBef>
              <a:spcAft>
                <a:spcPts val="0"/>
              </a:spcAft>
              <a:buClr>
                <a:schemeClr val="dk1"/>
              </a:buClr>
              <a:buSzPts val="1400"/>
              <a:buChar char="○"/>
              <a:defRPr/>
            </a:lvl8pPr>
            <a:lvl9pPr marL="4114800" lvl="8" indent="-317500" algn="l" rtl="0">
              <a:lnSpc>
                <a:spcPct val="90000"/>
              </a:lnSpc>
              <a:spcBef>
                <a:spcPts val="1200"/>
              </a:spcBef>
              <a:spcAft>
                <a:spcPts val="1200"/>
              </a:spcAft>
              <a:buClr>
                <a:schemeClr val="dk1"/>
              </a:buClr>
              <a:buSzPts val="1400"/>
              <a:buChar char="■"/>
              <a:defRPr/>
            </a:lvl9pPr>
          </a:lstStyle>
          <a:p>
            <a:endParaRPr/>
          </a:p>
        </p:txBody>
      </p:sp>
      <p:sp>
        <p:nvSpPr>
          <p:cNvPr id="66" name="Google Shape;66;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7" name="Google Shape;67;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8" name="Google Shape;68;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9">
    <p:spTree>
      <p:nvGrpSpPr>
        <p:cNvPr id="1" name="Shape 69"/>
        <p:cNvGrpSpPr/>
        <p:nvPr/>
      </p:nvGrpSpPr>
      <p:grpSpPr>
        <a:xfrm>
          <a:off x="0" y="0"/>
          <a:ext cx="0" cy="0"/>
          <a:chOff x="0" y="0"/>
          <a:chExt cx="0" cy="0"/>
        </a:xfrm>
      </p:grpSpPr>
      <p:sp>
        <p:nvSpPr>
          <p:cNvPr id="70" name="Google Shape;70;p14"/>
          <p:cNvSpPr txBox="1">
            <a:spLocks noGrp="1"/>
          </p:cNvSpPr>
          <p:nvPr>
            <p:ph type="subTitle" idx="1"/>
          </p:nvPr>
        </p:nvSpPr>
        <p:spPr>
          <a:xfrm flipH="1">
            <a:off x="2575133" y="1716511"/>
            <a:ext cx="2465100" cy="745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1" name="Google Shape;71;p14"/>
          <p:cNvSpPr txBox="1">
            <a:spLocks noGrp="1"/>
          </p:cNvSpPr>
          <p:nvPr>
            <p:ph type="subTitle" idx="2"/>
          </p:nvPr>
        </p:nvSpPr>
        <p:spPr>
          <a:xfrm flipH="1">
            <a:off x="2408333" y="4035393"/>
            <a:ext cx="2631900" cy="7458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2" name="Google Shape;72;p14"/>
          <p:cNvSpPr txBox="1">
            <a:spLocks noGrp="1"/>
          </p:cNvSpPr>
          <p:nvPr>
            <p:ph type="title" hasCustomPrompt="1"/>
          </p:nvPr>
        </p:nvSpPr>
        <p:spPr>
          <a:xfrm>
            <a:off x="6040568" y="1301699"/>
            <a:ext cx="7002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Clr>
                <a:schemeClr val="accent2"/>
              </a:buClr>
              <a:buSzPts val="5500"/>
              <a:buNone/>
              <a:defRPr sz="2400">
                <a:solidFill>
                  <a:schemeClr val="accent1"/>
                </a:solidFill>
              </a:defRPr>
            </a:lvl1pPr>
            <a:lvl2pPr lvl="1"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2"/>
              </a:buClr>
              <a:buSzPts val="5500"/>
              <a:buFont typeface="Fira Sans Extra Condensed Medium"/>
              <a:buNone/>
              <a:defRPr sz="55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sp>
        <p:nvSpPr>
          <p:cNvPr id="73" name="Google Shape;73;p14"/>
          <p:cNvSpPr txBox="1">
            <a:spLocks noGrp="1"/>
          </p:cNvSpPr>
          <p:nvPr>
            <p:ph type="subTitle" idx="3"/>
          </p:nvPr>
        </p:nvSpPr>
        <p:spPr>
          <a:xfrm flipH="1">
            <a:off x="2658233" y="2881489"/>
            <a:ext cx="2382000" cy="7302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 name="Google Shape;74;p14"/>
          <p:cNvSpPr txBox="1">
            <a:spLocks noGrp="1"/>
          </p:cNvSpPr>
          <p:nvPr>
            <p:ph type="subTitle" idx="4"/>
          </p:nvPr>
        </p:nvSpPr>
        <p:spPr>
          <a:xfrm flipH="1">
            <a:off x="2333933" y="1325255"/>
            <a:ext cx="2706300" cy="5688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800"/>
              <a:buFont typeface="Oswald"/>
              <a:buNone/>
              <a:defRPr sz="2000">
                <a:solidFill>
                  <a:schemeClr val="accent2"/>
                </a:solidFill>
                <a:latin typeface="Lemonada Medium"/>
                <a:ea typeface="Lemonada Medium"/>
                <a:cs typeface="Lemonada Medium"/>
                <a:sym typeface="Lemonada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75" name="Google Shape;75;p14"/>
          <p:cNvSpPr txBox="1">
            <a:spLocks noGrp="1"/>
          </p:cNvSpPr>
          <p:nvPr>
            <p:ph type="subTitle" idx="5"/>
          </p:nvPr>
        </p:nvSpPr>
        <p:spPr>
          <a:xfrm flipH="1">
            <a:off x="1961032" y="3642348"/>
            <a:ext cx="3079200" cy="5688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800"/>
              <a:buFont typeface="Oswald"/>
              <a:buNone/>
              <a:defRPr sz="2000">
                <a:solidFill>
                  <a:schemeClr val="accent2"/>
                </a:solidFill>
                <a:latin typeface="Lemonada Medium"/>
                <a:ea typeface="Lemonada Medium"/>
                <a:cs typeface="Lemonada Medium"/>
                <a:sym typeface="Lemonada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76" name="Google Shape;76;p14"/>
          <p:cNvSpPr txBox="1">
            <a:spLocks noGrp="1"/>
          </p:cNvSpPr>
          <p:nvPr>
            <p:ph type="subTitle" idx="6"/>
          </p:nvPr>
        </p:nvSpPr>
        <p:spPr>
          <a:xfrm flipH="1">
            <a:off x="2081332" y="2550331"/>
            <a:ext cx="2958900" cy="447600"/>
          </a:xfrm>
          <a:prstGeom prst="rect">
            <a:avLst/>
          </a:prstGeom>
        </p:spPr>
        <p:txBody>
          <a:bodyPr spcFirstLastPara="1" wrap="square" lIns="91425" tIns="91425" rIns="91425" bIns="91425" anchor="ctr" anchorCtr="0">
            <a:normAutofit/>
          </a:bodyPr>
          <a:lstStyle>
            <a:lvl1pPr lvl="0" algn="r" rtl="0">
              <a:lnSpc>
                <a:spcPct val="100000"/>
              </a:lnSpc>
              <a:spcBef>
                <a:spcPts val="0"/>
              </a:spcBef>
              <a:spcAft>
                <a:spcPts val="0"/>
              </a:spcAft>
              <a:buSzPts val="1800"/>
              <a:buFont typeface="Oswald"/>
              <a:buNone/>
              <a:defRPr sz="2000">
                <a:solidFill>
                  <a:schemeClr val="accent2"/>
                </a:solidFill>
                <a:latin typeface="Lemonada Medium"/>
                <a:ea typeface="Lemonada Medium"/>
                <a:cs typeface="Lemonada Medium"/>
                <a:sym typeface="Lemonada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77" name="Google Shape;77;p14"/>
          <p:cNvSpPr txBox="1">
            <a:spLocks noGrp="1"/>
          </p:cNvSpPr>
          <p:nvPr>
            <p:ph type="title" idx="7" hasCustomPrompt="1"/>
          </p:nvPr>
        </p:nvSpPr>
        <p:spPr>
          <a:xfrm>
            <a:off x="5598368" y="2463582"/>
            <a:ext cx="15846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2400">
                <a:solidFill>
                  <a:schemeClr val="accent1"/>
                </a:solidFill>
              </a:defRPr>
            </a:lvl1pPr>
            <a:lvl2pPr lvl="1"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8" name="Google Shape;78;p14"/>
          <p:cNvSpPr txBox="1">
            <a:spLocks noGrp="1"/>
          </p:cNvSpPr>
          <p:nvPr>
            <p:ph type="title" idx="8" hasCustomPrompt="1"/>
          </p:nvPr>
        </p:nvSpPr>
        <p:spPr>
          <a:xfrm>
            <a:off x="5779268" y="3616182"/>
            <a:ext cx="1222800" cy="577800"/>
          </a:xfrm>
          <a:prstGeom prst="rect">
            <a:avLst/>
          </a:prstGeom>
          <a:noFill/>
        </p:spPr>
        <p:txBody>
          <a:bodyPr spcFirstLastPara="1" wrap="square" lIns="91425" tIns="91425" rIns="91425" bIns="91425" anchor="ctr" anchorCtr="0">
            <a:normAutofit/>
          </a:bodyPr>
          <a:lstStyle>
            <a:lvl1pPr lvl="0" algn="ctr" rtl="0">
              <a:spcBef>
                <a:spcPts val="0"/>
              </a:spcBef>
              <a:spcAft>
                <a:spcPts val="0"/>
              </a:spcAft>
              <a:buSzPts val="5500"/>
              <a:buNone/>
              <a:defRPr sz="2400">
                <a:solidFill>
                  <a:schemeClr val="accent1"/>
                </a:solidFill>
              </a:defRPr>
            </a:lvl1pPr>
            <a:lvl2pPr lvl="1"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9" name="Google Shape;79;p14"/>
          <p:cNvSpPr/>
          <p:nvPr/>
        </p:nvSpPr>
        <p:spPr>
          <a:xfrm>
            <a:off x="8013839" y="1560614"/>
            <a:ext cx="1776905" cy="1142825"/>
          </a:xfrm>
          <a:custGeom>
            <a:avLst/>
            <a:gdLst/>
            <a:ahLst/>
            <a:cxnLst/>
            <a:rect l="l" t="t" r="r" b="b"/>
            <a:pathLst>
              <a:path w="16559" h="10650" extrusionOk="0">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671252" y="3624349"/>
            <a:ext cx="1271648" cy="817867"/>
          </a:xfrm>
          <a:custGeom>
            <a:avLst/>
            <a:gdLst/>
            <a:ahLst/>
            <a:cxnLst/>
            <a:rect l="l" t="t" r="r" b="b"/>
            <a:pathLst>
              <a:path w="16559" h="10650" extrusionOk="0">
                <a:moveTo>
                  <a:pt x="12940" y="0"/>
                </a:moveTo>
                <a:cubicBezTo>
                  <a:pt x="8651" y="0"/>
                  <a:pt x="1" y="2276"/>
                  <a:pt x="3657" y="8447"/>
                </a:cubicBezTo>
                <a:cubicBezTo>
                  <a:pt x="3657" y="8447"/>
                  <a:pt x="7028" y="10650"/>
                  <a:pt x="10057" y="10650"/>
                </a:cubicBezTo>
                <a:cubicBezTo>
                  <a:pt x="11292" y="10650"/>
                  <a:pt x="12470" y="10283"/>
                  <a:pt x="13339" y="9252"/>
                </a:cubicBezTo>
                <a:cubicBezTo>
                  <a:pt x="16339" y="5691"/>
                  <a:pt x="16559" y="1594"/>
                  <a:pt x="15047" y="374"/>
                </a:cubicBezTo>
                <a:cubicBezTo>
                  <a:pt x="14753" y="133"/>
                  <a:pt x="13973" y="0"/>
                  <a:pt x="129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14"/>
          <p:cNvGrpSpPr/>
          <p:nvPr/>
        </p:nvGrpSpPr>
        <p:grpSpPr>
          <a:xfrm rot="2339735">
            <a:off x="-195959" y="3125800"/>
            <a:ext cx="1197497" cy="635388"/>
            <a:chOff x="238125" y="2760550"/>
            <a:chExt cx="528650" cy="280500"/>
          </a:xfrm>
        </p:grpSpPr>
        <p:sp>
          <p:nvSpPr>
            <p:cNvPr id="82" name="Google Shape;82;p14"/>
            <p:cNvSpPr/>
            <p:nvPr/>
          </p:nvSpPr>
          <p:spPr>
            <a:xfrm>
              <a:off x="274700" y="3020300"/>
              <a:ext cx="1850" cy="9150"/>
            </a:xfrm>
            <a:custGeom>
              <a:avLst/>
              <a:gdLst/>
              <a:ahLst/>
              <a:cxnLst/>
              <a:rect l="l" t="t" r="r" b="b"/>
              <a:pathLst>
                <a:path w="74" h="366" extrusionOk="0">
                  <a:moveTo>
                    <a:pt x="74" y="0"/>
                  </a:moveTo>
                  <a:cubicBezTo>
                    <a:pt x="25" y="122"/>
                    <a:pt x="0" y="244"/>
                    <a:pt x="0" y="366"/>
                  </a:cubicBezTo>
                  <a:cubicBezTo>
                    <a:pt x="49" y="244"/>
                    <a:pt x="74" y="122"/>
                    <a:pt x="74" y="0"/>
                  </a:cubicBezTo>
                  <a:close/>
                </a:path>
              </a:pathLst>
            </a:custGeom>
            <a:solidFill>
              <a:srgbClr val="344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277125" y="3020300"/>
              <a:ext cx="25" cy="25"/>
            </a:xfrm>
            <a:custGeom>
              <a:avLst/>
              <a:gdLst/>
              <a:ahLst/>
              <a:cxnLst/>
              <a:rect l="l" t="t" r="r" b="b"/>
              <a:pathLst>
                <a:path w="1" h="1" extrusionOk="0">
                  <a:moveTo>
                    <a:pt x="1" y="0"/>
                  </a:moveTo>
                  <a:close/>
                </a:path>
              </a:pathLst>
            </a:custGeom>
            <a:solidFill>
              <a:srgbClr val="344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14"/>
            <p:cNvGrpSpPr/>
            <p:nvPr/>
          </p:nvGrpSpPr>
          <p:grpSpPr>
            <a:xfrm>
              <a:off x="238125" y="2760550"/>
              <a:ext cx="528650" cy="279275"/>
              <a:chOff x="238125" y="2760550"/>
              <a:chExt cx="528650" cy="279275"/>
            </a:xfrm>
          </p:grpSpPr>
          <p:sp>
            <p:nvSpPr>
              <p:cNvPr id="85" name="Google Shape;85;p14"/>
              <p:cNvSpPr/>
              <p:nvPr/>
            </p:nvSpPr>
            <p:spPr>
              <a:xfrm>
                <a:off x="238125" y="2760550"/>
                <a:ext cx="528650" cy="278050"/>
              </a:xfrm>
              <a:custGeom>
                <a:avLst/>
                <a:gdLst/>
                <a:ahLst/>
                <a:cxnLst/>
                <a:rect l="l" t="t" r="r" b="b"/>
                <a:pathLst>
                  <a:path w="21146" h="11122" extrusionOk="0">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4"/>
              <p:cNvSpPr/>
              <p:nvPr/>
            </p:nvSpPr>
            <p:spPr>
              <a:xfrm>
                <a:off x="338100" y="3028825"/>
                <a:ext cx="2475" cy="6725"/>
              </a:xfrm>
              <a:custGeom>
                <a:avLst/>
                <a:gdLst/>
                <a:ahLst/>
                <a:cxnLst/>
                <a:rect l="l" t="t" r="r" b="b"/>
                <a:pathLst>
                  <a:path w="99" h="269" extrusionOk="0">
                    <a:moveTo>
                      <a:pt x="98" y="0"/>
                    </a:moveTo>
                    <a:cubicBezTo>
                      <a:pt x="50" y="74"/>
                      <a:pt x="1" y="171"/>
                      <a:pt x="1" y="269"/>
                    </a:cubicBezTo>
                    <a:cubicBezTo>
                      <a:pt x="50" y="196"/>
                      <a:pt x="74" y="98"/>
                      <a:pt x="98" y="0"/>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4"/>
              <p:cNvSpPr/>
              <p:nvPr/>
            </p:nvSpPr>
            <p:spPr>
              <a:xfrm>
                <a:off x="340550" y="3028825"/>
                <a:ext cx="25" cy="25"/>
              </a:xfrm>
              <a:custGeom>
                <a:avLst/>
                <a:gdLst/>
                <a:ahLst/>
                <a:cxnLst/>
                <a:rect l="l" t="t" r="r" b="b"/>
                <a:pathLst>
                  <a:path w="1" h="1" extrusionOk="0">
                    <a:moveTo>
                      <a:pt x="0" y="0"/>
                    </a:moveTo>
                    <a:lnTo>
                      <a:pt x="0" y="0"/>
                    </a:lnTo>
                    <a:lnTo>
                      <a:pt x="0" y="0"/>
                    </a:ln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a:off x="302750" y="2832500"/>
                <a:ext cx="398800" cy="207325"/>
              </a:xfrm>
              <a:custGeom>
                <a:avLst/>
                <a:gdLst/>
                <a:ahLst/>
                <a:cxnLst/>
                <a:rect l="l" t="t" r="r" b="b"/>
                <a:pathLst>
                  <a:path w="15952" h="8293" extrusionOk="0">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14"/>
            <p:cNvSpPr/>
            <p:nvPr/>
          </p:nvSpPr>
          <p:spPr>
            <a:xfrm>
              <a:off x="400925" y="3037350"/>
              <a:ext cx="2450" cy="3700"/>
            </a:xfrm>
            <a:custGeom>
              <a:avLst/>
              <a:gdLst/>
              <a:ahLst/>
              <a:cxnLst/>
              <a:rect l="l" t="t" r="r" b="b"/>
              <a:pathLst>
                <a:path w="98" h="148" extrusionOk="0">
                  <a:moveTo>
                    <a:pt x="98" y="1"/>
                  </a:moveTo>
                  <a:lnTo>
                    <a:pt x="98" y="1"/>
                  </a:lnTo>
                  <a:cubicBezTo>
                    <a:pt x="49" y="25"/>
                    <a:pt x="0" y="74"/>
                    <a:pt x="0" y="147"/>
                  </a:cubicBezTo>
                  <a:cubicBezTo>
                    <a:pt x="49" y="98"/>
                    <a:pt x="73" y="50"/>
                    <a:pt x="98"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403350" y="3037350"/>
              <a:ext cx="25" cy="25"/>
            </a:xfrm>
            <a:custGeom>
              <a:avLst/>
              <a:gdLst/>
              <a:ahLst/>
              <a:cxnLst/>
              <a:rect l="l" t="t" r="r" b="b"/>
              <a:pathLst>
                <a:path w="1" h="1" extrusionOk="0">
                  <a:moveTo>
                    <a:pt x="1" y="1"/>
                  </a:moveTo>
                  <a:lnTo>
                    <a:pt x="1" y="1"/>
                  </a:lnTo>
                  <a:lnTo>
                    <a:pt x="1" y="1"/>
                  </a:ln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65550" y="2914800"/>
              <a:ext cx="267700" cy="124800"/>
            </a:xfrm>
            <a:custGeom>
              <a:avLst/>
              <a:gdLst/>
              <a:ahLst/>
              <a:cxnLst/>
              <a:rect l="l" t="t" r="r" b="b"/>
              <a:pathLst>
                <a:path w="10708" h="4992" extrusionOk="0">
                  <a:moveTo>
                    <a:pt x="2206" y="3416"/>
                  </a:moveTo>
                  <a:lnTo>
                    <a:pt x="2206" y="3416"/>
                  </a:lnTo>
                  <a:cubicBezTo>
                    <a:pt x="2205" y="3416"/>
                    <a:pt x="2205" y="3417"/>
                    <a:pt x="2205" y="3418"/>
                  </a:cubicBezTo>
                  <a:lnTo>
                    <a:pt x="2205" y="3418"/>
                  </a:lnTo>
                  <a:cubicBezTo>
                    <a:pt x="2206" y="3417"/>
                    <a:pt x="2207" y="3416"/>
                    <a:pt x="2206" y="3416"/>
                  </a:cubicBezTo>
                  <a:close/>
                  <a:moveTo>
                    <a:pt x="2205" y="3418"/>
                  </a:moveTo>
                  <a:cubicBezTo>
                    <a:pt x="2202" y="3421"/>
                    <a:pt x="2196" y="3427"/>
                    <a:pt x="2196" y="3440"/>
                  </a:cubicBezTo>
                  <a:cubicBezTo>
                    <a:pt x="2198" y="3432"/>
                    <a:pt x="2201" y="3425"/>
                    <a:pt x="2205" y="3418"/>
                  </a:cubicBezTo>
                  <a:close/>
                  <a:moveTo>
                    <a:pt x="1464" y="4757"/>
                  </a:moveTo>
                  <a:lnTo>
                    <a:pt x="1451" y="4807"/>
                  </a:lnTo>
                  <a:lnTo>
                    <a:pt x="1451" y="4807"/>
                  </a:lnTo>
                  <a:cubicBezTo>
                    <a:pt x="1453" y="4778"/>
                    <a:pt x="1448" y="4757"/>
                    <a:pt x="1464" y="4757"/>
                  </a:cubicBezTo>
                  <a:close/>
                  <a:moveTo>
                    <a:pt x="5171" y="1"/>
                  </a:moveTo>
                  <a:cubicBezTo>
                    <a:pt x="5244" y="1"/>
                    <a:pt x="5220" y="25"/>
                    <a:pt x="5171" y="49"/>
                  </a:cubicBezTo>
                  <a:cubicBezTo>
                    <a:pt x="4830" y="74"/>
                    <a:pt x="5147" y="74"/>
                    <a:pt x="4805" y="123"/>
                  </a:cubicBezTo>
                  <a:lnTo>
                    <a:pt x="4610" y="147"/>
                  </a:lnTo>
                  <a:lnTo>
                    <a:pt x="4366" y="220"/>
                  </a:lnTo>
                  <a:cubicBezTo>
                    <a:pt x="4147" y="245"/>
                    <a:pt x="3927" y="318"/>
                    <a:pt x="3683" y="391"/>
                  </a:cubicBezTo>
                  <a:cubicBezTo>
                    <a:pt x="3586" y="415"/>
                    <a:pt x="3464" y="464"/>
                    <a:pt x="3366" y="488"/>
                  </a:cubicBezTo>
                  <a:cubicBezTo>
                    <a:pt x="3244" y="537"/>
                    <a:pt x="3147" y="562"/>
                    <a:pt x="3049" y="610"/>
                  </a:cubicBezTo>
                  <a:cubicBezTo>
                    <a:pt x="2878" y="708"/>
                    <a:pt x="2708" y="781"/>
                    <a:pt x="2635" y="805"/>
                  </a:cubicBezTo>
                  <a:cubicBezTo>
                    <a:pt x="2513" y="952"/>
                    <a:pt x="2269" y="1049"/>
                    <a:pt x="2147" y="1196"/>
                  </a:cubicBezTo>
                  <a:lnTo>
                    <a:pt x="2147" y="1171"/>
                  </a:lnTo>
                  <a:cubicBezTo>
                    <a:pt x="2098" y="1220"/>
                    <a:pt x="2025" y="1293"/>
                    <a:pt x="1903" y="1366"/>
                  </a:cubicBezTo>
                  <a:lnTo>
                    <a:pt x="1561" y="1708"/>
                  </a:lnTo>
                  <a:lnTo>
                    <a:pt x="1220" y="2049"/>
                  </a:lnTo>
                  <a:cubicBezTo>
                    <a:pt x="1147" y="2147"/>
                    <a:pt x="1098" y="2220"/>
                    <a:pt x="1049" y="2318"/>
                  </a:cubicBezTo>
                  <a:lnTo>
                    <a:pt x="1074" y="2293"/>
                  </a:lnTo>
                  <a:lnTo>
                    <a:pt x="1074" y="2293"/>
                  </a:lnTo>
                  <a:cubicBezTo>
                    <a:pt x="976" y="2488"/>
                    <a:pt x="927" y="2415"/>
                    <a:pt x="830" y="2537"/>
                  </a:cubicBezTo>
                  <a:cubicBezTo>
                    <a:pt x="903" y="2562"/>
                    <a:pt x="830" y="2732"/>
                    <a:pt x="805" y="2781"/>
                  </a:cubicBezTo>
                  <a:cubicBezTo>
                    <a:pt x="757" y="2879"/>
                    <a:pt x="708" y="3074"/>
                    <a:pt x="635" y="3244"/>
                  </a:cubicBezTo>
                  <a:lnTo>
                    <a:pt x="610" y="3220"/>
                  </a:lnTo>
                  <a:cubicBezTo>
                    <a:pt x="586" y="3342"/>
                    <a:pt x="464" y="3586"/>
                    <a:pt x="439" y="3659"/>
                  </a:cubicBezTo>
                  <a:cubicBezTo>
                    <a:pt x="391" y="3757"/>
                    <a:pt x="318" y="3879"/>
                    <a:pt x="269" y="4025"/>
                  </a:cubicBezTo>
                  <a:cubicBezTo>
                    <a:pt x="196" y="4171"/>
                    <a:pt x="147" y="4318"/>
                    <a:pt x="147" y="4464"/>
                  </a:cubicBezTo>
                  <a:lnTo>
                    <a:pt x="0" y="4610"/>
                  </a:lnTo>
                  <a:lnTo>
                    <a:pt x="0" y="4635"/>
                  </a:lnTo>
                  <a:cubicBezTo>
                    <a:pt x="171" y="4732"/>
                    <a:pt x="366" y="4830"/>
                    <a:pt x="586" y="4879"/>
                  </a:cubicBezTo>
                  <a:cubicBezTo>
                    <a:pt x="769" y="4940"/>
                    <a:pt x="981" y="4991"/>
                    <a:pt x="1156" y="4991"/>
                  </a:cubicBezTo>
                  <a:cubicBezTo>
                    <a:pt x="1260" y="4991"/>
                    <a:pt x="1351" y="4973"/>
                    <a:pt x="1415" y="4927"/>
                  </a:cubicBezTo>
                  <a:lnTo>
                    <a:pt x="1439" y="4927"/>
                  </a:lnTo>
                  <a:lnTo>
                    <a:pt x="1439" y="4854"/>
                  </a:lnTo>
                  <a:cubicBezTo>
                    <a:pt x="1447" y="4839"/>
                    <a:pt x="1455" y="4833"/>
                    <a:pt x="1461" y="4833"/>
                  </a:cubicBezTo>
                  <a:cubicBezTo>
                    <a:pt x="1477" y="4833"/>
                    <a:pt x="1488" y="4862"/>
                    <a:pt x="1488" y="4879"/>
                  </a:cubicBezTo>
                  <a:cubicBezTo>
                    <a:pt x="1488" y="4854"/>
                    <a:pt x="1513" y="4830"/>
                    <a:pt x="1537" y="4805"/>
                  </a:cubicBezTo>
                  <a:cubicBezTo>
                    <a:pt x="1537" y="4798"/>
                    <a:pt x="1535" y="4795"/>
                    <a:pt x="1531" y="4795"/>
                  </a:cubicBezTo>
                  <a:cubicBezTo>
                    <a:pt x="1523" y="4795"/>
                    <a:pt x="1505" y="4813"/>
                    <a:pt x="1488" y="4830"/>
                  </a:cubicBezTo>
                  <a:cubicBezTo>
                    <a:pt x="1488" y="4781"/>
                    <a:pt x="1488" y="4708"/>
                    <a:pt x="1488" y="4659"/>
                  </a:cubicBezTo>
                  <a:cubicBezTo>
                    <a:pt x="1513" y="4635"/>
                    <a:pt x="1531" y="4635"/>
                    <a:pt x="1546" y="4635"/>
                  </a:cubicBezTo>
                  <a:cubicBezTo>
                    <a:pt x="1561" y="4635"/>
                    <a:pt x="1574" y="4635"/>
                    <a:pt x="1586" y="4610"/>
                  </a:cubicBezTo>
                  <a:cubicBezTo>
                    <a:pt x="1757" y="4196"/>
                    <a:pt x="1952" y="3781"/>
                    <a:pt x="2196" y="3415"/>
                  </a:cubicBezTo>
                  <a:cubicBezTo>
                    <a:pt x="2202" y="3415"/>
                    <a:pt x="2205" y="3415"/>
                    <a:pt x="2206" y="3416"/>
                  </a:cubicBezTo>
                  <a:lnTo>
                    <a:pt x="2206" y="3416"/>
                  </a:lnTo>
                  <a:cubicBezTo>
                    <a:pt x="2257" y="3305"/>
                    <a:pt x="2345" y="3214"/>
                    <a:pt x="2391" y="3122"/>
                  </a:cubicBezTo>
                  <a:lnTo>
                    <a:pt x="2464" y="3122"/>
                  </a:lnTo>
                  <a:cubicBezTo>
                    <a:pt x="2439" y="3122"/>
                    <a:pt x="2561" y="3001"/>
                    <a:pt x="2659" y="2879"/>
                  </a:cubicBezTo>
                  <a:cubicBezTo>
                    <a:pt x="2708" y="2805"/>
                    <a:pt x="2781" y="2757"/>
                    <a:pt x="2830" y="2708"/>
                  </a:cubicBezTo>
                  <a:lnTo>
                    <a:pt x="2952" y="2635"/>
                  </a:lnTo>
                  <a:lnTo>
                    <a:pt x="2927" y="2586"/>
                  </a:lnTo>
                  <a:cubicBezTo>
                    <a:pt x="2960" y="2553"/>
                    <a:pt x="2979" y="2545"/>
                    <a:pt x="2992" y="2545"/>
                  </a:cubicBezTo>
                  <a:cubicBezTo>
                    <a:pt x="3006" y="2545"/>
                    <a:pt x="3014" y="2553"/>
                    <a:pt x="3025" y="2553"/>
                  </a:cubicBezTo>
                  <a:cubicBezTo>
                    <a:pt x="3036" y="2553"/>
                    <a:pt x="3049" y="2545"/>
                    <a:pt x="3074" y="2513"/>
                  </a:cubicBezTo>
                  <a:cubicBezTo>
                    <a:pt x="3049" y="2415"/>
                    <a:pt x="3244" y="2391"/>
                    <a:pt x="3244" y="2342"/>
                  </a:cubicBezTo>
                  <a:cubicBezTo>
                    <a:pt x="3244" y="2342"/>
                    <a:pt x="3266" y="2331"/>
                    <a:pt x="3288" y="2331"/>
                  </a:cubicBezTo>
                  <a:cubicBezTo>
                    <a:pt x="3298" y="2331"/>
                    <a:pt x="3309" y="2334"/>
                    <a:pt x="3317" y="2342"/>
                  </a:cubicBezTo>
                  <a:cubicBezTo>
                    <a:pt x="3317" y="2293"/>
                    <a:pt x="3342" y="2293"/>
                    <a:pt x="3366" y="2269"/>
                  </a:cubicBezTo>
                  <a:cubicBezTo>
                    <a:pt x="3374" y="2261"/>
                    <a:pt x="3377" y="2258"/>
                    <a:pt x="3376" y="2258"/>
                  </a:cubicBezTo>
                  <a:cubicBezTo>
                    <a:pt x="3374" y="2258"/>
                    <a:pt x="3358" y="2269"/>
                    <a:pt x="3342" y="2269"/>
                  </a:cubicBezTo>
                  <a:lnTo>
                    <a:pt x="3415" y="2220"/>
                  </a:lnTo>
                  <a:cubicBezTo>
                    <a:pt x="3439" y="2220"/>
                    <a:pt x="3464" y="2220"/>
                    <a:pt x="3439" y="2244"/>
                  </a:cubicBezTo>
                  <a:cubicBezTo>
                    <a:pt x="3513" y="2196"/>
                    <a:pt x="3610" y="2171"/>
                    <a:pt x="3708" y="2123"/>
                  </a:cubicBezTo>
                  <a:cubicBezTo>
                    <a:pt x="3830" y="2049"/>
                    <a:pt x="3976" y="2001"/>
                    <a:pt x="4122" y="1952"/>
                  </a:cubicBezTo>
                  <a:cubicBezTo>
                    <a:pt x="4195" y="1927"/>
                    <a:pt x="4269" y="1927"/>
                    <a:pt x="4342" y="1903"/>
                  </a:cubicBezTo>
                  <a:cubicBezTo>
                    <a:pt x="4415" y="1879"/>
                    <a:pt x="4488" y="1854"/>
                    <a:pt x="4561" y="1830"/>
                  </a:cubicBezTo>
                  <a:cubicBezTo>
                    <a:pt x="4708" y="1805"/>
                    <a:pt x="4805" y="1781"/>
                    <a:pt x="4878" y="1781"/>
                  </a:cubicBezTo>
                  <a:cubicBezTo>
                    <a:pt x="4854" y="1757"/>
                    <a:pt x="4824" y="1757"/>
                    <a:pt x="4796" y="1757"/>
                  </a:cubicBezTo>
                  <a:cubicBezTo>
                    <a:pt x="4769" y="1757"/>
                    <a:pt x="4744" y="1757"/>
                    <a:pt x="4732" y="1732"/>
                  </a:cubicBezTo>
                  <a:cubicBezTo>
                    <a:pt x="4756" y="1708"/>
                    <a:pt x="4781" y="1708"/>
                    <a:pt x="4799" y="1708"/>
                  </a:cubicBezTo>
                  <a:cubicBezTo>
                    <a:pt x="4817" y="1708"/>
                    <a:pt x="4830" y="1708"/>
                    <a:pt x="4830" y="1684"/>
                  </a:cubicBezTo>
                  <a:cubicBezTo>
                    <a:pt x="4854" y="1720"/>
                    <a:pt x="4891" y="1720"/>
                    <a:pt x="4930" y="1720"/>
                  </a:cubicBezTo>
                  <a:cubicBezTo>
                    <a:pt x="4970" y="1720"/>
                    <a:pt x="5013" y="1720"/>
                    <a:pt x="5049" y="1757"/>
                  </a:cubicBezTo>
                  <a:lnTo>
                    <a:pt x="5049" y="1708"/>
                  </a:lnTo>
                  <a:lnTo>
                    <a:pt x="5074" y="1732"/>
                  </a:lnTo>
                  <a:cubicBezTo>
                    <a:pt x="5220" y="1684"/>
                    <a:pt x="5244" y="1684"/>
                    <a:pt x="5244" y="1684"/>
                  </a:cubicBezTo>
                  <a:lnTo>
                    <a:pt x="5415" y="1684"/>
                  </a:lnTo>
                  <a:cubicBezTo>
                    <a:pt x="5519" y="1684"/>
                    <a:pt x="5588" y="1630"/>
                    <a:pt x="5667" y="1630"/>
                  </a:cubicBezTo>
                  <a:cubicBezTo>
                    <a:pt x="5680" y="1630"/>
                    <a:pt x="5694" y="1631"/>
                    <a:pt x="5708" y="1635"/>
                  </a:cubicBezTo>
                  <a:cubicBezTo>
                    <a:pt x="5708" y="1635"/>
                    <a:pt x="5659" y="1586"/>
                    <a:pt x="5708" y="1586"/>
                  </a:cubicBezTo>
                  <a:cubicBezTo>
                    <a:pt x="5708" y="1591"/>
                    <a:pt x="5713" y="1593"/>
                    <a:pt x="5720" y="1593"/>
                  </a:cubicBezTo>
                  <a:cubicBezTo>
                    <a:pt x="5734" y="1593"/>
                    <a:pt x="5757" y="1588"/>
                    <a:pt x="5775" y="1588"/>
                  </a:cubicBezTo>
                  <a:cubicBezTo>
                    <a:pt x="5792" y="1588"/>
                    <a:pt x="5805" y="1592"/>
                    <a:pt x="5805" y="1610"/>
                  </a:cubicBezTo>
                  <a:cubicBezTo>
                    <a:pt x="5812" y="1617"/>
                    <a:pt x="5824" y="1620"/>
                    <a:pt x="5837" y="1620"/>
                  </a:cubicBezTo>
                  <a:cubicBezTo>
                    <a:pt x="5871" y="1620"/>
                    <a:pt x="5915" y="1600"/>
                    <a:pt x="5905" y="1568"/>
                  </a:cubicBezTo>
                  <a:lnTo>
                    <a:pt x="5905" y="1568"/>
                  </a:lnTo>
                  <a:cubicBezTo>
                    <a:pt x="5921" y="1586"/>
                    <a:pt x="5996" y="1588"/>
                    <a:pt x="5952" y="1610"/>
                  </a:cubicBezTo>
                  <a:cubicBezTo>
                    <a:pt x="5968" y="1610"/>
                    <a:pt x="5995" y="1621"/>
                    <a:pt x="6011" y="1621"/>
                  </a:cubicBezTo>
                  <a:cubicBezTo>
                    <a:pt x="6019" y="1621"/>
                    <a:pt x="6025" y="1618"/>
                    <a:pt x="6025" y="1610"/>
                  </a:cubicBezTo>
                  <a:lnTo>
                    <a:pt x="6000" y="1586"/>
                  </a:lnTo>
                  <a:cubicBezTo>
                    <a:pt x="6084" y="1586"/>
                    <a:pt x="6132" y="1640"/>
                    <a:pt x="6205" y="1640"/>
                  </a:cubicBezTo>
                  <a:cubicBezTo>
                    <a:pt x="6217" y="1640"/>
                    <a:pt x="6230" y="1638"/>
                    <a:pt x="6244" y="1635"/>
                  </a:cubicBezTo>
                  <a:lnTo>
                    <a:pt x="6195" y="1586"/>
                  </a:lnTo>
                  <a:cubicBezTo>
                    <a:pt x="6269" y="1586"/>
                    <a:pt x="6317" y="1635"/>
                    <a:pt x="6317" y="1684"/>
                  </a:cubicBezTo>
                  <a:lnTo>
                    <a:pt x="6269" y="1684"/>
                  </a:lnTo>
                  <a:cubicBezTo>
                    <a:pt x="6342" y="1708"/>
                    <a:pt x="6439" y="1732"/>
                    <a:pt x="6537" y="1732"/>
                  </a:cubicBezTo>
                  <a:lnTo>
                    <a:pt x="6488" y="1732"/>
                  </a:lnTo>
                  <a:cubicBezTo>
                    <a:pt x="6561" y="1732"/>
                    <a:pt x="6610" y="1757"/>
                    <a:pt x="6683" y="1757"/>
                  </a:cubicBezTo>
                  <a:cubicBezTo>
                    <a:pt x="6756" y="1781"/>
                    <a:pt x="6854" y="1805"/>
                    <a:pt x="6952" y="1854"/>
                  </a:cubicBezTo>
                  <a:cubicBezTo>
                    <a:pt x="7147" y="1903"/>
                    <a:pt x="7317" y="2001"/>
                    <a:pt x="7391" y="2025"/>
                  </a:cubicBezTo>
                  <a:lnTo>
                    <a:pt x="7366" y="1952"/>
                  </a:lnTo>
                  <a:lnTo>
                    <a:pt x="7488" y="1976"/>
                  </a:lnTo>
                  <a:cubicBezTo>
                    <a:pt x="7488" y="1976"/>
                    <a:pt x="7395" y="2051"/>
                    <a:pt x="7371" y="2053"/>
                  </a:cubicBezTo>
                  <a:lnTo>
                    <a:pt x="7371" y="2053"/>
                  </a:lnTo>
                  <a:lnTo>
                    <a:pt x="7366" y="2049"/>
                  </a:lnTo>
                  <a:lnTo>
                    <a:pt x="7366" y="2049"/>
                  </a:lnTo>
                  <a:cubicBezTo>
                    <a:pt x="7366" y="2052"/>
                    <a:pt x="7368" y="2053"/>
                    <a:pt x="7370" y="2053"/>
                  </a:cubicBezTo>
                  <a:cubicBezTo>
                    <a:pt x="7371" y="2053"/>
                    <a:pt x="7371" y="2053"/>
                    <a:pt x="7371" y="2053"/>
                  </a:cubicBezTo>
                  <a:lnTo>
                    <a:pt x="7371" y="2053"/>
                  </a:lnTo>
                  <a:lnTo>
                    <a:pt x="7464" y="2123"/>
                  </a:lnTo>
                  <a:lnTo>
                    <a:pt x="7610" y="2220"/>
                  </a:lnTo>
                  <a:cubicBezTo>
                    <a:pt x="7756" y="2318"/>
                    <a:pt x="7878" y="2415"/>
                    <a:pt x="8000" y="2537"/>
                  </a:cubicBezTo>
                  <a:cubicBezTo>
                    <a:pt x="8195" y="2708"/>
                    <a:pt x="8391" y="2927"/>
                    <a:pt x="8537" y="3147"/>
                  </a:cubicBezTo>
                  <a:cubicBezTo>
                    <a:pt x="8551" y="3191"/>
                    <a:pt x="8531" y="3200"/>
                    <a:pt x="8512" y="3200"/>
                  </a:cubicBezTo>
                  <a:cubicBezTo>
                    <a:pt x="8500" y="3200"/>
                    <a:pt x="8488" y="3196"/>
                    <a:pt x="8488" y="3196"/>
                  </a:cubicBezTo>
                  <a:lnTo>
                    <a:pt x="8488" y="3196"/>
                  </a:lnTo>
                  <a:cubicBezTo>
                    <a:pt x="8512" y="3232"/>
                    <a:pt x="8525" y="3232"/>
                    <a:pt x="8537" y="3232"/>
                  </a:cubicBezTo>
                  <a:cubicBezTo>
                    <a:pt x="8549" y="3232"/>
                    <a:pt x="8561" y="3232"/>
                    <a:pt x="8586" y="3269"/>
                  </a:cubicBezTo>
                  <a:cubicBezTo>
                    <a:pt x="8586" y="3277"/>
                    <a:pt x="8583" y="3280"/>
                    <a:pt x="8578" y="3280"/>
                  </a:cubicBezTo>
                  <a:cubicBezTo>
                    <a:pt x="8569" y="3280"/>
                    <a:pt x="8553" y="3269"/>
                    <a:pt x="8537" y="3269"/>
                  </a:cubicBezTo>
                  <a:cubicBezTo>
                    <a:pt x="8537" y="3269"/>
                    <a:pt x="8586" y="3342"/>
                    <a:pt x="8586" y="3342"/>
                  </a:cubicBezTo>
                  <a:cubicBezTo>
                    <a:pt x="8610" y="3318"/>
                    <a:pt x="8634" y="3269"/>
                    <a:pt x="8659" y="3244"/>
                  </a:cubicBezTo>
                  <a:lnTo>
                    <a:pt x="8708" y="3318"/>
                  </a:lnTo>
                  <a:lnTo>
                    <a:pt x="8683" y="3342"/>
                  </a:lnTo>
                  <a:cubicBezTo>
                    <a:pt x="8683" y="3366"/>
                    <a:pt x="8805" y="3342"/>
                    <a:pt x="8830" y="3440"/>
                  </a:cubicBezTo>
                  <a:cubicBezTo>
                    <a:pt x="8878" y="3562"/>
                    <a:pt x="8927" y="3610"/>
                    <a:pt x="8951" y="3708"/>
                  </a:cubicBezTo>
                  <a:cubicBezTo>
                    <a:pt x="9000" y="3781"/>
                    <a:pt x="9025" y="3854"/>
                    <a:pt x="9049" y="3952"/>
                  </a:cubicBezTo>
                  <a:cubicBezTo>
                    <a:pt x="9049" y="3952"/>
                    <a:pt x="9025" y="3927"/>
                    <a:pt x="9000" y="3903"/>
                  </a:cubicBezTo>
                  <a:cubicBezTo>
                    <a:pt x="9000" y="3927"/>
                    <a:pt x="9000" y="3952"/>
                    <a:pt x="9000" y="3976"/>
                  </a:cubicBezTo>
                  <a:cubicBezTo>
                    <a:pt x="9005" y="3966"/>
                    <a:pt x="9010" y="3962"/>
                    <a:pt x="9015" y="3962"/>
                  </a:cubicBezTo>
                  <a:cubicBezTo>
                    <a:pt x="9031" y="3962"/>
                    <a:pt x="9045" y="4004"/>
                    <a:pt x="9048" y="4004"/>
                  </a:cubicBezTo>
                  <a:cubicBezTo>
                    <a:pt x="9049" y="4004"/>
                    <a:pt x="9049" y="4003"/>
                    <a:pt x="9049" y="4001"/>
                  </a:cubicBezTo>
                  <a:cubicBezTo>
                    <a:pt x="9098" y="4049"/>
                    <a:pt x="9147" y="4098"/>
                    <a:pt x="9147" y="4171"/>
                  </a:cubicBezTo>
                  <a:cubicBezTo>
                    <a:pt x="9147" y="4244"/>
                    <a:pt x="9171" y="4318"/>
                    <a:pt x="9220" y="4366"/>
                  </a:cubicBezTo>
                  <a:cubicBezTo>
                    <a:pt x="9439" y="4366"/>
                    <a:pt x="9683" y="4391"/>
                    <a:pt x="9903" y="4440"/>
                  </a:cubicBezTo>
                  <a:cubicBezTo>
                    <a:pt x="10244" y="4488"/>
                    <a:pt x="10561" y="4586"/>
                    <a:pt x="10610" y="4586"/>
                  </a:cubicBezTo>
                  <a:cubicBezTo>
                    <a:pt x="10610" y="4635"/>
                    <a:pt x="10610" y="4683"/>
                    <a:pt x="10610" y="4732"/>
                  </a:cubicBezTo>
                  <a:cubicBezTo>
                    <a:pt x="10634" y="4683"/>
                    <a:pt x="10634" y="4610"/>
                    <a:pt x="10634" y="4537"/>
                  </a:cubicBezTo>
                  <a:lnTo>
                    <a:pt x="10586" y="4537"/>
                  </a:lnTo>
                  <a:cubicBezTo>
                    <a:pt x="10561" y="4391"/>
                    <a:pt x="10610" y="4513"/>
                    <a:pt x="10610" y="4366"/>
                  </a:cubicBezTo>
                  <a:cubicBezTo>
                    <a:pt x="10634" y="4366"/>
                    <a:pt x="10659" y="4488"/>
                    <a:pt x="10659" y="4610"/>
                  </a:cubicBezTo>
                  <a:cubicBezTo>
                    <a:pt x="10659" y="4488"/>
                    <a:pt x="10683" y="4391"/>
                    <a:pt x="10634" y="4342"/>
                  </a:cubicBezTo>
                  <a:cubicBezTo>
                    <a:pt x="10634" y="4293"/>
                    <a:pt x="10647" y="4293"/>
                    <a:pt x="10662" y="4293"/>
                  </a:cubicBezTo>
                  <a:cubicBezTo>
                    <a:pt x="10677" y="4293"/>
                    <a:pt x="10695" y="4293"/>
                    <a:pt x="10708" y="4244"/>
                  </a:cubicBezTo>
                  <a:cubicBezTo>
                    <a:pt x="10659" y="4147"/>
                    <a:pt x="10634" y="4049"/>
                    <a:pt x="10634" y="3952"/>
                  </a:cubicBezTo>
                  <a:cubicBezTo>
                    <a:pt x="10634" y="3903"/>
                    <a:pt x="10610" y="3854"/>
                    <a:pt x="10610" y="3805"/>
                  </a:cubicBezTo>
                  <a:cubicBezTo>
                    <a:pt x="10586" y="3757"/>
                    <a:pt x="10561" y="3732"/>
                    <a:pt x="10561" y="3683"/>
                  </a:cubicBezTo>
                  <a:cubicBezTo>
                    <a:pt x="10512" y="3610"/>
                    <a:pt x="10464" y="3537"/>
                    <a:pt x="10464" y="3440"/>
                  </a:cubicBezTo>
                  <a:lnTo>
                    <a:pt x="10464" y="3440"/>
                  </a:lnTo>
                  <a:lnTo>
                    <a:pt x="10488" y="3464"/>
                  </a:lnTo>
                  <a:cubicBezTo>
                    <a:pt x="10488" y="3391"/>
                    <a:pt x="10390" y="3269"/>
                    <a:pt x="10366" y="3147"/>
                  </a:cubicBezTo>
                  <a:cubicBezTo>
                    <a:pt x="10366" y="3174"/>
                    <a:pt x="10366" y="3193"/>
                    <a:pt x="10362" y="3193"/>
                  </a:cubicBezTo>
                  <a:cubicBezTo>
                    <a:pt x="10359" y="3193"/>
                    <a:pt x="10353" y="3180"/>
                    <a:pt x="10342" y="3147"/>
                  </a:cubicBezTo>
                  <a:cubicBezTo>
                    <a:pt x="10293" y="3025"/>
                    <a:pt x="10244" y="2952"/>
                    <a:pt x="10220" y="2854"/>
                  </a:cubicBezTo>
                  <a:lnTo>
                    <a:pt x="10122" y="2781"/>
                  </a:lnTo>
                  <a:cubicBezTo>
                    <a:pt x="9903" y="2391"/>
                    <a:pt x="9634" y="2025"/>
                    <a:pt x="9317" y="1708"/>
                  </a:cubicBezTo>
                  <a:cubicBezTo>
                    <a:pt x="9220" y="1610"/>
                    <a:pt x="9122" y="1513"/>
                    <a:pt x="9000" y="1415"/>
                  </a:cubicBezTo>
                  <a:lnTo>
                    <a:pt x="8708" y="1171"/>
                  </a:lnTo>
                  <a:cubicBezTo>
                    <a:pt x="8537" y="1049"/>
                    <a:pt x="8366" y="927"/>
                    <a:pt x="8293" y="854"/>
                  </a:cubicBezTo>
                  <a:cubicBezTo>
                    <a:pt x="7878" y="586"/>
                    <a:pt x="7464" y="391"/>
                    <a:pt x="7025" y="220"/>
                  </a:cubicBezTo>
                  <a:lnTo>
                    <a:pt x="6634" y="98"/>
                  </a:lnTo>
                  <a:lnTo>
                    <a:pt x="6220" y="25"/>
                  </a:lnTo>
                  <a:cubicBezTo>
                    <a:pt x="6110" y="13"/>
                    <a:pt x="5994" y="7"/>
                    <a:pt x="5878" y="7"/>
                  </a:cubicBezTo>
                  <a:cubicBezTo>
                    <a:pt x="5763" y="7"/>
                    <a:pt x="5647" y="13"/>
                    <a:pt x="5537" y="25"/>
                  </a:cubicBezTo>
                  <a:cubicBezTo>
                    <a:pt x="5415" y="1"/>
                    <a:pt x="5293" y="1"/>
                    <a:pt x="5171"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 name="Google Shape;92;p14"/>
          <p:cNvGrpSpPr/>
          <p:nvPr/>
        </p:nvGrpSpPr>
        <p:grpSpPr>
          <a:xfrm>
            <a:off x="-262487" y="1999235"/>
            <a:ext cx="699897" cy="880292"/>
            <a:chOff x="632000" y="3011150"/>
            <a:chExt cx="212225" cy="266925"/>
          </a:xfrm>
        </p:grpSpPr>
        <p:sp>
          <p:nvSpPr>
            <p:cNvPr id="93" name="Google Shape;93;p14"/>
            <p:cNvSpPr/>
            <p:nvPr/>
          </p:nvSpPr>
          <p:spPr>
            <a:xfrm>
              <a:off x="767375" y="3031875"/>
              <a:ext cx="25" cy="3675"/>
            </a:xfrm>
            <a:custGeom>
              <a:avLst/>
              <a:gdLst/>
              <a:ahLst/>
              <a:cxnLst/>
              <a:rect l="l" t="t" r="r" b="b"/>
              <a:pathLst>
                <a:path w="1" h="147" extrusionOk="0">
                  <a:moveTo>
                    <a:pt x="0" y="147"/>
                  </a:moveTo>
                  <a:lnTo>
                    <a:pt x="0" y="0"/>
                  </a:lnTo>
                  <a:cubicBezTo>
                    <a:pt x="0" y="49"/>
                    <a:pt x="0" y="98"/>
                    <a:pt x="0" y="14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4"/>
            <p:cNvSpPr/>
            <p:nvPr/>
          </p:nvSpPr>
          <p:spPr>
            <a:xfrm>
              <a:off x="701525" y="3033700"/>
              <a:ext cx="25" cy="3075"/>
            </a:xfrm>
            <a:custGeom>
              <a:avLst/>
              <a:gdLst/>
              <a:ahLst/>
              <a:cxnLst/>
              <a:rect l="l" t="t" r="r" b="b"/>
              <a:pathLst>
                <a:path w="1" h="123" extrusionOk="0">
                  <a:moveTo>
                    <a:pt x="0" y="123"/>
                  </a:moveTo>
                  <a:lnTo>
                    <a:pt x="0" y="1"/>
                  </a:lnTo>
                  <a:cubicBezTo>
                    <a:pt x="0" y="49"/>
                    <a:pt x="0" y="74"/>
                    <a:pt x="0" y="12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4"/>
            <p:cNvSpPr/>
            <p:nvPr/>
          </p:nvSpPr>
          <p:spPr>
            <a:xfrm>
              <a:off x="632000" y="3030050"/>
              <a:ext cx="25" cy="1850"/>
            </a:xfrm>
            <a:custGeom>
              <a:avLst/>
              <a:gdLst/>
              <a:ahLst/>
              <a:cxnLst/>
              <a:rect l="l" t="t" r="r" b="b"/>
              <a:pathLst>
                <a:path w="1" h="74" extrusionOk="0">
                  <a:moveTo>
                    <a:pt x="1" y="73"/>
                  </a:moveTo>
                  <a:lnTo>
                    <a:pt x="1" y="0"/>
                  </a:lnTo>
                  <a:cubicBezTo>
                    <a:pt x="1" y="25"/>
                    <a:pt x="1" y="49"/>
                    <a:pt x="1" y="7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4"/>
            <p:cNvSpPr/>
            <p:nvPr/>
          </p:nvSpPr>
          <p:spPr>
            <a:xfrm>
              <a:off x="649075" y="3150175"/>
              <a:ext cx="650" cy="1850"/>
            </a:xfrm>
            <a:custGeom>
              <a:avLst/>
              <a:gdLst/>
              <a:ahLst/>
              <a:cxnLst/>
              <a:rect l="l" t="t" r="r" b="b"/>
              <a:pathLst>
                <a:path w="26" h="74" extrusionOk="0">
                  <a:moveTo>
                    <a:pt x="25" y="0"/>
                  </a:moveTo>
                  <a:cubicBezTo>
                    <a:pt x="1" y="0"/>
                    <a:pt x="1" y="49"/>
                    <a:pt x="1" y="73"/>
                  </a:cubicBezTo>
                  <a:cubicBezTo>
                    <a:pt x="1" y="49"/>
                    <a:pt x="25" y="24"/>
                    <a:pt x="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4"/>
            <p:cNvSpPr/>
            <p:nvPr/>
          </p:nvSpPr>
          <p:spPr>
            <a:xfrm>
              <a:off x="649075" y="3152000"/>
              <a:ext cx="25" cy="25"/>
            </a:xfrm>
            <a:custGeom>
              <a:avLst/>
              <a:gdLst/>
              <a:ahLst/>
              <a:cxnLst/>
              <a:rect l="l" t="t" r="r" b="b"/>
              <a:pathLst>
                <a:path w="1" h="1" extrusionOk="0">
                  <a:moveTo>
                    <a:pt x="1" y="0"/>
                  </a:moveTo>
                  <a:lnTo>
                    <a:pt x="1" y="0"/>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4"/>
            <p:cNvSpPr/>
            <p:nvPr/>
          </p:nvSpPr>
          <p:spPr>
            <a:xfrm>
              <a:off x="646025" y="3144675"/>
              <a:ext cx="48800" cy="52925"/>
            </a:xfrm>
            <a:custGeom>
              <a:avLst/>
              <a:gdLst/>
              <a:ahLst/>
              <a:cxnLst/>
              <a:rect l="l" t="t" r="r" b="b"/>
              <a:pathLst>
                <a:path w="1952" h="2117" extrusionOk="0">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4"/>
            <p:cNvSpPr/>
            <p:nvPr/>
          </p:nvSpPr>
          <p:spPr>
            <a:xfrm>
              <a:off x="798475" y="3083700"/>
              <a:ext cx="45750" cy="48200"/>
            </a:xfrm>
            <a:custGeom>
              <a:avLst/>
              <a:gdLst/>
              <a:ahLst/>
              <a:cxnLst/>
              <a:rect l="l" t="t" r="r" b="b"/>
              <a:pathLst>
                <a:path w="1830" h="1928" extrusionOk="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4"/>
            <p:cNvSpPr/>
            <p:nvPr/>
          </p:nvSpPr>
          <p:spPr>
            <a:xfrm>
              <a:off x="802125" y="3090400"/>
              <a:ext cx="25" cy="25"/>
            </a:xfrm>
            <a:custGeom>
              <a:avLst/>
              <a:gdLst/>
              <a:ahLst/>
              <a:cxnLst/>
              <a:rect l="l" t="t" r="r" b="b"/>
              <a:pathLst>
                <a:path w="1" h="1" extrusionOk="0">
                  <a:moveTo>
                    <a:pt x="0" y="1"/>
                  </a:moveTo>
                  <a:lnTo>
                    <a:pt x="0" y="1"/>
                  </a:lnTo>
                  <a:cubicBezTo>
                    <a:pt x="0" y="1"/>
                    <a:pt x="0" y="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4"/>
            <p:cNvSpPr/>
            <p:nvPr/>
          </p:nvSpPr>
          <p:spPr>
            <a:xfrm>
              <a:off x="713700" y="3105650"/>
              <a:ext cx="50025" cy="51850"/>
            </a:xfrm>
            <a:custGeom>
              <a:avLst/>
              <a:gdLst/>
              <a:ahLst/>
              <a:cxnLst/>
              <a:rect l="l" t="t" r="r" b="b"/>
              <a:pathLst>
                <a:path w="2001" h="2074" extrusionOk="0">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4"/>
            <p:cNvSpPr/>
            <p:nvPr/>
          </p:nvSpPr>
          <p:spPr>
            <a:xfrm>
              <a:off x="790550" y="3185225"/>
              <a:ext cx="48175" cy="56225"/>
            </a:xfrm>
            <a:custGeom>
              <a:avLst/>
              <a:gdLst/>
              <a:ahLst/>
              <a:cxnLst/>
              <a:rect l="l" t="t" r="r" b="b"/>
              <a:pathLst>
                <a:path w="1927" h="2249" extrusionOk="0">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716750" y="3227600"/>
              <a:ext cx="47600" cy="50475"/>
            </a:xfrm>
            <a:custGeom>
              <a:avLst/>
              <a:gdLst/>
              <a:ahLst/>
              <a:cxnLst/>
              <a:rect l="l" t="t" r="r" b="b"/>
              <a:pathLst>
                <a:path w="1904" h="2019" extrusionOk="0">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p:nvPr/>
          </p:nvSpPr>
          <p:spPr>
            <a:xfrm>
              <a:off x="646025" y="3015400"/>
              <a:ext cx="40875" cy="49050"/>
            </a:xfrm>
            <a:custGeom>
              <a:avLst/>
              <a:gdLst/>
              <a:ahLst/>
              <a:cxnLst/>
              <a:rect l="l" t="t" r="r" b="b"/>
              <a:pathLst>
                <a:path w="1635" h="1962" extrusionOk="0">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4"/>
            <p:cNvSpPr/>
            <p:nvPr/>
          </p:nvSpPr>
          <p:spPr>
            <a:xfrm>
              <a:off x="734450" y="3011150"/>
              <a:ext cx="40250" cy="58550"/>
            </a:xfrm>
            <a:custGeom>
              <a:avLst/>
              <a:gdLst/>
              <a:ahLst/>
              <a:cxnLst/>
              <a:rect l="l" t="t" r="r" b="b"/>
              <a:pathLst>
                <a:path w="1610" h="2342" extrusionOk="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 name="Google Shape;106;p14"/>
          <p:cNvGrpSpPr/>
          <p:nvPr/>
        </p:nvGrpSpPr>
        <p:grpSpPr>
          <a:xfrm>
            <a:off x="8423988" y="2263885"/>
            <a:ext cx="699897" cy="880292"/>
            <a:chOff x="632000" y="3011150"/>
            <a:chExt cx="212225" cy="266925"/>
          </a:xfrm>
        </p:grpSpPr>
        <p:sp>
          <p:nvSpPr>
            <p:cNvPr id="107" name="Google Shape;107;p14"/>
            <p:cNvSpPr/>
            <p:nvPr/>
          </p:nvSpPr>
          <p:spPr>
            <a:xfrm>
              <a:off x="767375" y="3031875"/>
              <a:ext cx="25" cy="3675"/>
            </a:xfrm>
            <a:custGeom>
              <a:avLst/>
              <a:gdLst/>
              <a:ahLst/>
              <a:cxnLst/>
              <a:rect l="l" t="t" r="r" b="b"/>
              <a:pathLst>
                <a:path w="1" h="147" extrusionOk="0">
                  <a:moveTo>
                    <a:pt x="0" y="147"/>
                  </a:moveTo>
                  <a:lnTo>
                    <a:pt x="0" y="0"/>
                  </a:lnTo>
                  <a:cubicBezTo>
                    <a:pt x="0" y="49"/>
                    <a:pt x="0" y="98"/>
                    <a:pt x="0" y="14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4"/>
            <p:cNvSpPr/>
            <p:nvPr/>
          </p:nvSpPr>
          <p:spPr>
            <a:xfrm>
              <a:off x="701525" y="3033700"/>
              <a:ext cx="25" cy="3075"/>
            </a:xfrm>
            <a:custGeom>
              <a:avLst/>
              <a:gdLst/>
              <a:ahLst/>
              <a:cxnLst/>
              <a:rect l="l" t="t" r="r" b="b"/>
              <a:pathLst>
                <a:path w="1" h="123" extrusionOk="0">
                  <a:moveTo>
                    <a:pt x="0" y="123"/>
                  </a:moveTo>
                  <a:lnTo>
                    <a:pt x="0" y="1"/>
                  </a:lnTo>
                  <a:cubicBezTo>
                    <a:pt x="0" y="49"/>
                    <a:pt x="0" y="74"/>
                    <a:pt x="0" y="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4"/>
            <p:cNvSpPr/>
            <p:nvPr/>
          </p:nvSpPr>
          <p:spPr>
            <a:xfrm>
              <a:off x="632000" y="3030050"/>
              <a:ext cx="25" cy="1850"/>
            </a:xfrm>
            <a:custGeom>
              <a:avLst/>
              <a:gdLst/>
              <a:ahLst/>
              <a:cxnLst/>
              <a:rect l="l" t="t" r="r" b="b"/>
              <a:pathLst>
                <a:path w="1" h="74" extrusionOk="0">
                  <a:moveTo>
                    <a:pt x="1" y="73"/>
                  </a:moveTo>
                  <a:lnTo>
                    <a:pt x="1" y="0"/>
                  </a:lnTo>
                  <a:cubicBezTo>
                    <a:pt x="1" y="25"/>
                    <a:pt x="1" y="49"/>
                    <a:pt x="1" y="7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649075" y="3150175"/>
              <a:ext cx="650" cy="1850"/>
            </a:xfrm>
            <a:custGeom>
              <a:avLst/>
              <a:gdLst/>
              <a:ahLst/>
              <a:cxnLst/>
              <a:rect l="l" t="t" r="r" b="b"/>
              <a:pathLst>
                <a:path w="26" h="74" extrusionOk="0">
                  <a:moveTo>
                    <a:pt x="25" y="0"/>
                  </a:moveTo>
                  <a:cubicBezTo>
                    <a:pt x="1" y="0"/>
                    <a:pt x="1" y="49"/>
                    <a:pt x="1" y="73"/>
                  </a:cubicBezTo>
                  <a:cubicBezTo>
                    <a:pt x="1" y="49"/>
                    <a:pt x="25" y="24"/>
                    <a:pt x="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4"/>
            <p:cNvSpPr/>
            <p:nvPr/>
          </p:nvSpPr>
          <p:spPr>
            <a:xfrm>
              <a:off x="649075" y="3152000"/>
              <a:ext cx="25" cy="25"/>
            </a:xfrm>
            <a:custGeom>
              <a:avLst/>
              <a:gdLst/>
              <a:ahLst/>
              <a:cxnLst/>
              <a:rect l="l" t="t" r="r" b="b"/>
              <a:pathLst>
                <a:path w="1" h="1" extrusionOk="0">
                  <a:moveTo>
                    <a:pt x="1" y="0"/>
                  </a:moveTo>
                  <a:lnTo>
                    <a:pt x="1" y="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4"/>
            <p:cNvSpPr/>
            <p:nvPr/>
          </p:nvSpPr>
          <p:spPr>
            <a:xfrm>
              <a:off x="646025" y="3144675"/>
              <a:ext cx="48800" cy="52925"/>
            </a:xfrm>
            <a:custGeom>
              <a:avLst/>
              <a:gdLst/>
              <a:ahLst/>
              <a:cxnLst/>
              <a:rect l="l" t="t" r="r" b="b"/>
              <a:pathLst>
                <a:path w="1952" h="2117" extrusionOk="0">
                  <a:moveTo>
                    <a:pt x="1049" y="0"/>
                  </a:moveTo>
                  <a:lnTo>
                    <a:pt x="635" y="98"/>
                  </a:lnTo>
                  <a:cubicBezTo>
                    <a:pt x="586" y="147"/>
                    <a:pt x="562" y="220"/>
                    <a:pt x="537" y="293"/>
                  </a:cubicBezTo>
                  <a:cubicBezTo>
                    <a:pt x="537" y="293"/>
                    <a:pt x="537" y="293"/>
                    <a:pt x="537" y="318"/>
                  </a:cubicBezTo>
                  <a:cubicBezTo>
                    <a:pt x="447" y="287"/>
                    <a:pt x="347" y="267"/>
                    <a:pt x="267" y="267"/>
                  </a:cubicBezTo>
                  <a:cubicBezTo>
                    <a:pt x="217" y="267"/>
                    <a:pt x="175" y="275"/>
                    <a:pt x="147" y="293"/>
                  </a:cubicBezTo>
                  <a:lnTo>
                    <a:pt x="147" y="318"/>
                  </a:lnTo>
                  <a:cubicBezTo>
                    <a:pt x="123" y="342"/>
                    <a:pt x="147" y="366"/>
                    <a:pt x="123" y="366"/>
                  </a:cubicBezTo>
                  <a:cubicBezTo>
                    <a:pt x="123" y="391"/>
                    <a:pt x="123" y="391"/>
                    <a:pt x="123" y="415"/>
                  </a:cubicBezTo>
                  <a:cubicBezTo>
                    <a:pt x="123" y="440"/>
                    <a:pt x="110" y="440"/>
                    <a:pt x="98" y="440"/>
                  </a:cubicBezTo>
                  <a:cubicBezTo>
                    <a:pt x="86" y="440"/>
                    <a:pt x="74" y="440"/>
                    <a:pt x="74" y="464"/>
                  </a:cubicBezTo>
                  <a:cubicBezTo>
                    <a:pt x="25" y="683"/>
                    <a:pt x="1" y="927"/>
                    <a:pt x="1" y="1147"/>
                  </a:cubicBezTo>
                  <a:cubicBezTo>
                    <a:pt x="25" y="1220"/>
                    <a:pt x="25" y="1293"/>
                    <a:pt x="50" y="1366"/>
                  </a:cubicBezTo>
                  <a:cubicBezTo>
                    <a:pt x="50" y="1391"/>
                    <a:pt x="50" y="1391"/>
                    <a:pt x="50" y="1415"/>
                  </a:cubicBezTo>
                  <a:cubicBezTo>
                    <a:pt x="50" y="1415"/>
                    <a:pt x="98" y="1513"/>
                    <a:pt x="147" y="1635"/>
                  </a:cubicBezTo>
                  <a:cubicBezTo>
                    <a:pt x="196" y="1708"/>
                    <a:pt x="245" y="1781"/>
                    <a:pt x="293" y="1854"/>
                  </a:cubicBezTo>
                  <a:lnTo>
                    <a:pt x="318" y="1854"/>
                  </a:lnTo>
                  <a:cubicBezTo>
                    <a:pt x="415" y="1927"/>
                    <a:pt x="318" y="1903"/>
                    <a:pt x="415" y="1976"/>
                  </a:cubicBezTo>
                  <a:cubicBezTo>
                    <a:pt x="440" y="1976"/>
                    <a:pt x="489" y="2000"/>
                    <a:pt x="513" y="2025"/>
                  </a:cubicBezTo>
                  <a:cubicBezTo>
                    <a:pt x="537" y="2049"/>
                    <a:pt x="562" y="2049"/>
                    <a:pt x="610" y="2074"/>
                  </a:cubicBezTo>
                  <a:cubicBezTo>
                    <a:pt x="610" y="2074"/>
                    <a:pt x="659" y="2098"/>
                    <a:pt x="635" y="2098"/>
                  </a:cubicBezTo>
                  <a:cubicBezTo>
                    <a:pt x="635" y="2106"/>
                    <a:pt x="640" y="2109"/>
                    <a:pt x="649" y="2109"/>
                  </a:cubicBezTo>
                  <a:cubicBezTo>
                    <a:pt x="667" y="2109"/>
                    <a:pt x="700" y="2098"/>
                    <a:pt x="732" y="2098"/>
                  </a:cubicBezTo>
                  <a:cubicBezTo>
                    <a:pt x="757" y="2098"/>
                    <a:pt x="732" y="2098"/>
                    <a:pt x="732" y="2074"/>
                  </a:cubicBezTo>
                  <a:lnTo>
                    <a:pt x="806" y="2074"/>
                  </a:lnTo>
                  <a:cubicBezTo>
                    <a:pt x="822" y="2074"/>
                    <a:pt x="827" y="2096"/>
                    <a:pt x="822" y="2103"/>
                  </a:cubicBezTo>
                  <a:lnTo>
                    <a:pt x="822" y="2103"/>
                  </a:lnTo>
                  <a:cubicBezTo>
                    <a:pt x="816" y="2101"/>
                    <a:pt x="811" y="2100"/>
                    <a:pt x="806" y="2098"/>
                  </a:cubicBezTo>
                  <a:lnTo>
                    <a:pt x="806" y="2098"/>
                  </a:lnTo>
                  <a:cubicBezTo>
                    <a:pt x="810" y="2103"/>
                    <a:pt x="814" y="2105"/>
                    <a:pt x="817" y="2105"/>
                  </a:cubicBezTo>
                  <a:cubicBezTo>
                    <a:pt x="819" y="2105"/>
                    <a:pt x="821" y="2104"/>
                    <a:pt x="822" y="2103"/>
                  </a:cubicBezTo>
                  <a:lnTo>
                    <a:pt x="822" y="2103"/>
                  </a:lnTo>
                  <a:cubicBezTo>
                    <a:pt x="854" y="2112"/>
                    <a:pt x="891" y="2116"/>
                    <a:pt x="928" y="2116"/>
                  </a:cubicBezTo>
                  <a:cubicBezTo>
                    <a:pt x="970" y="2116"/>
                    <a:pt x="1013" y="2110"/>
                    <a:pt x="1049" y="2098"/>
                  </a:cubicBezTo>
                  <a:cubicBezTo>
                    <a:pt x="1171" y="2074"/>
                    <a:pt x="1269" y="2049"/>
                    <a:pt x="1367" y="2000"/>
                  </a:cubicBezTo>
                  <a:cubicBezTo>
                    <a:pt x="1537" y="1903"/>
                    <a:pt x="1684" y="1781"/>
                    <a:pt x="1781" y="1610"/>
                  </a:cubicBezTo>
                  <a:cubicBezTo>
                    <a:pt x="1757" y="1610"/>
                    <a:pt x="1732" y="1683"/>
                    <a:pt x="1708" y="1683"/>
                  </a:cubicBezTo>
                  <a:cubicBezTo>
                    <a:pt x="1708" y="1635"/>
                    <a:pt x="1757" y="1635"/>
                    <a:pt x="1757" y="1586"/>
                  </a:cubicBezTo>
                  <a:cubicBezTo>
                    <a:pt x="1757" y="1561"/>
                    <a:pt x="1806" y="1513"/>
                    <a:pt x="1854" y="1513"/>
                  </a:cubicBezTo>
                  <a:lnTo>
                    <a:pt x="1854" y="1488"/>
                  </a:lnTo>
                  <a:lnTo>
                    <a:pt x="1879" y="1464"/>
                  </a:lnTo>
                  <a:cubicBezTo>
                    <a:pt x="1903" y="1366"/>
                    <a:pt x="1903" y="1342"/>
                    <a:pt x="1928" y="1342"/>
                  </a:cubicBezTo>
                  <a:cubicBezTo>
                    <a:pt x="1928" y="1293"/>
                    <a:pt x="1952" y="1269"/>
                    <a:pt x="1952" y="1220"/>
                  </a:cubicBezTo>
                  <a:cubicBezTo>
                    <a:pt x="1952" y="1147"/>
                    <a:pt x="1952" y="1074"/>
                    <a:pt x="1952" y="1000"/>
                  </a:cubicBezTo>
                  <a:cubicBezTo>
                    <a:pt x="1952" y="1000"/>
                    <a:pt x="1952" y="1011"/>
                    <a:pt x="1945" y="1011"/>
                  </a:cubicBezTo>
                  <a:cubicBezTo>
                    <a:pt x="1941" y="1011"/>
                    <a:pt x="1936" y="1009"/>
                    <a:pt x="1928" y="1000"/>
                  </a:cubicBezTo>
                  <a:cubicBezTo>
                    <a:pt x="1903" y="976"/>
                    <a:pt x="1903" y="927"/>
                    <a:pt x="1928" y="903"/>
                  </a:cubicBezTo>
                  <a:cubicBezTo>
                    <a:pt x="1949" y="903"/>
                    <a:pt x="1913" y="826"/>
                    <a:pt x="1888" y="826"/>
                  </a:cubicBezTo>
                  <a:cubicBezTo>
                    <a:pt x="1884" y="826"/>
                    <a:pt x="1881" y="827"/>
                    <a:pt x="1879" y="830"/>
                  </a:cubicBezTo>
                  <a:cubicBezTo>
                    <a:pt x="1879" y="830"/>
                    <a:pt x="1879" y="767"/>
                    <a:pt x="1891" y="767"/>
                  </a:cubicBezTo>
                  <a:cubicBezTo>
                    <a:pt x="1894" y="767"/>
                    <a:pt x="1898" y="771"/>
                    <a:pt x="1903" y="781"/>
                  </a:cubicBezTo>
                  <a:cubicBezTo>
                    <a:pt x="1903" y="757"/>
                    <a:pt x="1879" y="732"/>
                    <a:pt x="1879" y="732"/>
                  </a:cubicBezTo>
                  <a:lnTo>
                    <a:pt x="1879" y="781"/>
                  </a:lnTo>
                  <a:cubicBezTo>
                    <a:pt x="1830" y="683"/>
                    <a:pt x="1830" y="635"/>
                    <a:pt x="1806" y="610"/>
                  </a:cubicBezTo>
                  <a:lnTo>
                    <a:pt x="1806" y="635"/>
                  </a:lnTo>
                  <a:cubicBezTo>
                    <a:pt x="1781" y="586"/>
                    <a:pt x="1757" y="561"/>
                    <a:pt x="1757" y="537"/>
                  </a:cubicBezTo>
                  <a:lnTo>
                    <a:pt x="1757" y="537"/>
                  </a:lnTo>
                  <a:lnTo>
                    <a:pt x="1806" y="561"/>
                  </a:lnTo>
                  <a:cubicBezTo>
                    <a:pt x="1757" y="513"/>
                    <a:pt x="1732" y="464"/>
                    <a:pt x="1684" y="415"/>
                  </a:cubicBezTo>
                  <a:lnTo>
                    <a:pt x="1684" y="440"/>
                  </a:lnTo>
                  <a:cubicBezTo>
                    <a:pt x="1635" y="415"/>
                    <a:pt x="1562" y="318"/>
                    <a:pt x="1464" y="269"/>
                  </a:cubicBezTo>
                  <a:cubicBezTo>
                    <a:pt x="1391" y="196"/>
                    <a:pt x="1318" y="171"/>
                    <a:pt x="1245" y="147"/>
                  </a:cubicBezTo>
                  <a:lnTo>
                    <a:pt x="1245" y="171"/>
                  </a:lnTo>
                  <a:lnTo>
                    <a:pt x="1196" y="147"/>
                  </a:lnTo>
                  <a:cubicBezTo>
                    <a:pt x="1196" y="147"/>
                    <a:pt x="1245" y="122"/>
                    <a:pt x="1245" y="122"/>
                  </a:cubicBezTo>
                  <a:cubicBezTo>
                    <a:pt x="1245" y="122"/>
                    <a:pt x="1147" y="49"/>
                    <a:pt x="1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4"/>
            <p:cNvSpPr/>
            <p:nvPr/>
          </p:nvSpPr>
          <p:spPr>
            <a:xfrm>
              <a:off x="798475" y="3083700"/>
              <a:ext cx="45750" cy="48200"/>
            </a:xfrm>
            <a:custGeom>
              <a:avLst/>
              <a:gdLst/>
              <a:ahLst/>
              <a:cxnLst/>
              <a:rect l="l" t="t" r="r" b="b"/>
              <a:pathLst>
                <a:path w="1830" h="1928" extrusionOk="0">
                  <a:moveTo>
                    <a:pt x="927" y="1"/>
                  </a:moveTo>
                  <a:lnTo>
                    <a:pt x="512" y="25"/>
                  </a:lnTo>
                  <a:lnTo>
                    <a:pt x="439" y="98"/>
                  </a:lnTo>
                  <a:lnTo>
                    <a:pt x="390" y="98"/>
                  </a:lnTo>
                  <a:cubicBezTo>
                    <a:pt x="366" y="98"/>
                    <a:pt x="342" y="122"/>
                    <a:pt x="317" y="122"/>
                  </a:cubicBezTo>
                  <a:lnTo>
                    <a:pt x="244" y="171"/>
                  </a:lnTo>
                  <a:cubicBezTo>
                    <a:pt x="206" y="190"/>
                    <a:pt x="182" y="210"/>
                    <a:pt x="162" y="229"/>
                  </a:cubicBezTo>
                  <a:lnTo>
                    <a:pt x="162" y="229"/>
                  </a:lnTo>
                  <a:cubicBezTo>
                    <a:pt x="165" y="226"/>
                    <a:pt x="168" y="223"/>
                    <a:pt x="171" y="220"/>
                  </a:cubicBezTo>
                  <a:lnTo>
                    <a:pt x="171" y="220"/>
                  </a:lnTo>
                  <a:lnTo>
                    <a:pt x="146" y="244"/>
                  </a:lnTo>
                  <a:cubicBezTo>
                    <a:pt x="152" y="239"/>
                    <a:pt x="157" y="234"/>
                    <a:pt x="162" y="229"/>
                  </a:cubicBezTo>
                  <a:lnTo>
                    <a:pt x="162" y="229"/>
                  </a:lnTo>
                  <a:cubicBezTo>
                    <a:pt x="96" y="299"/>
                    <a:pt x="72" y="369"/>
                    <a:pt x="49" y="440"/>
                  </a:cubicBezTo>
                  <a:cubicBezTo>
                    <a:pt x="49" y="464"/>
                    <a:pt x="25" y="488"/>
                    <a:pt x="0" y="513"/>
                  </a:cubicBezTo>
                  <a:lnTo>
                    <a:pt x="0" y="561"/>
                  </a:lnTo>
                  <a:lnTo>
                    <a:pt x="0" y="610"/>
                  </a:lnTo>
                  <a:cubicBezTo>
                    <a:pt x="0" y="610"/>
                    <a:pt x="49" y="635"/>
                    <a:pt x="49" y="683"/>
                  </a:cubicBezTo>
                  <a:cubicBezTo>
                    <a:pt x="73" y="708"/>
                    <a:pt x="73" y="732"/>
                    <a:pt x="98" y="757"/>
                  </a:cubicBezTo>
                  <a:cubicBezTo>
                    <a:pt x="73" y="903"/>
                    <a:pt x="98" y="1049"/>
                    <a:pt x="146" y="1196"/>
                  </a:cubicBezTo>
                  <a:cubicBezTo>
                    <a:pt x="171" y="1342"/>
                    <a:pt x="244" y="1464"/>
                    <a:pt x="317" y="1561"/>
                  </a:cubicBezTo>
                  <a:cubicBezTo>
                    <a:pt x="415" y="1708"/>
                    <a:pt x="561" y="1830"/>
                    <a:pt x="707" y="1927"/>
                  </a:cubicBezTo>
                  <a:lnTo>
                    <a:pt x="1146" y="1927"/>
                  </a:lnTo>
                  <a:cubicBezTo>
                    <a:pt x="1244" y="1854"/>
                    <a:pt x="1317" y="1781"/>
                    <a:pt x="1390" y="1732"/>
                  </a:cubicBezTo>
                  <a:cubicBezTo>
                    <a:pt x="1464" y="1708"/>
                    <a:pt x="1512" y="1659"/>
                    <a:pt x="1561" y="1586"/>
                  </a:cubicBezTo>
                  <a:lnTo>
                    <a:pt x="1561" y="1586"/>
                  </a:lnTo>
                  <a:cubicBezTo>
                    <a:pt x="1553" y="1594"/>
                    <a:pt x="1548" y="1597"/>
                    <a:pt x="1545" y="1597"/>
                  </a:cubicBezTo>
                  <a:cubicBezTo>
                    <a:pt x="1539" y="1597"/>
                    <a:pt x="1545" y="1586"/>
                    <a:pt x="1561" y="1586"/>
                  </a:cubicBezTo>
                  <a:cubicBezTo>
                    <a:pt x="1585" y="1561"/>
                    <a:pt x="1634" y="1513"/>
                    <a:pt x="1634" y="1513"/>
                  </a:cubicBezTo>
                  <a:cubicBezTo>
                    <a:pt x="1634" y="1513"/>
                    <a:pt x="1634" y="1513"/>
                    <a:pt x="1683" y="1415"/>
                  </a:cubicBezTo>
                  <a:cubicBezTo>
                    <a:pt x="1707" y="1391"/>
                    <a:pt x="1707" y="1342"/>
                    <a:pt x="1732" y="1318"/>
                  </a:cubicBezTo>
                  <a:cubicBezTo>
                    <a:pt x="1756" y="1269"/>
                    <a:pt x="1781" y="1196"/>
                    <a:pt x="1805" y="1147"/>
                  </a:cubicBezTo>
                  <a:cubicBezTo>
                    <a:pt x="1829" y="1001"/>
                    <a:pt x="1829" y="854"/>
                    <a:pt x="1781" y="708"/>
                  </a:cubicBezTo>
                  <a:cubicBezTo>
                    <a:pt x="1707" y="586"/>
                    <a:pt x="1634" y="464"/>
                    <a:pt x="1512" y="366"/>
                  </a:cubicBezTo>
                  <a:cubicBezTo>
                    <a:pt x="1464" y="342"/>
                    <a:pt x="1415" y="318"/>
                    <a:pt x="1390" y="269"/>
                  </a:cubicBezTo>
                  <a:lnTo>
                    <a:pt x="1317" y="220"/>
                  </a:lnTo>
                  <a:lnTo>
                    <a:pt x="1244" y="220"/>
                  </a:lnTo>
                  <a:cubicBezTo>
                    <a:pt x="1220" y="171"/>
                    <a:pt x="1195" y="147"/>
                    <a:pt x="1171" y="122"/>
                  </a:cubicBezTo>
                  <a:lnTo>
                    <a:pt x="1122" y="98"/>
                  </a:lnTo>
                  <a:cubicBezTo>
                    <a:pt x="1049" y="49"/>
                    <a:pt x="1000" y="25"/>
                    <a:pt x="9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4"/>
            <p:cNvSpPr/>
            <p:nvPr/>
          </p:nvSpPr>
          <p:spPr>
            <a:xfrm>
              <a:off x="802125" y="3090400"/>
              <a:ext cx="25" cy="25"/>
            </a:xfrm>
            <a:custGeom>
              <a:avLst/>
              <a:gdLst/>
              <a:ahLst/>
              <a:cxnLst/>
              <a:rect l="l" t="t" r="r" b="b"/>
              <a:pathLst>
                <a:path w="1" h="1" extrusionOk="0">
                  <a:moveTo>
                    <a:pt x="0" y="1"/>
                  </a:moveTo>
                  <a:lnTo>
                    <a:pt x="0" y="1"/>
                  </a:lnTo>
                  <a:cubicBezTo>
                    <a:pt x="0" y="1"/>
                    <a:pt x="0" y="1"/>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4"/>
            <p:cNvSpPr/>
            <p:nvPr/>
          </p:nvSpPr>
          <p:spPr>
            <a:xfrm>
              <a:off x="713700" y="3105650"/>
              <a:ext cx="50025" cy="51850"/>
            </a:xfrm>
            <a:custGeom>
              <a:avLst/>
              <a:gdLst/>
              <a:ahLst/>
              <a:cxnLst/>
              <a:rect l="l" t="t" r="r" b="b"/>
              <a:pathLst>
                <a:path w="2001" h="2074" extrusionOk="0">
                  <a:moveTo>
                    <a:pt x="1001" y="1"/>
                  </a:moveTo>
                  <a:cubicBezTo>
                    <a:pt x="928" y="25"/>
                    <a:pt x="879" y="25"/>
                    <a:pt x="830" y="49"/>
                  </a:cubicBezTo>
                  <a:lnTo>
                    <a:pt x="684" y="123"/>
                  </a:lnTo>
                  <a:lnTo>
                    <a:pt x="660" y="123"/>
                  </a:lnTo>
                  <a:cubicBezTo>
                    <a:pt x="538" y="123"/>
                    <a:pt x="416" y="147"/>
                    <a:pt x="318" y="220"/>
                  </a:cubicBezTo>
                  <a:cubicBezTo>
                    <a:pt x="220" y="269"/>
                    <a:pt x="147" y="366"/>
                    <a:pt x="99" y="464"/>
                  </a:cubicBezTo>
                  <a:cubicBezTo>
                    <a:pt x="50" y="537"/>
                    <a:pt x="50" y="610"/>
                    <a:pt x="25" y="683"/>
                  </a:cubicBezTo>
                  <a:lnTo>
                    <a:pt x="25" y="659"/>
                  </a:lnTo>
                  <a:cubicBezTo>
                    <a:pt x="25" y="805"/>
                    <a:pt x="1" y="781"/>
                    <a:pt x="25" y="903"/>
                  </a:cubicBezTo>
                  <a:cubicBezTo>
                    <a:pt x="50" y="903"/>
                    <a:pt x="99" y="1025"/>
                    <a:pt x="123" y="1049"/>
                  </a:cubicBezTo>
                  <a:lnTo>
                    <a:pt x="196" y="1196"/>
                  </a:lnTo>
                  <a:cubicBezTo>
                    <a:pt x="220" y="1244"/>
                    <a:pt x="245" y="1293"/>
                    <a:pt x="245" y="1318"/>
                  </a:cubicBezTo>
                  <a:cubicBezTo>
                    <a:pt x="294" y="1391"/>
                    <a:pt x="367" y="1488"/>
                    <a:pt x="391" y="1537"/>
                  </a:cubicBezTo>
                  <a:cubicBezTo>
                    <a:pt x="440" y="1659"/>
                    <a:pt x="513" y="1781"/>
                    <a:pt x="586" y="1879"/>
                  </a:cubicBezTo>
                  <a:lnTo>
                    <a:pt x="586" y="2001"/>
                  </a:lnTo>
                  <a:cubicBezTo>
                    <a:pt x="660" y="1976"/>
                    <a:pt x="708" y="1927"/>
                    <a:pt x="757" y="1903"/>
                  </a:cubicBezTo>
                  <a:cubicBezTo>
                    <a:pt x="903" y="2025"/>
                    <a:pt x="1099" y="2074"/>
                    <a:pt x="1294" y="2074"/>
                  </a:cubicBezTo>
                  <a:cubicBezTo>
                    <a:pt x="1440" y="2049"/>
                    <a:pt x="1611" y="1976"/>
                    <a:pt x="1708" y="1854"/>
                  </a:cubicBezTo>
                  <a:lnTo>
                    <a:pt x="1830" y="1757"/>
                  </a:lnTo>
                  <a:lnTo>
                    <a:pt x="1928" y="1635"/>
                  </a:lnTo>
                  <a:lnTo>
                    <a:pt x="1928" y="1635"/>
                  </a:lnTo>
                  <a:cubicBezTo>
                    <a:pt x="1909" y="1653"/>
                    <a:pt x="1898" y="1661"/>
                    <a:pt x="1893" y="1661"/>
                  </a:cubicBezTo>
                  <a:cubicBezTo>
                    <a:pt x="1886" y="1661"/>
                    <a:pt x="1898" y="1640"/>
                    <a:pt x="1928" y="1610"/>
                  </a:cubicBezTo>
                  <a:cubicBezTo>
                    <a:pt x="1977" y="1513"/>
                    <a:pt x="1977" y="1488"/>
                    <a:pt x="1977" y="1488"/>
                  </a:cubicBezTo>
                  <a:lnTo>
                    <a:pt x="1977" y="1488"/>
                  </a:lnTo>
                  <a:cubicBezTo>
                    <a:pt x="1977" y="1488"/>
                    <a:pt x="1975" y="1490"/>
                    <a:pt x="1973" y="1490"/>
                  </a:cubicBezTo>
                  <a:cubicBezTo>
                    <a:pt x="1967" y="1490"/>
                    <a:pt x="1958" y="1476"/>
                    <a:pt x="1977" y="1366"/>
                  </a:cubicBezTo>
                  <a:cubicBezTo>
                    <a:pt x="2001" y="1244"/>
                    <a:pt x="2001" y="1122"/>
                    <a:pt x="1977" y="1001"/>
                  </a:cubicBezTo>
                  <a:cubicBezTo>
                    <a:pt x="1928" y="854"/>
                    <a:pt x="1855" y="732"/>
                    <a:pt x="1757" y="610"/>
                  </a:cubicBezTo>
                  <a:cubicBezTo>
                    <a:pt x="1757" y="562"/>
                    <a:pt x="1733" y="513"/>
                    <a:pt x="1708" y="464"/>
                  </a:cubicBezTo>
                  <a:lnTo>
                    <a:pt x="1659" y="391"/>
                  </a:lnTo>
                  <a:cubicBezTo>
                    <a:pt x="1659" y="391"/>
                    <a:pt x="1659" y="366"/>
                    <a:pt x="1635" y="342"/>
                  </a:cubicBezTo>
                  <a:cubicBezTo>
                    <a:pt x="1635" y="318"/>
                    <a:pt x="1611" y="293"/>
                    <a:pt x="1586" y="269"/>
                  </a:cubicBezTo>
                  <a:cubicBezTo>
                    <a:pt x="1586" y="244"/>
                    <a:pt x="1562" y="220"/>
                    <a:pt x="1562" y="220"/>
                  </a:cubicBezTo>
                  <a:cubicBezTo>
                    <a:pt x="1538" y="196"/>
                    <a:pt x="1513" y="171"/>
                    <a:pt x="1513" y="171"/>
                  </a:cubicBezTo>
                  <a:cubicBezTo>
                    <a:pt x="1464" y="123"/>
                    <a:pt x="1416" y="98"/>
                    <a:pt x="1367" y="74"/>
                  </a:cubicBezTo>
                  <a:cubicBezTo>
                    <a:pt x="1318" y="49"/>
                    <a:pt x="1245" y="25"/>
                    <a:pt x="119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4"/>
            <p:cNvSpPr/>
            <p:nvPr/>
          </p:nvSpPr>
          <p:spPr>
            <a:xfrm>
              <a:off x="790550" y="3185225"/>
              <a:ext cx="48175" cy="56225"/>
            </a:xfrm>
            <a:custGeom>
              <a:avLst/>
              <a:gdLst/>
              <a:ahLst/>
              <a:cxnLst/>
              <a:rect l="l" t="t" r="r" b="b"/>
              <a:pathLst>
                <a:path w="1927" h="2249" extrusionOk="0">
                  <a:moveTo>
                    <a:pt x="829" y="988"/>
                  </a:moveTo>
                  <a:cubicBezTo>
                    <a:pt x="829" y="988"/>
                    <a:pt x="829" y="1013"/>
                    <a:pt x="854" y="1013"/>
                  </a:cubicBezTo>
                  <a:cubicBezTo>
                    <a:pt x="854" y="1037"/>
                    <a:pt x="854" y="1037"/>
                    <a:pt x="829" y="1037"/>
                  </a:cubicBezTo>
                  <a:cubicBezTo>
                    <a:pt x="805" y="1037"/>
                    <a:pt x="829" y="1013"/>
                    <a:pt x="829" y="988"/>
                  </a:cubicBezTo>
                  <a:close/>
                  <a:moveTo>
                    <a:pt x="735" y="0"/>
                  </a:moveTo>
                  <a:cubicBezTo>
                    <a:pt x="665" y="0"/>
                    <a:pt x="598" y="13"/>
                    <a:pt x="537" y="37"/>
                  </a:cubicBezTo>
                  <a:cubicBezTo>
                    <a:pt x="366" y="135"/>
                    <a:pt x="220" y="281"/>
                    <a:pt x="171" y="452"/>
                  </a:cubicBezTo>
                  <a:lnTo>
                    <a:pt x="171" y="427"/>
                  </a:lnTo>
                  <a:cubicBezTo>
                    <a:pt x="122" y="500"/>
                    <a:pt x="98" y="598"/>
                    <a:pt x="73" y="671"/>
                  </a:cubicBezTo>
                  <a:cubicBezTo>
                    <a:pt x="73" y="720"/>
                    <a:pt x="49" y="769"/>
                    <a:pt x="49" y="817"/>
                  </a:cubicBezTo>
                  <a:cubicBezTo>
                    <a:pt x="49" y="866"/>
                    <a:pt x="49" y="939"/>
                    <a:pt x="24" y="988"/>
                  </a:cubicBezTo>
                  <a:cubicBezTo>
                    <a:pt x="0" y="1159"/>
                    <a:pt x="24" y="1354"/>
                    <a:pt x="73" y="1525"/>
                  </a:cubicBezTo>
                  <a:lnTo>
                    <a:pt x="73" y="1500"/>
                  </a:lnTo>
                  <a:cubicBezTo>
                    <a:pt x="98" y="1574"/>
                    <a:pt x="122" y="1671"/>
                    <a:pt x="122" y="1744"/>
                  </a:cubicBezTo>
                  <a:cubicBezTo>
                    <a:pt x="124" y="1742"/>
                    <a:pt x="127" y="1741"/>
                    <a:pt x="130" y="1741"/>
                  </a:cubicBezTo>
                  <a:cubicBezTo>
                    <a:pt x="159" y="1741"/>
                    <a:pt x="222" y="1844"/>
                    <a:pt x="244" y="1866"/>
                  </a:cubicBezTo>
                  <a:cubicBezTo>
                    <a:pt x="293" y="1915"/>
                    <a:pt x="342" y="1964"/>
                    <a:pt x="390" y="1988"/>
                  </a:cubicBezTo>
                  <a:cubicBezTo>
                    <a:pt x="439" y="2037"/>
                    <a:pt x="488" y="2086"/>
                    <a:pt x="561" y="2110"/>
                  </a:cubicBezTo>
                  <a:cubicBezTo>
                    <a:pt x="634" y="2159"/>
                    <a:pt x="683" y="2183"/>
                    <a:pt x="756" y="2208"/>
                  </a:cubicBezTo>
                  <a:lnTo>
                    <a:pt x="854" y="2232"/>
                  </a:lnTo>
                  <a:lnTo>
                    <a:pt x="927" y="2232"/>
                  </a:lnTo>
                  <a:cubicBezTo>
                    <a:pt x="1008" y="2242"/>
                    <a:pt x="1089" y="2248"/>
                    <a:pt x="1169" y="2248"/>
                  </a:cubicBezTo>
                  <a:cubicBezTo>
                    <a:pt x="1284" y="2248"/>
                    <a:pt x="1398" y="2236"/>
                    <a:pt x="1512" y="2208"/>
                  </a:cubicBezTo>
                  <a:lnTo>
                    <a:pt x="1659" y="2208"/>
                  </a:lnTo>
                  <a:cubicBezTo>
                    <a:pt x="1659" y="2086"/>
                    <a:pt x="1659" y="1988"/>
                    <a:pt x="1634" y="1891"/>
                  </a:cubicBezTo>
                  <a:lnTo>
                    <a:pt x="1634" y="1842"/>
                  </a:lnTo>
                  <a:cubicBezTo>
                    <a:pt x="1707" y="1793"/>
                    <a:pt x="1756" y="1720"/>
                    <a:pt x="1805" y="1622"/>
                  </a:cubicBezTo>
                  <a:cubicBezTo>
                    <a:pt x="1854" y="1549"/>
                    <a:pt x="1902" y="1427"/>
                    <a:pt x="1927" y="1330"/>
                  </a:cubicBezTo>
                  <a:lnTo>
                    <a:pt x="1927" y="1330"/>
                  </a:lnTo>
                  <a:cubicBezTo>
                    <a:pt x="1917" y="1350"/>
                    <a:pt x="1911" y="1358"/>
                    <a:pt x="1907" y="1358"/>
                  </a:cubicBezTo>
                  <a:cubicBezTo>
                    <a:pt x="1902" y="1358"/>
                    <a:pt x="1902" y="1344"/>
                    <a:pt x="1902" y="1330"/>
                  </a:cubicBezTo>
                  <a:cubicBezTo>
                    <a:pt x="1927" y="1183"/>
                    <a:pt x="1902" y="1183"/>
                    <a:pt x="1902" y="1183"/>
                  </a:cubicBezTo>
                  <a:cubicBezTo>
                    <a:pt x="1902" y="1159"/>
                    <a:pt x="1902" y="1183"/>
                    <a:pt x="1878" y="1013"/>
                  </a:cubicBezTo>
                  <a:cubicBezTo>
                    <a:pt x="1805" y="744"/>
                    <a:pt x="1659" y="500"/>
                    <a:pt x="1439" y="305"/>
                  </a:cubicBezTo>
                  <a:lnTo>
                    <a:pt x="1342" y="232"/>
                  </a:lnTo>
                  <a:lnTo>
                    <a:pt x="1220" y="159"/>
                  </a:lnTo>
                  <a:cubicBezTo>
                    <a:pt x="1171" y="135"/>
                    <a:pt x="1146" y="110"/>
                    <a:pt x="1098" y="86"/>
                  </a:cubicBezTo>
                  <a:cubicBezTo>
                    <a:pt x="1049" y="61"/>
                    <a:pt x="1000" y="37"/>
                    <a:pt x="951" y="37"/>
                  </a:cubicBezTo>
                  <a:cubicBezTo>
                    <a:pt x="878" y="13"/>
                    <a:pt x="805" y="0"/>
                    <a:pt x="7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p:nvPr/>
          </p:nvSpPr>
          <p:spPr>
            <a:xfrm>
              <a:off x="716750" y="3227600"/>
              <a:ext cx="47600" cy="50475"/>
            </a:xfrm>
            <a:custGeom>
              <a:avLst/>
              <a:gdLst/>
              <a:ahLst/>
              <a:cxnLst/>
              <a:rect l="l" t="t" r="r" b="b"/>
              <a:pathLst>
                <a:path w="1904" h="2019" extrusionOk="0">
                  <a:moveTo>
                    <a:pt x="611" y="0"/>
                  </a:moveTo>
                  <a:cubicBezTo>
                    <a:pt x="613" y="3"/>
                    <a:pt x="616" y="6"/>
                    <a:pt x="619" y="9"/>
                  </a:cubicBezTo>
                  <a:lnTo>
                    <a:pt x="619" y="9"/>
                  </a:lnTo>
                  <a:lnTo>
                    <a:pt x="635" y="0"/>
                  </a:lnTo>
                  <a:close/>
                  <a:moveTo>
                    <a:pt x="619" y="9"/>
                  </a:moveTo>
                  <a:lnTo>
                    <a:pt x="123" y="269"/>
                  </a:lnTo>
                  <a:cubicBezTo>
                    <a:pt x="123" y="318"/>
                    <a:pt x="123" y="366"/>
                    <a:pt x="123" y="415"/>
                  </a:cubicBezTo>
                  <a:lnTo>
                    <a:pt x="123" y="683"/>
                  </a:lnTo>
                  <a:cubicBezTo>
                    <a:pt x="123" y="708"/>
                    <a:pt x="123" y="708"/>
                    <a:pt x="123" y="732"/>
                  </a:cubicBezTo>
                  <a:cubicBezTo>
                    <a:pt x="123" y="732"/>
                    <a:pt x="98" y="732"/>
                    <a:pt x="98" y="757"/>
                  </a:cubicBezTo>
                  <a:cubicBezTo>
                    <a:pt x="74" y="830"/>
                    <a:pt x="50" y="879"/>
                    <a:pt x="25" y="952"/>
                  </a:cubicBezTo>
                  <a:cubicBezTo>
                    <a:pt x="25" y="1000"/>
                    <a:pt x="1" y="1049"/>
                    <a:pt x="1" y="1074"/>
                  </a:cubicBezTo>
                  <a:cubicBezTo>
                    <a:pt x="1" y="1147"/>
                    <a:pt x="1" y="1196"/>
                    <a:pt x="1" y="1244"/>
                  </a:cubicBezTo>
                  <a:cubicBezTo>
                    <a:pt x="1" y="1464"/>
                    <a:pt x="98" y="1659"/>
                    <a:pt x="245" y="1805"/>
                  </a:cubicBezTo>
                  <a:cubicBezTo>
                    <a:pt x="318" y="1878"/>
                    <a:pt x="416" y="1952"/>
                    <a:pt x="538" y="1976"/>
                  </a:cubicBezTo>
                  <a:cubicBezTo>
                    <a:pt x="562" y="1976"/>
                    <a:pt x="562" y="2000"/>
                    <a:pt x="586" y="2000"/>
                  </a:cubicBezTo>
                  <a:cubicBezTo>
                    <a:pt x="635" y="2013"/>
                    <a:pt x="690" y="2019"/>
                    <a:pt x="745" y="2019"/>
                  </a:cubicBezTo>
                  <a:cubicBezTo>
                    <a:pt x="800" y="2019"/>
                    <a:pt x="855" y="2013"/>
                    <a:pt x="903" y="2000"/>
                  </a:cubicBezTo>
                  <a:cubicBezTo>
                    <a:pt x="1001" y="2000"/>
                    <a:pt x="1123" y="1976"/>
                    <a:pt x="1220" y="1952"/>
                  </a:cubicBezTo>
                  <a:lnTo>
                    <a:pt x="1220" y="1927"/>
                  </a:lnTo>
                  <a:cubicBezTo>
                    <a:pt x="1256" y="1909"/>
                    <a:pt x="1269" y="1905"/>
                    <a:pt x="1276" y="1905"/>
                  </a:cubicBezTo>
                  <a:cubicBezTo>
                    <a:pt x="1283" y="1905"/>
                    <a:pt x="1283" y="1910"/>
                    <a:pt x="1298" y="1910"/>
                  </a:cubicBezTo>
                  <a:cubicBezTo>
                    <a:pt x="1307" y="1910"/>
                    <a:pt x="1320" y="1908"/>
                    <a:pt x="1342" y="1903"/>
                  </a:cubicBezTo>
                  <a:cubicBezTo>
                    <a:pt x="1342" y="1830"/>
                    <a:pt x="1489" y="1830"/>
                    <a:pt x="1489" y="1781"/>
                  </a:cubicBezTo>
                  <a:cubicBezTo>
                    <a:pt x="1489" y="1781"/>
                    <a:pt x="1537" y="1757"/>
                    <a:pt x="1537" y="1757"/>
                  </a:cubicBezTo>
                  <a:cubicBezTo>
                    <a:pt x="1537" y="1760"/>
                    <a:pt x="1538" y="1761"/>
                    <a:pt x="1540" y="1761"/>
                  </a:cubicBezTo>
                  <a:cubicBezTo>
                    <a:pt x="1551" y="1761"/>
                    <a:pt x="1590" y="1704"/>
                    <a:pt x="1611" y="1683"/>
                  </a:cubicBezTo>
                  <a:cubicBezTo>
                    <a:pt x="1619" y="1675"/>
                    <a:pt x="1621" y="1673"/>
                    <a:pt x="1621" y="1673"/>
                  </a:cubicBezTo>
                  <a:cubicBezTo>
                    <a:pt x="1619" y="1673"/>
                    <a:pt x="1603" y="1683"/>
                    <a:pt x="1586" y="1683"/>
                  </a:cubicBezTo>
                  <a:lnTo>
                    <a:pt x="1635" y="1635"/>
                  </a:lnTo>
                  <a:cubicBezTo>
                    <a:pt x="1647" y="1622"/>
                    <a:pt x="1659" y="1616"/>
                    <a:pt x="1666" y="1616"/>
                  </a:cubicBezTo>
                  <a:cubicBezTo>
                    <a:pt x="1672" y="1616"/>
                    <a:pt x="1672" y="1622"/>
                    <a:pt x="1659" y="1635"/>
                  </a:cubicBezTo>
                  <a:cubicBezTo>
                    <a:pt x="1733" y="1561"/>
                    <a:pt x="1781" y="1464"/>
                    <a:pt x="1830" y="1366"/>
                  </a:cubicBezTo>
                  <a:cubicBezTo>
                    <a:pt x="1879" y="1244"/>
                    <a:pt x="1903" y="1074"/>
                    <a:pt x="1879" y="927"/>
                  </a:cubicBezTo>
                  <a:cubicBezTo>
                    <a:pt x="1855" y="781"/>
                    <a:pt x="1781" y="635"/>
                    <a:pt x="1684" y="513"/>
                  </a:cubicBezTo>
                  <a:cubicBezTo>
                    <a:pt x="1611" y="464"/>
                    <a:pt x="1537" y="415"/>
                    <a:pt x="1464" y="366"/>
                  </a:cubicBezTo>
                  <a:lnTo>
                    <a:pt x="1464" y="366"/>
                  </a:lnTo>
                  <a:cubicBezTo>
                    <a:pt x="1464" y="415"/>
                    <a:pt x="1513" y="439"/>
                    <a:pt x="1513" y="464"/>
                  </a:cubicBezTo>
                  <a:cubicBezTo>
                    <a:pt x="1489" y="439"/>
                    <a:pt x="1464" y="415"/>
                    <a:pt x="1440" y="415"/>
                  </a:cubicBezTo>
                  <a:cubicBezTo>
                    <a:pt x="1416" y="415"/>
                    <a:pt x="1367" y="342"/>
                    <a:pt x="1367" y="293"/>
                  </a:cubicBezTo>
                  <a:lnTo>
                    <a:pt x="1342" y="293"/>
                  </a:lnTo>
                  <a:lnTo>
                    <a:pt x="1342" y="269"/>
                  </a:lnTo>
                  <a:cubicBezTo>
                    <a:pt x="1294" y="244"/>
                    <a:pt x="1220" y="220"/>
                    <a:pt x="1172" y="171"/>
                  </a:cubicBezTo>
                  <a:cubicBezTo>
                    <a:pt x="1098" y="147"/>
                    <a:pt x="1050" y="147"/>
                    <a:pt x="1001" y="122"/>
                  </a:cubicBezTo>
                  <a:cubicBezTo>
                    <a:pt x="996" y="118"/>
                    <a:pt x="994" y="116"/>
                    <a:pt x="994" y="116"/>
                  </a:cubicBezTo>
                  <a:lnTo>
                    <a:pt x="994" y="116"/>
                  </a:lnTo>
                  <a:cubicBezTo>
                    <a:pt x="993" y="116"/>
                    <a:pt x="1020" y="147"/>
                    <a:pt x="1001" y="147"/>
                  </a:cubicBezTo>
                  <a:cubicBezTo>
                    <a:pt x="977" y="147"/>
                    <a:pt x="952" y="147"/>
                    <a:pt x="952" y="122"/>
                  </a:cubicBezTo>
                  <a:cubicBezTo>
                    <a:pt x="952" y="98"/>
                    <a:pt x="928" y="86"/>
                    <a:pt x="906" y="86"/>
                  </a:cubicBezTo>
                  <a:cubicBezTo>
                    <a:pt x="888" y="86"/>
                    <a:pt x="872" y="95"/>
                    <a:pt x="876" y="113"/>
                  </a:cubicBezTo>
                  <a:lnTo>
                    <a:pt x="876" y="113"/>
                  </a:lnTo>
                  <a:cubicBezTo>
                    <a:pt x="862" y="92"/>
                    <a:pt x="812" y="74"/>
                    <a:pt x="855" y="74"/>
                  </a:cubicBezTo>
                  <a:cubicBezTo>
                    <a:pt x="830" y="74"/>
                    <a:pt x="806" y="49"/>
                    <a:pt x="806" y="49"/>
                  </a:cubicBezTo>
                  <a:lnTo>
                    <a:pt x="806" y="49"/>
                  </a:lnTo>
                  <a:lnTo>
                    <a:pt x="830" y="74"/>
                  </a:lnTo>
                  <a:cubicBezTo>
                    <a:pt x="757" y="49"/>
                    <a:pt x="733" y="25"/>
                    <a:pt x="684" y="25"/>
                  </a:cubicBezTo>
                  <a:lnTo>
                    <a:pt x="708" y="49"/>
                  </a:lnTo>
                  <a:cubicBezTo>
                    <a:pt x="665" y="49"/>
                    <a:pt x="641" y="30"/>
                    <a:pt x="619" y="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4"/>
            <p:cNvSpPr/>
            <p:nvPr/>
          </p:nvSpPr>
          <p:spPr>
            <a:xfrm>
              <a:off x="646025" y="3015400"/>
              <a:ext cx="40875" cy="49050"/>
            </a:xfrm>
            <a:custGeom>
              <a:avLst/>
              <a:gdLst/>
              <a:ahLst/>
              <a:cxnLst/>
              <a:rect l="l" t="t" r="r" b="b"/>
              <a:pathLst>
                <a:path w="1635" h="1962" extrusionOk="0">
                  <a:moveTo>
                    <a:pt x="659" y="1"/>
                  </a:moveTo>
                  <a:cubicBezTo>
                    <a:pt x="513" y="25"/>
                    <a:pt x="367" y="123"/>
                    <a:pt x="269" y="220"/>
                  </a:cubicBezTo>
                  <a:cubicBezTo>
                    <a:pt x="196" y="294"/>
                    <a:pt x="147" y="367"/>
                    <a:pt x="98" y="464"/>
                  </a:cubicBezTo>
                  <a:cubicBezTo>
                    <a:pt x="50" y="586"/>
                    <a:pt x="25" y="684"/>
                    <a:pt x="25" y="806"/>
                  </a:cubicBezTo>
                  <a:cubicBezTo>
                    <a:pt x="1" y="879"/>
                    <a:pt x="1" y="952"/>
                    <a:pt x="25" y="1001"/>
                  </a:cubicBezTo>
                  <a:cubicBezTo>
                    <a:pt x="25" y="1147"/>
                    <a:pt x="74" y="1294"/>
                    <a:pt x="147" y="1415"/>
                  </a:cubicBezTo>
                  <a:cubicBezTo>
                    <a:pt x="220" y="1562"/>
                    <a:pt x="318" y="1684"/>
                    <a:pt x="464" y="1781"/>
                  </a:cubicBezTo>
                  <a:cubicBezTo>
                    <a:pt x="562" y="1879"/>
                    <a:pt x="708" y="1952"/>
                    <a:pt x="830" y="1952"/>
                  </a:cubicBezTo>
                  <a:cubicBezTo>
                    <a:pt x="860" y="1958"/>
                    <a:pt x="891" y="1961"/>
                    <a:pt x="921" y="1961"/>
                  </a:cubicBezTo>
                  <a:cubicBezTo>
                    <a:pt x="1011" y="1961"/>
                    <a:pt x="1098" y="1934"/>
                    <a:pt x="1171" y="1879"/>
                  </a:cubicBezTo>
                  <a:cubicBezTo>
                    <a:pt x="1245" y="1879"/>
                    <a:pt x="1293" y="1830"/>
                    <a:pt x="1342" y="1781"/>
                  </a:cubicBezTo>
                  <a:cubicBezTo>
                    <a:pt x="1318" y="1781"/>
                    <a:pt x="1318" y="1781"/>
                    <a:pt x="1342" y="1757"/>
                  </a:cubicBezTo>
                  <a:cubicBezTo>
                    <a:pt x="1415" y="1684"/>
                    <a:pt x="1415" y="1684"/>
                    <a:pt x="1415" y="1684"/>
                  </a:cubicBezTo>
                  <a:cubicBezTo>
                    <a:pt x="1415" y="1659"/>
                    <a:pt x="1415" y="1684"/>
                    <a:pt x="1440" y="1586"/>
                  </a:cubicBezTo>
                  <a:cubicBezTo>
                    <a:pt x="1488" y="1464"/>
                    <a:pt x="1513" y="1415"/>
                    <a:pt x="1537" y="1294"/>
                  </a:cubicBezTo>
                  <a:cubicBezTo>
                    <a:pt x="1562" y="1220"/>
                    <a:pt x="1586" y="1172"/>
                    <a:pt x="1586" y="1098"/>
                  </a:cubicBezTo>
                  <a:cubicBezTo>
                    <a:pt x="1610" y="1050"/>
                    <a:pt x="1610" y="976"/>
                    <a:pt x="1635" y="903"/>
                  </a:cubicBezTo>
                  <a:cubicBezTo>
                    <a:pt x="1635" y="830"/>
                    <a:pt x="1635" y="781"/>
                    <a:pt x="1635" y="708"/>
                  </a:cubicBezTo>
                  <a:lnTo>
                    <a:pt x="1635" y="586"/>
                  </a:lnTo>
                  <a:lnTo>
                    <a:pt x="1610" y="489"/>
                  </a:lnTo>
                  <a:cubicBezTo>
                    <a:pt x="1586" y="416"/>
                    <a:pt x="1562" y="318"/>
                    <a:pt x="1513" y="245"/>
                  </a:cubicBezTo>
                  <a:cubicBezTo>
                    <a:pt x="1440" y="147"/>
                    <a:pt x="1318" y="98"/>
                    <a:pt x="1196" y="74"/>
                  </a:cubicBezTo>
                  <a:lnTo>
                    <a:pt x="1025" y="74"/>
                  </a:lnTo>
                  <a:cubicBezTo>
                    <a:pt x="903" y="25"/>
                    <a:pt x="781"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p:nvPr/>
          </p:nvSpPr>
          <p:spPr>
            <a:xfrm>
              <a:off x="734450" y="3011150"/>
              <a:ext cx="40250" cy="58550"/>
            </a:xfrm>
            <a:custGeom>
              <a:avLst/>
              <a:gdLst/>
              <a:ahLst/>
              <a:cxnLst/>
              <a:rect l="l" t="t" r="r" b="b"/>
              <a:pathLst>
                <a:path w="1610" h="2342" extrusionOk="0">
                  <a:moveTo>
                    <a:pt x="708" y="0"/>
                  </a:moveTo>
                  <a:lnTo>
                    <a:pt x="98" y="171"/>
                  </a:lnTo>
                  <a:cubicBezTo>
                    <a:pt x="49" y="342"/>
                    <a:pt x="0" y="512"/>
                    <a:pt x="25" y="707"/>
                  </a:cubicBezTo>
                  <a:cubicBezTo>
                    <a:pt x="25" y="829"/>
                    <a:pt x="25" y="976"/>
                    <a:pt x="73" y="1098"/>
                  </a:cubicBezTo>
                  <a:cubicBezTo>
                    <a:pt x="122" y="1293"/>
                    <a:pt x="195" y="1488"/>
                    <a:pt x="293" y="1659"/>
                  </a:cubicBezTo>
                  <a:cubicBezTo>
                    <a:pt x="390" y="1854"/>
                    <a:pt x="537" y="2000"/>
                    <a:pt x="732" y="2122"/>
                  </a:cubicBezTo>
                  <a:cubicBezTo>
                    <a:pt x="756" y="2171"/>
                    <a:pt x="805" y="2220"/>
                    <a:pt x="854" y="2244"/>
                  </a:cubicBezTo>
                  <a:cubicBezTo>
                    <a:pt x="842" y="2232"/>
                    <a:pt x="842" y="2226"/>
                    <a:pt x="845" y="2226"/>
                  </a:cubicBezTo>
                  <a:cubicBezTo>
                    <a:pt x="848" y="2226"/>
                    <a:pt x="854" y="2232"/>
                    <a:pt x="854" y="2244"/>
                  </a:cubicBezTo>
                  <a:cubicBezTo>
                    <a:pt x="911" y="2272"/>
                    <a:pt x="923" y="2279"/>
                    <a:pt x="928" y="2279"/>
                  </a:cubicBezTo>
                  <a:cubicBezTo>
                    <a:pt x="931" y="2279"/>
                    <a:pt x="929" y="2275"/>
                    <a:pt x="940" y="2275"/>
                  </a:cubicBezTo>
                  <a:cubicBezTo>
                    <a:pt x="951" y="2275"/>
                    <a:pt x="974" y="2278"/>
                    <a:pt x="1025" y="2293"/>
                  </a:cubicBezTo>
                  <a:lnTo>
                    <a:pt x="1147" y="2342"/>
                  </a:lnTo>
                  <a:lnTo>
                    <a:pt x="1537" y="2122"/>
                  </a:lnTo>
                  <a:cubicBezTo>
                    <a:pt x="1586" y="1951"/>
                    <a:pt x="1610" y="1756"/>
                    <a:pt x="1610" y="1585"/>
                  </a:cubicBezTo>
                  <a:cubicBezTo>
                    <a:pt x="1586" y="1439"/>
                    <a:pt x="1537" y="1293"/>
                    <a:pt x="1512" y="1171"/>
                  </a:cubicBezTo>
                  <a:cubicBezTo>
                    <a:pt x="1464" y="1073"/>
                    <a:pt x="1415" y="1000"/>
                    <a:pt x="1366" y="927"/>
                  </a:cubicBezTo>
                  <a:cubicBezTo>
                    <a:pt x="1342" y="903"/>
                    <a:pt x="1293" y="854"/>
                    <a:pt x="1220" y="781"/>
                  </a:cubicBezTo>
                  <a:cubicBezTo>
                    <a:pt x="1220" y="781"/>
                    <a:pt x="1220" y="756"/>
                    <a:pt x="1220" y="756"/>
                  </a:cubicBezTo>
                  <a:cubicBezTo>
                    <a:pt x="1220" y="659"/>
                    <a:pt x="1171" y="610"/>
                    <a:pt x="1147" y="537"/>
                  </a:cubicBezTo>
                  <a:cubicBezTo>
                    <a:pt x="1122" y="464"/>
                    <a:pt x="1098" y="415"/>
                    <a:pt x="1073" y="390"/>
                  </a:cubicBezTo>
                  <a:cubicBezTo>
                    <a:pt x="1049" y="342"/>
                    <a:pt x="1000" y="293"/>
                    <a:pt x="976" y="220"/>
                  </a:cubicBezTo>
                  <a:cubicBezTo>
                    <a:pt x="976" y="220"/>
                    <a:pt x="951" y="195"/>
                    <a:pt x="951" y="195"/>
                  </a:cubicBezTo>
                  <a:cubicBezTo>
                    <a:pt x="878" y="122"/>
                    <a:pt x="805" y="49"/>
                    <a:pt x="7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 name="Google Shape;120;p14"/>
          <p:cNvSpPr/>
          <p:nvPr/>
        </p:nvSpPr>
        <p:spPr>
          <a:xfrm>
            <a:off x="8588615" y="924148"/>
            <a:ext cx="523422" cy="358398"/>
          </a:xfrm>
          <a:custGeom>
            <a:avLst/>
            <a:gdLst/>
            <a:ahLst/>
            <a:cxnLst/>
            <a:rect l="l" t="t" r="r" b="b"/>
            <a:pathLst>
              <a:path w="15805" h="10822" extrusionOk="0">
                <a:moveTo>
                  <a:pt x="7854" y="2001"/>
                </a:moveTo>
                <a:cubicBezTo>
                  <a:pt x="7869" y="2001"/>
                  <a:pt x="7884" y="2001"/>
                  <a:pt x="7900" y="2002"/>
                </a:cubicBezTo>
                <a:lnTo>
                  <a:pt x="7900" y="2002"/>
                </a:lnTo>
                <a:cubicBezTo>
                  <a:pt x="7889" y="2001"/>
                  <a:pt x="7873" y="2001"/>
                  <a:pt x="7854" y="2001"/>
                </a:cubicBezTo>
                <a:close/>
                <a:moveTo>
                  <a:pt x="13171" y="2903"/>
                </a:moveTo>
                <a:lnTo>
                  <a:pt x="13171" y="2952"/>
                </a:lnTo>
                <a:lnTo>
                  <a:pt x="13171" y="3025"/>
                </a:lnTo>
                <a:lnTo>
                  <a:pt x="13154" y="3074"/>
                </a:lnTo>
                <a:lnTo>
                  <a:pt x="13154" y="3074"/>
                </a:lnTo>
                <a:cubicBezTo>
                  <a:pt x="13164" y="3017"/>
                  <a:pt x="13171" y="2954"/>
                  <a:pt x="13171" y="2903"/>
                </a:cubicBezTo>
                <a:close/>
                <a:moveTo>
                  <a:pt x="8153" y="5196"/>
                </a:moveTo>
                <a:lnTo>
                  <a:pt x="8153" y="5196"/>
                </a:lnTo>
                <a:cubicBezTo>
                  <a:pt x="8149" y="5204"/>
                  <a:pt x="8146" y="5212"/>
                  <a:pt x="8146" y="5220"/>
                </a:cubicBezTo>
                <a:lnTo>
                  <a:pt x="8146" y="5220"/>
                </a:lnTo>
                <a:cubicBezTo>
                  <a:pt x="8146" y="5198"/>
                  <a:pt x="8166" y="5196"/>
                  <a:pt x="8153" y="5196"/>
                </a:cubicBezTo>
                <a:close/>
                <a:moveTo>
                  <a:pt x="8121" y="5341"/>
                </a:moveTo>
                <a:cubicBezTo>
                  <a:pt x="8121" y="5342"/>
                  <a:pt x="8121" y="5343"/>
                  <a:pt x="8121" y="5344"/>
                </a:cubicBezTo>
                <a:lnTo>
                  <a:pt x="8121" y="5344"/>
                </a:lnTo>
                <a:lnTo>
                  <a:pt x="8122" y="5342"/>
                </a:lnTo>
                <a:cubicBezTo>
                  <a:pt x="8122" y="5342"/>
                  <a:pt x="8121" y="5341"/>
                  <a:pt x="8121" y="5341"/>
                </a:cubicBezTo>
                <a:close/>
                <a:moveTo>
                  <a:pt x="8121" y="5344"/>
                </a:moveTo>
                <a:lnTo>
                  <a:pt x="8118" y="5352"/>
                </a:lnTo>
                <a:lnTo>
                  <a:pt x="8122" y="5366"/>
                </a:lnTo>
                <a:cubicBezTo>
                  <a:pt x="8122" y="5359"/>
                  <a:pt x="8122" y="5351"/>
                  <a:pt x="8121" y="5344"/>
                </a:cubicBezTo>
                <a:close/>
                <a:moveTo>
                  <a:pt x="15778" y="6025"/>
                </a:moveTo>
                <a:cubicBezTo>
                  <a:pt x="15779" y="6032"/>
                  <a:pt x="15779" y="6039"/>
                  <a:pt x="15780" y="6047"/>
                </a:cubicBezTo>
                <a:lnTo>
                  <a:pt x="15780" y="6047"/>
                </a:lnTo>
                <a:cubicBezTo>
                  <a:pt x="15780" y="6039"/>
                  <a:pt x="15780" y="6032"/>
                  <a:pt x="15780" y="6025"/>
                </a:cubicBezTo>
                <a:cubicBezTo>
                  <a:pt x="15779" y="6025"/>
                  <a:pt x="15779" y="6025"/>
                  <a:pt x="15778" y="6025"/>
                </a:cubicBezTo>
                <a:close/>
                <a:moveTo>
                  <a:pt x="11988" y="6067"/>
                </a:moveTo>
                <a:cubicBezTo>
                  <a:pt x="11983" y="6078"/>
                  <a:pt x="11979" y="6088"/>
                  <a:pt x="11975" y="6098"/>
                </a:cubicBezTo>
                <a:cubicBezTo>
                  <a:pt x="11982" y="6092"/>
                  <a:pt x="11985" y="6081"/>
                  <a:pt x="11988" y="6067"/>
                </a:cubicBezTo>
                <a:close/>
                <a:moveTo>
                  <a:pt x="15780" y="6047"/>
                </a:moveTo>
                <a:cubicBezTo>
                  <a:pt x="15780" y="6137"/>
                  <a:pt x="15780" y="6229"/>
                  <a:pt x="15780" y="6342"/>
                </a:cubicBezTo>
                <a:cubicBezTo>
                  <a:pt x="15796" y="6249"/>
                  <a:pt x="15792" y="6147"/>
                  <a:pt x="15780" y="6047"/>
                </a:cubicBezTo>
                <a:close/>
                <a:moveTo>
                  <a:pt x="1965" y="9973"/>
                </a:moveTo>
                <a:cubicBezTo>
                  <a:pt x="1968" y="9973"/>
                  <a:pt x="1972" y="9974"/>
                  <a:pt x="1976" y="9976"/>
                </a:cubicBezTo>
                <a:cubicBezTo>
                  <a:pt x="2021" y="9998"/>
                  <a:pt x="1962" y="10063"/>
                  <a:pt x="1933" y="10130"/>
                </a:cubicBezTo>
                <a:lnTo>
                  <a:pt x="1933" y="10130"/>
                </a:lnTo>
                <a:cubicBezTo>
                  <a:pt x="1952" y="10027"/>
                  <a:pt x="1944" y="9973"/>
                  <a:pt x="1965" y="9973"/>
                </a:cubicBezTo>
                <a:close/>
                <a:moveTo>
                  <a:pt x="1925" y="10167"/>
                </a:moveTo>
                <a:cubicBezTo>
                  <a:pt x="1923" y="10190"/>
                  <a:pt x="1915" y="10213"/>
                  <a:pt x="1906" y="10239"/>
                </a:cubicBezTo>
                <a:lnTo>
                  <a:pt x="1906" y="10239"/>
                </a:lnTo>
                <a:cubicBezTo>
                  <a:pt x="1914" y="10214"/>
                  <a:pt x="1920" y="10190"/>
                  <a:pt x="1925" y="10167"/>
                </a:cubicBezTo>
                <a:close/>
                <a:moveTo>
                  <a:pt x="12610" y="1"/>
                </a:moveTo>
                <a:cubicBezTo>
                  <a:pt x="12414" y="171"/>
                  <a:pt x="12244" y="366"/>
                  <a:pt x="12097" y="562"/>
                </a:cubicBezTo>
                <a:lnTo>
                  <a:pt x="11951" y="732"/>
                </a:lnTo>
                <a:lnTo>
                  <a:pt x="11902" y="830"/>
                </a:lnTo>
                <a:cubicBezTo>
                  <a:pt x="11878" y="854"/>
                  <a:pt x="11853" y="879"/>
                  <a:pt x="11829" y="927"/>
                </a:cubicBezTo>
                <a:lnTo>
                  <a:pt x="11585" y="1342"/>
                </a:lnTo>
                <a:cubicBezTo>
                  <a:pt x="11488" y="1488"/>
                  <a:pt x="11414" y="1659"/>
                  <a:pt x="11366" y="1830"/>
                </a:cubicBezTo>
                <a:cubicBezTo>
                  <a:pt x="11293" y="1976"/>
                  <a:pt x="11195" y="2123"/>
                  <a:pt x="11146" y="2318"/>
                </a:cubicBezTo>
                <a:cubicBezTo>
                  <a:pt x="11097" y="2488"/>
                  <a:pt x="11024" y="2659"/>
                  <a:pt x="10975" y="2830"/>
                </a:cubicBezTo>
                <a:lnTo>
                  <a:pt x="10927" y="2952"/>
                </a:lnTo>
                <a:cubicBezTo>
                  <a:pt x="10927" y="3001"/>
                  <a:pt x="10902" y="3049"/>
                  <a:pt x="10878" y="3074"/>
                </a:cubicBezTo>
                <a:cubicBezTo>
                  <a:pt x="10878" y="3074"/>
                  <a:pt x="10853" y="3171"/>
                  <a:pt x="10853" y="3220"/>
                </a:cubicBezTo>
                <a:cubicBezTo>
                  <a:pt x="10732" y="3586"/>
                  <a:pt x="10658" y="3927"/>
                  <a:pt x="10561" y="4220"/>
                </a:cubicBezTo>
                <a:cubicBezTo>
                  <a:pt x="10536" y="4342"/>
                  <a:pt x="10512" y="4464"/>
                  <a:pt x="10488" y="4586"/>
                </a:cubicBezTo>
                <a:lnTo>
                  <a:pt x="10488" y="4610"/>
                </a:lnTo>
                <a:cubicBezTo>
                  <a:pt x="10463" y="4659"/>
                  <a:pt x="10463" y="4708"/>
                  <a:pt x="10439" y="4757"/>
                </a:cubicBezTo>
                <a:cubicBezTo>
                  <a:pt x="10414" y="4805"/>
                  <a:pt x="10414" y="4854"/>
                  <a:pt x="10390" y="4903"/>
                </a:cubicBezTo>
                <a:cubicBezTo>
                  <a:pt x="10366" y="4854"/>
                  <a:pt x="10341" y="4830"/>
                  <a:pt x="10317" y="4805"/>
                </a:cubicBezTo>
                <a:cubicBezTo>
                  <a:pt x="10293" y="4757"/>
                  <a:pt x="10268" y="4732"/>
                  <a:pt x="10244" y="4708"/>
                </a:cubicBezTo>
                <a:lnTo>
                  <a:pt x="10219" y="4635"/>
                </a:lnTo>
                <a:lnTo>
                  <a:pt x="10171" y="4561"/>
                </a:lnTo>
                <a:cubicBezTo>
                  <a:pt x="10122" y="4464"/>
                  <a:pt x="10097" y="4391"/>
                  <a:pt x="10049" y="4293"/>
                </a:cubicBezTo>
                <a:cubicBezTo>
                  <a:pt x="9927" y="4074"/>
                  <a:pt x="9829" y="3830"/>
                  <a:pt x="9707" y="3610"/>
                </a:cubicBezTo>
                <a:cubicBezTo>
                  <a:pt x="9658" y="3513"/>
                  <a:pt x="9610" y="3415"/>
                  <a:pt x="9536" y="3318"/>
                </a:cubicBezTo>
                <a:lnTo>
                  <a:pt x="9366" y="3025"/>
                </a:lnTo>
                <a:cubicBezTo>
                  <a:pt x="9268" y="2854"/>
                  <a:pt x="9146" y="2683"/>
                  <a:pt x="9049" y="2513"/>
                </a:cubicBezTo>
                <a:cubicBezTo>
                  <a:pt x="8951" y="2342"/>
                  <a:pt x="8829" y="2220"/>
                  <a:pt x="8732" y="2074"/>
                </a:cubicBezTo>
                <a:lnTo>
                  <a:pt x="8585" y="2074"/>
                </a:lnTo>
                <a:cubicBezTo>
                  <a:pt x="8512" y="2074"/>
                  <a:pt x="8439" y="2049"/>
                  <a:pt x="8366" y="2049"/>
                </a:cubicBezTo>
                <a:cubicBezTo>
                  <a:pt x="8317" y="2025"/>
                  <a:pt x="8244" y="2025"/>
                  <a:pt x="8195" y="2025"/>
                </a:cubicBezTo>
                <a:cubicBezTo>
                  <a:pt x="8092" y="2025"/>
                  <a:pt x="7989" y="2008"/>
                  <a:pt x="7900" y="2002"/>
                </a:cubicBezTo>
                <a:lnTo>
                  <a:pt x="7900" y="2002"/>
                </a:lnTo>
                <a:cubicBezTo>
                  <a:pt x="7918" y="2004"/>
                  <a:pt x="7927" y="2010"/>
                  <a:pt x="7927" y="2025"/>
                </a:cubicBezTo>
                <a:lnTo>
                  <a:pt x="7829" y="2025"/>
                </a:lnTo>
                <a:cubicBezTo>
                  <a:pt x="7561" y="2123"/>
                  <a:pt x="7536" y="2147"/>
                  <a:pt x="7536" y="2147"/>
                </a:cubicBezTo>
                <a:cubicBezTo>
                  <a:pt x="7536" y="2171"/>
                  <a:pt x="7536" y="2147"/>
                  <a:pt x="7488" y="2196"/>
                </a:cubicBezTo>
                <a:lnTo>
                  <a:pt x="7390" y="2244"/>
                </a:lnTo>
                <a:cubicBezTo>
                  <a:pt x="7341" y="2269"/>
                  <a:pt x="7268" y="2293"/>
                  <a:pt x="7195" y="2318"/>
                </a:cubicBezTo>
                <a:lnTo>
                  <a:pt x="7000" y="2415"/>
                </a:lnTo>
                <a:cubicBezTo>
                  <a:pt x="6927" y="2610"/>
                  <a:pt x="6829" y="2830"/>
                  <a:pt x="6732" y="3098"/>
                </a:cubicBezTo>
                <a:cubicBezTo>
                  <a:pt x="6683" y="3244"/>
                  <a:pt x="6634" y="3391"/>
                  <a:pt x="6585" y="3537"/>
                </a:cubicBezTo>
                <a:lnTo>
                  <a:pt x="6415" y="4025"/>
                </a:lnTo>
                <a:cubicBezTo>
                  <a:pt x="6366" y="4171"/>
                  <a:pt x="6317" y="4366"/>
                  <a:pt x="6244" y="4537"/>
                </a:cubicBezTo>
                <a:lnTo>
                  <a:pt x="6219" y="4659"/>
                </a:lnTo>
                <a:lnTo>
                  <a:pt x="6171" y="4781"/>
                </a:lnTo>
                <a:lnTo>
                  <a:pt x="6122" y="4927"/>
                </a:lnTo>
                <a:lnTo>
                  <a:pt x="5927" y="5610"/>
                </a:lnTo>
                <a:lnTo>
                  <a:pt x="5732" y="6244"/>
                </a:lnTo>
                <a:cubicBezTo>
                  <a:pt x="5707" y="6366"/>
                  <a:pt x="5658" y="6464"/>
                  <a:pt x="5634" y="6561"/>
                </a:cubicBezTo>
                <a:cubicBezTo>
                  <a:pt x="5585" y="6659"/>
                  <a:pt x="5561" y="6732"/>
                  <a:pt x="5537" y="6830"/>
                </a:cubicBezTo>
                <a:cubicBezTo>
                  <a:pt x="5512" y="6903"/>
                  <a:pt x="5463" y="6976"/>
                  <a:pt x="5439" y="7049"/>
                </a:cubicBezTo>
                <a:cubicBezTo>
                  <a:pt x="5415" y="7074"/>
                  <a:pt x="5390" y="7098"/>
                  <a:pt x="5390" y="7122"/>
                </a:cubicBezTo>
                <a:cubicBezTo>
                  <a:pt x="5390" y="7147"/>
                  <a:pt x="5366" y="7196"/>
                  <a:pt x="5341" y="7244"/>
                </a:cubicBezTo>
                <a:cubicBezTo>
                  <a:pt x="5317" y="7220"/>
                  <a:pt x="5268" y="7147"/>
                  <a:pt x="5219" y="7122"/>
                </a:cubicBezTo>
                <a:cubicBezTo>
                  <a:pt x="5219" y="7098"/>
                  <a:pt x="5195" y="7098"/>
                  <a:pt x="5195" y="7098"/>
                </a:cubicBezTo>
                <a:cubicBezTo>
                  <a:pt x="5146" y="7074"/>
                  <a:pt x="5122" y="7025"/>
                  <a:pt x="5098" y="7000"/>
                </a:cubicBezTo>
                <a:cubicBezTo>
                  <a:pt x="5000" y="6854"/>
                  <a:pt x="4878" y="6683"/>
                  <a:pt x="4756" y="6488"/>
                </a:cubicBezTo>
                <a:cubicBezTo>
                  <a:pt x="4659" y="6342"/>
                  <a:pt x="4537" y="6220"/>
                  <a:pt x="4439" y="6074"/>
                </a:cubicBezTo>
                <a:lnTo>
                  <a:pt x="4195" y="5708"/>
                </a:lnTo>
                <a:cubicBezTo>
                  <a:pt x="4098" y="5586"/>
                  <a:pt x="4000" y="5488"/>
                  <a:pt x="3902" y="5366"/>
                </a:cubicBezTo>
                <a:lnTo>
                  <a:pt x="3390" y="4757"/>
                </a:lnTo>
                <a:cubicBezTo>
                  <a:pt x="3220" y="4561"/>
                  <a:pt x="3049" y="4415"/>
                  <a:pt x="2927" y="4269"/>
                </a:cubicBezTo>
                <a:lnTo>
                  <a:pt x="2488" y="4293"/>
                </a:lnTo>
                <a:lnTo>
                  <a:pt x="2024" y="4293"/>
                </a:lnTo>
                <a:lnTo>
                  <a:pt x="1902" y="4342"/>
                </a:lnTo>
                <a:cubicBezTo>
                  <a:pt x="1951" y="4366"/>
                  <a:pt x="1683" y="4586"/>
                  <a:pt x="1561" y="4635"/>
                </a:cubicBezTo>
                <a:lnTo>
                  <a:pt x="1293" y="4805"/>
                </a:lnTo>
                <a:cubicBezTo>
                  <a:pt x="1244" y="5025"/>
                  <a:pt x="1195" y="5269"/>
                  <a:pt x="1146" y="5513"/>
                </a:cubicBezTo>
                <a:cubicBezTo>
                  <a:pt x="1073" y="5781"/>
                  <a:pt x="1049" y="6025"/>
                  <a:pt x="1000" y="6269"/>
                </a:cubicBezTo>
                <a:lnTo>
                  <a:pt x="951" y="6220"/>
                </a:lnTo>
                <a:cubicBezTo>
                  <a:pt x="829" y="6903"/>
                  <a:pt x="756" y="7391"/>
                  <a:pt x="707" y="7659"/>
                </a:cubicBezTo>
                <a:cubicBezTo>
                  <a:pt x="585" y="8196"/>
                  <a:pt x="366" y="9000"/>
                  <a:pt x="244" y="9708"/>
                </a:cubicBezTo>
                <a:lnTo>
                  <a:pt x="220" y="9781"/>
                </a:lnTo>
                <a:cubicBezTo>
                  <a:pt x="195" y="9805"/>
                  <a:pt x="146" y="9854"/>
                  <a:pt x="122" y="9903"/>
                </a:cubicBezTo>
                <a:lnTo>
                  <a:pt x="0" y="10098"/>
                </a:lnTo>
                <a:lnTo>
                  <a:pt x="0" y="10171"/>
                </a:lnTo>
                <a:cubicBezTo>
                  <a:pt x="220" y="10366"/>
                  <a:pt x="439" y="10513"/>
                  <a:pt x="683" y="10659"/>
                </a:cubicBezTo>
                <a:cubicBezTo>
                  <a:pt x="856" y="10751"/>
                  <a:pt x="1050" y="10821"/>
                  <a:pt x="1235" y="10821"/>
                </a:cubicBezTo>
                <a:cubicBezTo>
                  <a:pt x="1443" y="10821"/>
                  <a:pt x="1639" y="10733"/>
                  <a:pt x="1781" y="10488"/>
                </a:cubicBezTo>
                <a:lnTo>
                  <a:pt x="1829" y="10513"/>
                </a:lnTo>
                <a:lnTo>
                  <a:pt x="1878" y="10317"/>
                </a:lnTo>
                <a:cubicBezTo>
                  <a:pt x="1915" y="10225"/>
                  <a:pt x="1934" y="10192"/>
                  <a:pt x="1944" y="10192"/>
                </a:cubicBezTo>
                <a:cubicBezTo>
                  <a:pt x="1961" y="10192"/>
                  <a:pt x="1951" y="10281"/>
                  <a:pt x="1951" y="10342"/>
                </a:cubicBezTo>
                <a:cubicBezTo>
                  <a:pt x="1976" y="10244"/>
                  <a:pt x="2000" y="10147"/>
                  <a:pt x="2024" y="10074"/>
                </a:cubicBezTo>
                <a:cubicBezTo>
                  <a:pt x="2031" y="10055"/>
                  <a:pt x="2032" y="10047"/>
                  <a:pt x="2031" y="10047"/>
                </a:cubicBezTo>
                <a:lnTo>
                  <a:pt x="2031" y="10047"/>
                </a:lnTo>
                <a:cubicBezTo>
                  <a:pt x="2027" y="10047"/>
                  <a:pt x="2000" y="10110"/>
                  <a:pt x="2000" y="10147"/>
                </a:cubicBezTo>
                <a:cubicBezTo>
                  <a:pt x="2000" y="9976"/>
                  <a:pt x="2024" y="9830"/>
                  <a:pt x="2073" y="9659"/>
                </a:cubicBezTo>
                <a:cubicBezTo>
                  <a:pt x="2122" y="9415"/>
                  <a:pt x="2146" y="9659"/>
                  <a:pt x="2195" y="9391"/>
                </a:cubicBezTo>
                <a:cubicBezTo>
                  <a:pt x="2341" y="8805"/>
                  <a:pt x="2463" y="8220"/>
                  <a:pt x="2561" y="7683"/>
                </a:cubicBezTo>
                <a:lnTo>
                  <a:pt x="2659" y="7269"/>
                </a:lnTo>
                <a:lnTo>
                  <a:pt x="2659" y="7244"/>
                </a:lnTo>
                <a:lnTo>
                  <a:pt x="2683" y="7196"/>
                </a:lnTo>
                <a:lnTo>
                  <a:pt x="2707" y="7196"/>
                </a:lnTo>
                <a:cubicBezTo>
                  <a:pt x="2707" y="7244"/>
                  <a:pt x="2707" y="7269"/>
                  <a:pt x="2707" y="7293"/>
                </a:cubicBezTo>
                <a:cubicBezTo>
                  <a:pt x="2707" y="7281"/>
                  <a:pt x="2707" y="7275"/>
                  <a:pt x="2710" y="7275"/>
                </a:cubicBezTo>
                <a:cubicBezTo>
                  <a:pt x="2713" y="7275"/>
                  <a:pt x="2720" y="7281"/>
                  <a:pt x="2732" y="7293"/>
                </a:cubicBezTo>
                <a:cubicBezTo>
                  <a:pt x="2902" y="7513"/>
                  <a:pt x="3073" y="7757"/>
                  <a:pt x="3195" y="7927"/>
                </a:cubicBezTo>
                <a:lnTo>
                  <a:pt x="3293" y="8074"/>
                </a:lnTo>
                <a:lnTo>
                  <a:pt x="3341" y="8122"/>
                </a:lnTo>
                <a:lnTo>
                  <a:pt x="3366" y="8171"/>
                </a:lnTo>
                <a:lnTo>
                  <a:pt x="3537" y="8293"/>
                </a:lnTo>
                <a:lnTo>
                  <a:pt x="3634" y="8293"/>
                </a:lnTo>
                <a:cubicBezTo>
                  <a:pt x="4122" y="8952"/>
                  <a:pt x="3732" y="8561"/>
                  <a:pt x="4219" y="9171"/>
                </a:cubicBezTo>
                <a:cubicBezTo>
                  <a:pt x="4415" y="9317"/>
                  <a:pt x="4610" y="9513"/>
                  <a:pt x="4756" y="9708"/>
                </a:cubicBezTo>
                <a:lnTo>
                  <a:pt x="5049" y="9708"/>
                </a:lnTo>
                <a:cubicBezTo>
                  <a:pt x="5098" y="9708"/>
                  <a:pt x="5146" y="9708"/>
                  <a:pt x="5195" y="9683"/>
                </a:cubicBezTo>
                <a:cubicBezTo>
                  <a:pt x="5195" y="9683"/>
                  <a:pt x="5366" y="9683"/>
                  <a:pt x="5366" y="9708"/>
                </a:cubicBezTo>
                <a:cubicBezTo>
                  <a:pt x="5415" y="9659"/>
                  <a:pt x="5537" y="9683"/>
                  <a:pt x="5658" y="9659"/>
                </a:cubicBezTo>
                <a:lnTo>
                  <a:pt x="5878" y="9610"/>
                </a:lnTo>
                <a:cubicBezTo>
                  <a:pt x="5976" y="9610"/>
                  <a:pt x="6024" y="9610"/>
                  <a:pt x="5902" y="9635"/>
                </a:cubicBezTo>
                <a:lnTo>
                  <a:pt x="6561" y="9537"/>
                </a:lnTo>
                <a:cubicBezTo>
                  <a:pt x="6683" y="9269"/>
                  <a:pt x="6829" y="8976"/>
                  <a:pt x="6976" y="8635"/>
                </a:cubicBezTo>
                <a:cubicBezTo>
                  <a:pt x="7049" y="8488"/>
                  <a:pt x="7122" y="8317"/>
                  <a:pt x="7219" y="8147"/>
                </a:cubicBezTo>
                <a:cubicBezTo>
                  <a:pt x="7293" y="7952"/>
                  <a:pt x="7341" y="7757"/>
                  <a:pt x="7415" y="7561"/>
                </a:cubicBezTo>
                <a:lnTo>
                  <a:pt x="7536" y="7220"/>
                </a:lnTo>
                <a:cubicBezTo>
                  <a:pt x="7585" y="7098"/>
                  <a:pt x="7610" y="7000"/>
                  <a:pt x="7658" y="6878"/>
                </a:cubicBezTo>
                <a:cubicBezTo>
                  <a:pt x="7707" y="6659"/>
                  <a:pt x="7780" y="6439"/>
                  <a:pt x="7854" y="6220"/>
                </a:cubicBezTo>
                <a:cubicBezTo>
                  <a:pt x="7927" y="6000"/>
                  <a:pt x="7976" y="5805"/>
                  <a:pt x="8024" y="5610"/>
                </a:cubicBezTo>
                <a:lnTo>
                  <a:pt x="8118" y="5352"/>
                </a:lnTo>
                <a:lnTo>
                  <a:pt x="8114" y="5334"/>
                </a:lnTo>
                <a:lnTo>
                  <a:pt x="8114" y="5334"/>
                </a:lnTo>
                <a:cubicBezTo>
                  <a:pt x="8116" y="5336"/>
                  <a:pt x="8118" y="5338"/>
                  <a:pt x="8121" y="5341"/>
                </a:cubicBezTo>
                <a:lnTo>
                  <a:pt x="8121" y="5341"/>
                </a:lnTo>
                <a:cubicBezTo>
                  <a:pt x="8119" y="5328"/>
                  <a:pt x="8115" y="5316"/>
                  <a:pt x="8106" y="5303"/>
                </a:cubicBezTo>
                <a:lnTo>
                  <a:pt x="8106" y="5303"/>
                </a:lnTo>
                <a:lnTo>
                  <a:pt x="8114" y="5334"/>
                </a:lnTo>
                <a:lnTo>
                  <a:pt x="8114" y="5334"/>
                </a:lnTo>
                <a:cubicBezTo>
                  <a:pt x="8097" y="5318"/>
                  <a:pt x="8097" y="5318"/>
                  <a:pt x="8094" y="5318"/>
                </a:cubicBezTo>
                <a:cubicBezTo>
                  <a:pt x="8091" y="5318"/>
                  <a:pt x="8085" y="5318"/>
                  <a:pt x="8049" y="5293"/>
                </a:cubicBezTo>
                <a:cubicBezTo>
                  <a:pt x="8012" y="5257"/>
                  <a:pt x="8012" y="5257"/>
                  <a:pt x="8021" y="5257"/>
                </a:cubicBezTo>
                <a:cubicBezTo>
                  <a:pt x="8030" y="5257"/>
                  <a:pt x="8049" y="5257"/>
                  <a:pt x="8049" y="5220"/>
                </a:cubicBezTo>
                <a:cubicBezTo>
                  <a:pt x="8097" y="5293"/>
                  <a:pt x="8097" y="5269"/>
                  <a:pt x="8097" y="5293"/>
                </a:cubicBezTo>
                <a:cubicBezTo>
                  <a:pt x="8101" y="5296"/>
                  <a:pt x="8104" y="5300"/>
                  <a:pt x="8106" y="5303"/>
                </a:cubicBezTo>
                <a:lnTo>
                  <a:pt x="8106" y="5303"/>
                </a:lnTo>
                <a:lnTo>
                  <a:pt x="8097" y="5269"/>
                </a:lnTo>
                <a:lnTo>
                  <a:pt x="8122" y="5318"/>
                </a:lnTo>
                <a:lnTo>
                  <a:pt x="8122" y="5293"/>
                </a:lnTo>
                <a:cubicBezTo>
                  <a:pt x="8122" y="5296"/>
                  <a:pt x="8122" y="5297"/>
                  <a:pt x="8123" y="5297"/>
                </a:cubicBezTo>
                <a:cubicBezTo>
                  <a:pt x="8127" y="5297"/>
                  <a:pt x="8146" y="5217"/>
                  <a:pt x="8146" y="5196"/>
                </a:cubicBezTo>
                <a:cubicBezTo>
                  <a:pt x="8149" y="5196"/>
                  <a:pt x="8151" y="5196"/>
                  <a:pt x="8153" y="5196"/>
                </a:cubicBezTo>
                <a:lnTo>
                  <a:pt x="8153" y="5196"/>
                </a:lnTo>
                <a:cubicBezTo>
                  <a:pt x="8157" y="5186"/>
                  <a:pt x="8162" y="5177"/>
                  <a:pt x="8166" y="5168"/>
                </a:cubicBezTo>
                <a:lnTo>
                  <a:pt x="8166" y="5168"/>
                </a:lnTo>
                <a:cubicBezTo>
                  <a:pt x="8165" y="5179"/>
                  <a:pt x="8169" y="5182"/>
                  <a:pt x="8173" y="5182"/>
                </a:cubicBezTo>
                <a:cubicBezTo>
                  <a:pt x="8179" y="5182"/>
                  <a:pt x="8186" y="5177"/>
                  <a:pt x="8188" y="5177"/>
                </a:cubicBezTo>
                <a:cubicBezTo>
                  <a:pt x="8189" y="5177"/>
                  <a:pt x="8185" y="5181"/>
                  <a:pt x="8171" y="5196"/>
                </a:cubicBezTo>
                <a:cubicBezTo>
                  <a:pt x="8171" y="5196"/>
                  <a:pt x="8181" y="5228"/>
                  <a:pt x="8203" y="5228"/>
                </a:cubicBezTo>
                <a:cubicBezTo>
                  <a:pt x="8214" y="5228"/>
                  <a:pt x="8228" y="5220"/>
                  <a:pt x="8244" y="5196"/>
                </a:cubicBezTo>
                <a:lnTo>
                  <a:pt x="8244" y="5196"/>
                </a:lnTo>
                <a:cubicBezTo>
                  <a:pt x="8219" y="5244"/>
                  <a:pt x="8244" y="5293"/>
                  <a:pt x="8195" y="5293"/>
                </a:cubicBezTo>
                <a:cubicBezTo>
                  <a:pt x="8185" y="5288"/>
                  <a:pt x="8179" y="5286"/>
                  <a:pt x="8176" y="5286"/>
                </a:cubicBezTo>
                <a:cubicBezTo>
                  <a:pt x="8165" y="5286"/>
                  <a:pt x="8200" y="5318"/>
                  <a:pt x="8219" y="5318"/>
                </a:cubicBezTo>
                <a:cubicBezTo>
                  <a:pt x="8244" y="5366"/>
                  <a:pt x="8244" y="5391"/>
                  <a:pt x="8268" y="5440"/>
                </a:cubicBezTo>
                <a:lnTo>
                  <a:pt x="8293" y="5488"/>
                </a:lnTo>
                <a:lnTo>
                  <a:pt x="8293" y="5513"/>
                </a:lnTo>
                <a:lnTo>
                  <a:pt x="8317" y="5561"/>
                </a:lnTo>
                <a:cubicBezTo>
                  <a:pt x="8439" y="5757"/>
                  <a:pt x="8561" y="5952"/>
                  <a:pt x="8707" y="6122"/>
                </a:cubicBezTo>
                <a:lnTo>
                  <a:pt x="8610" y="5879"/>
                </a:lnTo>
                <a:lnTo>
                  <a:pt x="8756" y="6147"/>
                </a:lnTo>
                <a:cubicBezTo>
                  <a:pt x="8805" y="6244"/>
                  <a:pt x="8829" y="6318"/>
                  <a:pt x="8878" y="6391"/>
                </a:cubicBezTo>
                <a:cubicBezTo>
                  <a:pt x="8949" y="6486"/>
                  <a:pt x="8997" y="6604"/>
                  <a:pt x="9022" y="6746"/>
                </a:cubicBezTo>
                <a:lnTo>
                  <a:pt x="9022" y="6746"/>
                </a:lnTo>
                <a:lnTo>
                  <a:pt x="8805" y="6391"/>
                </a:lnTo>
                <a:lnTo>
                  <a:pt x="9024" y="6757"/>
                </a:lnTo>
                <a:cubicBezTo>
                  <a:pt x="9024" y="6753"/>
                  <a:pt x="9023" y="6749"/>
                  <a:pt x="9022" y="6746"/>
                </a:cubicBezTo>
                <a:lnTo>
                  <a:pt x="9022" y="6746"/>
                </a:lnTo>
                <a:lnTo>
                  <a:pt x="9268" y="7147"/>
                </a:lnTo>
                <a:cubicBezTo>
                  <a:pt x="9317" y="7269"/>
                  <a:pt x="9390" y="7366"/>
                  <a:pt x="9488" y="7464"/>
                </a:cubicBezTo>
                <a:lnTo>
                  <a:pt x="9707" y="7732"/>
                </a:lnTo>
                <a:lnTo>
                  <a:pt x="9634" y="7586"/>
                </a:lnTo>
                <a:lnTo>
                  <a:pt x="9634" y="7586"/>
                </a:lnTo>
                <a:cubicBezTo>
                  <a:pt x="9658" y="7610"/>
                  <a:pt x="9683" y="7659"/>
                  <a:pt x="9732" y="7708"/>
                </a:cubicBezTo>
                <a:lnTo>
                  <a:pt x="10146" y="7708"/>
                </a:lnTo>
                <a:cubicBezTo>
                  <a:pt x="10293" y="7708"/>
                  <a:pt x="10463" y="7708"/>
                  <a:pt x="10610" y="7732"/>
                </a:cubicBezTo>
                <a:cubicBezTo>
                  <a:pt x="10853" y="7659"/>
                  <a:pt x="11122" y="7537"/>
                  <a:pt x="11414" y="7439"/>
                </a:cubicBezTo>
                <a:cubicBezTo>
                  <a:pt x="11488" y="7269"/>
                  <a:pt x="11561" y="7122"/>
                  <a:pt x="11634" y="7000"/>
                </a:cubicBezTo>
                <a:cubicBezTo>
                  <a:pt x="11683" y="6854"/>
                  <a:pt x="11732" y="6683"/>
                  <a:pt x="11780" y="6561"/>
                </a:cubicBezTo>
                <a:cubicBezTo>
                  <a:pt x="11853" y="6391"/>
                  <a:pt x="11902" y="6196"/>
                  <a:pt x="11951" y="6000"/>
                </a:cubicBezTo>
                <a:lnTo>
                  <a:pt x="11951" y="6000"/>
                </a:lnTo>
                <a:lnTo>
                  <a:pt x="11829" y="6220"/>
                </a:lnTo>
                <a:lnTo>
                  <a:pt x="11829" y="6220"/>
                </a:lnTo>
                <a:lnTo>
                  <a:pt x="11947" y="5699"/>
                </a:lnTo>
                <a:lnTo>
                  <a:pt x="11947" y="5699"/>
                </a:lnTo>
                <a:cubicBezTo>
                  <a:pt x="11942" y="5768"/>
                  <a:pt x="12000" y="5981"/>
                  <a:pt x="11988" y="6067"/>
                </a:cubicBezTo>
                <a:lnTo>
                  <a:pt x="11988" y="6067"/>
                </a:lnTo>
                <a:cubicBezTo>
                  <a:pt x="12032" y="5952"/>
                  <a:pt x="12079" y="5814"/>
                  <a:pt x="12146" y="5635"/>
                </a:cubicBezTo>
                <a:lnTo>
                  <a:pt x="12317" y="5001"/>
                </a:lnTo>
                <a:cubicBezTo>
                  <a:pt x="12414" y="4683"/>
                  <a:pt x="12512" y="4293"/>
                  <a:pt x="12634" y="3903"/>
                </a:cubicBezTo>
                <a:cubicBezTo>
                  <a:pt x="12658" y="3781"/>
                  <a:pt x="12707" y="3659"/>
                  <a:pt x="12732" y="3513"/>
                </a:cubicBezTo>
                <a:cubicBezTo>
                  <a:pt x="12756" y="3464"/>
                  <a:pt x="12780" y="3391"/>
                  <a:pt x="12805" y="3342"/>
                </a:cubicBezTo>
                <a:cubicBezTo>
                  <a:pt x="12853" y="3244"/>
                  <a:pt x="12902" y="3123"/>
                  <a:pt x="12975" y="3049"/>
                </a:cubicBezTo>
                <a:cubicBezTo>
                  <a:pt x="13000" y="2976"/>
                  <a:pt x="13049" y="2927"/>
                  <a:pt x="13122" y="2879"/>
                </a:cubicBezTo>
                <a:lnTo>
                  <a:pt x="13122" y="2952"/>
                </a:lnTo>
                <a:lnTo>
                  <a:pt x="13122" y="3025"/>
                </a:lnTo>
                <a:cubicBezTo>
                  <a:pt x="13122" y="3049"/>
                  <a:pt x="13097" y="3123"/>
                  <a:pt x="13097" y="3123"/>
                </a:cubicBezTo>
                <a:cubicBezTo>
                  <a:pt x="13097" y="3123"/>
                  <a:pt x="13122" y="3074"/>
                  <a:pt x="13146" y="3049"/>
                </a:cubicBezTo>
                <a:cubicBezTo>
                  <a:pt x="13146" y="3049"/>
                  <a:pt x="13146" y="3049"/>
                  <a:pt x="13146" y="3074"/>
                </a:cubicBezTo>
                <a:cubicBezTo>
                  <a:pt x="13122" y="3123"/>
                  <a:pt x="13122" y="3147"/>
                  <a:pt x="13122" y="3196"/>
                </a:cubicBezTo>
                <a:cubicBezTo>
                  <a:pt x="13132" y="3176"/>
                  <a:pt x="13141" y="3141"/>
                  <a:pt x="13150" y="3099"/>
                </a:cubicBezTo>
                <a:lnTo>
                  <a:pt x="13150" y="3099"/>
                </a:lnTo>
                <a:cubicBezTo>
                  <a:pt x="13159" y="3090"/>
                  <a:pt x="13184" y="3046"/>
                  <a:pt x="13206" y="3046"/>
                </a:cubicBezTo>
                <a:cubicBezTo>
                  <a:pt x="13221" y="3046"/>
                  <a:pt x="13235" y="3064"/>
                  <a:pt x="13244" y="3123"/>
                </a:cubicBezTo>
                <a:lnTo>
                  <a:pt x="13244" y="3147"/>
                </a:lnTo>
                <a:cubicBezTo>
                  <a:pt x="13292" y="3269"/>
                  <a:pt x="13317" y="3366"/>
                  <a:pt x="13341" y="3464"/>
                </a:cubicBezTo>
                <a:lnTo>
                  <a:pt x="13390" y="3635"/>
                </a:lnTo>
                <a:cubicBezTo>
                  <a:pt x="13439" y="3757"/>
                  <a:pt x="13488" y="3903"/>
                  <a:pt x="13512" y="4025"/>
                </a:cubicBezTo>
                <a:cubicBezTo>
                  <a:pt x="13488" y="4025"/>
                  <a:pt x="13439" y="3903"/>
                  <a:pt x="13390" y="3805"/>
                </a:cubicBezTo>
                <a:lnTo>
                  <a:pt x="13390" y="3805"/>
                </a:lnTo>
                <a:cubicBezTo>
                  <a:pt x="13414" y="3879"/>
                  <a:pt x="13439" y="3976"/>
                  <a:pt x="13463" y="4074"/>
                </a:cubicBezTo>
                <a:cubicBezTo>
                  <a:pt x="13463" y="4049"/>
                  <a:pt x="13466" y="4039"/>
                  <a:pt x="13471" y="4039"/>
                </a:cubicBezTo>
                <a:cubicBezTo>
                  <a:pt x="13489" y="4039"/>
                  <a:pt x="13535" y="4197"/>
                  <a:pt x="13540" y="4197"/>
                </a:cubicBezTo>
                <a:cubicBezTo>
                  <a:pt x="13541" y="4197"/>
                  <a:pt x="13540" y="4189"/>
                  <a:pt x="13536" y="4171"/>
                </a:cubicBezTo>
                <a:lnTo>
                  <a:pt x="13536" y="4171"/>
                </a:lnTo>
                <a:cubicBezTo>
                  <a:pt x="13610" y="4269"/>
                  <a:pt x="13634" y="4366"/>
                  <a:pt x="13683" y="4488"/>
                </a:cubicBezTo>
                <a:cubicBezTo>
                  <a:pt x="13731" y="4586"/>
                  <a:pt x="13756" y="4708"/>
                  <a:pt x="13780" y="4805"/>
                </a:cubicBezTo>
                <a:cubicBezTo>
                  <a:pt x="13805" y="4927"/>
                  <a:pt x="13829" y="5025"/>
                  <a:pt x="13853" y="5147"/>
                </a:cubicBezTo>
                <a:cubicBezTo>
                  <a:pt x="13878" y="5244"/>
                  <a:pt x="13902" y="5342"/>
                  <a:pt x="13951" y="5415"/>
                </a:cubicBezTo>
                <a:cubicBezTo>
                  <a:pt x="14000" y="5415"/>
                  <a:pt x="14439" y="5537"/>
                  <a:pt x="14853" y="5683"/>
                </a:cubicBezTo>
                <a:cubicBezTo>
                  <a:pt x="15286" y="5827"/>
                  <a:pt x="15718" y="6019"/>
                  <a:pt x="15778" y="6025"/>
                </a:cubicBezTo>
                <a:lnTo>
                  <a:pt x="15778" y="6025"/>
                </a:lnTo>
                <a:cubicBezTo>
                  <a:pt x="15771" y="5975"/>
                  <a:pt x="15764" y="5925"/>
                  <a:pt x="15756" y="5879"/>
                </a:cubicBezTo>
                <a:lnTo>
                  <a:pt x="15683" y="5854"/>
                </a:lnTo>
                <a:cubicBezTo>
                  <a:pt x="15634" y="5537"/>
                  <a:pt x="15731" y="5781"/>
                  <a:pt x="15683" y="5464"/>
                </a:cubicBezTo>
                <a:cubicBezTo>
                  <a:pt x="15707" y="5464"/>
                  <a:pt x="15731" y="5513"/>
                  <a:pt x="15756" y="5610"/>
                </a:cubicBezTo>
                <a:cubicBezTo>
                  <a:pt x="15780" y="5732"/>
                  <a:pt x="15780" y="5854"/>
                  <a:pt x="15805" y="6000"/>
                </a:cubicBezTo>
                <a:cubicBezTo>
                  <a:pt x="15780" y="5757"/>
                  <a:pt x="15805" y="5513"/>
                  <a:pt x="15731" y="5415"/>
                </a:cubicBezTo>
                <a:cubicBezTo>
                  <a:pt x="15707" y="5220"/>
                  <a:pt x="15780" y="5415"/>
                  <a:pt x="15756" y="5171"/>
                </a:cubicBezTo>
                <a:cubicBezTo>
                  <a:pt x="15683" y="4976"/>
                  <a:pt x="15634" y="4781"/>
                  <a:pt x="15585" y="4561"/>
                </a:cubicBezTo>
                <a:cubicBezTo>
                  <a:pt x="15561" y="4366"/>
                  <a:pt x="15512" y="4147"/>
                  <a:pt x="15439" y="3952"/>
                </a:cubicBezTo>
                <a:cubicBezTo>
                  <a:pt x="15341" y="3781"/>
                  <a:pt x="15292" y="3610"/>
                  <a:pt x="15244" y="3415"/>
                </a:cubicBezTo>
                <a:lnTo>
                  <a:pt x="15244" y="3415"/>
                </a:lnTo>
                <a:lnTo>
                  <a:pt x="15292" y="3464"/>
                </a:lnTo>
                <a:cubicBezTo>
                  <a:pt x="15268" y="3366"/>
                  <a:pt x="15244" y="3244"/>
                  <a:pt x="15195" y="3147"/>
                </a:cubicBezTo>
                <a:cubicBezTo>
                  <a:pt x="15170" y="3074"/>
                  <a:pt x="15146" y="3001"/>
                  <a:pt x="15122" y="2927"/>
                </a:cubicBezTo>
                <a:cubicBezTo>
                  <a:pt x="15073" y="2805"/>
                  <a:pt x="15049" y="2659"/>
                  <a:pt x="15000" y="2537"/>
                </a:cubicBezTo>
                <a:lnTo>
                  <a:pt x="15000" y="2537"/>
                </a:lnTo>
                <a:cubicBezTo>
                  <a:pt x="15028" y="2622"/>
                  <a:pt x="15040" y="2706"/>
                  <a:pt x="15026" y="2706"/>
                </a:cubicBezTo>
                <a:cubicBezTo>
                  <a:pt x="15016" y="2706"/>
                  <a:pt x="14992" y="2661"/>
                  <a:pt x="14951" y="2537"/>
                </a:cubicBezTo>
                <a:cubicBezTo>
                  <a:pt x="14780" y="1952"/>
                  <a:pt x="14658" y="1562"/>
                  <a:pt x="14561" y="1074"/>
                </a:cubicBezTo>
                <a:lnTo>
                  <a:pt x="14390" y="708"/>
                </a:lnTo>
                <a:cubicBezTo>
                  <a:pt x="14390" y="684"/>
                  <a:pt x="14390" y="659"/>
                  <a:pt x="14366" y="635"/>
                </a:cubicBezTo>
                <a:lnTo>
                  <a:pt x="13951" y="464"/>
                </a:lnTo>
                <a:lnTo>
                  <a:pt x="13658" y="342"/>
                </a:lnTo>
                <a:lnTo>
                  <a:pt x="13463" y="269"/>
                </a:lnTo>
                <a:lnTo>
                  <a:pt x="13366" y="220"/>
                </a:lnTo>
                <a:cubicBezTo>
                  <a:pt x="13292" y="196"/>
                  <a:pt x="13219" y="171"/>
                  <a:pt x="13122" y="147"/>
                </a:cubicBezTo>
                <a:lnTo>
                  <a:pt x="126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4"/>
          <p:cNvSpPr/>
          <p:nvPr/>
        </p:nvSpPr>
        <p:spPr>
          <a:xfrm>
            <a:off x="8123600" y="604170"/>
            <a:ext cx="543624" cy="367538"/>
          </a:xfrm>
          <a:custGeom>
            <a:avLst/>
            <a:gdLst/>
            <a:ahLst/>
            <a:cxnLst/>
            <a:rect l="l" t="t" r="r" b="b"/>
            <a:pathLst>
              <a:path w="16415" h="11098" extrusionOk="0">
                <a:moveTo>
                  <a:pt x="14537" y="2268"/>
                </a:moveTo>
                <a:cubicBezTo>
                  <a:pt x="14546" y="2287"/>
                  <a:pt x="14555" y="2306"/>
                  <a:pt x="14564" y="2325"/>
                </a:cubicBezTo>
                <a:lnTo>
                  <a:pt x="14564" y="2325"/>
                </a:lnTo>
                <a:cubicBezTo>
                  <a:pt x="14559" y="2307"/>
                  <a:pt x="14549" y="2287"/>
                  <a:pt x="14537" y="2268"/>
                </a:cubicBezTo>
                <a:close/>
                <a:moveTo>
                  <a:pt x="11890" y="6000"/>
                </a:moveTo>
                <a:lnTo>
                  <a:pt x="11890" y="6000"/>
                </a:lnTo>
                <a:cubicBezTo>
                  <a:pt x="11886" y="6017"/>
                  <a:pt x="11882" y="6034"/>
                  <a:pt x="11878" y="6049"/>
                </a:cubicBezTo>
                <a:cubicBezTo>
                  <a:pt x="11887" y="6040"/>
                  <a:pt x="11891" y="6022"/>
                  <a:pt x="11890" y="6000"/>
                </a:cubicBezTo>
                <a:close/>
                <a:moveTo>
                  <a:pt x="6388" y="9388"/>
                </a:moveTo>
                <a:lnTo>
                  <a:pt x="6388" y="9388"/>
                </a:lnTo>
                <a:cubicBezTo>
                  <a:pt x="6383" y="9395"/>
                  <a:pt x="6380" y="9400"/>
                  <a:pt x="6381" y="9400"/>
                </a:cubicBezTo>
                <a:cubicBezTo>
                  <a:pt x="6381" y="9400"/>
                  <a:pt x="6384" y="9397"/>
                  <a:pt x="6391" y="9390"/>
                </a:cubicBezTo>
                <a:cubicBezTo>
                  <a:pt x="6391" y="9390"/>
                  <a:pt x="6390" y="9389"/>
                  <a:pt x="6388" y="9388"/>
                </a:cubicBezTo>
                <a:close/>
                <a:moveTo>
                  <a:pt x="13000" y="0"/>
                </a:moveTo>
                <a:lnTo>
                  <a:pt x="12171" y="49"/>
                </a:lnTo>
                <a:cubicBezTo>
                  <a:pt x="12074" y="49"/>
                  <a:pt x="12000" y="73"/>
                  <a:pt x="11903" y="73"/>
                </a:cubicBezTo>
                <a:lnTo>
                  <a:pt x="11659" y="146"/>
                </a:lnTo>
                <a:lnTo>
                  <a:pt x="11391" y="220"/>
                </a:lnTo>
                <a:lnTo>
                  <a:pt x="11000" y="293"/>
                </a:lnTo>
                <a:cubicBezTo>
                  <a:pt x="10952" y="439"/>
                  <a:pt x="10903" y="610"/>
                  <a:pt x="10878" y="756"/>
                </a:cubicBezTo>
                <a:cubicBezTo>
                  <a:pt x="10830" y="902"/>
                  <a:pt x="10781" y="1073"/>
                  <a:pt x="10757" y="1219"/>
                </a:cubicBezTo>
                <a:cubicBezTo>
                  <a:pt x="10708" y="1561"/>
                  <a:pt x="10635" y="1878"/>
                  <a:pt x="10586" y="2219"/>
                </a:cubicBezTo>
                <a:cubicBezTo>
                  <a:pt x="10561" y="2366"/>
                  <a:pt x="10513" y="2537"/>
                  <a:pt x="10488" y="2707"/>
                </a:cubicBezTo>
                <a:cubicBezTo>
                  <a:pt x="10464" y="2854"/>
                  <a:pt x="10439" y="3024"/>
                  <a:pt x="10439" y="3195"/>
                </a:cubicBezTo>
                <a:cubicBezTo>
                  <a:pt x="10415" y="3341"/>
                  <a:pt x="10391" y="3561"/>
                  <a:pt x="10366" y="3732"/>
                </a:cubicBezTo>
                <a:cubicBezTo>
                  <a:pt x="10318" y="4024"/>
                  <a:pt x="10293" y="4341"/>
                  <a:pt x="10269" y="4585"/>
                </a:cubicBezTo>
                <a:cubicBezTo>
                  <a:pt x="10269" y="4707"/>
                  <a:pt x="10220" y="4829"/>
                  <a:pt x="10220" y="4927"/>
                </a:cubicBezTo>
                <a:cubicBezTo>
                  <a:pt x="10220" y="4975"/>
                  <a:pt x="10220" y="5000"/>
                  <a:pt x="10196" y="5049"/>
                </a:cubicBezTo>
                <a:cubicBezTo>
                  <a:pt x="10196" y="5097"/>
                  <a:pt x="10171" y="5146"/>
                  <a:pt x="10171" y="5195"/>
                </a:cubicBezTo>
                <a:cubicBezTo>
                  <a:pt x="10171" y="5244"/>
                  <a:pt x="10147" y="5293"/>
                  <a:pt x="10147" y="5317"/>
                </a:cubicBezTo>
                <a:cubicBezTo>
                  <a:pt x="10122" y="5293"/>
                  <a:pt x="10074" y="5268"/>
                  <a:pt x="10049" y="5244"/>
                </a:cubicBezTo>
                <a:lnTo>
                  <a:pt x="9927" y="5146"/>
                </a:lnTo>
                <a:lnTo>
                  <a:pt x="9171" y="4366"/>
                </a:lnTo>
                <a:cubicBezTo>
                  <a:pt x="8927" y="4097"/>
                  <a:pt x="8683" y="3854"/>
                  <a:pt x="8440" y="3634"/>
                </a:cubicBezTo>
                <a:lnTo>
                  <a:pt x="8074" y="3268"/>
                </a:lnTo>
                <a:cubicBezTo>
                  <a:pt x="7879" y="3097"/>
                  <a:pt x="7683" y="2902"/>
                  <a:pt x="7513" y="2780"/>
                </a:cubicBezTo>
                <a:cubicBezTo>
                  <a:pt x="7269" y="2537"/>
                  <a:pt x="6952" y="2268"/>
                  <a:pt x="6635" y="2024"/>
                </a:cubicBezTo>
                <a:cubicBezTo>
                  <a:pt x="6562" y="2024"/>
                  <a:pt x="6513" y="2024"/>
                  <a:pt x="6464" y="2049"/>
                </a:cubicBezTo>
                <a:lnTo>
                  <a:pt x="6318" y="2049"/>
                </a:lnTo>
                <a:cubicBezTo>
                  <a:pt x="6488" y="2049"/>
                  <a:pt x="6440" y="2098"/>
                  <a:pt x="6318" y="2122"/>
                </a:cubicBezTo>
                <a:cubicBezTo>
                  <a:pt x="5708" y="2195"/>
                  <a:pt x="5927" y="2171"/>
                  <a:pt x="5805" y="2195"/>
                </a:cubicBezTo>
                <a:cubicBezTo>
                  <a:pt x="5805" y="2195"/>
                  <a:pt x="5757" y="2219"/>
                  <a:pt x="5708" y="2268"/>
                </a:cubicBezTo>
                <a:lnTo>
                  <a:pt x="5488" y="2390"/>
                </a:lnTo>
                <a:cubicBezTo>
                  <a:pt x="5366" y="2439"/>
                  <a:pt x="5269" y="2512"/>
                  <a:pt x="5074" y="2610"/>
                </a:cubicBezTo>
                <a:cubicBezTo>
                  <a:pt x="5025" y="2805"/>
                  <a:pt x="4952" y="2976"/>
                  <a:pt x="4903" y="3219"/>
                </a:cubicBezTo>
                <a:cubicBezTo>
                  <a:pt x="4879" y="3341"/>
                  <a:pt x="4830" y="3463"/>
                  <a:pt x="4805" y="3585"/>
                </a:cubicBezTo>
                <a:cubicBezTo>
                  <a:pt x="4757" y="3707"/>
                  <a:pt x="4732" y="3829"/>
                  <a:pt x="4708" y="3976"/>
                </a:cubicBezTo>
                <a:cubicBezTo>
                  <a:pt x="4683" y="4097"/>
                  <a:pt x="4659" y="4244"/>
                  <a:pt x="4635" y="4390"/>
                </a:cubicBezTo>
                <a:cubicBezTo>
                  <a:pt x="4635" y="4463"/>
                  <a:pt x="4610" y="4536"/>
                  <a:pt x="4610" y="4610"/>
                </a:cubicBezTo>
                <a:cubicBezTo>
                  <a:pt x="4610" y="4658"/>
                  <a:pt x="4610" y="4707"/>
                  <a:pt x="4586" y="4756"/>
                </a:cubicBezTo>
                <a:cubicBezTo>
                  <a:pt x="4562" y="4951"/>
                  <a:pt x="4562" y="5146"/>
                  <a:pt x="4537" y="5341"/>
                </a:cubicBezTo>
                <a:cubicBezTo>
                  <a:pt x="4513" y="5732"/>
                  <a:pt x="4513" y="6146"/>
                  <a:pt x="4537" y="6536"/>
                </a:cubicBezTo>
                <a:lnTo>
                  <a:pt x="4537" y="6683"/>
                </a:lnTo>
                <a:lnTo>
                  <a:pt x="4537" y="6805"/>
                </a:lnTo>
                <a:cubicBezTo>
                  <a:pt x="4537" y="6829"/>
                  <a:pt x="4537" y="6878"/>
                  <a:pt x="4537" y="6902"/>
                </a:cubicBezTo>
                <a:cubicBezTo>
                  <a:pt x="4562" y="6975"/>
                  <a:pt x="4562" y="7049"/>
                  <a:pt x="4586" y="7122"/>
                </a:cubicBezTo>
                <a:lnTo>
                  <a:pt x="4635" y="7195"/>
                </a:lnTo>
                <a:lnTo>
                  <a:pt x="4659" y="7219"/>
                </a:lnTo>
                <a:cubicBezTo>
                  <a:pt x="4647" y="7232"/>
                  <a:pt x="4635" y="7238"/>
                  <a:pt x="4623" y="7238"/>
                </a:cubicBezTo>
                <a:cubicBezTo>
                  <a:pt x="4610" y="7238"/>
                  <a:pt x="4598" y="7232"/>
                  <a:pt x="4586" y="7219"/>
                </a:cubicBezTo>
                <a:cubicBezTo>
                  <a:pt x="4537" y="7219"/>
                  <a:pt x="4488" y="7195"/>
                  <a:pt x="4440" y="7171"/>
                </a:cubicBezTo>
                <a:lnTo>
                  <a:pt x="4415" y="7171"/>
                </a:lnTo>
                <a:lnTo>
                  <a:pt x="4415" y="7146"/>
                </a:lnTo>
                <a:cubicBezTo>
                  <a:pt x="4366" y="7146"/>
                  <a:pt x="4318" y="7097"/>
                  <a:pt x="4269" y="7073"/>
                </a:cubicBezTo>
                <a:cubicBezTo>
                  <a:pt x="4244" y="7049"/>
                  <a:pt x="4196" y="7024"/>
                  <a:pt x="4171" y="7000"/>
                </a:cubicBezTo>
                <a:lnTo>
                  <a:pt x="4098" y="6951"/>
                </a:lnTo>
                <a:lnTo>
                  <a:pt x="4049" y="6902"/>
                </a:lnTo>
                <a:lnTo>
                  <a:pt x="3927" y="6805"/>
                </a:lnTo>
                <a:cubicBezTo>
                  <a:pt x="3757" y="6683"/>
                  <a:pt x="3610" y="6536"/>
                  <a:pt x="3440" y="6414"/>
                </a:cubicBezTo>
                <a:lnTo>
                  <a:pt x="2684" y="5805"/>
                </a:lnTo>
                <a:lnTo>
                  <a:pt x="2025" y="5244"/>
                </a:lnTo>
                <a:cubicBezTo>
                  <a:pt x="1830" y="5097"/>
                  <a:pt x="1684" y="5000"/>
                  <a:pt x="1586" y="4902"/>
                </a:cubicBezTo>
                <a:lnTo>
                  <a:pt x="1586" y="4902"/>
                </a:lnTo>
                <a:lnTo>
                  <a:pt x="1684" y="5000"/>
                </a:lnTo>
                <a:lnTo>
                  <a:pt x="1684" y="5000"/>
                </a:lnTo>
                <a:lnTo>
                  <a:pt x="1586" y="4927"/>
                </a:lnTo>
                <a:cubicBezTo>
                  <a:pt x="1366" y="5000"/>
                  <a:pt x="1147" y="5000"/>
                  <a:pt x="927" y="5000"/>
                </a:cubicBezTo>
                <a:cubicBezTo>
                  <a:pt x="976" y="5049"/>
                  <a:pt x="806" y="5097"/>
                  <a:pt x="659" y="5097"/>
                </a:cubicBezTo>
                <a:lnTo>
                  <a:pt x="635" y="5097"/>
                </a:lnTo>
                <a:lnTo>
                  <a:pt x="586" y="5122"/>
                </a:lnTo>
                <a:cubicBezTo>
                  <a:pt x="537" y="5195"/>
                  <a:pt x="464" y="5268"/>
                  <a:pt x="367" y="5390"/>
                </a:cubicBezTo>
                <a:lnTo>
                  <a:pt x="318" y="5463"/>
                </a:lnTo>
                <a:cubicBezTo>
                  <a:pt x="269" y="5512"/>
                  <a:pt x="245" y="5536"/>
                  <a:pt x="220" y="5585"/>
                </a:cubicBezTo>
                <a:lnTo>
                  <a:pt x="49" y="5780"/>
                </a:lnTo>
                <a:lnTo>
                  <a:pt x="49" y="6073"/>
                </a:lnTo>
                <a:lnTo>
                  <a:pt x="1" y="6024"/>
                </a:lnTo>
                <a:lnTo>
                  <a:pt x="1" y="6024"/>
                </a:lnTo>
                <a:cubicBezTo>
                  <a:pt x="25" y="6317"/>
                  <a:pt x="74" y="6707"/>
                  <a:pt x="74" y="7073"/>
                </a:cubicBezTo>
                <a:cubicBezTo>
                  <a:pt x="74" y="7244"/>
                  <a:pt x="98" y="7414"/>
                  <a:pt x="123" y="7610"/>
                </a:cubicBezTo>
                <a:cubicBezTo>
                  <a:pt x="147" y="7756"/>
                  <a:pt x="171" y="7902"/>
                  <a:pt x="196" y="8000"/>
                </a:cubicBezTo>
                <a:cubicBezTo>
                  <a:pt x="196" y="8122"/>
                  <a:pt x="220" y="8244"/>
                  <a:pt x="245" y="8390"/>
                </a:cubicBezTo>
                <a:cubicBezTo>
                  <a:pt x="245" y="8439"/>
                  <a:pt x="245" y="8488"/>
                  <a:pt x="269" y="8536"/>
                </a:cubicBezTo>
                <a:cubicBezTo>
                  <a:pt x="269" y="8585"/>
                  <a:pt x="269" y="8610"/>
                  <a:pt x="293" y="8658"/>
                </a:cubicBezTo>
                <a:cubicBezTo>
                  <a:pt x="318" y="8853"/>
                  <a:pt x="367" y="9049"/>
                  <a:pt x="391" y="9268"/>
                </a:cubicBezTo>
                <a:cubicBezTo>
                  <a:pt x="440" y="9463"/>
                  <a:pt x="513" y="9683"/>
                  <a:pt x="562" y="9878"/>
                </a:cubicBezTo>
                <a:cubicBezTo>
                  <a:pt x="635" y="10073"/>
                  <a:pt x="708" y="10268"/>
                  <a:pt x="806" y="10488"/>
                </a:cubicBezTo>
                <a:lnTo>
                  <a:pt x="806" y="10561"/>
                </a:lnTo>
                <a:cubicBezTo>
                  <a:pt x="806" y="10609"/>
                  <a:pt x="806" y="10683"/>
                  <a:pt x="830" y="10756"/>
                </a:cubicBezTo>
                <a:lnTo>
                  <a:pt x="903" y="11024"/>
                </a:lnTo>
                <a:lnTo>
                  <a:pt x="952" y="11097"/>
                </a:lnTo>
                <a:lnTo>
                  <a:pt x="1220" y="11097"/>
                </a:lnTo>
                <a:cubicBezTo>
                  <a:pt x="1391" y="11097"/>
                  <a:pt x="1586" y="11073"/>
                  <a:pt x="1781" y="11024"/>
                </a:cubicBezTo>
                <a:cubicBezTo>
                  <a:pt x="2171" y="10902"/>
                  <a:pt x="2537" y="10609"/>
                  <a:pt x="2488" y="10146"/>
                </a:cubicBezTo>
                <a:lnTo>
                  <a:pt x="2537" y="10146"/>
                </a:lnTo>
                <a:cubicBezTo>
                  <a:pt x="2537" y="10146"/>
                  <a:pt x="2464" y="10000"/>
                  <a:pt x="2464" y="10000"/>
                </a:cubicBezTo>
                <a:cubicBezTo>
                  <a:pt x="2415" y="9780"/>
                  <a:pt x="2318" y="9683"/>
                  <a:pt x="2366" y="9683"/>
                </a:cubicBezTo>
                <a:lnTo>
                  <a:pt x="2464" y="9975"/>
                </a:lnTo>
                <a:cubicBezTo>
                  <a:pt x="2445" y="9889"/>
                  <a:pt x="2441" y="9859"/>
                  <a:pt x="2447" y="9859"/>
                </a:cubicBezTo>
                <a:cubicBezTo>
                  <a:pt x="2457" y="9859"/>
                  <a:pt x="2493" y="9931"/>
                  <a:pt x="2537" y="9975"/>
                </a:cubicBezTo>
                <a:cubicBezTo>
                  <a:pt x="2488" y="9878"/>
                  <a:pt x="2488" y="9805"/>
                  <a:pt x="2464" y="9731"/>
                </a:cubicBezTo>
                <a:cubicBezTo>
                  <a:pt x="2458" y="9720"/>
                  <a:pt x="2455" y="9715"/>
                  <a:pt x="2454" y="9715"/>
                </a:cubicBezTo>
                <a:cubicBezTo>
                  <a:pt x="2450" y="9715"/>
                  <a:pt x="2464" y="9767"/>
                  <a:pt x="2464" y="9805"/>
                </a:cubicBezTo>
                <a:cubicBezTo>
                  <a:pt x="2391" y="9683"/>
                  <a:pt x="2318" y="9536"/>
                  <a:pt x="2269" y="9414"/>
                </a:cubicBezTo>
                <a:cubicBezTo>
                  <a:pt x="2220" y="9195"/>
                  <a:pt x="2342" y="9366"/>
                  <a:pt x="2269" y="9097"/>
                </a:cubicBezTo>
                <a:cubicBezTo>
                  <a:pt x="2220" y="8878"/>
                  <a:pt x="2171" y="8683"/>
                  <a:pt x="2123" y="8463"/>
                </a:cubicBezTo>
                <a:lnTo>
                  <a:pt x="2049" y="8122"/>
                </a:lnTo>
                <a:lnTo>
                  <a:pt x="2049" y="8049"/>
                </a:lnTo>
                <a:lnTo>
                  <a:pt x="2049" y="8024"/>
                </a:lnTo>
                <a:cubicBezTo>
                  <a:pt x="2049" y="7975"/>
                  <a:pt x="2049" y="7951"/>
                  <a:pt x="2074" y="7927"/>
                </a:cubicBezTo>
                <a:lnTo>
                  <a:pt x="2074" y="7878"/>
                </a:lnTo>
                <a:lnTo>
                  <a:pt x="2098" y="7878"/>
                </a:lnTo>
                <a:cubicBezTo>
                  <a:pt x="2123" y="7902"/>
                  <a:pt x="2098" y="7902"/>
                  <a:pt x="2123" y="7927"/>
                </a:cubicBezTo>
                <a:lnTo>
                  <a:pt x="2147" y="7927"/>
                </a:lnTo>
                <a:cubicBezTo>
                  <a:pt x="2147" y="7943"/>
                  <a:pt x="2147" y="7959"/>
                  <a:pt x="2147" y="7975"/>
                </a:cubicBezTo>
                <a:lnTo>
                  <a:pt x="2220" y="8049"/>
                </a:lnTo>
                <a:lnTo>
                  <a:pt x="2586" y="8317"/>
                </a:lnTo>
                <a:cubicBezTo>
                  <a:pt x="2635" y="8366"/>
                  <a:pt x="2708" y="8414"/>
                  <a:pt x="2781" y="8463"/>
                </a:cubicBezTo>
                <a:cubicBezTo>
                  <a:pt x="2830" y="8512"/>
                  <a:pt x="2879" y="8536"/>
                  <a:pt x="3001" y="8634"/>
                </a:cubicBezTo>
                <a:lnTo>
                  <a:pt x="3635" y="9073"/>
                </a:lnTo>
                <a:cubicBezTo>
                  <a:pt x="4025" y="9317"/>
                  <a:pt x="4293" y="9463"/>
                  <a:pt x="4293" y="9463"/>
                </a:cubicBezTo>
                <a:lnTo>
                  <a:pt x="4342" y="9390"/>
                </a:lnTo>
                <a:cubicBezTo>
                  <a:pt x="4513" y="9463"/>
                  <a:pt x="4659" y="9561"/>
                  <a:pt x="4805" y="9683"/>
                </a:cubicBezTo>
                <a:cubicBezTo>
                  <a:pt x="4830" y="9731"/>
                  <a:pt x="4879" y="9756"/>
                  <a:pt x="4903" y="9780"/>
                </a:cubicBezTo>
                <a:lnTo>
                  <a:pt x="5025" y="9853"/>
                </a:lnTo>
                <a:lnTo>
                  <a:pt x="5220" y="9927"/>
                </a:lnTo>
                <a:cubicBezTo>
                  <a:pt x="5391" y="9951"/>
                  <a:pt x="5562" y="10000"/>
                  <a:pt x="5732" y="10097"/>
                </a:cubicBezTo>
                <a:cubicBezTo>
                  <a:pt x="5805" y="10024"/>
                  <a:pt x="5879" y="9951"/>
                  <a:pt x="5952" y="9878"/>
                </a:cubicBezTo>
                <a:lnTo>
                  <a:pt x="6025" y="9805"/>
                </a:lnTo>
                <a:cubicBezTo>
                  <a:pt x="6025" y="9780"/>
                  <a:pt x="6049" y="9756"/>
                  <a:pt x="6049" y="9731"/>
                </a:cubicBezTo>
                <a:cubicBezTo>
                  <a:pt x="6049" y="9731"/>
                  <a:pt x="6146" y="9654"/>
                  <a:pt x="6167" y="9654"/>
                </a:cubicBezTo>
                <a:cubicBezTo>
                  <a:pt x="6170" y="9654"/>
                  <a:pt x="6171" y="9656"/>
                  <a:pt x="6171" y="9658"/>
                </a:cubicBezTo>
                <a:cubicBezTo>
                  <a:pt x="6171" y="9585"/>
                  <a:pt x="6269" y="9536"/>
                  <a:pt x="6342" y="9463"/>
                </a:cubicBezTo>
                <a:cubicBezTo>
                  <a:pt x="6357" y="9440"/>
                  <a:pt x="6361" y="9431"/>
                  <a:pt x="6357" y="9431"/>
                </a:cubicBezTo>
                <a:cubicBezTo>
                  <a:pt x="6349" y="9431"/>
                  <a:pt x="6310" y="9471"/>
                  <a:pt x="6293" y="9488"/>
                </a:cubicBezTo>
                <a:lnTo>
                  <a:pt x="6366" y="9390"/>
                </a:lnTo>
                <a:cubicBezTo>
                  <a:pt x="6366" y="9382"/>
                  <a:pt x="6369" y="9379"/>
                  <a:pt x="6373" y="9379"/>
                </a:cubicBezTo>
                <a:cubicBezTo>
                  <a:pt x="6378" y="9379"/>
                  <a:pt x="6385" y="9384"/>
                  <a:pt x="6388" y="9388"/>
                </a:cubicBezTo>
                <a:lnTo>
                  <a:pt x="6388" y="9388"/>
                </a:lnTo>
                <a:cubicBezTo>
                  <a:pt x="6395" y="9378"/>
                  <a:pt x="6405" y="9361"/>
                  <a:pt x="6415" y="9341"/>
                </a:cubicBezTo>
                <a:cubicBezTo>
                  <a:pt x="6464" y="9244"/>
                  <a:pt x="6586" y="9097"/>
                  <a:pt x="7074" y="8488"/>
                </a:cubicBezTo>
                <a:cubicBezTo>
                  <a:pt x="7025" y="8366"/>
                  <a:pt x="6976" y="8268"/>
                  <a:pt x="6927" y="8146"/>
                </a:cubicBezTo>
                <a:lnTo>
                  <a:pt x="6854" y="8000"/>
                </a:lnTo>
                <a:cubicBezTo>
                  <a:pt x="6830" y="7951"/>
                  <a:pt x="6805" y="7878"/>
                  <a:pt x="6805" y="7829"/>
                </a:cubicBezTo>
                <a:cubicBezTo>
                  <a:pt x="6757" y="7658"/>
                  <a:pt x="6708" y="7463"/>
                  <a:pt x="6683" y="7268"/>
                </a:cubicBezTo>
                <a:cubicBezTo>
                  <a:pt x="6659" y="7171"/>
                  <a:pt x="6635" y="7073"/>
                  <a:pt x="6610" y="6975"/>
                </a:cubicBezTo>
                <a:lnTo>
                  <a:pt x="6586" y="6683"/>
                </a:lnTo>
                <a:lnTo>
                  <a:pt x="6562" y="6561"/>
                </a:lnTo>
                <a:lnTo>
                  <a:pt x="6562" y="6488"/>
                </a:lnTo>
                <a:lnTo>
                  <a:pt x="6562" y="6366"/>
                </a:lnTo>
                <a:cubicBezTo>
                  <a:pt x="6562" y="6024"/>
                  <a:pt x="6562" y="5707"/>
                  <a:pt x="6586" y="5366"/>
                </a:cubicBezTo>
                <a:cubicBezTo>
                  <a:pt x="6586" y="5219"/>
                  <a:pt x="6610" y="5073"/>
                  <a:pt x="6610" y="4927"/>
                </a:cubicBezTo>
                <a:lnTo>
                  <a:pt x="6610" y="4878"/>
                </a:lnTo>
                <a:cubicBezTo>
                  <a:pt x="6598" y="4854"/>
                  <a:pt x="6598" y="4854"/>
                  <a:pt x="6592" y="4854"/>
                </a:cubicBezTo>
                <a:cubicBezTo>
                  <a:pt x="6586" y="4854"/>
                  <a:pt x="6574" y="4854"/>
                  <a:pt x="6537" y="4829"/>
                </a:cubicBezTo>
                <a:cubicBezTo>
                  <a:pt x="6464" y="4780"/>
                  <a:pt x="6561" y="4805"/>
                  <a:pt x="6537" y="4756"/>
                </a:cubicBezTo>
                <a:lnTo>
                  <a:pt x="6537" y="4756"/>
                </a:lnTo>
                <a:cubicBezTo>
                  <a:pt x="6562" y="4805"/>
                  <a:pt x="6586" y="4805"/>
                  <a:pt x="6586" y="4805"/>
                </a:cubicBezTo>
                <a:cubicBezTo>
                  <a:pt x="6586" y="4805"/>
                  <a:pt x="6586" y="4805"/>
                  <a:pt x="6635" y="4902"/>
                </a:cubicBezTo>
                <a:lnTo>
                  <a:pt x="6610" y="4805"/>
                </a:lnTo>
                <a:lnTo>
                  <a:pt x="6635" y="4854"/>
                </a:lnTo>
                <a:cubicBezTo>
                  <a:pt x="6635" y="4854"/>
                  <a:pt x="6635" y="4829"/>
                  <a:pt x="6635" y="4829"/>
                </a:cubicBezTo>
                <a:cubicBezTo>
                  <a:pt x="6635" y="4800"/>
                  <a:pt x="6635" y="4790"/>
                  <a:pt x="6636" y="4790"/>
                </a:cubicBezTo>
                <a:cubicBezTo>
                  <a:pt x="6638" y="4790"/>
                  <a:pt x="6644" y="4814"/>
                  <a:pt x="6659" y="4829"/>
                </a:cubicBezTo>
                <a:cubicBezTo>
                  <a:pt x="6659" y="4829"/>
                  <a:pt x="6659" y="4805"/>
                  <a:pt x="6683" y="4780"/>
                </a:cubicBezTo>
                <a:lnTo>
                  <a:pt x="6708" y="4780"/>
                </a:lnTo>
                <a:cubicBezTo>
                  <a:pt x="6708" y="4780"/>
                  <a:pt x="6708" y="4756"/>
                  <a:pt x="6757" y="4756"/>
                </a:cubicBezTo>
                <a:cubicBezTo>
                  <a:pt x="6781" y="4756"/>
                  <a:pt x="6757" y="4756"/>
                  <a:pt x="6757" y="4780"/>
                </a:cubicBezTo>
                <a:lnTo>
                  <a:pt x="6830" y="4854"/>
                </a:lnTo>
                <a:cubicBezTo>
                  <a:pt x="6903" y="4902"/>
                  <a:pt x="6976" y="4951"/>
                  <a:pt x="6976" y="5000"/>
                </a:cubicBezTo>
                <a:cubicBezTo>
                  <a:pt x="7053" y="5058"/>
                  <a:pt x="7238" y="5269"/>
                  <a:pt x="7299" y="5269"/>
                </a:cubicBezTo>
                <a:cubicBezTo>
                  <a:pt x="7315" y="5269"/>
                  <a:pt x="7323" y="5255"/>
                  <a:pt x="7318" y="5219"/>
                </a:cubicBezTo>
                <a:lnTo>
                  <a:pt x="7318" y="5219"/>
                </a:lnTo>
                <a:cubicBezTo>
                  <a:pt x="7337" y="5278"/>
                  <a:pt x="7483" y="5479"/>
                  <a:pt x="7450" y="5479"/>
                </a:cubicBezTo>
                <a:cubicBezTo>
                  <a:pt x="7443" y="5479"/>
                  <a:pt x="7424" y="5467"/>
                  <a:pt x="7391" y="5439"/>
                </a:cubicBezTo>
                <a:lnTo>
                  <a:pt x="7391" y="5439"/>
                </a:lnTo>
                <a:cubicBezTo>
                  <a:pt x="7464" y="5512"/>
                  <a:pt x="7537" y="5610"/>
                  <a:pt x="7635" y="5683"/>
                </a:cubicBezTo>
                <a:lnTo>
                  <a:pt x="7537" y="5536"/>
                </a:lnTo>
                <a:lnTo>
                  <a:pt x="7537" y="5536"/>
                </a:lnTo>
                <a:cubicBezTo>
                  <a:pt x="7732" y="5780"/>
                  <a:pt x="7952" y="6000"/>
                  <a:pt x="8196" y="6195"/>
                </a:cubicBezTo>
                <a:lnTo>
                  <a:pt x="8098" y="6073"/>
                </a:lnTo>
                <a:lnTo>
                  <a:pt x="8098" y="6073"/>
                </a:lnTo>
                <a:cubicBezTo>
                  <a:pt x="8269" y="6244"/>
                  <a:pt x="8440" y="6414"/>
                  <a:pt x="8440" y="6536"/>
                </a:cubicBezTo>
                <a:lnTo>
                  <a:pt x="8464" y="6561"/>
                </a:lnTo>
                <a:lnTo>
                  <a:pt x="8805" y="6902"/>
                </a:lnTo>
                <a:cubicBezTo>
                  <a:pt x="9000" y="7097"/>
                  <a:pt x="9220" y="7292"/>
                  <a:pt x="9439" y="7488"/>
                </a:cubicBezTo>
                <a:lnTo>
                  <a:pt x="9293" y="7317"/>
                </a:lnTo>
                <a:lnTo>
                  <a:pt x="9293" y="7317"/>
                </a:lnTo>
                <a:cubicBezTo>
                  <a:pt x="9415" y="7414"/>
                  <a:pt x="9659" y="7634"/>
                  <a:pt x="9952" y="7878"/>
                </a:cubicBezTo>
                <a:cubicBezTo>
                  <a:pt x="10122" y="7853"/>
                  <a:pt x="10269" y="7829"/>
                  <a:pt x="10391" y="7805"/>
                </a:cubicBezTo>
                <a:cubicBezTo>
                  <a:pt x="10513" y="7805"/>
                  <a:pt x="10683" y="7780"/>
                  <a:pt x="10830" y="7756"/>
                </a:cubicBezTo>
                <a:cubicBezTo>
                  <a:pt x="10952" y="7707"/>
                  <a:pt x="11074" y="7634"/>
                  <a:pt x="11196" y="7561"/>
                </a:cubicBezTo>
                <a:lnTo>
                  <a:pt x="11391" y="7463"/>
                </a:lnTo>
                <a:cubicBezTo>
                  <a:pt x="11439" y="7414"/>
                  <a:pt x="11488" y="7390"/>
                  <a:pt x="11586" y="7341"/>
                </a:cubicBezTo>
                <a:cubicBezTo>
                  <a:pt x="11683" y="6878"/>
                  <a:pt x="11781" y="6414"/>
                  <a:pt x="11854" y="5951"/>
                </a:cubicBezTo>
                <a:lnTo>
                  <a:pt x="11854" y="5951"/>
                </a:lnTo>
                <a:cubicBezTo>
                  <a:pt x="11854" y="5951"/>
                  <a:pt x="11830" y="6024"/>
                  <a:pt x="11805" y="6097"/>
                </a:cubicBezTo>
                <a:lnTo>
                  <a:pt x="11757" y="6219"/>
                </a:lnTo>
                <a:lnTo>
                  <a:pt x="11757" y="6146"/>
                </a:lnTo>
                <a:cubicBezTo>
                  <a:pt x="11757" y="6073"/>
                  <a:pt x="11757" y="6000"/>
                  <a:pt x="11781" y="5951"/>
                </a:cubicBezTo>
                <a:cubicBezTo>
                  <a:pt x="11781" y="5805"/>
                  <a:pt x="11805" y="5658"/>
                  <a:pt x="11805" y="5658"/>
                </a:cubicBezTo>
                <a:cubicBezTo>
                  <a:pt x="11805" y="5698"/>
                  <a:pt x="11886" y="5900"/>
                  <a:pt x="11890" y="6000"/>
                </a:cubicBezTo>
                <a:lnTo>
                  <a:pt x="11890" y="6000"/>
                </a:lnTo>
                <a:cubicBezTo>
                  <a:pt x="11911" y="5905"/>
                  <a:pt x="11935" y="5778"/>
                  <a:pt x="11976" y="5634"/>
                </a:cubicBezTo>
                <a:cubicBezTo>
                  <a:pt x="11976" y="5536"/>
                  <a:pt x="12000" y="5439"/>
                  <a:pt x="12025" y="5341"/>
                </a:cubicBezTo>
                <a:cubicBezTo>
                  <a:pt x="12025" y="5244"/>
                  <a:pt x="12049" y="5195"/>
                  <a:pt x="12049" y="5122"/>
                </a:cubicBezTo>
                <a:cubicBezTo>
                  <a:pt x="12098" y="4854"/>
                  <a:pt x="12147" y="4512"/>
                  <a:pt x="12196" y="4122"/>
                </a:cubicBezTo>
                <a:cubicBezTo>
                  <a:pt x="12220" y="3878"/>
                  <a:pt x="12244" y="3610"/>
                  <a:pt x="12293" y="3341"/>
                </a:cubicBezTo>
                <a:cubicBezTo>
                  <a:pt x="12293" y="3219"/>
                  <a:pt x="12317" y="3122"/>
                  <a:pt x="12342" y="3000"/>
                </a:cubicBezTo>
                <a:cubicBezTo>
                  <a:pt x="12342" y="2927"/>
                  <a:pt x="12366" y="2829"/>
                  <a:pt x="12391" y="2756"/>
                </a:cubicBezTo>
                <a:cubicBezTo>
                  <a:pt x="12391" y="2707"/>
                  <a:pt x="12415" y="2683"/>
                  <a:pt x="12439" y="2658"/>
                </a:cubicBezTo>
                <a:cubicBezTo>
                  <a:pt x="12439" y="2683"/>
                  <a:pt x="12464" y="2707"/>
                  <a:pt x="12464" y="2732"/>
                </a:cubicBezTo>
                <a:cubicBezTo>
                  <a:pt x="12488" y="2805"/>
                  <a:pt x="12513" y="2902"/>
                  <a:pt x="12513" y="2976"/>
                </a:cubicBezTo>
                <a:cubicBezTo>
                  <a:pt x="12531" y="2976"/>
                  <a:pt x="12521" y="2903"/>
                  <a:pt x="12538" y="2903"/>
                </a:cubicBezTo>
                <a:cubicBezTo>
                  <a:pt x="12543" y="2903"/>
                  <a:pt x="12550" y="2910"/>
                  <a:pt x="12561" y="2927"/>
                </a:cubicBezTo>
                <a:cubicBezTo>
                  <a:pt x="12561" y="2976"/>
                  <a:pt x="12561" y="3000"/>
                  <a:pt x="12561" y="3024"/>
                </a:cubicBezTo>
                <a:cubicBezTo>
                  <a:pt x="12561" y="3024"/>
                  <a:pt x="12575" y="3065"/>
                  <a:pt x="12582" y="3065"/>
                </a:cubicBezTo>
                <a:cubicBezTo>
                  <a:pt x="12584" y="3065"/>
                  <a:pt x="12586" y="3061"/>
                  <a:pt x="12586" y="3049"/>
                </a:cubicBezTo>
                <a:cubicBezTo>
                  <a:pt x="12561" y="2951"/>
                  <a:pt x="12561" y="2854"/>
                  <a:pt x="12537" y="2732"/>
                </a:cubicBezTo>
                <a:lnTo>
                  <a:pt x="12537" y="2732"/>
                </a:lnTo>
                <a:lnTo>
                  <a:pt x="12610" y="2854"/>
                </a:lnTo>
                <a:lnTo>
                  <a:pt x="12610" y="2927"/>
                </a:lnTo>
                <a:cubicBezTo>
                  <a:pt x="12610" y="2927"/>
                  <a:pt x="12628" y="2873"/>
                  <a:pt x="12664" y="2873"/>
                </a:cubicBezTo>
                <a:cubicBezTo>
                  <a:pt x="12670" y="2873"/>
                  <a:pt x="12676" y="2874"/>
                  <a:pt x="12683" y="2878"/>
                </a:cubicBezTo>
                <a:cubicBezTo>
                  <a:pt x="12708" y="2878"/>
                  <a:pt x="12708" y="2902"/>
                  <a:pt x="12732" y="2927"/>
                </a:cubicBezTo>
                <a:cubicBezTo>
                  <a:pt x="12781" y="3049"/>
                  <a:pt x="12854" y="3146"/>
                  <a:pt x="12927" y="3244"/>
                </a:cubicBezTo>
                <a:cubicBezTo>
                  <a:pt x="13074" y="3488"/>
                  <a:pt x="13220" y="3707"/>
                  <a:pt x="13366" y="3951"/>
                </a:cubicBezTo>
                <a:cubicBezTo>
                  <a:pt x="13342" y="3951"/>
                  <a:pt x="13269" y="3854"/>
                  <a:pt x="13171" y="3756"/>
                </a:cubicBezTo>
                <a:lnTo>
                  <a:pt x="13171" y="3756"/>
                </a:lnTo>
                <a:cubicBezTo>
                  <a:pt x="13220" y="3829"/>
                  <a:pt x="13269" y="3902"/>
                  <a:pt x="13317" y="4000"/>
                </a:cubicBezTo>
                <a:cubicBezTo>
                  <a:pt x="13309" y="3973"/>
                  <a:pt x="13309" y="3963"/>
                  <a:pt x="13314" y="3963"/>
                </a:cubicBezTo>
                <a:cubicBezTo>
                  <a:pt x="13335" y="3963"/>
                  <a:pt x="13438" y="4115"/>
                  <a:pt x="13446" y="4115"/>
                </a:cubicBezTo>
                <a:cubicBezTo>
                  <a:pt x="13448" y="4115"/>
                  <a:pt x="13446" y="4110"/>
                  <a:pt x="13439" y="4097"/>
                </a:cubicBezTo>
                <a:lnTo>
                  <a:pt x="13439" y="4097"/>
                </a:lnTo>
                <a:cubicBezTo>
                  <a:pt x="13781" y="4415"/>
                  <a:pt x="14025" y="4951"/>
                  <a:pt x="14317" y="5268"/>
                </a:cubicBezTo>
                <a:cubicBezTo>
                  <a:pt x="14415" y="5244"/>
                  <a:pt x="16171" y="5097"/>
                  <a:pt x="16244" y="5049"/>
                </a:cubicBezTo>
                <a:cubicBezTo>
                  <a:pt x="16317" y="5146"/>
                  <a:pt x="16391" y="5268"/>
                  <a:pt x="16415" y="5293"/>
                </a:cubicBezTo>
                <a:cubicBezTo>
                  <a:pt x="16366" y="5171"/>
                  <a:pt x="16293" y="5049"/>
                  <a:pt x="16195" y="4927"/>
                </a:cubicBezTo>
                <a:lnTo>
                  <a:pt x="16122" y="4951"/>
                </a:lnTo>
                <a:cubicBezTo>
                  <a:pt x="15952" y="4707"/>
                  <a:pt x="16122" y="4878"/>
                  <a:pt x="15952" y="4634"/>
                </a:cubicBezTo>
                <a:cubicBezTo>
                  <a:pt x="15956" y="4629"/>
                  <a:pt x="15962" y="4627"/>
                  <a:pt x="15968" y="4627"/>
                </a:cubicBezTo>
                <a:cubicBezTo>
                  <a:pt x="16028" y="4627"/>
                  <a:pt x="16161" y="4823"/>
                  <a:pt x="16293" y="5000"/>
                </a:cubicBezTo>
                <a:cubicBezTo>
                  <a:pt x="16171" y="4829"/>
                  <a:pt x="16073" y="4634"/>
                  <a:pt x="15976" y="4585"/>
                </a:cubicBezTo>
                <a:cubicBezTo>
                  <a:pt x="15878" y="4390"/>
                  <a:pt x="16049" y="4585"/>
                  <a:pt x="15927" y="4341"/>
                </a:cubicBezTo>
                <a:cubicBezTo>
                  <a:pt x="15781" y="4195"/>
                  <a:pt x="15659" y="4049"/>
                  <a:pt x="15561" y="3878"/>
                </a:cubicBezTo>
                <a:cubicBezTo>
                  <a:pt x="15342" y="3439"/>
                  <a:pt x="15098" y="3293"/>
                  <a:pt x="14903" y="2878"/>
                </a:cubicBezTo>
                <a:lnTo>
                  <a:pt x="14903" y="2878"/>
                </a:lnTo>
                <a:lnTo>
                  <a:pt x="14927" y="2927"/>
                </a:lnTo>
                <a:cubicBezTo>
                  <a:pt x="14882" y="2791"/>
                  <a:pt x="14689" y="2570"/>
                  <a:pt x="14564" y="2325"/>
                </a:cubicBezTo>
                <a:lnTo>
                  <a:pt x="14564" y="2325"/>
                </a:lnTo>
                <a:cubicBezTo>
                  <a:pt x="14571" y="2347"/>
                  <a:pt x="14571" y="2363"/>
                  <a:pt x="14562" y="2363"/>
                </a:cubicBezTo>
                <a:cubicBezTo>
                  <a:pt x="14552" y="2363"/>
                  <a:pt x="14528" y="2338"/>
                  <a:pt x="14488" y="2268"/>
                </a:cubicBezTo>
                <a:cubicBezTo>
                  <a:pt x="14147" y="1732"/>
                  <a:pt x="13903" y="1390"/>
                  <a:pt x="13659" y="951"/>
                </a:cubicBezTo>
                <a:lnTo>
                  <a:pt x="13391" y="659"/>
                </a:lnTo>
                <a:lnTo>
                  <a:pt x="13000" y="0"/>
                </a:ln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4"/>
          <p:cNvSpPr/>
          <p:nvPr/>
        </p:nvSpPr>
        <p:spPr>
          <a:xfrm>
            <a:off x="7952867" y="1205017"/>
            <a:ext cx="528290" cy="440231"/>
          </a:xfrm>
          <a:custGeom>
            <a:avLst/>
            <a:gdLst/>
            <a:ahLst/>
            <a:cxnLst/>
            <a:rect l="l" t="t" r="r" b="b"/>
            <a:pathLst>
              <a:path w="15952" h="13293" extrusionOk="0">
                <a:moveTo>
                  <a:pt x="1965" y="4136"/>
                </a:moveTo>
                <a:cubicBezTo>
                  <a:pt x="1969" y="4136"/>
                  <a:pt x="1973" y="4139"/>
                  <a:pt x="1976" y="4147"/>
                </a:cubicBezTo>
                <a:lnTo>
                  <a:pt x="1853" y="4285"/>
                </a:lnTo>
                <a:lnTo>
                  <a:pt x="1853" y="4285"/>
                </a:lnTo>
                <a:cubicBezTo>
                  <a:pt x="1921" y="4199"/>
                  <a:pt x="1947" y="4136"/>
                  <a:pt x="1965" y="4136"/>
                </a:cubicBezTo>
                <a:close/>
                <a:moveTo>
                  <a:pt x="4077" y="7219"/>
                </a:moveTo>
                <a:lnTo>
                  <a:pt x="4077" y="7219"/>
                </a:lnTo>
                <a:cubicBezTo>
                  <a:pt x="4076" y="7219"/>
                  <a:pt x="4075" y="7219"/>
                  <a:pt x="4074" y="7220"/>
                </a:cubicBezTo>
                <a:cubicBezTo>
                  <a:pt x="4076" y="7220"/>
                  <a:pt x="4077" y="7219"/>
                  <a:pt x="4077" y="7219"/>
                </a:cubicBezTo>
                <a:close/>
                <a:moveTo>
                  <a:pt x="10333" y="9981"/>
                </a:moveTo>
                <a:lnTo>
                  <a:pt x="10293" y="10000"/>
                </a:lnTo>
                <a:cubicBezTo>
                  <a:pt x="10305" y="10000"/>
                  <a:pt x="10318" y="9993"/>
                  <a:pt x="10333" y="9981"/>
                </a:cubicBezTo>
                <a:close/>
                <a:moveTo>
                  <a:pt x="3928" y="0"/>
                </a:moveTo>
                <a:lnTo>
                  <a:pt x="3684" y="195"/>
                </a:lnTo>
                <a:lnTo>
                  <a:pt x="3708" y="122"/>
                </a:lnTo>
                <a:lnTo>
                  <a:pt x="3708" y="122"/>
                </a:lnTo>
                <a:cubicBezTo>
                  <a:pt x="3464" y="293"/>
                  <a:pt x="3171" y="537"/>
                  <a:pt x="2879" y="756"/>
                </a:cubicBezTo>
                <a:cubicBezTo>
                  <a:pt x="2732" y="854"/>
                  <a:pt x="2586" y="976"/>
                  <a:pt x="2464" y="1098"/>
                </a:cubicBezTo>
                <a:lnTo>
                  <a:pt x="2147" y="1366"/>
                </a:lnTo>
                <a:cubicBezTo>
                  <a:pt x="2074" y="1464"/>
                  <a:pt x="1976" y="1537"/>
                  <a:pt x="1879" y="1610"/>
                </a:cubicBezTo>
                <a:cubicBezTo>
                  <a:pt x="1757" y="1708"/>
                  <a:pt x="1806" y="1683"/>
                  <a:pt x="1757" y="1732"/>
                </a:cubicBezTo>
                <a:lnTo>
                  <a:pt x="1659" y="1830"/>
                </a:lnTo>
                <a:cubicBezTo>
                  <a:pt x="1513" y="1951"/>
                  <a:pt x="1367" y="2098"/>
                  <a:pt x="1220" y="2244"/>
                </a:cubicBezTo>
                <a:cubicBezTo>
                  <a:pt x="1074" y="2390"/>
                  <a:pt x="952" y="2561"/>
                  <a:pt x="806" y="2732"/>
                </a:cubicBezTo>
                <a:cubicBezTo>
                  <a:pt x="684" y="2903"/>
                  <a:pt x="562" y="3073"/>
                  <a:pt x="440" y="3269"/>
                </a:cubicBezTo>
                <a:lnTo>
                  <a:pt x="391" y="3317"/>
                </a:lnTo>
                <a:cubicBezTo>
                  <a:pt x="342" y="3366"/>
                  <a:pt x="293" y="3415"/>
                  <a:pt x="245" y="3464"/>
                </a:cubicBezTo>
                <a:lnTo>
                  <a:pt x="50" y="3659"/>
                </a:lnTo>
                <a:lnTo>
                  <a:pt x="1" y="3732"/>
                </a:lnTo>
                <a:cubicBezTo>
                  <a:pt x="50" y="3829"/>
                  <a:pt x="98" y="3903"/>
                  <a:pt x="147" y="3976"/>
                </a:cubicBezTo>
                <a:cubicBezTo>
                  <a:pt x="269" y="4122"/>
                  <a:pt x="391" y="4268"/>
                  <a:pt x="537" y="4390"/>
                </a:cubicBezTo>
                <a:cubicBezTo>
                  <a:pt x="731" y="4539"/>
                  <a:pt x="970" y="4661"/>
                  <a:pt x="1210" y="4661"/>
                </a:cubicBezTo>
                <a:cubicBezTo>
                  <a:pt x="1363" y="4661"/>
                  <a:pt x="1517" y="4611"/>
                  <a:pt x="1659" y="4488"/>
                </a:cubicBezTo>
                <a:lnTo>
                  <a:pt x="1684" y="4537"/>
                </a:lnTo>
                <a:cubicBezTo>
                  <a:pt x="1684" y="4537"/>
                  <a:pt x="1781" y="4366"/>
                  <a:pt x="1781" y="4366"/>
                </a:cubicBezTo>
                <a:cubicBezTo>
                  <a:pt x="1794" y="4351"/>
                  <a:pt x="1806" y="4338"/>
                  <a:pt x="1816" y="4327"/>
                </a:cubicBezTo>
                <a:lnTo>
                  <a:pt x="1816" y="4327"/>
                </a:lnTo>
                <a:lnTo>
                  <a:pt x="1781" y="4366"/>
                </a:lnTo>
                <a:cubicBezTo>
                  <a:pt x="1801" y="4346"/>
                  <a:pt x="1819" y="4327"/>
                  <a:pt x="1835" y="4308"/>
                </a:cubicBezTo>
                <a:lnTo>
                  <a:pt x="1835" y="4308"/>
                </a:lnTo>
                <a:cubicBezTo>
                  <a:pt x="1850" y="4293"/>
                  <a:pt x="1860" y="4287"/>
                  <a:pt x="1865" y="4287"/>
                </a:cubicBezTo>
                <a:cubicBezTo>
                  <a:pt x="1883" y="4287"/>
                  <a:pt x="1846" y="4367"/>
                  <a:pt x="1830" y="4415"/>
                </a:cubicBezTo>
                <a:cubicBezTo>
                  <a:pt x="1879" y="4366"/>
                  <a:pt x="1928" y="4293"/>
                  <a:pt x="2001" y="4244"/>
                </a:cubicBezTo>
                <a:cubicBezTo>
                  <a:pt x="2001" y="4229"/>
                  <a:pt x="1996" y="4223"/>
                  <a:pt x="1989" y="4223"/>
                </a:cubicBezTo>
                <a:cubicBezTo>
                  <a:pt x="1973" y="4223"/>
                  <a:pt x="1944" y="4252"/>
                  <a:pt x="1928" y="4268"/>
                </a:cubicBezTo>
                <a:cubicBezTo>
                  <a:pt x="2001" y="4147"/>
                  <a:pt x="2074" y="4025"/>
                  <a:pt x="2147" y="3903"/>
                </a:cubicBezTo>
                <a:cubicBezTo>
                  <a:pt x="2205" y="3836"/>
                  <a:pt x="2228" y="3825"/>
                  <a:pt x="2246" y="3825"/>
                </a:cubicBezTo>
                <a:cubicBezTo>
                  <a:pt x="2254" y="3825"/>
                  <a:pt x="2261" y="3827"/>
                  <a:pt x="2270" y="3827"/>
                </a:cubicBezTo>
                <a:cubicBezTo>
                  <a:pt x="2290" y="3827"/>
                  <a:pt x="2318" y="3815"/>
                  <a:pt x="2391" y="3732"/>
                </a:cubicBezTo>
                <a:cubicBezTo>
                  <a:pt x="2562" y="3537"/>
                  <a:pt x="2684" y="3390"/>
                  <a:pt x="2830" y="3244"/>
                </a:cubicBezTo>
                <a:lnTo>
                  <a:pt x="3074" y="3000"/>
                </a:lnTo>
                <a:lnTo>
                  <a:pt x="3123" y="2951"/>
                </a:lnTo>
                <a:lnTo>
                  <a:pt x="3147" y="2951"/>
                </a:lnTo>
                <a:cubicBezTo>
                  <a:pt x="3171" y="2927"/>
                  <a:pt x="3196" y="2903"/>
                  <a:pt x="3245" y="2903"/>
                </a:cubicBezTo>
                <a:lnTo>
                  <a:pt x="3293" y="2903"/>
                </a:lnTo>
                <a:cubicBezTo>
                  <a:pt x="3293" y="2903"/>
                  <a:pt x="3293" y="2927"/>
                  <a:pt x="3293" y="2927"/>
                </a:cubicBezTo>
                <a:cubicBezTo>
                  <a:pt x="3269" y="2951"/>
                  <a:pt x="3269" y="2951"/>
                  <a:pt x="3269" y="2976"/>
                </a:cubicBezTo>
                <a:cubicBezTo>
                  <a:pt x="3245" y="3000"/>
                  <a:pt x="3220" y="3025"/>
                  <a:pt x="3196" y="3025"/>
                </a:cubicBezTo>
                <a:lnTo>
                  <a:pt x="3220" y="3025"/>
                </a:lnTo>
                <a:lnTo>
                  <a:pt x="3220" y="3122"/>
                </a:lnTo>
                <a:cubicBezTo>
                  <a:pt x="3220" y="3269"/>
                  <a:pt x="3196" y="3439"/>
                  <a:pt x="3196" y="3586"/>
                </a:cubicBezTo>
                <a:lnTo>
                  <a:pt x="3196" y="3829"/>
                </a:lnTo>
                <a:lnTo>
                  <a:pt x="3196" y="4122"/>
                </a:lnTo>
                <a:lnTo>
                  <a:pt x="3196" y="4903"/>
                </a:lnTo>
                <a:cubicBezTo>
                  <a:pt x="3171" y="5268"/>
                  <a:pt x="3220" y="5561"/>
                  <a:pt x="3196" y="5586"/>
                </a:cubicBezTo>
                <a:lnTo>
                  <a:pt x="3293" y="5586"/>
                </a:lnTo>
                <a:cubicBezTo>
                  <a:pt x="3318" y="5756"/>
                  <a:pt x="3318" y="5951"/>
                  <a:pt x="3293" y="6122"/>
                </a:cubicBezTo>
                <a:cubicBezTo>
                  <a:pt x="3269" y="6171"/>
                  <a:pt x="3269" y="6220"/>
                  <a:pt x="3293" y="6268"/>
                </a:cubicBezTo>
                <a:lnTo>
                  <a:pt x="3293" y="6415"/>
                </a:lnTo>
                <a:cubicBezTo>
                  <a:pt x="3293" y="6464"/>
                  <a:pt x="3318" y="6537"/>
                  <a:pt x="3318" y="6610"/>
                </a:cubicBezTo>
                <a:cubicBezTo>
                  <a:pt x="3415" y="6756"/>
                  <a:pt x="3464" y="6927"/>
                  <a:pt x="3489" y="7122"/>
                </a:cubicBezTo>
                <a:lnTo>
                  <a:pt x="3781" y="7171"/>
                </a:lnTo>
                <a:lnTo>
                  <a:pt x="3952" y="7171"/>
                </a:lnTo>
                <a:cubicBezTo>
                  <a:pt x="3952" y="7171"/>
                  <a:pt x="4076" y="7212"/>
                  <a:pt x="4077" y="7219"/>
                </a:cubicBezTo>
                <a:lnTo>
                  <a:pt x="4077" y="7219"/>
                </a:lnTo>
                <a:cubicBezTo>
                  <a:pt x="4097" y="7212"/>
                  <a:pt x="4120" y="7210"/>
                  <a:pt x="4144" y="7210"/>
                </a:cubicBezTo>
                <a:cubicBezTo>
                  <a:pt x="4204" y="7210"/>
                  <a:pt x="4273" y="7227"/>
                  <a:pt x="4342" y="7244"/>
                </a:cubicBezTo>
                <a:cubicBezTo>
                  <a:pt x="4391" y="7244"/>
                  <a:pt x="4318" y="7244"/>
                  <a:pt x="4293" y="7220"/>
                </a:cubicBezTo>
                <a:lnTo>
                  <a:pt x="4293" y="7220"/>
                </a:lnTo>
                <a:lnTo>
                  <a:pt x="4415" y="7244"/>
                </a:lnTo>
                <a:lnTo>
                  <a:pt x="4464" y="7244"/>
                </a:lnTo>
                <a:cubicBezTo>
                  <a:pt x="4489" y="7244"/>
                  <a:pt x="4489" y="7268"/>
                  <a:pt x="4464" y="7268"/>
                </a:cubicBezTo>
                <a:lnTo>
                  <a:pt x="4513" y="7268"/>
                </a:lnTo>
                <a:cubicBezTo>
                  <a:pt x="4635" y="7268"/>
                  <a:pt x="4830" y="7268"/>
                  <a:pt x="5610" y="7342"/>
                </a:cubicBezTo>
                <a:lnTo>
                  <a:pt x="5806" y="7025"/>
                </a:lnTo>
                <a:lnTo>
                  <a:pt x="5903" y="6878"/>
                </a:lnTo>
                <a:cubicBezTo>
                  <a:pt x="5928" y="6829"/>
                  <a:pt x="5952" y="6781"/>
                  <a:pt x="6001" y="6732"/>
                </a:cubicBezTo>
                <a:lnTo>
                  <a:pt x="6391" y="6317"/>
                </a:lnTo>
                <a:cubicBezTo>
                  <a:pt x="6464" y="6244"/>
                  <a:pt x="6537" y="6171"/>
                  <a:pt x="6586" y="6098"/>
                </a:cubicBezTo>
                <a:lnTo>
                  <a:pt x="6806" y="5927"/>
                </a:lnTo>
                <a:lnTo>
                  <a:pt x="6927" y="5829"/>
                </a:lnTo>
                <a:lnTo>
                  <a:pt x="6976" y="5805"/>
                </a:lnTo>
                <a:lnTo>
                  <a:pt x="7074" y="5732"/>
                </a:lnTo>
                <a:cubicBezTo>
                  <a:pt x="7342" y="5537"/>
                  <a:pt x="7610" y="5342"/>
                  <a:pt x="7903" y="5195"/>
                </a:cubicBezTo>
                <a:cubicBezTo>
                  <a:pt x="8025" y="5098"/>
                  <a:pt x="8171" y="5025"/>
                  <a:pt x="8293" y="4951"/>
                </a:cubicBezTo>
                <a:lnTo>
                  <a:pt x="8342" y="4951"/>
                </a:lnTo>
                <a:lnTo>
                  <a:pt x="8342" y="4854"/>
                </a:lnTo>
                <a:cubicBezTo>
                  <a:pt x="8342" y="4825"/>
                  <a:pt x="8346" y="4819"/>
                  <a:pt x="8352" y="4819"/>
                </a:cubicBezTo>
                <a:cubicBezTo>
                  <a:pt x="8356" y="4819"/>
                  <a:pt x="8363" y="4823"/>
                  <a:pt x="8370" y="4823"/>
                </a:cubicBezTo>
                <a:cubicBezTo>
                  <a:pt x="8376" y="4823"/>
                  <a:pt x="8384" y="4820"/>
                  <a:pt x="8391" y="4805"/>
                </a:cubicBezTo>
                <a:lnTo>
                  <a:pt x="8391" y="4878"/>
                </a:lnTo>
                <a:cubicBezTo>
                  <a:pt x="8391" y="4878"/>
                  <a:pt x="8391" y="4878"/>
                  <a:pt x="8366" y="4927"/>
                </a:cubicBezTo>
                <a:lnTo>
                  <a:pt x="8366" y="4927"/>
                </a:lnTo>
                <a:lnTo>
                  <a:pt x="8391" y="4903"/>
                </a:lnTo>
                <a:cubicBezTo>
                  <a:pt x="8405" y="4895"/>
                  <a:pt x="8413" y="4893"/>
                  <a:pt x="8417" y="4893"/>
                </a:cubicBezTo>
                <a:cubicBezTo>
                  <a:pt x="8425" y="4893"/>
                  <a:pt x="8408" y="4910"/>
                  <a:pt x="8391" y="4927"/>
                </a:cubicBezTo>
                <a:lnTo>
                  <a:pt x="8440" y="4927"/>
                </a:lnTo>
                <a:cubicBezTo>
                  <a:pt x="8464" y="4927"/>
                  <a:pt x="8464" y="4951"/>
                  <a:pt x="8440" y="4976"/>
                </a:cubicBezTo>
                <a:lnTo>
                  <a:pt x="8464" y="4976"/>
                </a:lnTo>
                <a:cubicBezTo>
                  <a:pt x="8464" y="5000"/>
                  <a:pt x="8464" y="5049"/>
                  <a:pt x="8464" y="5098"/>
                </a:cubicBezTo>
                <a:cubicBezTo>
                  <a:pt x="8464" y="5171"/>
                  <a:pt x="8464" y="5244"/>
                  <a:pt x="8415" y="5293"/>
                </a:cubicBezTo>
                <a:cubicBezTo>
                  <a:pt x="8415" y="5399"/>
                  <a:pt x="8342" y="5706"/>
                  <a:pt x="8386" y="5706"/>
                </a:cubicBezTo>
                <a:cubicBezTo>
                  <a:pt x="8393" y="5706"/>
                  <a:pt x="8402" y="5699"/>
                  <a:pt x="8415" y="5683"/>
                </a:cubicBezTo>
                <a:lnTo>
                  <a:pt x="8415" y="5683"/>
                </a:lnTo>
                <a:cubicBezTo>
                  <a:pt x="8378" y="5739"/>
                  <a:pt x="8327" y="5951"/>
                  <a:pt x="8304" y="5951"/>
                </a:cubicBezTo>
                <a:cubicBezTo>
                  <a:pt x="8297" y="5951"/>
                  <a:pt x="8293" y="5930"/>
                  <a:pt x="8293" y="5878"/>
                </a:cubicBezTo>
                <a:cubicBezTo>
                  <a:pt x="8269" y="5976"/>
                  <a:pt x="8245" y="6098"/>
                  <a:pt x="8245" y="6195"/>
                </a:cubicBezTo>
                <a:lnTo>
                  <a:pt x="8293" y="6049"/>
                </a:lnTo>
                <a:lnTo>
                  <a:pt x="8293" y="6049"/>
                </a:lnTo>
                <a:cubicBezTo>
                  <a:pt x="8196" y="6342"/>
                  <a:pt x="8147" y="6659"/>
                  <a:pt x="8098" y="6951"/>
                </a:cubicBezTo>
                <a:lnTo>
                  <a:pt x="8171" y="6805"/>
                </a:lnTo>
                <a:lnTo>
                  <a:pt x="8171" y="6805"/>
                </a:lnTo>
                <a:cubicBezTo>
                  <a:pt x="8147" y="7000"/>
                  <a:pt x="8074" y="7195"/>
                  <a:pt x="7976" y="7366"/>
                </a:cubicBezTo>
                <a:lnTo>
                  <a:pt x="8025" y="7098"/>
                </a:lnTo>
                <a:lnTo>
                  <a:pt x="8025" y="7098"/>
                </a:lnTo>
                <a:cubicBezTo>
                  <a:pt x="8001" y="7195"/>
                  <a:pt x="7976" y="7293"/>
                  <a:pt x="7952" y="7390"/>
                </a:cubicBezTo>
                <a:cubicBezTo>
                  <a:pt x="7927" y="7561"/>
                  <a:pt x="7903" y="7707"/>
                  <a:pt x="7879" y="7854"/>
                </a:cubicBezTo>
                <a:cubicBezTo>
                  <a:pt x="7806" y="8146"/>
                  <a:pt x="7781" y="8439"/>
                  <a:pt x="7757" y="8732"/>
                </a:cubicBezTo>
                <a:lnTo>
                  <a:pt x="7781" y="8512"/>
                </a:lnTo>
                <a:lnTo>
                  <a:pt x="7781" y="8512"/>
                </a:lnTo>
                <a:cubicBezTo>
                  <a:pt x="7781" y="8683"/>
                  <a:pt x="7732" y="8976"/>
                  <a:pt x="7684" y="9366"/>
                </a:cubicBezTo>
                <a:cubicBezTo>
                  <a:pt x="7830" y="9512"/>
                  <a:pt x="7903" y="9585"/>
                  <a:pt x="8001" y="9707"/>
                </a:cubicBezTo>
                <a:cubicBezTo>
                  <a:pt x="8098" y="9805"/>
                  <a:pt x="8196" y="9927"/>
                  <a:pt x="8269" y="10049"/>
                </a:cubicBezTo>
                <a:cubicBezTo>
                  <a:pt x="8391" y="10122"/>
                  <a:pt x="8537" y="10171"/>
                  <a:pt x="8659" y="10244"/>
                </a:cubicBezTo>
                <a:lnTo>
                  <a:pt x="8854" y="10342"/>
                </a:lnTo>
                <a:lnTo>
                  <a:pt x="9049" y="10415"/>
                </a:lnTo>
                <a:cubicBezTo>
                  <a:pt x="9488" y="10268"/>
                  <a:pt x="9927" y="10098"/>
                  <a:pt x="10366" y="9902"/>
                </a:cubicBezTo>
                <a:lnTo>
                  <a:pt x="10366" y="9902"/>
                </a:lnTo>
                <a:lnTo>
                  <a:pt x="10220" y="9927"/>
                </a:lnTo>
                <a:lnTo>
                  <a:pt x="10074" y="9951"/>
                </a:lnTo>
                <a:lnTo>
                  <a:pt x="10074" y="9951"/>
                </a:lnTo>
                <a:lnTo>
                  <a:pt x="10147" y="9902"/>
                </a:lnTo>
                <a:cubicBezTo>
                  <a:pt x="10220" y="9878"/>
                  <a:pt x="10269" y="9854"/>
                  <a:pt x="10342" y="9829"/>
                </a:cubicBezTo>
                <a:lnTo>
                  <a:pt x="10582" y="9685"/>
                </a:lnTo>
                <a:lnTo>
                  <a:pt x="10582" y="9685"/>
                </a:lnTo>
                <a:cubicBezTo>
                  <a:pt x="10537" y="9716"/>
                  <a:pt x="10414" y="9918"/>
                  <a:pt x="10333" y="9981"/>
                </a:cubicBezTo>
                <a:lnTo>
                  <a:pt x="10333" y="9981"/>
                </a:lnTo>
                <a:lnTo>
                  <a:pt x="10708" y="9805"/>
                </a:lnTo>
                <a:lnTo>
                  <a:pt x="10976" y="9707"/>
                </a:lnTo>
                <a:lnTo>
                  <a:pt x="11147" y="9610"/>
                </a:lnTo>
                <a:cubicBezTo>
                  <a:pt x="11415" y="9488"/>
                  <a:pt x="11732" y="9317"/>
                  <a:pt x="12074" y="9171"/>
                </a:cubicBezTo>
                <a:lnTo>
                  <a:pt x="12781" y="8805"/>
                </a:lnTo>
                <a:cubicBezTo>
                  <a:pt x="12879" y="8756"/>
                  <a:pt x="13001" y="8707"/>
                  <a:pt x="13074" y="8659"/>
                </a:cubicBezTo>
                <a:cubicBezTo>
                  <a:pt x="13171" y="8610"/>
                  <a:pt x="13244" y="8585"/>
                  <a:pt x="13342" y="8561"/>
                </a:cubicBezTo>
                <a:lnTo>
                  <a:pt x="13415" y="8537"/>
                </a:lnTo>
                <a:lnTo>
                  <a:pt x="13415" y="8537"/>
                </a:lnTo>
                <a:cubicBezTo>
                  <a:pt x="13415" y="8561"/>
                  <a:pt x="13391" y="8585"/>
                  <a:pt x="13391" y="8610"/>
                </a:cubicBezTo>
                <a:cubicBezTo>
                  <a:pt x="13342" y="8683"/>
                  <a:pt x="13269" y="8732"/>
                  <a:pt x="13220" y="8781"/>
                </a:cubicBezTo>
                <a:cubicBezTo>
                  <a:pt x="13220" y="8791"/>
                  <a:pt x="13223" y="8795"/>
                  <a:pt x="13228" y="8795"/>
                </a:cubicBezTo>
                <a:cubicBezTo>
                  <a:pt x="13242" y="8795"/>
                  <a:pt x="13267" y="8766"/>
                  <a:pt x="13273" y="8766"/>
                </a:cubicBezTo>
                <a:cubicBezTo>
                  <a:pt x="13275" y="8766"/>
                  <a:pt x="13274" y="8770"/>
                  <a:pt x="13269" y="8781"/>
                </a:cubicBezTo>
                <a:cubicBezTo>
                  <a:pt x="13244" y="8805"/>
                  <a:pt x="13220" y="8829"/>
                  <a:pt x="13196" y="8829"/>
                </a:cubicBezTo>
                <a:cubicBezTo>
                  <a:pt x="13196" y="8829"/>
                  <a:pt x="13160" y="8883"/>
                  <a:pt x="13180" y="8883"/>
                </a:cubicBezTo>
                <a:cubicBezTo>
                  <a:pt x="13184" y="8883"/>
                  <a:pt x="13189" y="8882"/>
                  <a:pt x="13196" y="8878"/>
                </a:cubicBezTo>
                <a:cubicBezTo>
                  <a:pt x="13220" y="8854"/>
                  <a:pt x="13342" y="8756"/>
                  <a:pt x="13415" y="8683"/>
                </a:cubicBezTo>
                <a:lnTo>
                  <a:pt x="13415" y="8683"/>
                </a:lnTo>
                <a:lnTo>
                  <a:pt x="13366" y="8781"/>
                </a:lnTo>
                <a:lnTo>
                  <a:pt x="13293" y="8829"/>
                </a:lnTo>
                <a:cubicBezTo>
                  <a:pt x="13293" y="8829"/>
                  <a:pt x="13311" y="8823"/>
                  <a:pt x="13333" y="8823"/>
                </a:cubicBezTo>
                <a:cubicBezTo>
                  <a:pt x="13354" y="8823"/>
                  <a:pt x="13379" y="8829"/>
                  <a:pt x="13391" y="8854"/>
                </a:cubicBezTo>
                <a:cubicBezTo>
                  <a:pt x="13391" y="8878"/>
                  <a:pt x="13366" y="8903"/>
                  <a:pt x="13342" y="8927"/>
                </a:cubicBezTo>
                <a:cubicBezTo>
                  <a:pt x="13293" y="9049"/>
                  <a:pt x="13244" y="9146"/>
                  <a:pt x="13220" y="9244"/>
                </a:cubicBezTo>
                <a:lnTo>
                  <a:pt x="12879" y="10024"/>
                </a:lnTo>
                <a:cubicBezTo>
                  <a:pt x="12879" y="9927"/>
                  <a:pt x="12903" y="9829"/>
                  <a:pt x="12927" y="9756"/>
                </a:cubicBezTo>
                <a:lnTo>
                  <a:pt x="12927" y="9756"/>
                </a:lnTo>
                <a:cubicBezTo>
                  <a:pt x="12903" y="9829"/>
                  <a:pt x="12854" y="9927"/>
                  <a:pt x="12805" y="10000"/>
                </a:cubicBezTo>
                <a:cubicBezTo>
                  <a:pt x="12819" y="9983"/>
                  <a:pt x="12827" y="9976"/>
                  <a:pt x="12832" y="9976"/>
                </a:cubicBezTo>
                <a:cubicBezTo>
                  <a:pt x="12857" y="9976"/>
                  <a:pt x="12771" y="10187"/>
                  <a:pt x="12789" y="10187"/>
                </a:cubicBezTo>
                <a:cubicBezTo>
                  <a:pt x="12792" y="10187"/>
                  <a:pt x="12797" y="10182"/>
                  <a:pt x="12805" y="10171"/>
                </a:cubicBezTo>
                <a:lnTo>
                  <a:pt x="12805" y="10171"/>
                </a:lnTo>
                <a:cubicBezTo>
                  <a:pt x="12732" y="10634"/>
                  <a:pt x="12415" y="11122"/>
                  <a:pt x="12318" y="11537"/>
                </a:cubicBezTo>
                <a:cubicBezTo>
                  <a:pt x="12391" y="11610"/>
                  <a:pt x="13488" y="12976"/>
                  <a:pt x="13586" y="13024"/>
                </a:cubicBezTo>
                <a:cubicBezTo>
                  <a:pt x="13570" y="13088"/>
                  <a:pt x="13543" y="13152"/>
                  <a:pt x="13513" y="13209"/>
                </a:cubicBezTo>
                <a:lnTo>
                  <a:pt x="13513" y="13209"/>
                </a:lnTo>
                <a:cubicBezTo>
                  <a:pt x="13568" y="13115"/>
                  <a:pt x="13616" y="13021"/>
                  <a:pt x="13635" y="12927"/>
                </a:cubicBezTo>
                <a:lnTo>
                  <a:pt x="13586" y="12878"/>
                </a:lnTo>
                <a:cubicBezTo>
                  <a:pt x="13683" y="12585"/>
                  <a:pt x="13659" y="12829"/>
                  <a:pt x="13757" y="12561"/>
                </a:cubicBezTo>
                <a:cubicBezTo>
                  <a:pt x="13805" y="12561"/>
                  <a:pt x="13732" y="12805"/>
                  <a:pt x="13635" y="13024"/>
                </a:cubicBezTo>
                <a:cubicBezTo>
                  <a:pt x="13732" y="12878"/>
                  <a:pt x="13781" y="12732"/>
                  <a:pt x="13830" y="12561"/>
                </a:cubicBezTo>
                <a:cubicBezTo>
                  <a:pt x="13869" y="12483"/>
                  <a:pt x="13884" y="12471"/>
                  <a:pt x="13895" y="12471"/>
                </a:cubicBezTo>
                <a:cubicBezTo>
                  <a:pt x="13900" y="12471"/>
                  <a:pt x="13904" y="12473"/>
                  <a:pt x="13908" y="12473"/>
                </a:cubicBezTo>
                <a:cubicBezTo>
                  <a:pt x="13919" y="12473"/>
                  <a:pt x="13934" y="12460"/>
                  <a:pt x="13976" y="12366"/>
                </a:cubicBezTo>
                <a:cubicBezTo>
                  <a:pt x="14025" y="12171"/>
                  <a:pt x="14098" y="12000"/>
                  <a:pt x="14196" y="11805"/>
                </a:cubicBezTo>
                <a:cubicBezTo>
                  <a:pt x="14415" y="11366"/>
                  <a:pt x="14415" y="11098"/>
                  <a:pt x="14635" y="10707"/>
                </a:cubicBezTo>
                <a:lnTo>
                  <a:pt x="14635" y="10756"/>
                </a:lnTo>
                <a:cubicBezTo>
                  <a:pt x="14708" y="10610"/>
                  <a:pt x="14805" y="10317"/>
                  <a:pt x="14927" y="10073"/>
                </a:cubicBezTo>
                <a:lnTo>
                  <a:pt x="14927" y="10073"/>
                </a:lnTo>
                <a:cubicBezTo>
                  <a:pt x="14903" y="10110"/>
                  <a:pt x="14879" y="10140"/>
                  <a:pt x="14866" y="10140"/>
                </a:cubicBezTo>
                <a:cubicBezTo>
                  <a:pt x="14854" y="10140"/>
                  <a:pt x="14854" y="10110"/>
                  <a:pt x="14879" y="10024"/>
                </a:cubicBezTo>
                <a:cubicBezTo>
                  <a:pt x="15171" y="9439"/>
                  <a:pt x="15293" y="9049"/>
                  <a:pt x="15537" y="8610"/>
                </a:cubicBezTo>
                <a:lnTo>
                  <a:pt x="15635" y="8220"/>
                </a:lnTo>
                <a:lnTo>
                  <a:pt x="15952" y="7488"/>
                </a:lnTo>
                <a:lnTo>
                  <a:pt x="15439" y="6829"/>
                </a:lnTo>
                <a:cubicBezTo>
                  <a:pt x="15391" y="6756"/>
                  <a:pt x="15342" y="6683"/>
                  <a:pt x="15269" y="6634"/>
                </a:cubicBezTo>
                <a:lnTo>
                  <a:pt x="15074" y="6439"/>
                </a:lnTo>
                <a:lnTo>
                  <a:pt x="14879" y="6268"/>
                </a:lnTo>
                <a:lnTo>
                  <a:pt x="14561" y="6000"/>
                </a:lnTo>
                <a:lnTo>
                  <a:pt x="14122" y="6146"/>
                </a:lnTo>
                <a:cubicBezTo>
                  <a:pt x="13976" y="6195"/>
                  <a:pt x="13830" y="6244"/>
                  <a:pt x="13683" y="6317"/>
                </a:cubicBezTo>
                <a:lnTo>
                  <a:pt x="12757" y="6707"/>
                </a:lnTo>
                <a:cubicBezTo>
                  <a:pt x="12610" y="6781"/>
                  <a:pt x="12464" y="6854"/>
                  <a:pt x="12318" y="6927"/>
                </a:cubicBezTo>
                <a:lnTo>
                  <a:pt x="11854" y="7146"/>
                </a:lnTo>
                <a:lnTo>
                  <a:pt x="11366" y="7390"/>
                </a:lnTo>
                <a:lnTo>
                  <a:pt x="10610" y="7781"/>
                </a:lnTo>
                <a:cubicBezTo>
                  <a:pt x="10488" y="7829"/>
                  <a:pt x="10391" y="7878"/>
                  <a:pt x="10293" y="7927"/>
                </a:cubicBezTo>
                <a:lnTo>
                  <a:pt x="10196" y="7976"/>
                </a:lnTo>
                <a:cubicBezTo>
                  <a:pt x="10147" y="8000"/>
                  <a:pt x="10098" y="8024"/>
                  <a:pt x="10049" y="8049"/>
                </a:cubicBezTo>
                <a:cubicBezTo>
                  <a:pt x="10025" y="8049"/>
                  <a:pt x="9976" y="8073"/>
                  <a:pt x="9952" y="8073"/>
                </a:cubicBezTo>
                <a:lnTo>
                  <a:pt x="9952" y="7951"/>
                </a:lnTo>
                <a:cubicBezTo>
                  <a:pt x="9952" y="7927"/>
                  <a:pt x="9952" y="7854"/>
                  <a:pt x="9976" y="7805"/>
                </a:cubicBezTo>
                <a:cubicBezTo>
                  <a:pt x="10049" y="7439"/>
                  <a:pt x="10123" y="7098"/>
                  <a:pt x="10196" y="6732"/>
                </a:cubicBezTo>
                <a:cubicBezTo>
                  <a:pt x="10269" y="6390"/>
                  <a:pt x="10342" y="6049"/>
                  <a:pt x="10391" y="5732"/>
                </a:cubicBezTo>
                <a:cubicBezTo>
                  <a:pt x="10415" y="5537"/>
                  <a:pt x="10440" y="5366"/>
                  <a:pt x="10488" y="5195"/>
                </a:cubicBezTo>
                <a:cubicBezTo>
                  <a:pt x="10513" y="4951"/>
                  <a:pt x="10562" y="4708"/>
                  <a:pt x="10562" y="4488"/>
                </a:cubicBezTo>
                <a:cubicBezTo>
                  <a:pt x="10635" y="4147"/>
                  <a:pt x="10684" y="3732"/>
                  <a:pt x="10708" y="3317"/>
                </a:cubicBezTo>
                <a:lnTo>
                  <a:pt x="10610" y="3195"/>
                </a:lnTo>
                <a:lnTo>
                  <a:pt x="10513" y="3098"/>
                </a:lnTo>
                <a:lnTo>
                  <a:pt x="10513" y="3098"/>
                </a:lnTo>
                <a:cubicBezTo>
                  <a:pt x="10564" y="3162"/>
                  <a:pt x="10568" y="3193"/>
                  <a:pt x="10546" y="3193"/>
                </a:cubicBezTo>
                <a:cubicBezTo>
                  <a:pt x="10526" y="3193"/>
                  <a:pt x="10486" y="3168"/>
                  <a:pt x="10440" y="3122"/>
                </a:cubicBezTo>
                <a:cubicBezTo>
                  <a:pt x="10049" y="2659"/>
                  <a:pt x="10171" y="2830"/>
                  <a:pt x="10098" y="2756"/>
                </a:cubicBezTo>
                <a:cubicBezTo>
                  <a:pt x="10098" y="2756"/>
                  <a:pt x="10049" y="2732"/>
                  <a:pt x="10001" y="2683"/>
                </a:cubicBezTo>
                <a:cubicBezTo>
                  <a:pt x="9952" y="2659"/>
                  <a:pt x="9879" y="2634"/>
                  <a:pt x="9757" y="2586"/>
                </a:cubicBezTo>
                <a:cubicBezTo>
                  <a:pt x="9635" y="2512"/>
                  <a:pt x="9537" y="2464"/>
                  <a:pt x="9366" y="2366"/>
                </a:cubicBezTo>
                <a:cubicBezTo>
                  <a:pt x="9171" y="2439"/>
                  <a:pt x="8976" y="2488"/>
                  <a:pt x="8757" y="2561"/>
                </a:cubicBezTo>
                <a:lnTo>
                  <a:pt x="8391" y="2683"/>
                </a:lnTo>
                <a:cubicBezTo>
                  <a:pt x="8269" y="2732"/>
                  <a:pt x="8147" y="2781"/>
                  <a:pt x="8025" y="2830"/>
                </a:cubicBezTo>
                <a:lnTo>
                  <a:pt x="7635" y="3025"/>
                </a:lnTo>
                <a:cubicBezTo>
                  <a:pt x="7562" y="3049"/>
                  <a:pt x="7513" y="3073"/>
                  <a:pt x="7440" y="3098"/>
                </a:cubicBezTo>
                <a:lnTo>
                  <a:pt x="7318" y="3195"/>
                </a:lnTo>
                <a:cubicBezTo>
                  <a:pt x="7147" y="3269"/>
                  <a:pt x="6976" y="3366"/>
                  <a:pt x="6806" y="3464"/>
                </a:cubicBezTo>
                <a:cubicBezTo>
                  <a:pt x="6440" y="3683"/>
                  <a:pt x="6123" y="3903"/>
                  <a:pt x="5806" y="4147"/>
                </a:cubicBezTo>
                <a:lnTo>
                  <a:pt x="5684" y="4220"/>
                </a:lnTo>
                <a:lnTo>
                  <a:pt x="5635" y="4244"/>
                </a:lnTo>
                <a:lnTo>
                  <a:pt x="5586" y="4293"/>
                </a:lnTo>
                <a:cubicBezTo>
                  <a:pt x="5562" y="4317"/>
                  <a:pt x="5537" y="4342"/>
                  <a:pt x="5513" y="4366"/>
                </a:cubicBezTo>
                <a:cubicBezTo>
                  <a:pt x="5440" y="4415"/>
                  <a:pt x="5391" y="4464"/>
                  <a:pt x="5342" y="4512"/>
                </a:cubicBezTo>
                <a:lnTo>
                  <a:pt x="5318" y="4610"/>
                </a:lnTo>
                <a:lnTo>
                  <a:pt x="5318" y="4634"/>
                </a:lnTo>
                <a:cubicBezTo>
                  <a:pt x="5293" y="4610"/>
                  <a:pt x="5293" y="4586"/>
                  <a:pt x="5293" y="4561"/>
                </a:cubicBezTo>
                <a:cubicBezTo>
                  <a:pt x="5269" y="4512"/>
                  <a:pt x="5269" y="4464"/>
                  <a:pt x="5245" y="4415"/>
                </a:cubicBezTo>
                <a:lnTo>
                  <a:pt x="5269" y="4415"/>
                </a:lnTo>
                <a:cubicBezTo>
                  <a:pt x="5245" y="4366"/>
                  <a:pt x="5245" y="4317"/>
                  <a:pt x="5245" y="4244"/>
                </a:cubicBezTo>
                <a:lnTo>
                  <a:pt x="5245" y="4122"/>
                </a:lnTo>
                <a:cubicBezTo>
                  <a:pt x="5245" y="4098"/>
                  <a:pt x="5245" y="4049"/>
                  <a:pt x="5245" y="4049"/>
                </a:cubicBezTo>
                <a:lnTo>
                  <a:pt x="5245" y="4025"/>
                </a:lnTo>
                <a:lnTo>
                  <a:pt x="5245" y="3951"/>
                </a:lnTo>
                <a:lnTo>
                  <a:pt x="5245" y="3805"/>
                </a:lnTo>
                <a:cubicBezTo>
                  <a:pt x="5245" y="3586"/>
                  <a:pt x="5293" y="3390"/>
                  <a:pt x="5293" y="3195"/>
                </a:cubicBezTo>
                <a:cubicBezTo>
                  <a:pt x="5342" y="2830"/>
                  <a:pt x="5367" y="2488"/>
                  <a:pt x="5391" y="2171"/>
                </a:cubicBezTo>
                <a:cubicBezTo>
                  <a:pt x="5440" y="1854"/>
                  <a:pt x="5464" y="1561"/>
                  <a:pt x="5488" y="1317"/>
                </a:cubicBezTo>
                <a:cubicBezTo>
                  <a:pt x="5513" y="1073"/>
                  <a:pt x="5513" y="903"/>
                  <a:pt x="5513" y="756"/>
                </a:cubicBezTo>
                <a:lnTo>
                  <a:pt x="5513" y="756"/>
                </a:lnTo>
                <a:lnTo>
                  <a:pt x="5488" y="903"/>
                </a:lnTo>
                <a:lnTo>
                  <a:pt x="5488" y="781"/>
                </a:lnTo>
                <a:cubicBezTo>
                  <a:pt x="5196" y="537"/>
                  <a:pt x="5220" y="464"/>
                  <a:pt x="5074" y="269"/>
                </a:cubicBezTo>
                <a:cubicBezTo>
                  <a:pt x="5069" y="278"/>
                  <a:pt x="5062" y="282"/>
                  <a:pt x="5051" y="282"/>
                </a:cubicBezTo>
                <a:cubicBezTo>
                  <a:pt x="5006" y="282"/>
                  <a:pt x="4914" y="202"/>
                  <a:pt x="4854" y="122"/>
                </a:cubicBezTo>
                <a:lnTo>
                  <a:pt x="4830" y="73"/>
                </a:lnTo>
                <a:lnTo>
                  <a:pt x="4781" y="73"/>
                </a:lnTo>
                <a:cubicBezTo>
                  <a:pt x="4659" y="49"/>
                  <a:pt x="4562" y="49"/>
                  <a:pt x="4440" y="49"/>
                </a:cubicBezTo>
                <a:lnTo>
                  <a:pt x="4196" y="49"/>
                </a:lnTo>
                <a:lnTo>
                  <a:pt x="3928" y="0"/>
                </a:lnTo>
                <a:close/>
                <a:moveTo>
                  <a:pt x="13513" y="13209"/>
                </a:moveTo>
                <a:cubicBezTo>
                  <a:pt x="13497" y="13237"/>
                  <a:pt x="13481" y="13265"/>
                  <a:pt x="13464" y="13293"/>
                </a:cubicBezTo>
                <a:cubicBezTo>
                  <a:pt x="13481" y="13267"/>
                  <a:pt x="13498" y="13239"/>
                  <a:pt x="13513" y="13209"/>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 name="Google Shape;123;p14"/>
          <p:cNvGrpSpPr/>
          <p:nvPr/>
        </p:nvGrpSpPr>
        <p:grpSpPr>
          <a:xfrm rot="-9582679">
            <a:off x="8351105" y="3446991"/>
            <a:ext cx="998450" cy="529774"/>
            <a:chOff x="238125" y="2760550"/>
            <a:chExt cx="528650" cy="280500"/>
          </a:xfrm>
        </p:grpSpPr>
        <p:sp>
          <p:nvSpPr>
            <p:cNvPr id="124" name="Google Shape;124;p14"/>
            <p:cNvSpPr/>
            <p:nvPr/>
          </p:nvSpPr>
          <p:spPr>
            <a:xfrm>
              <a:off x="274700" y="3020300"/>
              <a:ext cx="1850" cy="9150"/>
            </a:xfrm>
            <a:custGeom>
              <a:avLst/>
              <a:gdLst/>
              <a:ahLst/>
              <a:cxnLst/>
              <a:rect l="l" t="t" r="r" b="b"/>
              <a:pathLst>
                <a:path w="74" h="366" extrusionOk="0">
                  <a:moveTo>
                    <a:pt x="74" y="0"/>
                  </a:moveTo>
                  <a:cubicBezTo>
                    <a:pt x="25" y="122"/>
                    <a:pt x="0" y="244"/>
                    <a:pt x="0" y="366"/>
                  </a:cubicBezTo>
                  <a:cubicBezTo>
                    <a:pt x="49" y="244"/>
                    <a:pt x="74" y="122"/>
                    <a:pt x="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4"/>
            <p:cNvSpPr/>
            <p:nvPr/>
          </p:nvSpPr>
          <p:spPr>
            <a:xfrm>
              <a:off x="277125" y="3020300"/>
              <a:ext cx="25" cy="25"/>
            </a:xfrm>
            <a:custGeom>
              <a:avLst/>
              <a:gdLst/>
              <a:ahLst/>
              <a:cxnLst/>
              <a:rect l="l" t="t" r="r" b="b"/>
              <a:pathLst>
                <a:path w="1" h="1" extrusionOk="0">
                  <a:moveTo>
                    <a:pt x="1" y="0"/>
                  </a:move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126;p14"/>
            <p:cNvGrpSpPr/>
            <p:nvPr/>
          </p:nvGrpSpPr>
          <p:grpSpPr>
            <a:xfrm>
              <a:off x="238125" y="2760550"/>
              <a:ext cx="528650" cy="279275"/>
              <a:chOff x="238125" y="2760550"/>
              <a:chExt cx="528650" cy="279275"/>
            </a:xfrm>
          </p:grpSpPr>
          <p:sp>
            <p:nvSpPr>
              <p:cNvPr id="127" name="Google Shape;127;p14"/>
              <p:cNvSpPr/>
              <p:nvPr/>
            </p:nvSpPr>
            <p:spPr>
              <a:xfrm>
                <a:off x="238125" y="2760550"/>
                <a:ext cx="528650" cy="278050"/>
              </a:xfrm>
              <a:custGeom>
                <a:avLst/>
                <a:gdLst/>
                <a:ahLst/>
                <a:cxnLst/>
                <a:rect l="l" t="t" r="r" b="b"/>
                <a:pathLst>
                  <a:path w="21146" h="11122" extrusionOk="0">
                    <a:moveTo>
                      <a:pt x="11622" y="1778"/>
                    </a:moveTo>
                    <a:lnTo>
                      <a:pt x="11622" y="1778"/>
                    </a:lnTo>
                    <a:cubicBezTo>
                      <a:pt x="11627" y="1780"/>
                      <a:pt x="11631" y="1781"/>
                      <a:pt x="11634" y="1781"/>
                    </a:cubicBezTo>
                    <a:cubicBezTo>
                      <a:pt x="11630" y="1780"/>
                      <a:pt x="11626" y="1779"/>
                      <a:pt x="11622" y="1778"/>
                    </a:cubicBezTo>
                    <a:close/>
                    <a:moveTo>
                      <a:pt x="15975" y="3512"/>
                    </a:moveTo>
                    <a:cubicBezTo>
                      <a:pt x="15975" y="3515"/>
                      <a:pt x="15978" y="3517"/>
                      <a:pt x="15983" y="3518"/>
                    </a:cubicBezTo>
                    <a:lnTo>
                      <a:pt x="15983" y="3518"/>
                    </a:lnTo>
                    <a:cubicBezTo>
                      <a:pt x="15980" y="3516"/>
                      <a:pt x="15978" y="3514"/>
                      <a:pt x="15975" y="3512"/>
                    </a:cubicBezTo>
                    <a:close/>
                    <a:moveTo>
                      <a:pt x="1524" y="10118"/>
                    </a:moveTo>
                    <a:cubicBezTo>
                      <a:pt x="1528" y="10118"/>
                      <a:pt x="1532" y="10119"/>
                      <a:pt x="1537" y="10122"/>
                    </a:cubicBezTo>
                    <a:lnTo>
                      <a:pt x="1508" y="10266"/>
                    </a:lnTo>
                    <a:lnTo>
                      <a:pt x="1508" y="10266"/>
                    </a:lnTo>
                    <a:cubicBezTo>
                      <a:pt x="1519" y="10173"/>
                      <a:pt x="1503" y="10118"/>
                      <a:pt x="1524" y="10118"/>
                    </a:cubicBezTo>
                    <a:close/>
                    <a:moveTo>
                      <a:pt x="10756" y="0"/>
                    </a:moveTo>
                    <a:lnTo>
                      <a:pt x="10756" y="0"/>
                    </a:lnTo>
                    <a:cubicBezTo>
                      <a:pt x="10902" y="24"/>
                      <a:pt x="10853" y="49"/>
                      <a:pt x="10731" y="49"/>
                    </a:cubicBezTo>
                    <a:cubicBezTo>
                      <a:pt x="10549" y="24"/>
                      <a:pt x="10451" y="18"/>
                      <a:pt x="10399" y="18"/>
                    </a:cubicBezTo>
                    <a:cubicBezTo>
                      <a:pt x="10347" y="18"/>
                      <a:pt x="10341" y="24"/>
                      <a:pt x="10341" y="24"/>
                    </a:cubicBezTo>
                    <a:lnTo>
                      <a:pt x="9927" y="24"/>
                    </a:lnTo>
                    <a:cubicBezTo>
                      <a:pt x="9024" y="24"/>
                      <a:pt x="8146" y="171"/>
                      <a:pt x="7317" y="463"/>
                    </a:cubicBezTo>
                    <a:cubicBezTo>
                      <a:pt x="6512" y="756"/>
                      <a:pt x="5756" y="1146"/>
                      <a:pt x="5073" y="1634"/>
                    </a:cubicBezTo>
                    <a:cubicBezTo>
                      <a:pt x="4757" y="1926"/>
                      <a:pt x="4319" y="2243"/>
                      <a:pt x="4050" y="2535"/>
                    </a:cubicBezTo>
                    <a:lnTo>
                      <a:pt x="4050" y="2535"/>
                    </a:lnTo>
                    <a:cubicBezTo>
                      <a:pt x="3877" y="2706"/>
                      <a:pt x="3369" y="3198"/>
                      <a:pt x="2927" y="3756"/>
                    </a:cubicBezTo>
                    <a:cubicBezTo>
                      <a:pt x="2537" y="4195"/>
                      <a:pt x="2195" y="4658"/>
                      <a:pt x="1902" y="5171"/>
                    </a:cubicBezTo>
                    <a:lnTo>
                      <a:pt x="1951" y="5097"/>
                    </a:lnTo>
                    <a:lnTo>
                      <a:pt x="1951" y="5097"/>
                    </a:lnTo>
                    <a:cubicBezTo>
                      <a:pt x="1829" y="5317"/>
                      <a:pt x="1683" y="5536"/>
                      <a:pt x="1512" y="5707"/>
                    </a:cubicBezTo>
                    <a:cubicBezTo>
                      <a:pt x="1610" y="5707"/>
                      <a:pt x="1463" y="6049"/>
                      <a:pt x="1390" y="6171"/>
                    </a:cubicBezTo>
                    <a:cubicBezTo>
                      <a:pt x="1341" y="6268"/>
                      <a:pt x="1268" y="6439"/>
                      <a:pt x="1219" y="6634"/>
                    </a:cubicBezTo>
                    <a:cubicBezTo>
                      <a:pt x="1146" y="6805"/>
                      <a:pt x="1073" y="7024"/>
                      <a:pt x="1000" y="7171"/>
                    </a:cubicBezTo>
                    <a:lnTo>
                      <a:pt x="976" y="7146"/>
                    </a:lnTo>
                    <a:cubicBezTo>
                      <a:pt x="902" y="7439"/>
                      <a:pt x="683" y="7975"/>
                      <a:pt x="634" y="8171"/>
                    </a:cubicBezTo>
                    <a:cubicBezTo>
                      <a:pt x="390" y="8780"/>
                      <a:pt x="220" y="9390"/>
                      <a:pt x="146" y="10049"/>
                    </a:cubicBezTo>
                    <a:cubicBezTo>
                      <a:pt x="146" y="10049"/>
                      <a:pt x="98" y="10146"/>
                      <a:pt x="73" y="10244"/>
                    </a:cubicBezTo>
                    <a:lnTo>
                      <a:pt x="24" y="10390"/>
                    </a:lnTo>
                    <a:lnTo>
                      <a:pt x="0" y="10463"/>
                    </a:lnTo>
                    <a:lnTo>
                      <a:pt x="0" y="10536"/>
                    </a:lnTo>
                    <a:cubicBezTo>
                      <a:pt x="195" y="10658"/>
                      <a:pt x="390" y="10756"/>
                      <a:pt x="610" y="10805"/>
                    </a:cubicBezTo>
                    <a:cubicBezTo>
                      <a:pt x="691" y="10836"/>
                      <a:pt x="776" y="10851"/>
                      <a:pt x="859" y="10851"/>
                    </a:cubicBezTo>
                    <a:cubicBezTo>
                      <a:pt x="1102" y="10851"/>
                      <a:pt x="1336" y="10723"/>
                      <a:pt x="1463" y="10488"/>
                    </a:cubicBezTo>
                    <a:lnTo>
                      <a:pt x="1488" y="10512"/>
                    </a:lnTo>
                    <a:cubicBezTo>
                      <a:pt x="1488" y="10488"/>
                      <a:pt x="1488" y="10463"/>
                      <a:pt x="1488" y="10439"/>
                    </a:cubicBezTo>
                    <a:lnTo>
                      <a:pt x="1488" y="10366"/>
                    </a:lnTo>
                    <a:cubicBezTo>
                      <a:pt x="1491" y="10356"/>
                      <a:pt x="1493" y="10346"/>
                      <a:pt x="1495" y="10337"/>
                    </a:cubicBezTo>
                    <a:lnTo>
                      <a:pt x="1495" y="10337"/>
                    </a:lnTo>
                    <a:cubicBezTo>
                      <a:pt x="1509" y="10287"/>
                      <a:pt x="1518" y="10268"/>
                      <a:pt x="1524" y="10268"/>
                    </a:cubicBezTo>
                    <a:cubicBezTo>
                      <a:pt x="1537" y="10268"/>
                      <a:pt x="1537" y="10344"/>
                      <a:pt x="1537" y="10390"/>
                    </a:cubicBezTo>
                    <a:cubicBezTo>
                      <a:pt x="1561" y="10317"/>
                      <a:pt x="1561" y="10244"/>
                      <a:pt x="1585" y="10171"/>
                    </a:cubicBezTo>
                    <a:cubicBezTo>
                      <a:pt x="1585" y="10166"/>
                      <a:pt x="1584" y="10164"/>
                      <a:pt x="1583" y="10164"/>
                    </a:cubicBezTo>
                    <a:cubicBezTo>
                      <a:pt x="1577" y="10164"/>
                      <a:pt x="1561" y="10200"/>
                      <a:pt x="1561" y="10219"/>
                    </a:cubicBezTo>
                    <a:cubicBezTo>
                      <a:pt x="1537" y="10097"/>
                      <a:pt x="1561" y="10000"/>
                      <a:pt x="1585" y="9878"/>
                    </a:cubicBezTo>
                    <a:cubicBezTo>
                      <a:pt x="1634" y="9683"/>
                      <a:pt x="1634" y="9878"/>
                      <a:pt x="1683" y="9658"/>
                    </a:cubicBezTo>
                    <a:cubicBezTo>
                      <a:pt x="1976" y="8536"/>
                      <a:pt x="2415" y="7463"/>
                      <a:pt x="3000" y="6488"/>
                    </a:cubicBezTo>
                    <a:cubicBezTo>
                      <a:pt x="3024" y="6488"/>
                      <a:pt x="3000" y="6488"/>
                      <a:pt x="3000" y="6512"/>
                    </a:cubicBezTo>
                    <a:cubicBezTo>
                      <a:pt x="3073" y="6366"/>
                      <a:pt x="3146" y="6219"/>
                      <a:pt x="3244" y="6073"/>
                    </a:cubicBezTo>
                    <a:cubicBezTo>
                      <a:pt x="3317" y="5927"/>
                      <a:pt x="3415" y="5805"/>
                      <a:pt x="3488" y="5658"/>
                    </a:cubicBezTo>
                    <a:cubicBezTo>
                      <a:pt x="3512" y="5610"/>
                      <a:pt x="3561" y="5585"/>
                      <a:pt x="3610" y="5561"/>
                    </a:cubicBezTo>
                    <a:cubicBezTo>
                      <a:pt x="3585" y="5561"/>
                      <a:pt x="3658" y="5488"/>
                      <a:pt x="3732" y="5341"/>
                    </a:cubicBezTo>
                    <a:cubicBezTo>
                      <a:pt x="3829" y="5219"/>
                      <a:pt x="3951" y="5024"/>
                      <a:pt x="4097" y="4854"/>
                    </a:cubicBezTo>
                    <a:cubicBezTo>
                      <a:pt x="4244" y="4683"/>
                      <a:pt x="4390" y="4512"/>
                      <a:pt x="4512" y="4366"/>
                    </a:cubicBezTo>
                    <a:cubicBezTo>
                      <a:pt x="4610" y="4244"/>
                      <a:pt x="4707" y="4171"/>
                      <a:pt x="4707" y="4146"/>
                    </a:cubicBezTo>
                    <a:lnTo>
                      <a:pt x="4683" y="4098"/>
                    </a:lnTo>
                    <a:cubicBezTo>
                      <a:pt x="4927" y="3854"/>
                      <a:pt x="4805" y="4073"/>
                      <a:pt x="5000" y="3829"/>
                    </a:cubicBezTo>
                    <a:cubicBezTo>
                      <a:pt x="5049" y="3732"/>
                      <a:pt x="5122" y="3658"/>
                      <a:pt x="5219" y="3585"/>
                    </a:cubicBezTo>
                    <a:cubicBezTo>
                      <a:pt x="5317" y="3537"/>
                      <a:pt x="5390" y="3463"/>
                      <a:pt x="5463" y="3366"/>
                    </a:cubicBezTo>
                    <a:cubicBezTo>
                      <a:pt x="5463" y="3366"/>
                      <a:pt x="5553" y="3312"/>
                      <a:pt x="5578" y="3312"/>
                    </a:cubicBezTo>
                    <a:cubicBezTo>
                      <a:pt x="5583" y="3312"/>
                      <a:pt x="5585" y="3314"/>
                      <a:pt x="5585" y="3317"/>
                    </a:cubicBezTo>
                    <a:cubicBezTo>
                      <a:pt x="5585" y="3244"/>
                      <a:pt x="5707" y="3195"/>
                      <a:pt x="5780" y="3122"/>
                    </a:cubicBezTo>
                    <a:cubicBezTo>
                      <a:pt x="5780" y="3114"/>
                      <a:pt x="5775" y="3111"/>
                      <a:pt x="5767" y="3111"/>
                    </a:cubicBezTo>
                    <a:cubicBezTo>
                      <a:pt x="5751" y="3111"/>
                      <a:pt x="5723" y="3122"/>
                      <a:pt x="5707" y="3122"/>
                    </a:cubicBezTo>
                    <a:lnTo>
                      <a:pt x="5780" y="3049"/>
                    </a:lnTo>
                    <a:lnTo>
                      <a:pt x="5878" y="2976"/>
                    </a:lnTo>
                    <a:cubicBezTo>
                      <a:pt x="5905" y="2967"/>
                      <a:pt x="5925" y="2961"/>
                      <a:pt x="5937" y="2961"/>
                    </a:cubicBezTo>
                    <a:cubicBezTo>
                      <a:pt x="5959" y="2961"/>
                      <a:pt x="5958" y="2978"/>
                      <a:pt x="5927" y="3024"/>
                    </a:cubicBezTo>
                    <a:lnTo>
                      <a:pt x="6171" y="2829"/>
                    </a:lnTo>
                    <a:lnTo>
                      <a:pt x="6561" y="2585"/>
                    </a:lnTo>
                    <a:cubicBezTo>
                      <a:pt x="6902" y="2390"/>
                      <a:pt x="7268" y="2220"/>
                      <a:pt x="7634" y="2073"/>
                    </a:cubicBezTo>
                    <a:cubicBezTo>
                      <a:pt x="7975" y="1927"/>
                      <a:pt x="8341" y="1829"/>
                      <a:pt x="8732" y="1756"/>
                    </a:cubicBezTo>
                    <a:cubicBezTo>
                      <a:pt x="8878" y="1707"/>
                      <a:pt x="9024" y="1707"/>
                      <a:pt x="9171" y="1683"/>
                    </a:cubicBezTo>
                    <a:lnTo>
                      <a:pt x="9463" y="1659"/>
                    </a:lnTo>
                    <a:cubicBezTo>
                      <a:pt x="9390" y="1634"/>
                      <a:pt x="9219" y="1659"/>
                      <a:pt x="9146" y="1610"/>
                    </a:cubicBezTo>
                    <a:cubicBezTo>
                      <a:pt x="9219" y="1585"/>
                      <a:pt x="9274" y="1585"/>
                      <a:pt x="9320" y="1585"/>
                    </a:cubicBezTo>
                    <a:cubicBezTo>
                      <a:pt x="9366" y="1585"/>
                      <a:pt x="9402" y="1585"/>
                      <a:pt x="9439" y="1561"/>
                    </a:cubicBezTo>
                    <a:cubicBezTo>
                      <a:pt x="9488" y="1610"/>
                      <a:pt x="9561" y="1610"/>
                      <a:pt x="9658" y="1610"/>
                    </a:cubicBezTo>
                    <a:cubicBezTo>
                      <a:pt x="9732" y="1610"/>
                      <a:pt x="9829" y="1634"/>
                      <a:pt x="9902" y="1659"/>
                    </a:cubicBezTo>
                    <a:lnTo>
                      <a:pt x="9951" y="1610"/>
                    </a:lnTo>
                    <a:lnTo>
                      <a:pt x="10024" y="1659"/>
                    </a:lnTo>
                    <a:lnTo>
                      <a:pt x="10488" y="1659"/>
                    </a:lnTo>
                    <a:lnTo>
                      <a:pt x="10853" y="1707"/>
                    </a:lnTo>
                    <a:cubicBezTo>
                      <a:pt x="11117" y="1707"/>
                      <a:pt x="11381" y="1731"/>
                      <a:pt x="11622" y="1778"/>
                    </a:cubicBezTo>
                    <a:lnTo>
                      <a:pt x="11622" y="1778"/>
                    </a:lnTo>
                    <a:cubicBezTo>
                      <a:pt x="11593" y="1769"/>
                      <a:pt x="11549" y="1732"/>
                      <a:pt x="11634" y="1732"/>
                    </a:cubicBezTo>
                    <a:cubicBezTo>
                      <a:pt x="11634" y="1781"/>
                      <a:pt x="11902" y="1732"/>
                      <a:pt x="11951" y="1805"/>
                    </a:cubicBezTo>
                    <a:cubicBezTo>
                      <a:pt x="12016" y="1805"/>
                      <a:pt x="12168" y="1848"/>
                      <a:pt x="12233" y="1848"/>
                    </a:cubicBezTo>
                    <a:cubicBezTo>
                      <a:pt x="12265" y="1848"/>
                      <a:pt x="12276" y="1837"/>
                      <a:pt x="12244" y="1805"/>
                    </a:cubicBezTo>
                    <a:lnTo>
                      <a:pt x="12244" y="1805"/>
                    </a:lnTo>
                    <a:cubicBezTo>
                      <a:pt x="12292" y="1829"/>
                      <a:pt x="12366" y="1854"/>
                      <a:pt x="12414" y="1878"/>
                    </a:cubicBezTo>
                    <a:cubicBezTo>
                      <a:pt x="12463" y="1902"/>
                      <a:pt x="12488" y="1902"/>
                      <a:pt x="12414" y="1902"/>
                    </a:cubicBezTo>
                    <a:cubicBezTo>
                      <a:pt x="12488" y="1927"/>
                      <a:pt x="12561" y="1951"/>
                      <a:pt x="12658" y="1976"/>
                    </a:cubicBezTo>
                    <a:lnTo>
                      <a:pt x="12536" y="1927"/>
                    </a:lnTo>
                    <a:lnTo>
                      <a:pt x="12536" y="1927"/>
                    </a:lnTo>
                    <a:cubicBezTo>
                      <a:pt x="12683" y="1951"/>
                      <a:pt x="12805" y="2000"/>
                      <a:pt x="12902" y="2024"/>
                    </a:cubicBezTo>
                    <a:cubicBezTo>
                      <a:pt x="13024" y="2073"/>
                      <a:pt x="13122" y="2098"/>
                      <a:pt x="13219" y="2098"/>
                    </a:cubicBezTo>
                    <a:lnTo>
                      <a:pt x="13122" y="2049"/>
                    </a:lnTo>
                    <a:lnTo>
                      <a:pt x="13122" y="2049"/>
                    </a:lnTo>
                    <a:cubicBezTo>
                      <a:pt x="13292" y="2098"/>
                      <a:pt x="13439" y="2146"/>
                      <a:pt x="13488" y="2220"/>
                    </a:cubicBezTo>
                    <a:lnTo>
                      <a:pt x="13414" y="2195"/>
                    </a:lnTo>
                    <a:lnTo>
                      <a:pt x="13317" y="2195"/>
                    </a:lnTo>
                    <a:cubicBezTo>
                      <a:pt x="13463" y="2220"/>
                      <a:pt x="13561" y="2268"/>
                      <a:pt x="13683" y="2317"/>
                    </a:cubicBezTo>
                    <a:cubicBezTo>
                      <a:pt x="13805" y="2366"/>
                      <a:pt x="13902" y="2390"/>
                      <a:pt x="14024" y="2439"/>
                    </a:cubicBezTo>
                    <a:lnTo>
                      <a:pt x="13902" y="2415"/>
                    </a:lnTo>
                    <a:lnTo>
                      <a:pt x="13902" y="2415"/>
                    </a:lnTo>
                    <a:cubicBezTo>
                      <a:pt x="13975" y="2439"/>
                      <a:pt x="14146" y="2488"/>
                      <a:pt x="14341" y="2585"/>
                    </a:cubicBezTo>
                    <a:cubicBezTo>
                      <a:pt x="14439" y="2610"/>
                      <a:pt x="14561" y="2683"/>
                      <a:pt x="14658" y="2732"/>
                    </a:cubicBezTo>
                    <a:cubicBezTo>
                      <a:pt x="14780" y="2780"/>
                      <a:pt x="14878" y="2829"/>
                      <a:pt x="15000" y="2902"/>
                    </a:cubicBezTo>
                    <a:cubicBezTo>
                      <a:pt x="15219" y="3024"/>
                      <a:pt x="15439" y="3146"/>
                      <a:pt x="15634" y="3268"/>
                    </a:cubicBezTo>
                    <a:cubicBezTo>
                      <a:pt x="15805" y="3366"/>
                      <a:pt x="15926" y="3463"/>
                      <a:pt x="16024" y="3512"/>
                    </a:cubicBezTo>
                    <a:lnTo>
                      <a:pt x="15926" y="3390"/>
                    </a:lnTo>
                    <a:lnTo>
                      <a:pt x="16048" y="3439"/>
                    </a:lnTo>
                    <a:cubicBezTo>
                      <a:pt x="16094" y="3462"/>
                      <a:pt x="16118" y="3485"/>
                      <a:pt x="16161" y="3507"/>
                    </a:cubicBezTo>
                    <a:lnTo>
                      <a:pt x="16161" y="3507"/>
                    </a:lnTo>
                    <a:cubicBezTo>
                      <a:pt x="16155" y="3506"/>
                      <a:pt x="16147" y="3505"/>
                      <a:pt x="16138" y="3505"/>
                    </a:cubicBezTo>
                    <a:cubicBezTo>
                      <a:pt x="16097" y="3505"/>
                      <a:pt x="16029" y="3519"/>
                      <a:pt x="15995" y="3519"/>
                    </a:cubicBezTo>
                    <a:cubicBezTo>
                      <a:pt x="15990" y="3519"/>
                      <a:pt x="15986" y="3519"/>
                      <a:pt x="15983" y="3518"/>
                    </a:cubicBezTo>
                    <a:lnTo>
                      <a:pt x="15983" y="3518"/>
                    </a:lnTo>
                    <a:cubicBezTo>
                      <a:pt x="16516" y="3956"/>
                      <a:pt x="16977" y="4441"/>
                      <a:pt x="17390" y="4976"/>
                    </a:cubicBezTo>
                    <a:cubicBezTo>
                      <a:pt x="17804" y="5488"/>
                      <a:pt x="18170" y="6073"/>
                      <a:pt x="18439" y="6683"/>
                    </a:cubicBezTo>
                    <a:cubicBezTo>
                      <a:pt x="18471" y="6770"/>
                      <a:pt x="18470" y="6794"/>
                      <a:pt x="18456" y="6794"/>
                    </a:cubicBezTo>
                    <a:cubicBezTo>
                      <a:pt x="18440" y="6794"/>
                      <a:pt x="18403" y="6756"/>
                      <a:pt x="18390" y="6756"/>
                    </a:cubicBezTo>
                    <a:cubicBezTo>
                      <a:pt x="18512" y="6975"/>
                      <a:pt x="18487" y="6829"/>
                      <a:pt x="18561" y="7024"/>
                    </a:cubicBezTo>
                    <a:cubicBezTo>
                      <a:pt x="18568" y="7047"/>
                      <a:pt x="18569" y="7056"/>
                      <a:pt x="18565" y="7056"/>
                    </a:cubicBezTo>
                    <a:cubicBezTo>
                      <a:pt x="18556" y="7056"/>
                      <a:pt x="18528" y="7017"/>
                      <a:pt x="18512" y="7000"/>
                    </a:cubicBezTo>
                    <a:lnTo>
                      <a:pt x="18512" y="7000"/>
                    </a:lnTo>
                    <a:cubicBezTo>
                      <a:pt x="18561" y="7097"/>
                      <a:pt x="18585" y="7171"/>
                      <a:pt x="18609" y="7171"/>
                    </a:cubicBezTo>
                    <a:cubicBezTo>
                      <a:pt x="18561" y="7049"/>
                      <a:pt x="18634" y="7097"/>
                      <a:pt x="18658" y="7024"/>
                    </a:cubicBezTo>
                    <a:lnTo>
                      <a:pt x="18707" y="7171"/>
                    </a:lnTo>
                    <a:cubicBezTo>
                      <a:pt x="18731" y="7219"/>
                      <a:pt x="18756" y="7293"/>
                      <a:pt x="18756" y="7293"/>
                    </a:cubicBezTo>
                    <a:lnTo>
                      <a:pt x="18731" y="7293"/>
                    </a:lnTo>
                    <a:cubicBezTo>
                      <a:pt x="18829" y="7414"/>
                      <a:pt x="18902" y="7536"/>
                      <a:pt x="18951" y="7683"/>
                    </a:cubicBezTo>
                    <a:cubicBezTo>
                      <a:pt x="19122" y="8146"/>
                      <a:pt x="19243" y="8634"/>
                      <a:pt x="19365" y="9122"/>
                    </a:cubicBezTo>
                    <a:cubicBezTo>
                      <a:pt x="19341" y="9122"/>
                      <a:pt x="19317" y="9024"/>
                      <a:pt x="19268" y="8927"/>
                    </a:cubicBezTo>
                    <a:lnTo>
                      <a:pt x="19268" y="8927"/>
                    </a:lnTo>
                    <a:cubicBezTo>
                      <a:pt x="19292" y="9000"/>
                      <a:pt x="19317" y="9073"/>
                      <a:pt x="19317" y="9146"/>
                    </a:cubicBezTo>
                    <a:cubicBezTo>
                      <a:pt x="19317" y="9126"/>
                      <a:pt x="19319" y="9118"/>
                      <a:pt x="19322" y="9118"/>
                    </a:cubicBezTo>
                    <a:cubicBezTo>
                      <a:pt x="19336" y="9118"/>
                      <a:pt x="19374" y="9263"/>
                      <a:pt x="19386" y="9263"/>
                    </a:cubicBezTo>
                    <a:cubicBezTo>
                      <a:pt x="19388" y="9263"/>
                      <a:pt x="19390" y="9257"/>
                      <a:pt x="19390" y="9244"/>
                    </a:cubicBezTo>
                    <a:cubicBezTo>
                      <a:pt x="19536" y="9585"/>
                      <a:pt x="19536" y="10049"/>
                      <a:pt x="19658" y="10341"/>
                    </a:cubicBezTo>
                    <a:cubicBezTo>
                      <a:pt x="19683" y="10341"/>
                      <a:pt x="20024" y="10488"/>
                      <a:pt x="20390" y="10610"/>
                    </a:cubicBezTo>
                    <a:cubicBezTo>
                      <a:pt x="20715" y="10749"/>
                      <a:pt x="21039" y="10866"/>
                      <a:pt x="21112" y="10877"/>
                    </a:cubicBezTo>
                    <a:lnTo>
                      <a:pt x="21112" y="10877"/>
                    </a:lnTo>
                    <a:cubicBezTo>
                      <a:pt x="21109" y="10846"/>
                      <a:pt x="21104" y="10814"/>
                      <a:pt x="21097" y="10780"/>
                    </a:cubicBezTo>
                    <a:lnTo>
                      <a:pt x="21048" y="10780"/>
                    </a:lnTo>
                    <a:cubicBezTo>
                      <a:pt x="21000" y="10536"/>
                      <a:pt x="21073" y="10707"/>
                      <a:pt x="21048" y="10463"/>
                    </a:cubicBezTo>
                    <a:cubicBezTo>
                      <a:pt x="21097" y="10463"/>
                      <a:pt x="21122" y="10683"/>
                      <a:pt x="21146" y="10878"/>
                    </a:cubicBezTo>
                    <a:cubicBezTo>
                      <a:pt x="21146" y="10731"/>
                      <a:pt x="21146" y="10585"/>
                      <a:pt x="21097" y="10439"/>
                    </a:cubicBezTo>
                    <a:cubicBezTo>
                      <a:pt x="21097" y="10268"/>
                      <a:pt x="21146" y="10439"/>
                      <a:pt x="21122" y="10244"/>
                    </a:cubicBezTo>
                    <a:cubicBezTo>
                      <a:pt x="21073" y="10073"/>
                      <a:pt x="21048" y="9902"/>
                      <a:pt x="21048" y="9732"/>
                    </a:cubicBezTo>
                    <a:cubicBezTo>
                      <a:pt x="21000" y="9317"/>
                      <a:pt x="20853" y="9122"/>
                      <a:pt x="20804" y="8732"/>
                    </a:cubicBezTo>
                    <a:lnTo>
                      <a:pt x="20804" y="8732"/>
                    </a:lnTo>
                    <a:lnTo>
                      <a:pt x="20829" y="8780"/>
                    </a:lnTo>
                    <a:cubicBezTo>
                      <a:pt x="20829" y="8634"/>
                      <a:pt x="20731" y="8390"/>
                      <a:pt x="20682" y="8146"/>
                    </a:cubicBezTo>
                    <a:cubicBezTo>
                      <a:pt x="20682" y="8188"/>
                      <a:pt x="20682" y="8231"/>
                      <a:pt x="20673" y="8231"/>
                    </a:cubicBezTo>
                    <a:cubicBezTo>
                      <a:pt x="20666" y="8231"/>
                      <a:pt x="20654" y="8208"/>
                      <a:pt x="20634" y="8146"/>
                    </a:cubicBezTo>
                    <a:cubicBezTo>
                      <a:pt x="20585" y="7878"/>
                      <a:pt x="20512" y="7707"/>
                      <a:pt x="20463" y="7488"/>
                    </a:cubicBezTo>
                    <a:lnTo>
                      <a:pt x="20414" y="7414"/>
                    </a:lnTo>
                    <a:cubicBezTo>
                      <a:pt x="20390" y="7366"/>
                      <a:pt x="20365" y="7317"/>
                      <a:pt x="20365" y="7317"/>
                    </a:cubicBezTo>
                    <a:cubicBezTo>
                      <a:pt x="20048" y="6390"/>
                      <a:pt x="19609" y="5512"/>
                      <a:pt x="19073" y="4707"/>
                    </a:cubicBezTo>
                    <a:cubicBezTo>
                      <a:pt x="18756" y="4219"/>
                      <a:pt x="18390" y="3756"/>
                      <a:pt x="18000" y="3341"/>
                    </a:cubicBezTo>
                    <a:cubicBezTo>
                      <a:pt x="17707" y="3024"/>
                      <a:pt x="17414" y="2756"/>
                      <a:pt x="17122" y="2512"/>
                    </a:cubicBezTo>
                    <a:lnTo>
                      <a:pt x="17146" y="2512"/>
                    </a:lnTo>
                    <a:cubicBezTo>
                      <a:pt x="16780" y="2220"/>
                      <a:pt x="16414" y="1951"/>
                      <a:pt x="16024" y="1707"/>
                    </a:cubicBezTo>
                    <a:cubicBezTo>
                      <a:pt x="15536" y="1390"/>
                      <a:pt x="15048" y="1146"/>
                      <a:pt x="14512" y="927"/>
                    </a:cubicBezTo>
                    <a:cubicBezTo>
                      <a:pt x="13561" y="512"/>
                      <a:pt x="12561" y="268"/>
                      <a:pt x="11561" y="146"/>
                    </a:cubicBezTo>
                    <a:cubicBezTo>
                      <a:pt x="11292" y="73"/>
                      <a:pt x="11024" y="24"/>
                      <a:pt x="10756" y="0"/>
                    </a:cubicBezTo>
                    <a:close/>
                    <a:moveTo>
                      <a:pt x="21112" y="10877"/>
                    </a:moveTo>
                    <a:cubicBezTo>
                      <a:pt x="21122" y="10958"/>
                      <a:pt x="21122" y="11034"/>
                      <a:pt x="21122" y="11122"/>
                    </a:cubicBezTo>
                    <a:cubicBezTo>
                      <a:pt x="21122" y="11049"/>
                      <a:pt x="21122" y="10951"/>
                      <a:pt x="21122" y="10878"/>
                    </a:cubicBezTo>
                    <a:cubicBezTo>
                      <a:pt x="21119" y="10878"/>
                      <a:pt x="21116" y="10878"/>
                      <a:pt x="21112" y="10877"/>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4"/>
              <p:cNvSpPr/>
              <p:nvPr/>
            </p:nvSpPr>
            <p:spPr>
              <a:xfrm>
                <a:off x="338100" y="3028825"/>
                <a:ext cx="2475" cy="6725"/>
              </a:xfrm>
              <a:custGeom>
                <a:avLst/>
                <a:gdLst/>
                <a:ahLst/>
                <a:cxnLst/>
                <a:rect l="l" t="t" r="r" b="b"/>
                <a:pathLst>
                  <a:path w="99" h="269" extrusionOk="0">
                    <a:moveTo>
                      <a:pt x="98" y="0"/>
                    </a:moveTo>
                    <a:cubicBezTo>
                      <a:pt x="50" y="74"/>
                      <a:pt x="1" y="171"/>
                      <a:pt x="1" y="269"/>
                    </a:cubicBezTo>
                    <a:cubicBezTo>
                      <a:pt x="50" y="196"/>
                      <a:pt x="74" y="98"/>
                      <a:pt x="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4"/>
              <p:cNvSpPr/>
              <p:nvPr/>
            </p:nvSpPr>
            <p:spPr>
              <a:xfrm>
                <a:off x="340550" y="3028825"/>
                <a:ext cx="25" cy="25"/>
              </a:xfrm>
              <a:custGeom>
                <a:avLst/>
                <a:gdLst/>
                <a:ahLst/>
                <a:cxnLst/>
                <a:rect l="l" t="t" r="r" b="b"/>
                <a:pathLst>
                  <a:path w="1" h="1" extrusionOk="0">
                    <a:moveTo>
                      <a:pt x="0" y="0"/>
                    </a:moveTo>
                    <a:lnTo>
                      <a:pt x="0" y="0"/>
                    </a:lnTo>
                    <a:lnTo>
                      <a:pt x="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4"/>
              <p:cNvSpPr/>
              <p:nvPr/>
            </p:nvSpPr>
            <p:spPr>
              <a:xfrm>
                <a:off x="302750" y="2832500"/>
                <a:ext cx="398800" cy="207325"/>
              </a:xfrm>
              <a:custGeom>
                <a:avLst/>
                <a:gdLst/>
                <a:ahLst/>
                <a:cxnLst/>
                <a:rect l="l" t="t" r="r" b="b"/>
                <a:pathLst>
                  <a:path w="15952" h="8293" extrusionOk="0">
                    <a:moveTo>
                      <a:pt x="8594" y="1702"/>
                    </a:moveTo>
                    <a:cubicBezTo>
                      <a:pt x="8599" y="1705"/>
                      <a:pt x="8605" y="1707"/>
                      <a:pt x="8610" y="1707"/>
                    </a:cubicBezTo>
                    <a:cubicBezTo>
                      <a:pt x="8604" y="1705"/>
                      <a:pt x="8599" y="1704"/>
                      <a:pt x="8594" y="1702"/>
                    </a:cubicBezTo>
                    <a:close/>
                    <a:moveTo>
                      <a:pt x="4624" y="2600"/>
                    </a:moveTo>
                    <a:cubicBezTo>
                      <a:pt x="4619" y="2604"/>
                      <a:pt x="4614" y="2607"/>
                      <a:pt x="4610" y="2610"/>
                    </a:cubicBezTo>
                    <a:cubicBezTo>
                      <a:pt x="4616" y="2607"/>
                      <a:pt x="4621" y="2603"/>
                      <a:pt x="4624" y="2600"/>
                    </a:cubicBezTo>
                    <a:close/>
                    <a:moveTo>
                      <a:pt x="11683" y="2951"/>
                    </a:moveTo>
                    <a:cubicBezTo>
                      <a:pt x="11683" y="2954"/>
                      <a:pt x="11685" y="2956"/>
                      <a:pt x="11690" y="2956"/>
                    </a:cubicBezTo>
                    <a:lnTo>
                      <a:pt x="11690" y="2956"/>
                    </a:lnTo>
                    <a:cubicBezTo>
                      <a:pt x="11687" y="2954"/>
                      <a:pt x="11685" y="2953"/>
                      <a:pt x="11683" y="2951"/>
                    </a:cubicBezTo>
                    <a:close/>
                    <a:moveTo>
                      <a:pt x="1415" y="3829"/>
                    </a:moveTo>
                    <a:lnTo>
                      <a:pt x="1391" y="3878"/>
                    </a:lnTo>
                    <a:lnTo>
                      <a:pt x="1391" y="3878"/>
                    </a:lnTo>
                    <a:cubicBezTo>
                      <a:pt x="1398" y="3862"/>
                      <a:pt x="1406" y="3847"/>
                      <a:pt x="1414" y="3831"/>
                    </a:cubicBezTo>
                    <a:lnTo>
                      <a:pt x="1414" y="3831"/>
                    </a:lnTo>
                    <a:cubicBezTo>
                      <a:pt x="1414" y="3830"/>
                      <a:pt x="1415" y="3830"/>
                      <a:pt x="1415" y="3829"/>
                    </a:cubicBezTo>
                    <a:close/>
                    <a:moveTo>
                      <a:pt x="2596" y="5025"/>
                    </a:moveTo>
                    <a:cubicBezTo>
                      <a:pt x="2595" y="5026"/>
                      <a:pt x="2595" y="5027"/>
                      <a:pt x="2594" y="5028"/>
                    </a:cubicBezTo>
                    <a:lnTo>
                      <a:pt x="2594" y="5028"/>
                    </a:lnTo>
                    <a:cubicBezTo>
                      <a:pt x="2596" y="5026"/>
                      <a:pt x="2597" y="5025"/>
                      <a:pt x="2596" y="5025"/>
                    </a:cubicBezTo>
                    <a:close/>
                    <a:moveTo>
                      <a:pt x="2594" y="5028"/>
                    </a:moveTo>
                    <a:cubicBezTo>
                      <a:pt x="2591" y="5031"/>
                      <a:pt x="2586" y="5037"/>
                      <a:pt x="2586" y="5049"/>
                    </a:cubicBezTo>
                    <a:cubicBezTo>
                      <a:pt x="2588" y="5042"/>
                      <a:pt x="2591" y="5035"/>
                      <a:pt x="2594" y="5028"/>
                    </a:cubicBezTo>
                    <a:close/>
                    <a:moveTo>
                      <a:pt x="1505" y="7629"/>
                    </a:moveTo>
                    <a:cubicBezTo>
                      <a:pt x="1507" y="7629"/>
                      <a:pt x="1509" y="7631"/>
                      <a:pt x="1512" y="7634"/>
                    </a:cubicBezTo>
                    <a:lnTo>
                      <a:pt x="1499" y="7728"/>
                    </a:lnTo>
                    <a:lnTo>
                      <a:pt x="1499" y="7728"/>
                    </a:lnTo>
                    <a:cubicBezTo>
                      <a:pt x="1502" y="7664"/>
                      <a:pt x="1497" y="7629"/>
                      <a:pt x="1505" y="7629"/>
                    </a:cubicBezTo>
                    <a:close/>
                    <a:moveTo>
                      <a:pt x="8000" y="0"/>
                    </a:moveTo>
                    <a:cubicBezTo>
                      <a:pt x="8098" y="0"/>
                      <a:pt x="8049" y="24"/>
                      <a:pt x="7976" y="24"/>
                    </a:cubicBezTo>
                    <a:cubicBezTo>
                      <a:pt x="7878" y="16"/>
                      <a:pt x="7813" y="14"/>
                      <a:pt x="7770" y="14"/>
                    </a:cubicBezTo>
                    <a:cubicBezTo>
                      <a:pt x="7683" y="14"/>
                      <a:pt x="7683" y="24"/>
                      <a:pt x="7683" y="24"/>
                    </a:cubicBezTo>
                    <a:cubicBezTo>
                      <a:pt x="7683" y="24"/>
                      <a:pt x="7659" y="49"/>
                      <a:pt x="7366" y="73"/>
                    </a:cubicBezTo>
                    <a:cubicBezTo>
                      <a:pt x="7195" y="73"/>
                      <a:pt x="6927" y="98"/>
                      <a:pt x="6586" y="146"/>
                    </a:cubicBezTo>
                    <a:cubicBezTo>
                      <a:pt x="6415" y="171"/>
                      <a:pt x="6220" y="220"/>
                      <a:pt x="6025" y="244"/>
                    </a:cubicBezTo>
                    <a:lnTo>
                      <a:pt x="5439" y="415"/>
                    </a:lnTo>
                    <a:lnTo>
                      <a:pt x="4903" y="634"/>
                    </a:lnTo>
                    <a:cubicBezTo>
                      <a:pt x="4708" y="707"/>
                      <a:pt x="4561" y="780"/>
                      <a:pt x="4415" y="854"/>
                    </a:cubicBezTo>
                    <a:cubicBezTo>
                      <a:pt x="4269" y="927"/>
                      <a:pt x="4147" y="1000"/>
                      <a:pt x="4025" y="1073"/>
                    </a:cubicBezTo>
                    <a:lnTo>
                      <a:pt x="3756" y="1244"/>
                    </a:lnTo>
                    <a:cubicBezTo>
                      <a:pt x="3515" y="1485"/>
                      <a:pt x="3178" y="1679"/>
                      <a:pt x="2982" y="1920"/>
                    </a:cubicBezTo>
                    <a:lnTo>
                      <a:pt x="2982" y="1920"/>
                    </a:lnTo>
                    <a:cubicBezTo>
                      <a:pt x="2672" y="2207"/>
                      <a:pt x="2385" y="2494"/>
                      <a:pt x="2122" y="2805"/>
                    </a:cubicBezTo>
                    <a:cubicBezTo>
                      <a:pt x="2049" y="2927"/>
                      <a:pt x="1951" y="3024"/>
                      <a:pt x="1878" y="3122"/>
                    </a:cubicBezTo>
                    <a:cubicBezTo>
                      <a:pt x="1781" y="3244"/>
                      <a:pt x="1708" y="3341"/>
                      <a:pt x="1659" y="3439"/>
                    </a:cubicBezTo>
                    <a:cubicBezTo>
                      <a:pt x="1550" y="3570"/>
                      <a:pt x="1480" y="3700"/>
                      <a:pt x="1414" y="3831"/>
                    </a:cubicBezTo>
                    <a:lnTo>
                      <a:pt x="1414" y="3831"/>
                    </a:lnTo>
                    <a:cubicBezTo>
                      <a:pt x="1268" y="4146"/>
                      <a:pt x="1244" y="4073"/>
                      <a:pt x="1098" y="4293"/>
                    </a:cubicBezTo>
                    <a:cubicBezTo>
                      <a:pt x="1171" y="4293"/>
                      <a:pt x="1073" y="4561"/>
                      <a:pt x="1049" y="4658"/>
                    </a:cubicBezTo>
                    <a:cubicBezTo>
                      <a:pt x="976" y="4805"/>
                      <a:pt x="878" y="5146"/>
                      <a:pt x="781" y="5390"/>
                    </a:cubicBezTo>
                    <a:lnTo>
                      <a:pt x="756" y="5390"/>
                    </a:lnTo>
                    <a:cubicBezTo>
                      <a:pt x="708" y="5585"/>
                      <a:pt x="561" y="6000"/>
                      <a:pt x="512" y="6122"/>
                    </a:cubicBezTo>
                    <a:cubicBezTo>
                      <a:pt x="464" y="6268"/>
                      <a:pt x="366" y="6512"/>
                      <a:pt x="293" y="6732"/>
                    </a:cubicBezTo>
                    <a:cubicBezTo>
                      <a:pt x="220" y="6975"/>
                      <a:pt x="171" y="7219"/>
                      <a:pt x="147" y="7463"/>
                    </a:cubicBezTo>
                    <a:lnTo>
                      <a:pt x="0" y="7780"/>
                    </a:lnTo>
                    <a:lnTo>
                      <a:pt x="0" y="7829"/>
                    </a:lnTo>
                    <a:cubicBezTo>
                      <a:pt x="171" y="7951"/>
                      <a:pt x="366" y="8024"/>
                      <a:pt x="586" y="8073"/>
                    </a:cubicBezTo>
                    <a:cubicBezTo>
                      <a:pt x="706" y="8113"/>
                      <a:pt x="843" y="8141"/>
                      <a:pt x="975" y="8141"/>
                    </a:cubicBezTo>
                    <a:cubicBezTo>
                      <a:pt x="1163" y="8141"/>
                      <a:pt x="1339" y="8084"/>
                      <a:pt x="1439" y="7927"/>
                    </a:cubicBezTo>
                    <a:lnTo>
                      <a:pt x="1464" y="7927"/>
                    </a:lnTo>
                    <a:lnTo>
                      <a:pt x="1488" y="7829"/>
                    </a:lnTo>
                    <a:cubicBezTo>
                      <a:pt x="1492" y="7808"/>
                      <a:pt x="1494" y="7788"/>
                      <a:pt x="1496" y="7770"/>
                    </a:cubicBezTo>
                    <a:lnTo>
                      <a:pt x="1496" y="7770"/>
                    </a:lnTo>
                    <a:cubicBezTo>
                      <a:pt x="1500" y="7753"/>
                      <a:pt x="1504" y="7746"/>
                      <a:pt x="1507" y="7746"/>
                    </a:cubicBezTo>
                    <a:cubicBezTo>
                      <a:pt x="1516" y="7746"/>
                      <a:pt x="1521" y="7798"/>
                      <a:pt x="1537" y="7829"/>
                    </a:cubicBezTo>
                    <a:cubicBezTo>
                      <a:pt x="1537" y="7780"/>
                      <a:pt x="1561" y="7732"/>
                      <a:pt x="1586" y="7683"/>
                    </a:cubicBezTo>
                    <a:cubicBezTo>
                      <a:pt x="1586" y="7678"/>
                      <a:pt x="1585" y="7676"/>
                      <a:pt x="1583" y="7676"/>
                    </a:cubicBezTo>
                    <a:cubicBezTo>
                      <a:pt x="1576" y="7676"/>
                      <a:pt x="1557" y="7712"/>
                      <a:pt x="1537" y="7732"/>
                    </a:cubicBezTo>
                    <a:cubicBezTo>
                      <a:pt x="1537" y="7634"/>
                      <a:pt x="1537" y="7536"/>
                      <a:pt x="1561" y="7463"/>
                    </a:cubicBezTo>
                    <a:cubicBezTo>
                      <a:pt x="1610" y="7341"/>
                      <a:pt x="1634" y="7463"/>
                      <a:pt x="1659" y="7317"/>
                    </a:cubicBezTo>
                    <a:cubicBezTo>
                      <a:pt x="1878" y="6512"/>
                      <a:pt x="2195" y="5756"/>
                      <a:pt x="2586" y="5024"/>
                    </a:cubicBezTo>
                    <a:cubicBezTo>
                      <a:pt x="2591" y="5024"/>
                      <a:pt x="2594" y="5024"/>
                      <a:pt x="2596" y="5025"/>
                    </a:cubicBezTo>
                    <a:lnTo>
                      <a:pt x="2596" y="5025"/>
                    </a:lnTo>
                    <a:cubicBezTo>
                      <a:pt x="2644" y="4914"/>
                      <a:pt x="2711" y="4824"/>
                      <a:pt x="2756" y="4756"/>
                    </a:cubicBezTo>
                    <a:cubicBezTo>
                      <a:pt x="2805" y="4658"/>
                      <a:pt x="2854" y="4536"/>
                      <a:pt x="2927" y="4439"/>
                    </a:cubicBezTo>
                    <a:cubicBezTo>
                      <a:pt x="2951" y="4415"/>
                      <a:pt x="2976" y="4390"/>
                      <a:pt x="3025" y="4390"/>
                    </a:cubicBezTo>
                    <a:cubicBezTo>
                      <a:pt x="3025" y="4341"/>
                      <a:pt x="3073" y="4268"/>
                      <a:pt x="3098" y="4219"/>
                    </a:cubicBezTo>
                    <a:lnTo>
                      <a:pt x="3220" y="4073"/>
                    </a:lnTo>
                    <a:cubicBezTo>
                      <a:pt x="3244" y="4000"/>
                      <a:pt x="3293" y="3951"/>
                      <a:pt x="3342" y="3878"/>
                    </a:cubicBezTo>
                    <a:cubicBezTo>
                      <a:pt x="3439" y="3756"/>
                      <a:pt x="3537" y="3658"/>
                      <a:pt x="3634" y="3537"/>
                    </a:cubicBezTo>
                    <a:cubicBezTo>
                      <a:pt x="3683" y="3463"/>
                      <a:pt x="3756" y="3415"/>
                      <a:pt x="3756" y="3390"/>
                    </a:cubicBezTo>
                    <a:lnTo>
                      <a:pt x="3732" y="3341"/>
                    </a:lnTo>
                    <a:cubicBezTo>
                      <a:pt x="3805" y="3256"/>
                      <a:pt x="3823" y="3256"/>
                      <a:pt x="3845" y="3256"/>
                    </a:cubicBezTo>
                    <a:cubicBezTo>
                      <a:pt x="3866" y="3256"/>
                      <a:pt x="3890" y="3256"/>
                      <a:pt x="3976" y="3171"/>
                    </a:cubicBezTo>
                    <a:cubicBezTo>
                      <a:pt x="3976" y="3049"/>
                      <a:pt x="4244" y="2927"/>
                      <a:pt x="4269" y="2854"/>
                    </a:cubicBezTo>
                    <a:cubicBezTo>
                      <a:pt x="4269" y="2854"/>
                      <a:pt x="4331" y="2822"/>
                      <a:pt x="4356" y="2822"/>
                    </a:cubicBezTo>
                    <a:cubicBezTo>
                      <a:pt x="4362" y="2822"/>
                      <a:pt x="4366" y="2824"/>
                      <a:pt x="4366" y="2829"/>
                    </a:cubicBezTo>
                    <a:cubicBezTo>
                      <a:pt x="4366" y="2756"/>
                      <a:pt x="4464" y="2732"/>
                      <a:pt x="4488" y="2683"/>
                    </a:cubicBezTo>
                    <a:cubicBezTo>
                      <a:pt x="4504" y="2667"/>
                      <a:pt x="4507" y="2661"/>
                      <a:pt x="4503" y="2661"/>
                    </a:cubicBezTo>
                    <a:cubicBezTo>
                      <a:pt x="4496" y="2661"/>
                      <a:pt x="4464" y="2683"/>
                      <a:pt x="4464" y="2683"/>
                    </a:cubicBezTo>
                    <a:lnTo>
                      <a:pt x="4561" y="2585"/>
                    </a:lnTo>
                    <a:cubicBezTo>
                      <a:pt x="4575" y="2578"/>
                      <a:pt x="4590" y="2575"/>
                      <a:pt x="4602" y="2575"/>
                    </a:cubicBezTo>
                    <a:cubicBezTo>
                      <a:pt x="4625" y="2575"/>
                      <a:pt x="4639" y="2587"/>
                      <a:pt x="4624" y="2600"/>
                    </a:cubicBezTo>
                    <a:lnTo>
                      <a:pt x="4624" y="2600"/>
                    </a:lnTo>
                    <a:cubicBezTo>
                      <a:pt x="4704" y="2549"/>
                      <a:pt x="4866" y="2456"/>
                      <a:pt x="5049" y="2341"/>
                    </a:cubicBezTo>
                    <a:cubicBezTo>
                      <a:pt x="5293" y="2219"/>
                      <a:pt x="5537" y="2098"/>
                      <a:pt x="5805" y="2000"/>
                    </a:cubicBezTo>
                    <a:cubicBezTo>
                      <a:pt x="5878" y="1976"/>
                      <a:pt x="5927" y="1951"/>
                      <a:pt x="6000" y="1927"/>
                    </a:cubicBezTo>
                    <a:lnTo>
                      <a:pt x="6195" y="1878"/>
                    </a:lnTo>
                    <a:cubicBezTo>
                      <a:pt x="6317" y="1829"/>
                      <a:pt x="6464" y="1805"/>
                      <a:pt x="6586" y="1780"/>
                    </a:cubicBezTo>
                    <a:lnTo>
                      <a:pt x="6756" y="1756"/>
                    </a:lnTo>
                    <a:lnTo>
                      <a:pt x="6903" y="1732"/>
                    </a:lnTo>
                    <a:cubicBezTo>
                      <a:pt x="7000" y="1732"/>
                      <a:pt x="7073" y="1707"/>
                      <a:pt x="7122" y="1707"/>
                    </a:cubicBezTo>
                    <a:cubicBezTo>
                      <a:pt x="7098" y="1683"/>
                      <a:pt x="7049" y="1683"/>
                      <a:pt x="7000" y="1683"/>
                    </a:cubicBezTo>
                    <a:cubicBezTo>
                      <a:pt x="6951" y="1683"/>
                      <a:pt x="6903" y="1683"/>
                      <a:pt x="6878" y="1659"/>
                    </a:cubicBezTo>
                    <a:cubicBezTo>
                      <a:pt x="6939" y="1634"/>
                      <a:pt x="6982" y="1634"/>
                      <a:pt x="7015" y="1634"/>
                    </a:cubicBezTo>
                    <a:cubicBezTo>
                      <a:pt x="7049" y="1634"/>
                      <a:pt x="7073" y="1634"/>
                      <a:pt x="7098" y="1610"/>
                    </a:cubicBezTo>
                    <a:cubicBezTo>
                      <a:pt x="7122" y="1646"/>
                      <a:pt x="7183" y="1646"/>
                      <a:pt x="7250" y="1646"/>
                    </a:cubicBezTo>
                    <a:cubicBezTo>
                      <a:pt x="7317" y="1646"/>
                      <a:pt x="7390" y="1646"/>
                      <a:pt x="7439" y="1683"/>
                    </a:cubicBezTo>
                    <a:lnTo>
                      <a:pt x="7464" y="1659"/>
                    </a:lnTo>
                    <a:lnTo>
                      <a:pt x="7537" y="1683"/>
                    </a:lnTo>
                    <a:cubicBezTo>
                      <a:pt x="7634" y="1659"/>
                      <a:pt x="7732" y="1659"/>
                      <a:pt x="7829" y="1659"/>
                    </a:cubicBezTo>
                    <a:cubicBezTo>
                      <a:pt x="7903" y="1659"/>
                      <a:pt x="8000" y="1683"/>
                      <a:pt x="8098" y="1683"/>
                    </a:cubicBezTo>
                    <a:lnTo>
                      <a:pt x="8390" y="1683"/>
                    </a:lnTo>
                    <a:cubicBezTo>
                      <a:pt x="8458" y="1683"/>
                      <a:pt x="8526" y="1683"/>
                      <a:pt x="8594" y="1702"/>
                    </a:cubicBezTo>
                    <a:lnTo>
                      <a:pt x="8594" y="1702"/>
                    </a:lnTo>
                    <a:cubicBezTo>
                      <a:pt x="8571" y="1690"/>
                      <a:pt x="8551" y="1659"/>
                      <a:pt x="8610" y="1659"/>
                    </a:cubicBezTo>
                    <a:cubicBezTo>
                      <a:pt x="8610" y="1683"/>
                      <a:pt x="8659" y="1683"/>
                      <a:pt x="8707" y="1683"/>
                    </a:cubicBezTo>
                    <a:cubicBezTo>
                      <a:pt x="8756" y="1683"/>
                      <a:pt x="8805" y="1683"/>
                      <a:pt x="8829" y="1707"/>
                    </a:cubicBezTo>
                    <a:cubicBezTo>
                      <a:pt x="8878" y="1707"/>
                      <a:pt x="8981" y="1740"/>
                      <a:pt x="9030" y="1740"/>
                    </a:cubicBezTo>
                    <a:cubicBezTo>
                      <a:pt x="9053" y="1740"/>
                      <a:pt x="9064" y="1733"/>
                      <a:pt x="9052" y="1712"/>
                    </a:cubicBezTo>
                    <a:lnTo>
                      <a:pt x="9052" y="1712"/>
                    </a:lnTo>
                    <a:cubicBezTo>
                      <a:pt x="9086" y="1759"/>
                      <a:pt x="9264" y="1805"/>
                      <a:pt x="9146" y="1805"/>
                    </a:cubicBezTo>
                    <a:cubicBezTo>
                      <a:pt x="9195" y="1829"/>
                      <a:pt x="9244" y="1854"/>
                      <a:pt x="9317" y="1854"/>
                    </a:cubicBezTo>
                    <a:lnTo>
                      <a:pt x="9244" y="1805"/>
                    </a:lnTo>
                    <a:lnTo>
                      <a:pt x="9244" y="1805"/>
                    </a:lnTo>
                    <a:cubicBezTo>
                      <a:pt x="9439" y="1854"/>
                      <a:pt x="9537" y="1951"/>
                      <a:pt x="9707" y="1951"/>
                    </a:cubicBezTo>
                    <a:lnTo>
                      <a:pt x="9634" y="1902"/>
                    </a:lnTo>
                    <a:lnTo>
                      <a:pt x="9634" y="1902"/>
                    </a:lnTo>
                    <a:cubicBezTo>
                      <a:pt x="9756" y="1927"/>
                      <a:pt x="9854" y="1976"/>
                      <a:pt x="9903" y="2049"/>
                    </a:cubicBezTo>
                    <a:lnTo>
                      <a:pt x="9756" y="2024"/>
                    </a:lnTo>
                    <a:lnTo>
                      <a:pt x="9756" y="2024"/>
                    </a:lnTo>
                    <a:lnTo>
                      <a:pt x="10024" y="2122"/>
                    </a:lnTo>
                    <a:cubicBezTo>
                      <a:pt x="10098" y="2146"/>
                      <a:pt x="10171" y="2171"/>
                      <a:pt x="10268" y="2195"/>
                    </a:cubicBezTo>
                    <a:lnTo>
                      <a:pt x="10195" y="2171"/>
                    </a:lnTo>
                    <a:lnTo>
                      <a:pt x="10195" y="2171"/>
                    </a:lnTo>
                    <a:cubicBezTo>
                      <a:pt x="10488" y="2244"/>
                      <a:pt x="10732" y="2366"/>
                      <a:pt x="11000" y="2488"/>
                    </a:cubicBezTo>
                    <a:cubicBezTo>
                      <a:pt x="11317" y="2683"/>
                      <a:pt x="11634" y="2878"/>
                      <a:pt x="11732" y="2927"/>
                    </a:cubicBezTo>
                    <a:lnTo>
                      <a:pt x="11683" y="2829"/>
                    </a:lnTo>
                    <a:lnTo>
                      <a:pt x="11854" y="2902"/>
                    </a:lnTo>
                    <a:cubicBezTo>
                      <a:pt x="11833" y="2902"/>
                      <a:pt x="11722" y="2956"/>
                      <a:pt x="11691" y="2956"/>
                    </a:cubicBezTo>
                    <a:cubicBezTo>
                      <a:pt x="11691" y="2956"/>
                      <a:pt x="11690" y="2956"/>
                      <a:pt x="11690" y="2956"/>
                    </a:cubicBezTo>
                    <a:lnTo>
                      <a:pt x="11690" y="2956"/>
                    </a:lnTo>
                    <a:cubicBezTo>
                      <a:pt x="12077" y="3248"/>
                      <a:pt x="12416" y="3587"/>
                      <a:pt x="12732" y="3951"/>
                    </a:cubicBezTo>
                    <a:cubicBezTo>
                      <a:pt x="13049" y="4341"/>
                      <a:pt x="13317" y="4756"/>
                      <a:pt x="13537" y="5171"/>
                    </a:cubicBezTo>
                    <a:cubicBezTo>
                      <a:pt x="13561" y="5244"/>
                      <a:pt x="13549" y="5262"/>
                      <a:pt x="13531" y="5262"/>
                    </a:cubicBezTo>
                    <a:cubicBezTo>
                      <a:pt x="13512" y="5262"/>
                      <a:pt x="13488" y="5244"/>
                      <a:pt x="13488" y="5244"/>
                    </a:cubicBezTo>
                    <a:lnTo>
                      <a:pt x="13488" y="5244"/>
                    </a:lnTo>
                    <a:cubicBezTo>
                      <a:pt x="13561" y="5390"/>
                      <a:pt x="13561" y="5293"/>
                      <a:pt x="13610" y="5439"/>
                    </a:cubicBezTo>
                    <a:cubicBezTo>
                      <a:pt x="13610" y="5447"/>
                      <a:pt x="13607" y="5450"/>
                      <a:pt x="13603" y="5450"/>
                    </a:cubicBezTo>
                    <a:cubicBezTo>
                      <a:pt x="13594" y="5450"/>
                      <a:pt x="13577" y="5439"/>
                      <a:pt x="13561" y="5439"/>
                    </a:cubicBezTo>
                    <a:cubicBezTo>
                      <a:pt x="13610" y="5488"/>
                      <a:pt x="13610" y="5561"/>
                      <a:pt x="13634" y="5561"/>
                    </a:cubicBezTo>
                    <a:cubicBezTo>
                      <a:pt x="13610" y="5463"/>
                      <a:pt x="13683" y="5488"/>
                      <a:pt x="13707" y="5439"/>
                    </a:cubicBezTo>
                    <a:lnTo>
                      <a:pt x="13732" y="5512"/>
                    </a:lnTo>
                    <a:cubicBezTo>
                      <a:pt x="13756" y="5561"/>
                      <a:pt x="13781" y="5610"/>
                      <a:pt x="13781" y="5610"/>
                    </a:cubicBezTo>
                    <a:lnTo>
                      <a:pt x="13732" y="5610"/>
                    </a:lnTo>
                    <a:cubicBezTo>
                      <a:pt x="13756" y="5658"/>
                      <a:pt x="13878" y="5683"/>
                      <a:pt x="13927" y="5878"/>
                    </a:cubicBezTo>
                    <a:cubicBezTo>
                      <a:pt x="14049" y="6195"/>
                      <a:pt x="14146" y="6536"/>
                      <a:pt x="14244" y="6878"/>
                    </a:cubicBezTo>
                    <a:cubicBezTo>
                      <a:pt x="14220" y="6878"/>
                      <a:pt x="14195" y="6805"/>
                      <a:pt x="14171" y="6756"/>
                    </a:cubicBezTo>
                    <a:lnTo>
                      <a:pt x="14171" y="6756"/>
                    </a:lnTo>
                    <a:cubicBezTo>
                      <a:pt x="14171" y="6805"/>
                      <a:pt x="14195" y="6854"/>
                      <a:pt x="14195" y="6902"/>
                    </a:cubicBezTo>
                    <a:cubicBezTo>
                      <a:pt x="14195" y="6886"/>
                      <a:pt x="14197" y="6879"/>
                      <a:pt x="14199" y="6879"/>
                    </a:cubicBezTo>
                    <a:cubicBezTo>
                      <a:pt x="14209" y="6879"/>
                      <a:pt x="14234" y="6989"/>
                      <a:pt x="14242" y="6989"/>
                    </a:cubicBezTo>
                    <a:cubicBezTo>
                      <a:pt x="14243" y="6989"/>
                      <a:pt x="14244" y="6985"/>
                      <a:pt x="14244" y="6975"/>
                    </a:cubicBezTo>
                    <a:cubicBezTo>
                      <a:pt x="14341" y="7219"/>
                      <a:pt x="14415" y="7488"/>
                      <a:pt x="14463" y="7756"/>
                    </a:cubicBezTo>
                    <a:cubicBezTo>
                      <a:pt x="14488" y="7756"/>
                      <a:pt x="14854" y="7829"/>
                      <a:pt x="15171" y="7902"/>
                    </a:cubicBezTo>
                    <a:cubicBezTo>
                      <a:pt x="15512" y="8000"/>
                      <a:pt x="15854" y="8097"/>
                      <a:pt x="15902" y="8097"/>
                    </a:cubicBezTo>
                    <a:cubicBezTo>
                      <a:pt x="15902" y="8171"/>
                      <a:pt x="15902" y="8219"/>
                      <a:pt x="15902" y="8292"/>
                    </a:cubicBezTo>
                    <a:cubicBezTo>
                      <a:pt x="15927" y="8195"/>
                      <a:pt x="15927" y="8122"/>
                      <a:pt x="15902" y="8024"/>
                    </a:cubicBezTo>
                    <a:lnTo>
                      <a:pt x="15854" y="8024"/>
                    </a:lnTo>
                    <a:cubicBezTo>
                      <a:pt x="15805" y="7829"/>
                      <a:pt x="15878" y="7975"/>
                      <a:pt x="15854" y="7780"/>
                    </a:cubicBezTo>
                    <a:cubicBezTo>
                      <a:pt x="15878" y="7780"/>
                      <a:pt x="15902" y="7951"/>
                      <a:pt x="15927" y="8097"/>
                    </a:cubicBezTo>
                    <a:cubicBezTo>
                      <a:pt x="15927" y="7951"/>
                      <a:pt x="15927" y="7805"/>
                      <a:pt x="15902" y="7756"/>
                    </a:cubicBezTo>
                    <a:cubicBezTo>
                      <a:pt x="15902" y="7634"/>
                      <a:pt x="15951" y="7756"/>
                      <a:pt x="15927" y="7610"/>
                    </a:cubicBezTo>
                    <a:cubicBezTo>
                      <a:pt x="15878" y="7488"/>
                      <a:pt x="15854" y="7366"/>
                      <a:pt x="15854" y="7219"/>
                    </a:cubicBezTo>
                    <a:cubicBezTo>
                      <a:pt x="15829" y="6927"/>
                      <a:pt x="15707" y="6780"/>
                      <a:pt x="15659" y="6488"/>
                    </a:cubicBezTo>
                    <a:lnTo>
                      <a:pt x="15659" y="6488"/>
                    </a:lnTo>
                    <a:lnTo>
                      <a:pt x="15683" y="6512"/>
                    </a:lnTo>
                    <a:cubicBezTo>
                      <a:pt x="15683" y="6414"/>
                      <a:pt x="15610" y="6195"/>
                      <a:pt x="15561" y="6049"/>
                    </a:cubicBezTo>
                    <a:cubicBezTo>
                      <a:pt x="15561" y="6077"/>
                      <a:pt x="15561" y="6105"/>
                      <a:pt x="15556" y="6105"/>
                    </a:cubicBezTo>
                    <a:cubicBezTo>
                      <a:pt x="15553" y="6105"/>
                      <a:pt x="15547" y="6090"/>
                      <a:pt x="15537" y="6049"/>
                    </a:cubicBezTo>
                    <a:cubicBezTo>
                      <a:pt x="15512" y="5951"/>
                      <a:pt x="15488" y="5854"/>
                      <a:pt x="15463" y="5780"/>
                    </a:cubicBezTo>
                    <a:cubicBezTo>
                      <a:pt x="15439" y="5707"/>
                      <a:pt x="15415" y="5634"/>
                      <a:pt x="15390" y="5536"/>
                    </a:cubicBezTo>
                    <a:lnTo>
                      <a:pt x="15317" y="5415"/>
                    </a:lnTo>
                    <a:cubicBezTo>
                      <a:pt x="15024" y="4732"/>
                      <a:pt x="14683" y="4097"/>
                      <a:pt x="14244" y="3512"/>
                    </a:cubicBezTo>
                    <a:cubicBezTo>
                      <a:pt x="13805" y="2927"/>
                      <a:pt x="13317" y="2390"/>
                      <a:pt x="12756" y="1927"/>
                    </a:cubicBezTo>
                    <a:lnTo>
                      <a:pt x="12781" y="1927"/>
                    </a:lnTo>
                    <a:cubicBezTo>
                      <a:pt x="12195" y="1415"/>
                      <a:pt x="11537" y="1024"/>
                      <a:pt x="10829" y="707"/>
                    </a:cubicBezTo>
                    <a:cubicBezTo>
                      <a:pt x="10122" y="366"/>
                      <a:pt x="9366" y="171"/>
                      <a:pt x="8610" y="98"/>
                    </a:cubicBezTo>
                    <a:cubicBezTo>
                      <a:pt x="8415" y="24"/>
                      <a:pt x="8195" y="0"/>
                      <a:pt x="800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 name="Google Shape;131;p14"/>
            <p:cNvSpPr/>
            <p:nvPr/>
          </p:nvSpPr>
          <p:spPr>
            <a:xfrm>
              <a:off x="400925" y="3037350"/>
              <a:ext cx="2450" cy="3700"/>
            </a:xfrm>
            <a:custGeom>
              <a:avLst/>
              <a:gdLst/>
              <a:ahLst/>
              <a:cxnLst/>
              <a:rect l="l" t="t" r="r" b="b"/>
              <a:pathLst>
                <a:path w="98" h="148" extrusionOk="0">
                  <a:moveTo>
                    <a:pt x="98" y="1"/>
                  </a:moveTo>
                  <a:lnTo>
                    <a:pt x="98" y="1"/>
                  </a:lnTo>
                  <a:cubicBezTo>
                    <a:pt x="49" y="25"/>
                    <a:pt x="0" y="74"/>
                    <a:pt x="0" y="147"/>
                  </a:cubicBezTo>
                  <a:cubicBezTo>
                    <a:pt x="49" y="98"/>
                    <a:pt x="73" y="50"/>
                    <a:pt x="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403350" y="3037350"/>
              <a:ext cx="25" cy="25"/>
            </a:xfrm>
            <a:custGeom>
              <a:avLst/>
              <a:gdLst/>
              <a:ahLst/>
              <a:cxnLst/>
              <a:rect l="l" t="t" r="r" b="b"/>
              <a:pathLst>
                <a:path w="1" h="1" extrusionOk="0">
                  <a:moveTo>
                    <a:pt x="1" y="1"/>
                  </a:moveTo>
                  <a:lnTo>
                    <a:pt x="1" y="1"/>
                  </a:lnTo>
                  <a:lnTo>
                    <a:pt x="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4"/>
          <p:cNvSpPr txBox="1">
            <a:spLocks noGrp="1"/>
          </p:cNvSpPr>
          <p:nvPr>
            <p:ph type="title" idx="9"/>
          </p:nvPr>
        </p:nvSpPr>
        <p:spPr>
          <a:xfrm>
            <a:off x="311700" y="292625"/>
            <a:ext cx="8520600" cy="5727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3200"/>
              <a:buNone/>
              <a:defRPr sz="3000">
                <a:solidFill>
                  <a:schemeClr val="accent1"/>
                </a:solidFill>
                <a:latin typeface="Lemonada Medium"/>
                <a:ea typeface="Lemonada Medium"/>
                <a:cs typeface="Lemonada Medium"/>
                <a:sym typeface="Lemonada Medium"/>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0"/>
        <p:cNvGrpSpPr/>
        <p:nvPr/>
      </p:nvGrpSpPr>
      <p:grpSpPr>
        <a:xfrm>
          <a:off x="0" y="0"/>
          <a:ext cx="0" cy="0"/>
          <a:chOff x="0" y="0"/>
          <a:chExt cx="0" cy="0"/>
        </a:xfrm>
      </p:grpSpPr>
      <p:sp>
        <p:nvSpPr>
          <p:cNvPr id="141" name="Google Shape;141;p16"/>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2" name="Google Shape;142;p16"/>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None/>
              <a:defRPr sz="1800"/>
            </a:lvl1pPr>
            <a:lvl2pPr lvl="1" algn="ctr" rtl="0">
              <a:lnSpc>
                <a:spcPct val="90000"/>
              </a:lnSpc>
              <a:spcBef>
                <a:spcPts val="375"/>
              </a:spcBef>
              <a:spcAft>
                <a:spcPts val="0"/>
              </a:spcAft>
              <a:buClr>
                <a:schemeClr val="dk1"/>
              </a:buClr>
              <a:buSzPts val="1500"/>
              <a:buNone/>
              <a:defRPr sz="1500"/>
            </a:lvl2pPr>
            <a:lvl3pPr lvl="2" algn="ctr" rtl="0">
              <a:lnSpc>
                <a:spcPct val="90000"/>
              </a:lnSpc>
              <a:spcBef>
                <a:spcPts val="375"/>
              </a:spcBef>
              <a:spcAft>
                <a:spcPts val="0"/>
              </a:spcAft>
              <a:buClr>
                <a:schemeClr val="dk1"/>
              </a:buClr>
              <a:buSzPts val="1350"/>
              <a:buNone/>
              <a:defRPr sz="1350"/>
            </a:lvl3pPr>
            <a:lvl4pPr lvl="3" algn="ctr" rtl="0">
              <a:lnSpc>
                <a:spcPct val="90000"/>
              </a:lnSpc>
              <a:spcBef>
                <a:spcPts val="375"/>
              </a:spcBef>
              <a:spcAft>
                <a:spcPts val="0"/>
              </a:spcAft>
              <a:buClr>
                <a:schemeClr val="dk1"/>
              </a:buClr>
              <a:buSzPts val="1200"/>
              <a:buNone/>
              <a:defRPr sz="1200"/>
            </a:lvl4pPr>
            <a:lvl5pPr lvl="4" algn="ctr" rtl="0">
              <a:lnSpc>
                <a:spcPct val="90000"/>
              </a:lnSpc>
              <a:spcBef>
                <a:spcPts val="375"/>
              </a:spcBef>
              <a:spcAft>
                <a:spcPts val="0"/>
              </a:spcAft>
              <a:buClr>
                <a:schemeClr val="dk1"/>
              </a:buClr>
              <a:buSzPts val="1200"/>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143" name="Google Shape;143;p16"/>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4" name="Google Shape;144;p16"/>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45" name="Google Shape;145;p16"/>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6"/>
        <p:cNvGrpSpPr/>
        <p:nvPr/>
      </p:nvGrpSpPr>
      <p:grpSpPr>
        <a:xfrm>
          <a:off x="0" y="0"/>
          <a:ext cx="0" cy="0"/>
          <a:chOff x="0" y="0"/>
          <a:chExt cx="0" cy="0"/>
        </a:xfrm>
      </p:grpSpPr>
      <p:sp>
        <p:nvSpPr>
          <p:cNvPr id="147" name="Google Shape;147;p17"/>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48" name="Google Shape;148;p17"/>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49" name="Google Shape;149;p17"/>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0" name="Google Shape;150;p17"/>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1" name="Google Shape;151;p17"/>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2"/>
        <p:cNvGrpSpPr/>
        <p:nvPr/>
      </p:nvGrpSpPr>
      <p:grpSpPr>
        <a:xfrm>
          <a:off x="0" y="0"/>
          <a:ext cx="0" cy="0"/>
          <a:chOff x="0" y="0"/>
          <a:chExt cx="0" cy="0"/>
        </a:xfrm>
      </p:grpSpPr>
      <p:sp>
        <p:nvSpPr>
          <p:cNvPr id="153" name="Google Shape;153;p18"/>
          <p:cNvSpPr txBox="1">
            <a:spLocks noGrp="1"/>
          </p:cNvSpPr>
          <p:nvPr>
            <p:ph type="title"/>
          </p:nvPr>
        </p:nvSpPr>
        <p:spPr>
          <a:xfrm>
            <a:off x="623888" y="1282309"/>
            <a:ext cx="7886700" cy="21396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4" name="Google Shape;154;p18"/>
          <p:cNvSpPr txBox="1">
            <a:spLocks noGrp="1"/>
          </p:cNvSpPr>
          <p:nvPr>
            <p:ph type="body" idx="1"/>
          </p:nvPr>
        </p:nvSpPr>
        <p:spPr>
          <a:xfrm>
            <a:off x="623888" y="3442102"/>
            <a:ext cx="7886700" cy="1125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888888"/>
              </a:buClr>
              <a:buSzPts val="1800"/>
              <a:buNone/>
              <a:defRPr sz="1800">
                <a:solidFill>
                  <a:srgbClr val="888888"/>
                </a:solidFill>
              </a:defRPr>
            </a:lvl1pPr>
            <a:lvl2pPr marL="914400" lvl="1" indent="-228600" algn="l" rtl="0">
              <a:lnSpc>
                <a:spcPct val="90000"/>
              </a:lnSpc>
              <a:spcBef>
                <a:spcPts val="375"/>
              </a:spcBef>
              <a:spcAft>
                <a:spcPts val="0"/>
              </a:spcAft>
              <a:buClr>
                <a:srgbClr val="888888"/>
              </a:buClr>
              <a:buSzPts val="1500"/>
              <a:buNone/>
              <a:defRPr sz="1500">
                <a:solidFill>
                  <a:srgbClr val="888888"/>
                </a:solidFill>
              </a:defRPr>
            </a:lvl2pPr>
            <a:lvl3pPr marL="1371600" lvl="2" indent="-228600" algn="l" rtl="0">
              <a:lnSpc>
                <a:spcPct val="90000"/>
              </a:lnSpc>
              <a:spcBef>
                <a:spcPts val="375"/>
              </a:spcBef>
              <a:spcAft>
                <a:spcPts val="0"/>
              </a:spcAft>
              <a:buClr>
                <a:srgbClr val="888888"/>
              </a:buClr>
              <a:buSzPts val="1350"/>
              <a:buNone/>
              <a:defRPr sz="1350">
                <a:solidFill>
                  <a:srgbClr val="888888"/>
                </a:solidFill>
              </a:defRPr>
            </a:lvl3pPr>
            <a:lvl4pPr marL="1828800" lvl="3" indent="-228600" algn="l" rtl="0">
              <a:lnSpc>
                <a:spcPct val="90000"/>
              </a:lnSpc>
              <a:spcBef>
                <a:spcPts val="375"/>
              </a:spcBef>
              <a:spcAft>
                <a:spcPts val="0"/>
              </a:spcAft>
              <a:buClr>
                <a:srgbClr val="888888"/>
              </a:buClr>
              <a:buSzPts val="1200"/>
              <a:buNone/>
              <a:defRPr sz="1200">
                <a:solidFill>
                  <a:srgbClr val="888888"/>
                </a:solidFill>
              </a:defRPr>
            </a:lvl4pPr>
            <a:lvl5pPr marL="2286000" lvl="4" indent="-228600" algn="l" rtl="0">
              <a:lnSpc>
                <a:spcPct val="90000"/>
              </a:lnSpc>
              <a:spcBef>
                <a:spcPts val="375"/>
              </a:spcBef>
              <a:spcAft>
                <a:spcPts val="0"/>
              </a:spcAft>
              <a:buClr>
                <a:srgbClr val="888888"/>
              </a:buClr>
              <a:buSzPts val="1200"/>
              <a:buNone/>
              <a:defRPr sz="1200">
                <a:solidFill>
                  <a:srgbClr val="888888"/>
                </a:solidFill>
              </a:defRPr>
            </a:lvl5pPr>
            <a:lvl6pPr marL="2743200" lvl="5" indent="-228600" algn="l" rtl="0">
              <a:lnSpc>
                <a:spcPct val="90000"/>
              </a:lnSpc>
              <a:spcBef>
                <a:spcPts val="375"/>
              </a:spcBef>
              <a:spcAft>
                <a:spcPts val="0"/>
              </a:spcAft>
              <a:buClr>
                <a:srgbClr val="888888"/>
              </a:buClr>
              <a:buSzPts val="1200"/>
              <a:buNone/>
              <a:defRPr sz="1200">
                <a:solidFill>
                  <a:srgbClr val="888888"/>
                </a:solidFill>
              </a:defRPr>
            </a:lvl6pPr>
            <a:lvl7pPr marL="3200400" lvl="6" indent="-228600" algn="l" rtl="0">
              <a:lnSpc>
                <a:spcPct val="90000"/>
              </a:lnSpc>
              <a:spcBef>
                <a:spcPts val="375"/>
              </a:spcBef>
              <a:spcAft>
                <a:spcPts val="0"/>
              </a:spcAft>
              <a:buClr>
                <a:srgbClr val="888888"/>
              </a:buClr>
              <a:buSzPts val="1200"/>
              <a:buNone/>
              <a:defRPr sz="1200">
                <a:solidFill>
                  <a:srgbClr val="888888"/>
                </a:solidFill>
              </a:defRPr>
            </a:lvl7pPr>
            <a:lvl8pPr marL="3657600" lvl="7" indent="-228600" algn="l" rtl="0">
              <a:lnSpc>
                <a:spcPct val="90000"/>
              </a:lnSpc>
              <a:spcBef>
                <a:spcPts val="375"/>
              </a:spcBef>
              <a:spcAft>
                <a:spcPts val="0"/>
              </a:spcAft>
              <a:buClr>
                <a:srgbClr val="888888"/>
              </a:buClr>
              <a:buSzPts val="1200"/>
              <a:buNone/>
              <a:defRPr sz="1200">
                <a:solidFill>
                  <a:srgbClr val="888888"/>
                </a:solidFill>
              </a:defRPr>
            </a:lvl8pPr>
            <a:lvl9pPr marL="4114800" lvl="8" indent="-228600" algn="l" rtl="0">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55" name="Google Shape;155;p18"/>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6" name="Google Shape;156;p18"/>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57" name="Google Shape;157;p18"/>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8"/>
        <p:cNvGrpSpPr/>
        <p:nvPr/>
      </p:nvGrpSpPr>
      <p:grpSpPr>
        <a:xfrm>
          <a:off x="0" y="0"/>
          <a:ext cx="0" cy="0"/>
          <a:chOff x="0" y="0"/>
          <a:chExt cx="0" cy="0"/>
        </a:xfrm>
      </p:grpSpPr>
      <p:sp>
        <p:nvSpPr>
          <p:cNvPr id="159" name="Google Shape;159;p19"/>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0" name="Google Shape;160;p19"/>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61" name="Google Shape;161;p19"/>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62" name="Google Shape;162;p19"/>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3" name="Google Shape;163;p19"/>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64" name="Google Shape;164;p19"/>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629841"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7" name="Google Shape;167;p20"/>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68" name="Google Shape;168;p20"/>
          <p:cNvSpPr txBox="1">
            <a:spLocks noGrp="1"/>
          </p:cNvSpPr>
          <p:nvPr>
            <p:ph type="body" idx="2"/>
          </p:nvPr>
        </p:nvSpPr>
        <p:spPr>
          <a:xfrm>
            <a:off x="629842" y="1878806"/>
            <a:ext cx="38682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69" name="Google Shape;169;p20"/>
          <p:cNvSpPr txBox="1">
            <a:spLocks noGrp="1"/>
          </p:cNvSpPr>
          <p:nvPr>
            <p:ph type="body" idx="3"/>
          </p:nvPr>
        </p:nvSpPr>
        <p:spPr>
          <a:xfrm>
            <a:off x="4629152" y="1260872"/>
            <a:ext cx="3887400" cy="6180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None/>
              <a:defRPr sz="1800" b="1"/>
            </a:lvl1pPr>
            <a:lvl2pPr marL="914400" lvl="1" indent="-228600" algn="l" rtl="0">
              <a:lnSpc>
                <a:spcPct val="90000"/>
              </a:lnSpc>
              <a:spcBef>
                <a:spcPts val="375"/>
              </a:spcBef>
              <a:spcAft>
                <a:spcPts val="0"/>
              </a:spcAft>
              <a:buClr>
                <a:schemeClr val="dk1"/>
              </a:buClr>
              <a:buSzPts val="1500"/>
              <a:buNone/>
              <a:defRPr sz="1500" b="1"/>
            </a:lvl2pPr>
            <a:lvl3pPr marL="1371600" lvl="2" indent="-228600" algn="l" rtl="0">
              <a:lnSpc>
                <a:spcPct val="90000"/>
              </a:lnSpc>
              <a:spcBef>
                <a:spcPts val="375"/>
              </a:spcBef>
              <a:spcAft>
                <a:spcPts val="0"/>
              </a:spcAft>
              <a:buClr>
                <a:schemeClr val="dk1"/>
              </a:buClr>
              <a:buSzPts val="1350"/>
              <a:buNone/>
              <a:defRPr sz="1350" b="1"/>
            </a:lvl3pPr>
            <a:lvl4pPr marL="1828800" lvl="3" indent="-228600" algn="l" rtl="0">
              <a:lnSpc>
                <a:spcPct val="90000"/>
              </a:lnSpc>
              <a:spcBef>
                <a:spcPts val="375"/>
              </a:spcBef>
              <a:spcAft>
                <a:spcPts val="0"/>
              </a:spcAft>
              <a:buClr>
                <a:schemeClr val="dk1"/>
              </a:buClr>
              <a:buSzPts val="1200"/>
              <a:buNone/>
              <a:defRPr sz="1200" b="1"/>
            </a:lvl4pPr>
            <a:lvl5pPr marL="2286000" lvl="4" indent="-228600" algn="l" rtl="0">
              <a:lnSpc>
                <a:spcPct val="90000"/>
              </a:lnSpc>
              <a:spcBef>
                <a:spcPts val="375"/>
              </a:spcBef>
              <a:spcAft>
                <a:spcPts val="0"/>
              </a:spcAft>
              <a:buClr>
                <a:schemeClr val="dk1"/>
              </a:buClr>
              <a:buSzPts val="1200"/>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170" name="Google Shape;170;p20"/>
          <p:cNvSpPr txBox="1">
            <a:spLocks noGrp="1"/>
          </p:cNvSpPr>
          <p:nvPr>
            <p:ph type="body" idx="4"/>
          </p:nvPr>
        </p:nvSpPr>
        <p:spPr>
          <a:xfrm>
            <a:off x="4629152" y="1878806"/>
            <a:ext cx="3887400" cy="2763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171" name="Google Shape;171;p20"/>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2" name="Google Shape;172;p20"/>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3" name="Google Shape;173;p20"/>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4"/>
        <p:cNvGrpSpPr/>
        <p:nvPr/>
      </p:nvGrpSpPr>
      <p:grpSpPr>
        <a:xfrm>
          <a:off x="0" y="0"/>
          <a:ext cx="0" cy="0"/>
          <a:chOff x="0" y="0"/>
          <a:chExt cx="0" cy="0"/>
        </a:xfrm>
      </p:grpSpPr>
      <p:sp>
        <p:nvSpPr>
          <p:cNvPr id="175" name="Google Shape;175;p21"/>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76" name="Google Shape;176;p21"/>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7" name="Google Shape;177;p21"/>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78" name="Google Shape;178;p21"/>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9"/>
        <p:cNvGrpSpPr/>
        <p:nvPr/>
      </p:nvGrpSpPr>
      <p:grpSpPr>
        <a:xfrm>
          <a:off x="0" y="0"/>
          <a:ext cx="0" cy="0"/>
          <a:chOff x="0" y="0"/>
          <a:chExt cx="0" cy="0"/>
        </a:xfrm>
      </p:grpSpPr>
      <p:sp>
        <p:nvSpPr>
          <p:cNvPr id="180" name="Google Shape;180;p22"/>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1" name="Google Shape;181;p22"/>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2" name="Google Shape;182;p22"/>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83"/>
        <p:cNvGrpSpPr/>
        <p:nvPr/>
      </p:nvGrpSpPr>
      <p:grpSpPr>
        <a:xfrm>
          <a:off x="0" y="0"/>
          <a:ext cx="0" cy="0"/>
          <a:chOff x="0" y="0"/>
          <a:chExt cx="0" cy="0"/>
        </a:xfrm>
      </p:grpSpPr>
      <p:sp>
        <p:nvSpPr>
          <p:cNvPr id="184" name="Google Shape;184;p23"/>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5" name="Google Shape;185;p23"/>
          <p:cNvSpPr txBox="1">
            <a:spLocks noGrp="1"/>
          </p:cNvSpPr>
          <p:nvPr>
            <p:ph type="body" idx="1"/>
          </p:nvPr>
        </p:nvSpPr>
        <p:spPr>
          <a:xfrm>
            <a:off x="3887391" y="740574"/>
            <a:ext cx="4629300" cy="3655200"/>
          </a:xfrm>
          <a:prstGeom prst="rect">
            <a:avLst/>
          </a:prstGeom>
          <a:noFill/>
          <a:ln>
            <a:noFill/>
          </a:ln>
        </p:spPr>
        <p:txBody>
          <a:bodyPr spcFirstLastPara="1" wrap="square" lIns="91425" tIns="45700" rIns="91425" bIns="45700" anchor="t" anchorCtr="0">
            <a:normAutofit/>
          </a:bodyPr>
          <a:lstStyle>
            <a:lvl1pPr marL="457200" lvl="0" indent="-381000" algn="l" rtl="0">
              <a:lnSpc>
                <a:spcPct val="90000"/>
              </a:lnSpc>
              <a:spcBef>
                <a:spcPts val="750"/>
              </a:spcBef>
              <a:spcAft>
                <a:spcPts val="0"/>
              </a:spcAft>
              <a:buClr>
                <a:schemeClr val="dk1"/>
              </a:buClr>
              <a:buSzPts val="2400"/>
              <a:buChar char="•"/>
              <a:defRPr sz="2400"/>
            </a:lvl1pPr>
            <a:lvl2pPr marL="914400" lvl="1" indent="-361950" algn="l" rtl="0">
              <a:lnSpc>
                <a:spcPct val="90000"/>
              </a:lnSpc>
              <a:spcBef>
                <a:spcPts val="375"/>
              </a:spcBef>
              <a:spcAft>
                <a:spcPts val="0"/>
              </a:spcAft>
              <a:buClr>
                <a:schemeClr val="dk1"/>
              </a:buClr>
              <a:buSzPts val="2100"/>
              <a:buChar char="•"/>
              <a:defRPr sz="2100"/>
            </a:lvl2pPr>
            <a:lvl3pPr marL="1371600" lvl="2" indent="-342900" algn="l" rtl="0">
              <a:lnSpc>
                <a:spcPct val="90000"/>
              </a:lnSpc>
              <a:spcBef>
                <a:spcPts val="375"/>
              </a:spcBef>
              <a:spcAft>
                <a:spcPts val="0"/>
              </a:spcAft>
              <a:buClr>
                <a:schemeClr val="dk1"/>
              </a:buClr>
              <a:buSzPts val="1800"/>
              <a:buChar char="•"/>
              <a:defRPr sz="1800"/>
            </a:lvl3pPr>
            <a:lvl4pPr marL="1828800" lvl="3" indent="-323850" algn="l" rtl="0">
              <a:lnSpc>
                <a:spcPct val="90000"/>
              </a:lnSpc>
              <a:spcBef>
                <a:spcPts val="375"/>
              </a:spcBef>
              <a:spcAft>
                <a:spcPts val="0"/>
              </a:spcAft>
              <a:buClr>
                <a:schemeClr val="dk1"/>
              </a:buClr>
              <a:buSzPts val="1500"/>
              <a:buChar char="•"/>
              <a:defRPr sz="1500"/>
            </a:lvl4pPr>
            <a:lvl5pPr marL="2286000" lvl="4" indent="-323850" algn="l" rtl="0">
              <a:lnSpc>
                <a:spcPct val="90000"/>
              </a:lnSpc>
              <a:spcBef>
                <a:spcPts val="375"/>
              </a:spcBef>
              <a:spcAft>
                <a:spcPts val="0"/>
              </a:spcAft>
              <a:buClr>
                <a:schemeClr val="dk1"/>
              </a:buClr>
              <a:buSzPts val="1500"/>
              <a:buChar char="•"/>
              <a:defRPr sz="1500"/>
            </a:lvl5pPr>
            <a:lvl6pPr marL="2743200" lvl="5" indent="-323850" algn="l" rtl="0">
              <a:lnSpc>
                <a:spcPct val="90000"/>
              </a:lnSpc>
              <a:spcBef>
                <a:spcPts val="375"/>
              </a:spcBef>
              <a:spcAft>
                <a:spcPts val="0"/>
              </a:spcAft>
              <a:buClr>
                <a:schemeClr val="dk1"/>
              </a:buClr>
              <a:buSzPts val="1500"/>
              <a:buChar char="•"/>
              <a:defRPr sz="1500"/>
            </a:lvl6pPr>
            <a:lvl7pPr marL="3200400" lvl="6" indent="-323850" algn="l" rtl="0">
              <a:lnSpc>
                <a:spcPct val="90000"/>
              </a:lnSpc>
              <a:spcBef>
                <a:spcPts val="375"/>
              </a:spcBef>
              <a:spcAft>
                <a:spcPts val="0"/>
              </a:spcAft>
              <a:buClr>
                <a:schemeClr val="dk1"/>
              </a:buClr>
              <a:buSzPts val="1500"/>
              <a:buChar char="•"/>
              <a:defRPr sz="1500"/>
            </a:lvl7pPr>
            <a:lvl8pPr marL="3657600" lvl="7" indent="-323850" algn="l" rtl="0">
              <a:lnSpc>
                <a:spcPct val="90000"/>
              </a:lnSpc>
              <a:spcBef>
                <a:spcPts val="375"/>
              </a:spcBef>
              <a:spcAft>
                <a:spcPts val="0"/>
              </a:spcAft>
              <a:buClr>
                <a:schemeClr val="dk1"/>
              </a:buClr>
              <a:buSzPts val="1500"/>
              <a:buChar char="•"/>
              <a:defRPr sz="1500"/>
            </a:lvl8pPr>
            <a:lvl9pPr marL="4114800" lvl="8" indent="-323850" algn="l" rtl="0">
              <a:lnSpc>
                <a:spcPct val="90000"/>
              </a:lnSpc>
              <a:spcBef>
                <a:spcPts val="375"/>
              </a:spcBef>
              <a:spcAft>
                <a:spcPts val="0"/>
              </a:spcAft>
              <a:buClr>
                <a:schemeClr val="dk1"/>
              </a:buClr>
              <a:buSzPts val="1500"/>
              <a:buChar char="•"/>
              <a:defRPr sz="1500"/>
            </a:lvl9pPr>
          </a:lstStyle>
          <a:p>
            <a:endParaRPr/>
          </a:p>
        </p:txBody>
      </p:sp>
      <p:sp>
        <p:nvSpPr>
          <p:cNvPr id="186" name="Google Shape;186;p23"/>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87" name="Google Shape;187;p23"/>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p23"/>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9" name="Google Shape;189;p23"/>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90"/>
        <p:cNvGrpSpPr/>
        <p:nvPr/>
      </p:nvGrpSpPr>
      <p:grpSpPr>
        <a:xfrm>
          <a:off x="0" y="0"/>
          <a:ext cx="0" cy="0"/>
          <a:chOff x="0" y="0"/>
          <a:chExt cx="0" cy="0"/>
        </a:xfrm>
      </p:grpSpPr>
      <p:sp>
        <p:nvSpPr>
          <p:cNvPr id="191" name="Google Shape;191;p24"/>
          <p:cNvSpPr txBox="1">
            <a:spLocks noGrp="1"/>
          </p:cNvSpPr>
          <p:nvPr>
            <p:ph type="title"/>
          </p:nvPr>
        </p:nvSpPr>
        <p:spPr>
          <a:xfrm>
            <a:off x="629841" y="342900"/>
            <a:ext cx="2949300" cy="1200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2" name="Google Shape;192;p24"/>
          <p:cNvSpPr>
            <a:spLocks noGrp="1"/>
          </p:cNvSpPr>
          <p:nvPr>
            <p:ph type="pic" idx="2"/>
          </p:nvPr>
        </p:nvSpPr>
        <p:spPr>
          <a:xfrm>
            <a:off x="3887391" y="740574"/>
            <a:ext cx="4629300" cy="36552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93" name="Google Shape;193;p24"/>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None/>
              <a:defRPr sz="1200"/>
            </a:lvl1pPr>
            <a:lvl2pPr marL="914400" lvl="1" indent="-228600" algn="l" rtl="0">
              <a:lnSpc>
                <a:spcPct val="90000"/>
              </a:lnSpc>
              <a:spcBef>
                <a:spcPts val="375"/>
              </a:spcBef>
              <a:spcAft>
                <a:spcPts val="0"/>
              </a:spcAft>
              <a:buClr>
                <a:schemeClr val="dk1"/>
              </a:buClr>
              <a:buSzPts val="1050"/>
              <a:buNone/>
              <a:defRPr sz="1050"/>
            </a:lvl2pPr>
            <a:lvl3pPr marL="1371600" lvl="2" indent="-228600" algn="l" rtl="0">
              <a:lnSpc>
                <a:spcPct val="90000"/>
              </a:lnSpc>
              <a:spcBef>
                <a:spcPts val="375"/>
              </a:spcBef>
              <a:spcAft>
                <a:spcPts val="0"/>
              </a:spcAft>
              <a:buClr>
                <a:schemeClr val="dk1"/>
              </a:buClr>
              <a:buSzPts val="900"/>
              <a:buNone/>
              <a:defRPr sz="900"/>
            </a:lvl3pPr>
            <a:lvl4pPr marL="1828800" lvl="3" indent="-228600" algn="l" rtl="0">
              <a:lnSpc>
                <a:spcPct val="90000"/>
              </a:lnSpc>
              <a:spcBef>
                <a:spcPts val="375"/>
              </a:spcBef>
              <a:spcAft>
                <a:spcPts val="0"/>
              </a:spcAft>
              <a:buClr>
                <a:schemeClr val="dk1"/>
              </a:buClr>
              <a:buSzPts val="750"/>
              <a:buNone/>
              <a:defRPr sz="750"/>
            </a:lvl4pPr>
            <a:lvl5pPr marL="2286000" lvl="4" indent="-228600" algn="l" rtl="0">
              <a:lnSpc>
                <a:spcPct val="90000"/>
              </a:lnSpc>
              <a:spcBef>
                <a:spcPts val="375"/>
              </a:spcBef>
              <a:spcAft>
                <a:spcPts val="0"/>
              </a:spcAft>
              <a:buClr>
                <a:schemeClr val="dk1"/>
              </a:buClr>
              <a:buSzPts val="750"/>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194" name="Google Shape;194;p24"/>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5" name="Google Shape;195;p24"/>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96" name="Google Shape;196;p24"/>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97"/>
        <p:cNvGrpSpPr/>
        <p:nvPr/>
      </p:nvGrpSpPr>
      <p:grpSpPr>
        <a:xfrm>
          <a:off x="0" y="0"/>
          <a:ext cx="0" cy="0"/>
          <a:chOff x="0" y="0"/>
          <a:chExt cx="0" cy="0"/>
        </a:xfrm>
      </p:grpSpPr>
      <p:sp>
        <p:nvSpPr>
          <p:cNvPr id="198" name="Google Shape;198;p25"/>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9" name="Google Shape;199;p25"/>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00" name="Google Shape;200;p25"/>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1" name="Google Shape;201;p25"/>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2" name="Google Shape;202;p25"/>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rot="5400000">
            <a:off x="5350051" y="1467544"/>
            <a:ext cx="4359000" cy="19716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5" name="Google Shape;205;p26"/>
          <p:cNvSpPr txBox="1">
            <a:spLocks noGrp="1"/>
          </p:cNvSpPr>
          <p:nvPr>
            <p:ph type="body" idx="1"/>
          </p:nvPr>
        </p:nvSpPr>
        <p:spPr>
          <a:xfrm rot="5400000">
            <a:off x="1349477" y="-447056"/>
            <a:ext cx="4359000" cy="5800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06" name="Google Shape;206;p26"/>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7" name="Google Shape;207;p26"/>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208" name="Google Shape;208;p26"/>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5"/>
        <p:cNvGrpSpPr/>
        <p:nvPr/>
      </p:nvGrpSpPr>
      <p:grpSpPr>
        <a:xfrm>
          <a:off x="0" y="0"/>
          <a:ext cx="0" cy="0"/>
          <a:chOff x="0" y="0"/>
          <a:chExt cx="0" cy="0"/>
        </a:xfrm>
      </p:grpSpPr>
      <p:sp>
        <p:nvSpPr>
          <p:cNvPr id="216" name="Google Shape;216;p28"/>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17" name="Google Shape;217;p2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218" name="Google Shape;218;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19" name="Google Shape;219;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0" name="Google Shape;220;p2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1"/>
        <p:cNvGrpSpPr/>
        <p:nvPr/>
      </p:nvGrpSpPr>
      <p:grpSpPr>
        <a:xfrm>
          <a:off x="0" y="0"/>
          <a:ext cx="0" cy="0"/>
          <a:chOff x="0" y="0"/>
          <a:chExt cx="0" cy="0"/>
        </a:xfrm>
      </p:grpSpPr>
      <p:sp>
        <p:nvSpPr>
          <p:cNvPr id="222" name="Google Shape;222;p2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23" name="Google Shape;223;p2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24" name="Google Shape;224;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5" name="Google Shape;225;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6" name="Google Shape;226;p2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
        <p:nvSpPr>
          <p:cNvPr id="228" name="Google Shape;228;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29" name="Google Shape;229;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0" name="Google Shape;230;p3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1"/>
        <p:cNvGrpSpPr/>
        <p:nvPr/>
      </p:nvGrpSpPr>
      <p:grpSpPr>
        <a:xfrm>
          <a:off x="0" y="0"/>
          <a:ext cx="0" cy="0"/>
          <a:chOff x="0" y="0"/>
          <a:chExt cx="0" cy="0"/>
        </a:xfrm>
      </p:grpSpPr>
      <p:sp>
        <p:nvSpPr>
          <p:cNvPr id="232" name="Google Shape;232;p3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3" name="Google Shape;233;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4" name="Google Shape;234;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35" name="Google Shape;235;p3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6"/>
        <p:cNvGrpSpPr/>
        <p:nvPr/>
      </p:nvGrpSpPr>
      <p:grpSpPr>
        <a:xfrm>
          <a:off x="0" y="0"/>
          <a:ext cx="0" cy="0"/>
          <a:chOff x="0" y="0"/>
          <a:chExt cx="0" cy="0"/>
        </a:xfrm>
      </p:grpSpPr>
      <p:sp>
        <p:nvSpPr>
          <p:cNvPr id="237" name="Google Shape;237;p32"/>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38" name="Google Shape;238;p32"/>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39" name="Google Shape;239;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0" name="Google Shape;240;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1" name="Google Shape;241;p3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42"/>
        <p:cNvGrpSpPr/>
        <p:nvPr/>
      </p:nvGrpSpPr>
      <p:grpSpPr>
        <a:xfrm>
          <a:off x="0" y="0"/>
          <a:ext cx="0" cy="0"/>
          <a:chOff x="0" y="0"/>
          <a:chExt cx="0" cy="0"/>
        </a:xfrm>
      </p:grpSpPr>
      <p:sp>
        <p:nvSpPr>
          <p:cNvPr id="243" name="Google Shape;243;p3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44" name="Google Shape;244;p3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5" name="Google Shape;245;p3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46" name="Google Shape;246;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7" name="Google Shape;247;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48" name="Google Shape;248;p3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9"/>
        <p:cNvGrpSpPr/>
        <p:nvPr/>
      </p:nvGrpSpPr>
      <p:grpSpPr>
        <a:xfrm>
          <a:off x="0" y="0"/>
          <a:ext cx="0" cy="0"/>
          <a:chOff x="0" y="0"/>
          <a:chExt cx="0" cy="0"/>
        </a:xfrm>
      </p:grpSpPr>
      <p:sp>
        <p:nvSpPr>
          <p:cNvPr id="250" name="Google Shape;250;p3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51" name="Google Shape;251;p34"/>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2" name="Google Shape;252;p34"/>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3" name="Google Shape;253;p3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254" name="Google Shape;254;p34"/>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55" name="Google Shape;255;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6" name="Google Shape;256;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57" name="Google Shape;257;p3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58"/>
        <p:cNvGrpSpPr/>
        <p:nvPr/>
      </p:nvGrpSpPr>
      <p:grpSpPr>
        <a:xfrm>
          <a:off x="0" y="0"/>
          <a:ext cx="0" cy="0"/>
          <a:chOff x="0" y="0"/>
          <a:chExt cx="0" cy="0"/>
        </a:xfrm>
      </p:grpSpPr>
      <p:sp>
        <p:nvSpPr>
          <p:cNvPr id="259" name="Google Shape;259;p35"/>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0" name="Google Shape;260;p35"/>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261" name="Google Shape;261;p35"/>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2" name="Google Shape;262;p3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3" name="Google Shape;263;p3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64" name="Google Shape;264;p3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65"/>
        <p:cNvGrpSpPr/>
        <p:nvPr/>
      </p:nvGrpSpPr>
      <p:grpSpPr>
        <a:xfrm>
          <a:off x="0" y="0"/>
          <a:ext cx="0" cy="0"/>
          <a:chOff x="0" y="0"/>
          <a:chExt cx="0" cy="0"/>
        </a:xfrm>
      </p:grpSpPr>
      <p:sp>
        <p:nvSpPr>
          <p:cNvPr id="266" name="Google Shape;266;p36"/>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67" name="Google Shape;267;p36"/>
          <p:cNvSpPr>
            <a:spLocks noGrp="1"/>
          </p:cNvSpPr>
          <p:nvPr>
            <p:ph type="pic" idx="2"/>
          </p:nvPr>
        </p:nvSpPr>
        <p:spPr>
          <a:xfrm>
            <a:off x="3887391" y="740569"/>
            <a:ext cx="46293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400"/>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268" name="Google Shape;268;p36"/>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269" name="Google Shape;269;p3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0" name="Google Shape;270;p3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1" name="Google Shape;271;p3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2"/>
        <p:cNvGrpSpPr/>
        <p:nvPr/>
      </p:nvGrpSpPr>
      <p:grpSpPr>
        <a:xfrm>
          <a:off x="0" y="0"/>
          <a:ext cx="0" cy="0"/>
          <a:chOff x="0" y="0"/>
          <a:chExt cx="0" cy="0"/>
        </a:xfrm>
      </p:grpSpPr>
      <p:sp>
        <p:nvSpPr>
          <p:cNvPr id="273" name="Google Shape;273;p3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74" name="Google Shape;274;p37"/>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75" name="Google Shape;275;p3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6" name="Google Shape;276;p3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77" name="Google Shape;277;p3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8"/>
        <p:cNvGrpSpPr/>
        <p:nvPr/>
      </p:nvGrpSpPr>
      <p:grpSpPr>
        <a:xfrm>
          <a:off x="0" y="0"/>
          <a:ext cx="0" cy="0"/>
          <a:chOff x="0" y="0"/>
          <a:chExt cx="0" cy="0"/>
        </a:xfrm>
      </p:grpSpPr>
      <p:sp>
        <p:nvSpPr>
          <p:cNvPr id="279" name="Google Shape;279;p38"/>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280" name="Google Shape;280;p38"/>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281" name="Google Shape;281;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2" name="Google Shape;282;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283" name="Google Shape;283;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5"/>
          <p:cNvSpPr txBox="1">
            <a:spLocks noGrp="1"/>
          </p:cNvSpPr>
          <p:nvPr>
            <p:ph type="title"/>
          </p:nvPr>
        </p:nvSpPr>
        <p:spPr>
          <a:xfrm>
            <a:off x="628650" y="273847"/>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36" name="Google Shape;136;p15"/>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7" name="Google Shape;137;p15"/>
          <p:cNvSpPr txBox="1">
            <a:spLocks noGrp="1"/>
          </p:cNvSpPr>
          <p:nvPr>
            <p:ph type="dt" idx="10"/>
          </p:nvPr>
        </p:nvSpPr>
        <p:spPr>
          <a:xfrm>
            <a:off x="628650" y="4767268"/>
            <a:ext cx="20574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8" name="Google Shape;138;p15"/>
          <p:cNvSpPr txBox="1">
            <a:spLocks noGrp="1"/>
          </p:cNvSpPr>
          <p:nvPr>
            <p:ph type="ftr" idx="11"/>
          </p:nvPr>
        </p:nvSpPr>
        <p:spPr>
          <a:xfrm>
            <a:off x="3028950" y="4767268"/>
            <a:ext cx="30861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9" name="Google Shape;139;p15"/>
          <p:cNvSpPr txBox="1">
            <a:spLocks noGrp="1"/>
          </p:cNvSpPr>
          <p:nvPr>
            <p:ph type="sldNum" idx="12"/>
          </p:nvPr>
        </p:nvSpPr>
        <p:spPr>
          <a:xfrm>
            <a:off x="6457950" y="4767268"/>
            <a:ext cx="20574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27"/>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11" name="Google Shape;211;p2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12" name="Google Shape;212;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3" name="Google Shape;213;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14" name="Google Shape;214;p2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hyperlink" Target="mailto:Susan.Veenema@doe.k12.de.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s://www.pbis.org/resource/supporting-pbis-implementation-through-phases-of-crisis-recovery"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assets-global.website-files.com/5d3725188825e071f1670246/60353b999bfb434a960545da_Supporting_PBIS_Implementation_Through_Phases_of_Crisis_Recovery_Template_2.12.21%20(3).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hyperlink" Target="https://assets-global.website-files.com/5d3725188825e071f1670246/60353b999bfb434a960545da_Supporting_PBIS_Implementation_Through_Phases_of_Crisis_Recovery_Template_2.12.21%20(3).pdf"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ww.pbis.org/resource/teaching-social-emotional-competencies-within-a-pbis-framework" TargetMode="External"/><Relationship Id="rId3" Type="http://schemas.openxmlformats.org/officeDocument/2006/relationships/hyperlink" Target="https://www.pbis.org/resource/supporting-and-responding-to-behavior-evidence-based-classroom-strategies-for-teachers" TargetMode="External"/><Relationship Id="rId7" Type="http://schemas.openxmlformats.org/officeDocument/2006/relationships/hyperlink" Target="https://www.pbis.org/resource/returning-to-school-during-and-after-crisis"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www.delawarepbs.org/building-habits-of-effective-classroom-practice/" TargetMode="External"/><Relationship Id="rId5" Type="http://schemas.openxmlformats.org/officeDocument/2006/relationships/hyperlink" Target="https://www.pbis.org/resource/habits-of-effective-classroom-practice" TargetMode="External"/><Relationship Id="rId4" Type="http://schemas.openxmlformats.org/officeDocument/2006/relationships/hyperlink" Target="https://www.pbis.org/video/building-habits-of-effective-practice-webinar" TargetMode="External"/><Relationship Id="rId9" Type="http://schemas.openxmlformats.org/officeDocument/2006/relationships/hyperlink" Target="https://assets-global.website-files.com/5d3725188825e071f1670246/60353b999bfb434a960545da_Supporting_PBIS_Implementation_Through_Phases_of_Crisis_Recovery_Template_2.12.21%20(3).pdf"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pbis.org/pbis/tier-2" TargetMode="External"/><Relationship Id="rId3" Type="http://schemas.openxmlformats.org/officeDocument/2006/relationships/hyperlink" Target="https://www.pbis.org/pbis/tier-1" TargetMode="External"/><Relationship Id="rId7" Type="http://schemas.openxmlformats.org/officeDocument/2006/relationships/hyperlink" Target="http://www.delawarepbs.org/universal-screening/"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hyperlink" Target="https://www.pbis.org/resource/universal-screening-systematic-screening-to-shape-instruction" TargetMode="External"/><Relationship Id="rId5" Type="http://schemas.openxmlformats.org/officeDocument/2006/relationships/hyperlink" Target="https://www.pbis.org/resource/using-outcome-data-in-high-schools" TargetMode="External"/><Relationship Id="rId10" Type="http://schemas.openxmlformats.org/officeDocument/2006/relationships/hyperlink" Target="https://assets-global.website-files.com/5d3725188825e071f1670246/60353b999bfb434a960545da_Supporting_PBIS_Implementation_Through_Phases_of_Crisis_Recovery_Template_2.12.21%20(3).pdf" TargetMode="External"/><Relationship Id="rId4" Type="http://schemas.openxmlformats.org/officeDocument/2006/relationships/hyperlink" Target="https://www.pbis.org/topics/data-based-decision-making" TargetMode="External"/><Relationship Id="rId9" Type="http://schemas.openxmlformats.org/officeDocument/2006/relationships/hyperlink" Target="https://www.pbis.org/pbis/tier-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hyperlink" Target="https://www.pbis.org/pbis/tier-1"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youtube.com/watch?v=4ic6bFOEdzs"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assets-global.website-files.com/5d3725188825e071f1670246/5d76ca39247be1864e3ba932_teachingsocialemotionalcompetencieswithinapbisframework.pdf"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hyperlink" Target="https://www.pbis.org/video/building-habits-of-effective-practice-webinar" TargetMode="External"/><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6.xml"/><Relationship Id="rId5" Type="http://schemas.openxmlformats.org/officeDocument/2006/relationships/hyperlink" Target="https://www.pbis.org/video/building-habits-of-effective-practice-webinar" TargetMode="External"/><Relationship Id="rId4" Type="http://schemas.openxmlformats.org/officeDocument/2006/relationships/image" Target="../media/image24.png"/></Relationships>
</file>

<file path=ppt/slides/_rels/slide3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26.xml"/><Relationship Id="rId6" Type="http://schemas.openxmlformats.org/officeDocument/2006/relationships/image" Target="../media/image28.jpg"/><Relationship Id="rId5" Type="http://schemas.openxmlformats.org/officeDocument/2006/relationships/image" Target="../media/image27.png"/><Relationship Id="rId10" Type="http://schemas.openxmlformats.org/officeDocument/2006/relationships/hyperlink" Target="https://www.pbis.org/video/building-habits-of-effective-practice-webinar" TargetMode="External"/><Relationship Id="rId4" Type="http://schemas.openxmlformats.org/officeDocument/2006/relationships/image" Target="../media/image26.png"/><Relationship Id="rId9"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mailto:pamala.alfaro@doe.k12.de.us" TargetMode="External"/><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9"/>
          <p:cNvSpPr txBox="1">
            <a:spLocks noGrp="1"/>
          </p:cNvSpPr>
          <p:nvPr>
            <p:ph type="ctrTitle"/>
          </p:nvPr>
        </p:nvSpPr>
        <p:spPr>
          <a:xfrm>
            <a:off x="390525" y="1433275"/>
            <a:ext cx="2759700" cy="17532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DE-PBS Cadre Meeting </a:t>
            </a:r>
            <a:endParaRPr/>
          </a:p>
        </p:txBody>
      </p:sp>
      <p:sp>
        <p:nvSpPr>
          <p:cNvPr id="289" name="Google Shape;289;p39"/>
          <p:cNvSpPr txBox="1">
            <a:spLocks noGrp="1"/>
          </p:cNvSpPr>
          <p:nvPr>
            <p:ph type="subTitle" idx="1"/>
          </p:nvPr>
        </p:nvSpPr>
        <p:spPr>
          <a:xfrm>
            <a:off x="460950" y="3530230"/>
            <a:ext cx="8222100" cy="43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a:t>Thursday, March 4, 2021 </a:t>
            </a:r>
            <a:endParaRPr/>
          </a:p>
        </p:txBody>
      </p:sp>
      <p:pic>
        <p:nvPicPr>
          <p:cNvPr id="290" name="Google Shape;290;p39"/>
          <p:cNvPicPr preferRelativeResize="0"/>
          <p:nvPr/>
        </p:nvPicPr>
        <p:blipFill>
          <a:blip r:embed="rId3">
            <a:alphaModFix/>
          </a:blip>
          <a:stretch>
            <a:fillRect/>
          </a:stretch>
        </p:blipFill>
        <p:spPr>
          <a:xfrm>
            <a:off x="3688675" y="1270969"/>
            <a:ext cx="4994375" cy="260156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48"/>
          <p:cNvSpPr txBox="1">
            <a:spLocks noGrp="1"/>
          </p:cNvSpPr>
          <p:nvPr>
            <p:ph type="title"/>
          </p:nvPr>
        </p:nvSpPr>
        <p:spPr>
          <a:xfrm>
            <a:off x="471900" y="738725"/>
            <a:ext cx="42813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Equity Workgroup Update </a:t>
            </a:r>
            <a:endParaRPr/>
          </a:p>
        </p:txBody>
      </p:sp>
      <p:sp>
        <p:nvSpPr>
          <p:cNvPr id="621" name="Google Shape;621;p48"/>
          <p:cNvSpPr txBox="1">
            <a:spLocks noGrp="1"/>
          </p:cNvSpPr>
          <p:nvPr>
            <p:ph type="body" idx="2"/>
          </p:nvPr>
        </p:nvSpPr>
        <p:spPr>
          <a:xfrm>
            <a:off x="471900" y="1922600"/>
            <a:ext cx="8226900" cy="2918400"/>
          </a:xfrm>
          <a:prstGeom prst="rect">
            <a:avLst/>
          </a:prstGeom>
          <a:solidFill>
            <a:srgbClr val="FFFFFF"/>
          </a:solidFill>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1962" i="1">
                <a:solidFill>
                  <a:srgbClr val="000000"/>
                </a:solidFill>
                <a:latin typeface="Arial"/>
                <a:ea typeface="Arial"/>
                <a:cs typeface="Arial"/>
                <a:sym typeface="Arial"/>
              </a:rPr>
              <a:t>“</a:t>
            </a:r>
            <a:r>
              <a:rPr lang="en" sz="1962" i="1">
                <a:solidFill>
                  <a:schemeClr val="dk1"/>
                </a:solidFill>
                <a:highlight>
                  <a:srgbClr val="FFFFFF"/>
                </a:highlight>
                <a:latin typeface="Arial"/>
                <a:ea typeface="Arial"/>
                <a:cs typeface="Arial"/>
                <a:sym typeface="Arial"/>
              </a:rPr>
              <a:t>Educational systems cannot not be considered effective until they are effective for all student groups. PBIS provides an ideal framework for increasing equity in student outcomes. </a:t>
            </a:r>
            <a:endParaRPr sz="1962" i="1">
              <a:solidFill>
                <a:schemeClr val="dk1"/>
              </a:solidFill>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062" i="1">
              <a:solidFill>
                <a:srgbClr val="000000"/>
              </a:solidFill>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r>
              <a:rPr lang="en" sz="1962" i="1">
                <a:solidFill>
                  <a:srgbClr val="000000"/>
                </a:solidFill>
                <a:highlight>
                  <a:srgbClr val="FFFFFF"/>
                </a:highlight>
                <a:latin typeface="Arial"/>
                <a:ea typeface="Arial"/>
                <a:cs typeface="Arial"/>
                <a:sym typeface="Arial"/>
              </a:rPr>
              <a:t>Research shows that schools implementing PBIS with fidelity have greater equity in school discipline, specifically for African American students. However, PBIS teams may need to include equity-focused strategies in their action plans to achieve equitable outcomes for all student groups.”  </a:t>
            </a:r>
            <a:endParaRPr sz="1962" i="1">
              <a:solidFill>
                <a:srgbClr val="000000"/>
              </a:solidFill>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050" i="1">
              <a:solidFill>
                <a:srgbClr val="000000"/>
              </a:solidFill>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r>
              <a:rPr lang="en" sz="1962" i="1">
                <a:solidFill>
                  <a:schemeClr val="dk1"/>
                </a:solidFill>
                <a:highlight>
                  <a:srgbClr val="FFFFFF"/>
                </a:highlight>
                <a:latin typeface="Arial"/>
                <a:ea typeface="Arial"/>
                <a:cs typeface="Arial"/>
                <a:sym typeface="Arial"/>
              </a:rPr>
              <a:t>- Center on PBIS</a:t>
            </a:r>
            <a:endParaRPr sz="1962" i="1">
              <a:solidFill>
                <a:schemeClr val="dk1"/>
              </a:solidFill>
              <a:highlight>
                <a:srgbClr val="FFFFFF"/>
              </a:highlight>
              <a:latin typeface="Arial"/>
              <a:ea typeface="Arial"/>
              <a:cs typeface="Arial"/>
              <a:sym typeface="Arial"/>
            </a:endParaRPr>
          </a:p>
          <a:p>
            <a:pPr marL="0" lvl="0" indent="0" algn="l" rtl="0">
              <a:lnSpc>
                <a:spcPct val="95000"/>
              </a:lnSpc>
              <a:spcBef>
                <a:spcPts val="1200"/>
              </a:spcBef>
              <a:spcAft>
                <a:spcPts val="1200"/>
              </a:spcAft>
              <a:buSzPts val="275"/>
              <a:buNone/>
            </a:pPr>
            <a:endParaRPr sz="650" i="1">
              <a:solidFill>
                <a:srgbClr val="000000"/>
              </a:solidFill>
              <a:latin typeface="Arial"/>
              <a:ea typeface="Arial"/>
              <a:cs typeface="Arial"/>
              <a:sym typeface="Arial"/>
            </a:endParaRPr>
          </a:p>
        </p:txBody>
      </p:sp>
      <p:pic>
        <p:nvPicPr>
          <p:cNvPr id="622" name="Google Shape;622;p48"/>
          <p:cNvPicPr preferRelativeResize="0"/>
          <p:nvPr/>
        </p:nvPicPr>
        <p:blipFill>
          <a:blip r:embed="rId3">
            <a:alphaModFix/>
          </a:blip>
          <a:stretch>
            <a:fillRect/>
          </a:stretch>
        </p:blipFill>
        <p:spPr>
          <a:xfrm>
            <a:off x="5404924" y="380145"/>
            <a:ext cx="3739074" cy="882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4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Draft mission</a:t>
            </a:r>
            <a:endParaRPr/>
          </a:p>
        </p:txBody>
      </p:sp>
      <p:sp>
        <p:nvSpPr>
          <p:cNvPr id="628" name="Google Shape;628;p49"/>
          <p:cNvSpPr txBox="1">
            <a:spLocks noGrp="1"/>
          </p:cNvSpPr>
          <p:nvPr>
            <p:ph type="body" idx="1"/>
          </p:nvPr>
        </p:nvSpPr>
        <p:spPr>
          <a:xfrm>
            <a:off x="395700" y="1881175"/>
            <a:ext cx="8521800" cy="318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900">
                <a:solidFill>
                  <a:srgbClr val="000000"/>
                </a:solidFill>
              </a:rPr>
              <a:t>At the Delaware Positive Behavior Support Project, we are committed to improving outcomes for each student. Educational systems cannot not be considered effective until they are effective for all students. A Multi-Tiered System of Support (MTSS) can be a force for dismantling systemic racism and promoting equity or serve to perpetuate oppression. In recognition that Black lives matter and given centuries of oppression, violence, and segregation, we must increase our commitment to improving outcomes for Students of Color. PBIS teams embed equity into their implementation of all aspects of MTSS.</a:t>
            </a:r>
            <a:r>
              <a:rPr lang="en" sz="1800">
                <a:solidFill>
                  <a:srgbClr val="000000"/>
                </a:solidFill>
              </a:rPr>
              <a:t> </a:t>
            </a:r>
            <a:endParaRPr sz="2000">
              <a:solidFill>
                <a:srgbClr val="000000"/>
              </a:solidFill>
            </a:endParaRPr>
          </a:p>
        </p:txBody>
      </p:sp>
      <p:pic>
        <p:nvPicPr>
          <p:cNvPr id="629" name="Google Shape;629;p49"/>
          <p:cNvPicPr preferRelativeResize="0"/>
          <p:nvPr/>
        </p:nvPicPr>
        <p:blipFill>
          <a:blip r:embed="rId3">
            <a:alphaModFix/>
          </a:blip>
          <a:stretch>
            <a:fillRect/>
          </a:stretch>
        </p:blipFill>
        <p:spPr>
          <a:xfrm>
            <a:off x="5404924" y="380145"/>
            <a:ext cx="3739074" cy="8827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5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Breakout Groups</a:t>
            </a:r>
            <a:endParaRPr/>
          </a:p>
        </p:txBody>
      </p:sp>
      <p:sp>
        <p:nvSpPr>
          <p:cNvPr id="635" name="Google Shape;635;p50"/>
          <p:cNvSpPr txBox="1">
            <a:spLocks noGrp="1"/>
          </p:cNvSpPr>
          <p:nvPr>
            <p:ph type="body" idx="1"/>
          </p:nvPr>
        </p:nvSpPr>
        <p:spPr>
          <a:xfrm>
            <a:off x="471900" y="1842875"/>
            <a:ext cx="3696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i="1">
                <a:solidFill>
                  <a:schemeClr val="dk1"/>
                </a:solidFill>
              </a:rPr>
              <a:t>At this time…</a:t>
            </a:r>
            <a:endParaRPr sz="1900" b="1" i="1">
              <a:solidFill>
                <a:schemeClr val="dk1"/>
              </a:solidFill>
            </a:endParaRPr>
          </a:p>
          <a:p>
            <a:pPr marL="0" lvl="0" indent="0" algn="l" rtl="0">
              <a:spcBef>
                <a:spcPts val="1200"/>
              </a:spcBef>
              <a:spcAft>
                <a:spcPts val="0"/>
              </a:spcAft>
              <a:buNone/>
            </a:pPr>
            <a:r>
              <a:rPr lang="en" sz="1900">
                <a:solidFill>
                  <a:srgbClr val="000000"/>
                </a:solidFill>
              </a:rPr>
              <a:t>What concerns do you see in your district in relationship to MTSS and equity? </a:t>
            </a:r>
            <a:r>
              <a:rPr lang="en" sz="1900"/>
              <a:t> </a:t>
            </a:r>
            <a:endParaRPr sz="1900"/>
          </a:p>
          <a:p>
            <a:pPr marL="0" lvl="0" indent="0" algn="l" rtl="0">
              <a:spcBef>
                <a:spcPts val="1200"/>
              </a:spcBef>
              <a:spcAft>
                <a:spcPts val="0"/>
              </a:spcAft>
              <a:buNone/>
            </a:pPr>
            <a:endParaRPr/>
          </a:p>
          <a:p>
            <a:pPr marL="0" lvl="0" indent="0" algn="l" rtl="0">
              <a:spcBef>
                <a:spcPts val="1200"/>
              </a:spcBef>
              <a:spcAft>
                <a:spcPts val="1200"/>
              </a:spcAft>
              <a:buNone/>
            </a:pPr>
            <a:endParaRPr/>
          </a:p>
        </p:txBody>
      </p:sp>
      <p:sp>
        <p:nvSpPr>
          <p:cNvPr id="636" name="Google Shape;636;p50"/>
          <p:cNvSpPr txBox="1">
            <a:spLocks noGrp="1"/>
          </p:cNvSpPr>
          <p:nvPr>
            <p:ph type="body" idx="2"/>
          </p:nvPr>
        </p:nvSpPr>
        <p:spPr>
          <a:xfrm>
            <a:off x="4694250" y="1842875"/>
            <a:ext cx="36435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900" b="1" i="1">
                <a:solidFill>
                  <a:schemeClr val="dk1"/>
                </a:solidFill>
              </a:rPr>
              <a:t>Moving forward…</a:t>
            </a:r>
            <a:endParaRPr sz="1900" b="1" i="1">
              <a:solidFill>
                <a:schemeClr val="dk1"/>
              </a:solidFill>
            </a:endParaRPr>
          </a:p>
          <a:p>
            <a:pPr marL="0" lvl="0" indent="0" algn="l" rtl="0">
              <a:spcBef>
                <a:spcPts val="1200"/>
              </a:spcBef>
              <a:spcAft>
                <a:spcPts val="1200"/>
              </a:spcAft>
              <a:buNone/>
            </a:pPr>
            <a:r>
              <a:rPr lang="en" sz="1900">
                <a:solidFill>
                  <a:srgbClr val="000000"/>
                </a:solidFill>
              </a:rPr>
              <a:t>What would you like to see from us as a project to support your district with equity within MTSS?</a:t>
            </a:r>
            <a:endParaRPr sz="1900">
              <a:solidFill>
                <a:srgbClr val="000000"/>
              </a:solidFill>
            </a:endParaRPr>
          </a:p>
        </p:txBody>
      </p:sp>
      <p:grpSp>
        <p:nvGrpSpPr>
          <p:cNvPr id="637" name="Google Shape;637;p50"/>
          <p:cNvGrpSpPr/>
          <p:nvPr/>
        </p:nvGrpSpPr>
        <p:grpSpPr>
          <a:xfrm>
            <a:off x="1124497" y="3672407"/>
            <a:ext cx="7546137" cy="4937793"/>
            <a:chOff x="1470678" y="699750"/>
            <a:chExt cx="6202644" cy="3977280"/>
          </a:xfrm>
        </p:grpSpPr>
        <p:sp>
          <p:nvSpPr>
            <p:cNvPr id="638" name="Google Shape;638;p50"/>
            <p:cNvSpPr/>
            <p:nvPr/>
          </p:nvSpPr>
          <p:spPr>
            <a:xfrm>
              <a:off x="1884447" y="4398194"/>
              <a:ext cx="481658" cy="278752"/>
            </a:xfrm>
            <a:custGeom>
              <a:avLst/>
              <a:gdLst/>
              <a:ahLst/>
              <a:cxnLst/>
              <a:rect l="l" t="t" r="r" b="b"/>
              <a:pathLst>
                <a:path w="5690" h="3293" extrusionOk="0">
                  <a:moveTo>
                    <a:pt x="4379" y="0"/>
                  </a:moveTo>
                  <a:cubicBezTo>
                    <a:pt x="4373" y="0"/>
                    <a:pt x="4367" y="0"/>
                    <a:pt x="4361" y="1"/>
                  </a:cubicBezTo>
                  <a:lnTo>
                    <a:pt x="3283" y="502"/>
                  </a:lnTo>
                  <a:cubicBezTo>
                    <a:pt x="3032" y="1078"/>
                    <a:pt x="2418" y="1394"/>
                    <a:pt x="1833" y="1623"/>
                  </a:cubicBezTo>
                  <a:cubicBezTo>
                    <a:pt x="1248" y="1852"/>
                    <a:pt x="618" y="2057"/>
                    <a:pt x="211" y="2534"/>
                  </a:cubicBezTo>
                  <a:cubicBezTo>
                    <a:pt x="95" y="2668"/>
                    <a:pt x="1" y="2876"/>
                    <a:pt x="106" y="3021"/>
                  </a:cubicBezTo>
                  <a:cubicBezTo>
                    <a:pt x="181" y="3129"/>
                    <a:pt x="330" y="3151"/>
                    <a:pt x="462" y="3164"/>
                  </a:cubicBezTo>
                  <a:cubicBezTo>
                    <a:pt x="968" y="3213"/>
                    <a:pt x="1475" y="3250"/>
                    <a:pt x="1984" y="3277"/>
                  </a:cubicBezTo>
                  <a:cubicBezTo>
                    <a:pt x="2129" y="3285"/>
                    <a:pt x="2276" y="3292"/>
                    <a:pt x="2423" y="3292"/>
                  </a:cubicBezTo>
                  <a:cubicBezTo>
                    <a:pt x="2718" y="3292"/>
                    <a:pt x="3012" y="3264"/>
                    <a:pt x="3286" y="3162"/>
                  </a:cubicBezTo>
                  <a:cubicBezTo>
                    <a:pt x="3714" y="2999"/>
                    <a:pt x="4104" y="2653"/>
                    <a:pt x="4553" y="2653"/>
                  </a:cubicBezTo>
                  <a:cubicBezTo>
                    <a:pt x="4581" y="2653"/>
                    <a:pt x="4610" y="2655"/>
                    <a:pt x="4638" y="2658"/>
                  </a:cubicBezTo>
                  <a:cubicBezTo>
                    <a:pt x="4655" y="2725"/>
                    <a:pt x="4692" y="2790"/>
                    <a:pt x="4744" y="2838"/>
                  </a:cubicBezTo>
                  <a:cubicBezTo>
                    <a:pt x="4997" y="2714"/>
                    <a:pt x="5269" y="2633"/>
                    <a:pt x="5549" y="2604"/>
                  </a:cubicBezTo>
                  <a:cubicBezTo>
                    <a:pt x="5619" y="2062"/>
                    <a:pt x="5689" y="1502"/>
                    <a:pt x="5528" y="981"/>
                  </a:cubicBezTo>
                  <a:cubicBezTo>
                    <a:pt x="5368" y="467"/>
                    <a:pt x="4918" y="0"/>
                    <a:pt x="4379"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50"/>
            <p:cNvSpPr/>
            <p:nvPr/>
          </p:nvSpPr>
          <p:spPr>
            <a:xfrm>
              <a:off x="2560377" y="4398194"/>
              <a:ext cx="481828" cy="278752"/>
            </a:xfrm>
            <a:custGeom>
              <a:avLst/>
              <a:gdLst/>
              <a:ahLst/>
              <a:cxnLst/>
              <a:rect l="l" t="t" r="r" b="b"/>
              <a:pathLst>
                <a:path w="5692" h="3293" extrusionOk="0">
                  <a:moveTo>
                    <a:pt x="1313" y="0"/>
                  </a:moveTo>
                  <a:cubicBezTo>
                    <a:pt x="774" y="0"/>
                    <a:pt x="322" y="465"/>
                    <a:pt x="162" y="981"/>
                  </a:cubicBezTo>
                  <a:cubicBezTo>
                    <a:pt x="0" y="1502"/>
                    <a:pt x="70" y="2062"/>
                    <a:pt x="140" y="2604"/>
                  </a:cubicBezTo>
                  <a:cubicBezTo>
                    <a:pt x="421" y="2633"/>
                    <a:pt x="696" y="2714"/>
                    <a:pt x="949" y="2838"/>
                  </a:cubicBezTo>
                  <a:cubicBezTo>
                    <a:pt x="997" y="2790"/>
                    <a:pt x="1035" y="2725"/>
                    <a:pt x="1054" y="2658"/>
                  </a:cubicBezTo>
                  <a:cubicBezTo>
                    <a:pt x="1083" y="2655"/>
                    <a:pt x="1111" y="2653"/>
                    <a:pt x="1139" y="2653"/>
                  </a:cubicBezTo>
                  <a:cubicBezTo>
                    <a:pt x="1588" y="2653"/>
                    <a:pt x="1976" y="2999"/>
                    <a:pt x="2404" y="3162"/>
                  </a:cubicBezTo>
                  <a:cubicBezTo>
                    <a:pt x="2680" y="3264"/>
                    <a:pt x="2974" y="3292"/>
                    <a:pt x="3269" y="3292"/>
                  </a:cubicBezTo>
                  <a:cubicBezTo>
                    <a:pt x="3415" y="3292"/>
                    <a:pt x="3561" y="3285"/>
                    <a:pt x="3706" y="3277"/>
                  </a:cubicBezTo>
                  <a:cubicBezTo>
                    <a:pt x="4215" y="3248"/>
                    <a:pt x="4722" y="3210"/>
                    <a:pt x="5228" y="3164"/>
                  </a:cubicBezTo>
                  <a:cubicBezTo>
                    <a:pt x="5360" y="3151"/>
                    <a:pt x="5508" y="3129"/>
                    <a:pt x="5587" y="3021"/>
                  </a:cubicBezTo>
                  <a:cubicBezTo>
                    <a:pt x="5692" y="2873"/>
                    <a:pt x="5597" y="2668"/>
                    <a:pt x="5479" y="2531"/>
                  </a:cubicBezTo>
                  <a:cubicBezTo>
                    <a:pt x="5072" y="2057"/>
                    <a:pt x="4441" y="1852"/>
                    <a:pt x="3857" y="1623"/>
                  </a:cubicBezTo>
                  <a:cubicBezTo>
                    <a:pt x="3272" y="1394"/>
                    <a:pt x="2660" y="1078"/>
                    <a:pt x="2409" y="502"/>
                  </a:cubicBezTo>
                  <a:lnTo>
                    <a:pt x="1332" y="1"/>
                  </a:lnTo>
                  <a:cubicBezTo>
                    <a:pt x="1325" y="0"/>
                    <a:pt x="1319" y="0"/>
                    <a:pt x="1313"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50"/>
            <p:cNvSpPr/>
            <p:nvPr/>
          </p:nvSpPr>
          <p:spPr>
            <a:xfrm>
              <a:off x="1739865" y="1339027"/>
              <a:ext cx="1219807" cy="1020794"/>
            </a:xfrm>
            <a:custGeom>
              <a:avLst/>
              <a:gdLst/>
              <a:ahLst/>
              <a:cxnLst/>
              <a:rect l="l" t="t" r="r" b="b"/>
              <a:pathLst>
                <a:path w="14410" h="12059" extrusionOk="0">
                  <a:moveTo>
                    <a:pt x="6642" y="1"/>
                  </a:moveTo>
                  <a:cubicBezTo>
                    <a:pt x="5751" y="1"/>
                    <a:pt x="4867" y="173"/>
                    <a:pt x="4061" y="553"/>
                  </a:cubicBezTo>
                  <a:cubicBezTo>
                    <a:pt x="3490" y="822"/>
                    <a:pt x="3075" y="1348"/>
                    <a:pt x="2501" y="1614"/>
                  </a:cubicBezTo>
                  <a:cubicBezTo>
                    <a:pt x="2019" y="1841"/>
                    <a:pt x="1423" y="1884"/>
                    <a:pt x="1049" y="2258"/>
                  </a:cubicBezTo>
                  <a:cubicBezTo>
                    <a:pt x="512" y="2792"/>
                    <a:pt x="714" y="3657"/>
                    <a:pt x="663" y="4401"/>
                  </a:cubicBezTo>
                  <a:cubicBezTo>
                    <a:pt x="593" y="5398"/>
                    <a:pt x="0" y="6403"/>
                    <a:pt x="340" y="7349"/>
                  </a:cubicBezTo>
                  <a:cubicBezTo>
                    <a:pt x="359" y="7419"/>
                    <a:pt x="399" y="7483"/>
                    <a:pt x="456" y="7535"/>
                  </a:cubicBezTo>
                  <a:cubicBezTo>
                    <a:pt x="523" y="7586"/>
                    <a:pt x="615" y="7597"/>
                    <a:pt x="701" y="7605"/>
                  </a:cubicBezTo>
                  <a:cubicBezTo>
                    <a:pt x="978" y="7629"/>
                    <a:pt x="1255" y="7641"/>
                    <a:pt x="1532" y="7641"/>
                  </a:cubicBezTo>
                  <a:cubicBezTo>
                    <a:pt x="1624" y="7641"/>
                    <a:pt x="1716" y="7640"/>
                    <a:pt x="1808" y="7637"/>
                  </a:cubicBezTo>
                  <a:cubicBezTo>
                    <a:pt x="1919" y="8812"/>
                    <a:pt x="2199" y="9963"/>
                    <a:pt x="2644" y="11054"/>
                  </a:cubicBezTo>
                  <a:cubicBezTo>
                    <a:pt x="2746" y="11302"/>
                    <a:pt x="2867" y="11563"/>
                    <a:pt x="3097" y="11709"/>
                  </a:cubicBezTo>
                  <a:cubicBezTo>
                    <a:pt x="3237" y="11798"/>
                    <a:pt x="3404" y="11838"/>
                    <a:pt x="3568" y="11871"/>
                  </a:cubicBezTo>
                  <a:cubicBezTo>
                    <a:pt x="4265" y="12007"/>
                    <a:pt x="4967" y="12059"/>
                    <a:pt x="5672" y="12059"/>
                  </a:cubicBezTo>
                  <a:cubicBezTo>
                    <a:pt x="7810" y="12059"/>
                    <a:pt x="9978" y="11584"/>
                    <a:pt x="12132" y="11555"/>
                  </a:cubicBezTo>
                  <a:cubicBezTo>
                    <a:pt x="12205" y="11555"/>
                    <a:pt x="12278" y="11550"/>
                    <a:pt x="12334" y="11512"/>
                  </a:cubicBezTo>
                  <a:cubicBezTo>
                    <a:pt x="12412" y="11458"/>
                    <a:pt x="12434" y="11356"/>
                    <a:pt x="12447" y="11267"/>
                  </a:cubicBezTo>
                  <a:cubicBezTo>
                    <a:pt x="12623" y="10011"/>
                    <a:pt x="12636" y="8739"/>
                    <a:pt x="12485" y="7483"/>
                  </a:cubicBezTo>
                  <a:cubicBezTo>
                    <a:pt x="13132" y="7483"/>
                    <a:pt x="13773" y="7405"/>
                    <a:pt x="14401" y="7249"/>
                  </a:cubicBezTo>
                  <a:cubicBezTo>
                    <a:pt x="14409" y="6441"/>
                    <a:pt x="14204" y="5643"/>
                    <a:pt x="13808" y="4940"/>
                  </a:cubicBezTo>
                  <a:cubicBezTo>
                    <a:pt x="13709" y="4756"/>
                    <a:pt x="13593" y="4581"/>
                    <a:pt x="13517" y="4387"/>
                  </a:cubicBezTo>
                  <a:cubicBezTo>
                    <a:pt x="13426" y="4147"/>
                    <a:pt x="13401" y="3889"/>
                    <a:pt x="13382" y="3635"/>
                  </a:cubicBezTo>
                  <a:cubicBezTo>
                    <a:pt x="13345" y="3121"/>
                    <a:pt x="13331" y="2587"/>
                    <a:pt x="13113" y="2116"/>
                  </a:cubicBezTo>
                  <a:cubicBezTo>
                    <a:pt x="12910" y="1671"/>
                    <a:pt x="12468" y="1289"/>
                    <a:pt x="11973" y="1289"/>
                  </a:cubicBezTo>
                  <a:cubicBezTo>
                    <a:pt x="11943" y="1289"/>
                    <a:pt x="11912" y="1291"/>
                    <a:pt x="11881" y="1294"/>
                  </a:cubicBezTo>
                  <a:cubicBezTo>
                    <a:pt x="11674" y="1313"/>
                    <a:pt x="11468" y="1402"/>
                    <a:pt x="11262" y="1402"/>
                  </a:cubicBezTo>
                  <a:cubicBezTo>
                    <a:pt x="11233" y="1402"/>
                    <a:pt x="11204" y="1400"/>
                    <a:pt x="11175" y="1396"/>
                  </a:cubicBezTo>
                  <a:cubicBezTo>
                    <a:pt x="10984" y="1374"/>
                    <a:pt x="10817" y="1261"/>
                    <a:pt x="10655" y="1162"/>
                  </a:cubicBezTo>
                  <a:cubicBezTo>
                    <a:pt x="9492" y="435"/>
                    <a:pt x="8059" y="1"/>
                    <a:pt x="6642"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50"/>
            <p:cNvSpPr/>
            <p:nvPr/>
          </p:nvSpPr>
          <p:spPr>
            <a:xfrm>
              <a:off x="2201123" y="1397690"/>
              <a:ext cx="758549" cy="646726"/>
            </a:xfrm>
            <a:custGeom>
              <a:avLst/>
              <a:gdLst/>
              <a:ahLst/>
              <a:cxnLst/>
              <a:rect l="l" t="t" r="r" b="b"/>
              <a:pathLst>
                <a:path w="8961" h="7640" extrusionOk="0">
                  <a:moveTo>
                    <a:pt x="1948" y="1"/>
                  </a:moveTo>
                  <a:cubicBezTo>
                    <a:pt x="1453" y="1"/>
                    <a:pt x="1037" y="158"/>
                    <a:pt x="571" y="401"/>
                  </a:cubicBezTo>
                  <a:cubicBezTo>
                    <a:pt x="391" y="496"/>
                    <a:pt x="186" y="514"/>
                    <a:pt x="46" y="676"/>
                  </a:cubicBezTo>
                  <a:lnTo>
                    <a:pt x="0" y="676"/>
                  </a:lnTo>
                  <a:cubicBezTo>
                    <a:pt x="11" y="2147"/>
                    <a:pt x="736" y="2754"/>
                    <a:pt x="1727" y="3667"/>
                  </a:cubicBezTo>
                  <a:cubicBezTo>
                    <a:pt x="1321" y="3842"/>
                    <a:pt x="631" y="3802"/>
                    <a:pt x="1137" y="4325"/>
                  </a:cubicBezTo>
                  <a:cubicBezTo>
                    <a:pt x="1331" y="4524"/>
                    <a:pt x="2124" y="4632"/>
                    <a:pt x="2196" y="4918"/>
                  </a:cubicBezTo>
                  <a:cubicBezTo>
                    <a:pt x="2299" y="5335"/>
                    <a:pt x="1663" y="5300"/>
                    <a:pt x="2051" y="5702"/>
                  </a:cubicBezTo>
                  <a:cubicBezTo>
                    <a:pt x="2219" y="5875"/>
                    <a:pt x="2458" y="5907"/>
                    <a:pt x="2708" y="5907"/>
                  </a:cubicBezTo>
                  <a:cubicBezTo>
                    <a:pt x="2859" y="5907"/>
                    <a:pt x="3013" y="5896"/>
                    <a:pt x="3158" y="5896"/>
                  </a:cubicBezTo>
                  <a:cubicBezTo>
                    <a:pt x="3317" y="5896"/>
                    <a:pt x="3466" y="5910"/>
                    <a:pt x="3587" y="5969"/>
                  </a:cubicBezTo>
                  <a:cubicBezTo>
                    <a:pt x="3775" y="6060"/>
                    <a:pt x="3875" y="6324"/>
                    <a:pt x="4021" y="6529"/>
                  </a:cubicBezTo>
                  <a:cubicBezTo>
                    <a:pt x="4357" y="7003"/>
                    <a:pt x="4632" y="7127"/>
                    <a:pt x="5193" y="7254"/>
                  </a:cubicBezTo>
                  <a:cubicBezTo>
                    <a:pt x="5753" y="7381"/>
                    <a:pt x="6473" y="7602"/>
                    <a:pt x="7112" y="7639"/>
                  </a:cubicBezTo>
                  <a:cubicBezTo>
                    <a:pt x="7095" y="7356"/>
                    <a:pt x="7068" y="7071"/>
                    <a:pt x="7036" y="6788"/>
                  </a:cubicBezTo>
                  <a:lnTo>
                    <a:pt x="7036" y="6788"/>
                  </a:lnTo>
                  <a:cubicBezTo>
                    <a:pt x="7047" y="6788"/>
                    <a:pt x="7058" y="6788"/>
                    <a:pt x="7068" y="6788"/>
                  </a:cubicBezTo>
                  <a:cubicBezTo>
                    <a:pt x="7702" y="6788"/>
                    <a:pt x="8335" y="6710"/>
                    <a:pt x="8949" y="6556"/>
                  </a:cubicBezTo>
                  <a:cubicBezTo>
                    <a:pt x="8960" y="5748"/>
                    <a:pt x="8755" y="4950"/>
                    <a:pt x="8359" y="4247"/>
                  </a:cubicBezTo>
                  <a:cubicBezTo>
                    <a:pt x="8260" y="4063"/>
                    <a:pt x="8144" y="3888"/>
                    <a:pt x="8068" y="3694"/>
                  </a:cubicBezTo>
                  <a:cubicBezTo>
                    <a:pt x="7977" y="3454"/>
                    <a:pt x="7952" y="3196"/>
                    <a:pt x="7933" y="2942"/>
                  </a:cubicBezTo>
                  <a:cubicBezTo>
                    <a:pt x="7896" y="2428"/>
                    <a:pt x="7882" y="1894"/>
                    <a:pt x="7664" y="1423"/>
                  </a:cubicBezTo>
                  <a:cubicBezTo>
                    <a:pt x="7461" y="978"/>
                    <a:pt x="7019" y="596"/>
                    <a:pt x="6524" y="596"/>
                  </a:cubicBezTo>
                  <a:cubicBezTo>
                    <a:pt x="6494" y="596"/>
                    <a:pt x="6463" y="598"/>
                    <a:pt x="6432" y="601"/>
                  </a:cubicBezTo>
                  <a:cubicBezTo>
                    <a:pt x="6238" y="619"/>
                    <a:pt x="6047" y="692"/>
                    <a:pt x="5856" y="703"/>
                  </a:cubicBezTo>
                  <a:cubicBezTo>
                    <a:pt x="5584" y="862"/>
                    <a:pt x="5330" y="1075"/>
                    <a:pt x="5015" y="1088"/>
                  </a:cubicBezTo>
                  <a:cubicBezTo>
                    <a:pt x="5001" y="1089"/>
                    <a:pt x="4986" y="1089"/>
                    <a:pt x="4972" y="1089"/>
                  </a:cubicBezTo>
                  <a:cubicBezTo>
                    <a:pt x="4573" y="1089"/>
                    <a:pt x="4262" y="804"/>
                    <a:pt x="3924" y="606"/>
                  </a:cubicBezTo>
                  <a:cubicBezTo>
                    <a:pt x="3428" y="320"/>
                    <a:pt x="2940" y="129"/>
                    <a:pt x="2374" y="37"/>
                  </a:cubicBezTo>
                  <a:cubicBezTo>
                    <a:pt x="2224" y="13"/>
                    <a:pt x="2083" y="1"/>
                    <a:pt x="1948"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50"/>
            <p:cNvSpPr/>
            <p:nvPr/>
          </p:nvSpPr>
          <p:spPr>
            <a:xfrm>
              <a:off x="1969774" y="2630363"/>
              <a:ext cx="802821" cy="1935776"/>
            </a:xfrm>
            <a:custGeom>
              <a:avLst/>
              <a:gdLst/>
              <a:ahLst/>
              <a:cxnLst/>
              <a:rect l="l" t="t" r="r" b="b"/>
              <a:pathLst>
                <a:path w="9484" h="22868" extrusionOk="0">
                  <a:moveTo>
                    <a:pt x="4372" y="0"/>
                  </a:moveTo>
                  <a:cubicBezTo>
                    <a:pt x="4104" y="0"/>
                    <a:pt x="3836" y="15"/>
                    <a:pt x="3568" y="46"/>
                  </a:cubicBezTo>
                  <a:cubicBezTo>
                    <a:pt x="1" y="453"/>
                    <a:pt x="337" y="3924"/>
                    <a:pt x="782" y="6675"/>
                  </a:cubicBezTo>
                  <a:cubicBezTo>
                    <a:pt x="992" y="7987"/>
                    <a:pt x="1378" y="9265"/>
                    <a:pt x="1628" y="10569"/>
                  </a:cubicBezTo>
                  <a:cubicBezTo>
                    <a:pt x="1736" y="11116"/>
                    <a:pt x="1814" y="11668"/>
                    <a:pt x="1887" y="12224"/>
                  </a:cubicBezTo>
                  <a:cubicBezTo>
                    <a:pt x="1879" y="12269"/>
                    <a:pt x="1871" y="12313"/>
                    <a:pt x="1865" y="12361"/>
                  </a:cubicBezTo>
                  <a:cubicBezTo>
                    <a:pt x="1774" y="13072"/>
                    <a:pt x="1747" y="13808"/>
                    <a:pt x="1838" y="14522"/>
                  </a:cubicBezTo>
                  <a:cubicBezTo>
                    <a:pt x="1873" y="14805"/>
                    <a:pt x="1933" y="15075"/>
                    <a:pt x="2057" y="15336"/>
                  </a:cubicBezTo>
                  <a:cubicBezTo>
                    <a:pt x="2127" y="15471"/>
                    <a:pt x="2208" y="15603"/>
                    <a:pt x="2297" y="15729"/>
                  </a:cubicBezTo>
                  <a:lnTo>
                    <a:pt x="2461" y="17177"/>
                  </a:lnTo>
                  <a:cubicBezTo>
                    <a:pt x="2477" y="17309"/>
                    <a:pt x="2491" y="17441"/>
                    <a:pt x="2507" y="17570"/>
                  </a:cubicBezTo>
                  <a:cubicBezTo>
                    <a:pt x="2307" y="18570"/>
                    <a:pt x="2299" y="19640"/>
                    <a:pt x="2550" y="20559"/>
                  </a:cubicBezTo>
                  <a:cubicBezTo>
                    <a:pt x="2456" y="20809"/>
                    <a:pt x="2022" y="21049"/>
                    <a:pt x="1917" y="21294"/>
                  </a:cubicBezTo>
                  <a:cubicBezTo>
                    <a:pt x="1838" y="21483"/>
                    <a:pt x="1760" y="21671"/>
                    <a:pt x="1682" y="21860"/>
                  </a:cubicBezTo>
                  <a:cubicBezTo>
                    <a:pt x="2464" y="22051"/>
                    <a:pt x="3232" y="22297"/>
                    <a:pt x="3978" y="22593"/>
                  </a:cubicBezTo>
                  <a:cubicBezTo>
                    <a:pt x="3989" y="22607"/>
                    <a:pt x="4000" y="22623"/>
                    <a:pt x="4013" y="22639"/>
                  </a:cubicBezTo>
                  <a:cubicBezTo>
                    <a:pt x="4122" y="22785"/>
                    <a:pt x="4275" y="22854"/>
                    <a:pt x="4422" y="22854"/>
                  </a:cubicBezTo>
                  <a:cubicBezTo>
                    <a:pt x="4646" y="22854"/>
                    <a:pt x="4858" y="22693"/>
                    <a:pt x="4881" y="22402"/>
                  </a:cubicBezTo>
                  <a:cubicBezTo>
                    <a:pt x="4919" y="21892"/>
                    <a:pt x="4630" y="21402"/>
                    <a:pt x="4706" y="20890"/>
                  </a:cubicBezTo>
                  <a:cubicBezTo>
                    <a:pt x="4757" y="20550"/>
                    <a:pt x="4951" y="20348"/>
                    <a:pt x="4822" y="19960"/>
                  </a:cubicBezTo>
                  <a:cubicBezTo>
                    <a:pt x="4741" y="19715"/>
                    <a:pt x="4587" y="19605"/>
                    <a:pt x="4425" y="19499"/>
                  </a:cubicBezTo>
                  <a:cubicBezTo>
                    <a:pt x="4420" y="18839"/>
                    <a:pt x="4283" y="18168"/>
                    <a:pt x="4242" y="17522"/>
                  </a:cubicBezTo>
                  <a:cubicBezTo>
                    <a:pt x="4229" y="17279"/>
                    <a:pt x="4212" y="17034"/>
                    <a:pt x="4194" y="16791"/>
                  </a:cubicBezTo>
                  <a:cubicBezTo>
                    <a:pt x="4285" y="16045"/>
                    <a:pt x="4385" y="15301"/>
                    <a:pt x="4388" y="14549"/>
                  </a:cubicBezTo>
                  <a:cubicBezTo>
                    <a:pt x="4396" y="12994"/>
                    <a:pt x="4002" y="11464"/>
                    <a:pt x="3846" y="9917"/>
                  </a:cubicBezTo>
                  <a:cubicBezTo>
                    <a:pt x="4064" y="9292"/>
                    <a:pt x="4172" y="8599"/>
                    <a:pt x="4285" y="7963"/>
                  </a:cubicBezTo>
                  <a:cubicBezTo>
                    <a:pt x="4420" y="7190"/>
                    <a:pt x="4318" y="6252"/>
                    <a:pt x="4398" y="5392"/>
                  </a:cubicBezTo>
                  <a:cubicBezTo>
                    <a:pt x="4477" y="5180"/>
                    <a:pt x="4560" y="4969"/>
                    <a:pt x="4654" y="4765"/>
                  </a:cubicBezTo>
                  <a:lnTo>
                    <a:pt x="5705" y="10545"/>
                  </a:lnTo>
                  <a:cubicBezTo>
                    <a:pt x="5773" y="10922"/>
                    <a:pt x="5843" y="11305"/>
                    <a:pt x="5832" y="11690"/>
                  </a:cubicBezTo>
                  <a:cubicBezTo>
                    <a:pt x="5819" y="12143"/>
                    <a:pt x="5692" y="12585"/>
                    <a:pt x="5641" y="13032"/>
                  </a:cubicBezTo>
                  <a:cubicBezTo>
                    <a:pt x="5387" y="15180"/>
                    <a:pt x="6773" y="17209"/>
                    <a:pt x="6870" y="19354"/>
                  </a:cubicBezTo>
                  <a:cubicBezTo>
                    <a:pt x="6783" y="19448"/>
                    <a:pt x="6694" y="19540"/>
                    <a:pt x="6640" y="19653"/>
                  </a:cubicBezTo>
                  <a:cubicBezTo>
                    <a:pt x="6463" y="20017"/>
                    <a:pt x="6581" y="20303"/>
                    <a:pt x="6821" y="20513"/>
                  </a:cubicBezTo>
                  <a:cubicBezTo>
                    <a:pt x="6783" y="21003"/>
                    <a:pt x="6778" y="21488"/>
                    <a:pt x="6988" y="21919"/>
                  </a:cubicBezTo>
                  <a:cubicBezTo>
                    <a:pt x="6654" y="22170"/>
                    <a:pt x="6921" y="22771"/>
                    <a:pt x="7330" y="22852"/>
                  </a:cubicBezTo>
                  <a:cubicBezTo>
                    <a:pt x="7383" y="22862"/>
                    <a:pt x="7435" y="22867"/>
                    <a:pt x="7487" y="22867"/>
                  </a:cubicBezTo>
                  <a:cubicBezTo>
                    <a:pt x="7839" y="22867"/>
                    <a:pt x="8179" y="22644"/>
                    <a:pt x="8454" y="22404"/>
                  </a:cubicBezTo>
                  <a:cubicBezTo>
                    <a:pt x="8769" y="22132"/>
                    <a:pt x="9077" y="21812"/>
                    <a:pt x="9483" y="21717"/>
                  </a:cubicBezTo>
                  <a:cubicBezTo>
                    <a:pt x="9368" y="21421"/>
                    <a:pt x="9249" y="21124"/>
                    <a:pt x="9133" y="20828"/>
                  </a:cubicBezTo>
                  <a:cubicBezTo>
                    <a:pt x="9081" y="20871"/>
                    <a:pt x="9025" y="20890"/>
                    <a:pt x="8970" y="20890"/>
                  </a:cubicBezTo>
                  <a:cubicBezTo>
                    <a:pt x="8726" y="20890"/>
                    <a:pt x="8487" y="20524"/>
                    <a:pt x="8538" y="20232"/>
                  </a:cubicBezTo>
                  <a:cubicBezTo>
                    <a:pt x="8602" y="19871"/>
                    <a:pt x="8850" y="19534"/>
                    <a:pt x="8777" y="19176"/>
                  </a:cubicBezTo>
                  <a:cubicBezTo>
                    <a:pt x="8718" y="18872"/>
                    <a:pt x="8449" y="18664"/>
                    <a:pt x="8271" y="18411"/>
                  </a:cubicBezTo>
                  <a:cubicBezTo>
                    <a:pt x="8257" y="18392"/>
                    <a:pt x="8247" y="18370"/>
                    <a:pt x="8233" y="18351"/>
                  </a:cubicBezTo>
                  <a:cubicBezTo>
                    <a:pt x="8198" y="17907"/>
                    <a:pt x="8104" y="17460"/>
                    <a:pt x="8039" y="17028"/>
                  </a:cubicBezTo>
                  <a:cubicBezTo>
                    <a:pt x="7872" y="15918"/>
                    <a:pt x="8158" y="14921"/>
                    <a:pt x="8147" y="13819"/>
                  </a:cubicBezTo>
                  <a:cubicBezTo>
                    <a:pt x="8141" y="13245"/>
                    <a:pt x="7982" y="12692"/>
                    <a:pt x="7885" y="12135"/>
                  </a:cubicBezTo>
                  <a:cubicBezTo>
                    <a:pt x="7934" y="11588"/>
                    <a:pt x="7996" y="11041"/>
                    <a:pt x="8061" y="10496"/>
                  </a:cubicBezTo>
                  <a:cubicBezTo>
                    <a:pt x="8395" y="7726"/>
                    <a:pt x="8839" y="4921"/>
                    <a:pt x="8454" y="2156"/>
                  </a:cubicBezTo>
                  <a:cubicBezTo>
                    <a:pt x="8406" y="1825"/>
                    <a:pt x="8341" y="1480"/>
                    <a:pt x="8141" y="1210"/>
                  </a:cubicBezTo>
                  <a:cubicBezTo>
                    <a:pt x="7961" y="973"/>
                    <a:pt x="7691" y="819"/>
                    <a:pt x="7422" y="690"/>
                  </a:cubicBezTo>
                  <a:cubicBezTo>
                    <a:pt x="6466" y="235"/>
                    <a:pt x="5423" y="0"/>
                    <a:pt x="4372"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50"/>
            <p:cNvSpPr/>
            <p:nvPr/>
          </p:nvSpPr>
          <p:spPr>
            <a:xfrm>
              <a:off x="2174881" y="989169"/>
              <a:ext cx="287725" cy="586117"/>
            </a:xfrm>
            <a:custGeom>
              <a:avLst/>
              <a:gdLst/>
              <a:ahLst/>
              <a:cxnLst/>
              <a:rect l="l" t="t" r="r" b="b"/>
              <a:pathLst>
                <a:path w="3399" h="6924" extrusionOk="0">
                  <a:moveTo>
                    <a:pt x="1833" y="0"/>
                  </a:moveTo>
                  <a:cubicBezTo>
                    <a:pt x="1383" y="0"/>
                    <a:pt x="940" y="85"/>
                    <a:pt x="501" y="282"/>
                  </a:cubicBezTo>
                  <a:cubicBezTo>
                    <a:pt x="593" y="1794"/>
                    <a:pt x="580" y="3309"/>
                    <a:pt x="461" y="4815"/>
                  </a:cubicBezTo>
                  <a:cubicBezTo>
                    <a:pt x="262" y="4888"/>
                    <a:pt x="6" y="4993"/>
                    <a:pt x="0" y="5203"/>
                  </a:cubicBezTo>
                  <a:cubicBezTo>
                    <a:pt x="0" y="5268"/>
                    <a:pt x="14" y="5332"/>
                    <a:pt x="41" y="5392"/>
                  </a:cubicBezTo>
                  <a:cubicBezTo>
                    <a:pt x="218" y="5858"/>
                    <a:pt x="504" y="6275"/>
                    <a:pt x="871" y="6612"/>
                  </a:cubicBezTo>
                  <a:cubicBezTo>
                    <a:pt x="1050" y="6775"/>
                    <a:pt x="1273" y="6924"/>
                    <a:pt x="1511" y="6924"/>
                  </a:cubicBezTo>
                  <a:cubicBezTo>
                    <a:pt x="1534" y="6924"/>
                    <a:pt x="1556" y="6922"/>
                    <a:pt x="1579" y="6920"/>
                  </a:cubicBezTo>
                  <a:cubicBezTo>
                    <a:pt x="1781" y="6893"/>
                    <a:pt x="1948" y="6761"/>
                    <a:pt x="2105" y="6634"/>
                  </a:cubicBezTo>
                  <a:cubicBezTo>
                    <a:pt x="2590" y="6238"/>
                    <a:pt x="3091" y="5823"/>
                    <a:pt x="3342" y="5249"/>
                  </a:cubicBezTo>
                  <a:cubicBezTo>
                    <a:pt x="3379" y="5176"/>
                    <a:pt x="3398" y="5092"/>
                    <a:pt x="3393" y="5012"/>
                  </a:cubicBezTo>
                  <a:cubicBezTo>
                    <a:pt x="3369" y="4799"/>
                    <a:pt x="3118" y="4704"/>
                    <a:pt x="2911" y="4656"/>
                  </a:cubicBezTo>
                  <a:cubicBezTo>
                    <a:pt x="2708" y="3160"/>
                    <a:pt x="2722" y="1643"/>
                    <a:pt x="2951" y="153"/>
                  </a:cubicBezTo>
                  <a:cubicBezTo>
                    <a:pt x="2572" y="56"/>
                    <a:pt x="2200" y="0"/>
                    <a:pt x="1833" y="0"/>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50"/>
            <p:cNvSpPr/>
            <p:nvPr/>
          </p:nvSpPr>
          <p:spPr>
            <a:xfrm>
              <a:off x="2221354" y="1067978"/>
              <a:ext cx="195118" cy="287302"/>
            </a:xfrm>
            <a:custGeom>
              <a:avLst/>
              <a:gdLst/>
              <a:ahLst/>
              <a:cxnLst/>
              <a:rect l="l" t="t" r="r" b="b"/>
              <a:pathLst>
                <a:path w="2305" h="3394" extrusionOk="0">
                  <a:moveTo>
                    <a:pt x="1779" y="10"/>
                  </a:moveTo>
                  <a:cubicBezTo>
                    <a:pt x="1691" y="10"/>
                    <a:pt x="1603" y="11"/>
                    <a:pt x="1515" y="12"/>
                  </a:cubicBezTo>
                  <a:cubicBezTo>
                    <a:pt x="1160" y="14"/>
                    <a:pt x="796" y="1"/>
                    <a:pt x="448" y="82"/>
                  </a:cubicBezTo>
                  <a:cubicBezTo>
                    <a:pt x="389" y="95"/>
                    <a:pt x="330" y="114"/>
                    <a:pt x="276" y="135"/>
                  </a:cubicBezTo>
                  <a:cubicBezTo>
                    <a:pt x="103" y="206"/>
                    <a:pt x="36" y="311"/>
                    <a:pt x="1" y="472"/>
                  </a:cubicBezTo>
                  <a:cubicBezTo>
                    <a:pt x="14" y="909"/>
                    <a:pt x="14" y="1348"/>
                    <a:pt x="6" y="1782"/>
                  </a:cubicBezTo>
                  <a:cubicBezTo>
                    <a:pt x="79" y="2051"/>
                    <a:pt x="173" y="2321"/>
                    <a:pt x="249" y="2588"/>
                  </a:cubicBezTo>
                  <a:cubicBezTo>
                    <a:pt x="297" y="2757"/>
                    <a:pt x="349" y="2930"/>
                    <a:pt x="440" y="3081"/>
                  </a:cubicBezTo>
                  <a:cubicBezTo>
                    <a:pt x="534" y="3229"/>
                    <a:pt x="680" y="3358"/>
                    <a:pt x="855" y="3385"/>
                  </a:cubicBezTo>
                  <a:cubicBezTo>
                    <a:pt x="884" y="3391"/>
                    <a:pt x="913" y="3393"/>
                    <a:pt x="941" y="3393"/>
                  </a:cubicBezTo>
                  <a:cubicBezTo>
                    <a:pt x="1163" y="3393"/>
                    <a:pt x="1373" y="3244"/>
                    <a:pt x="1542" y="3089"/>
                  </a:cubicBezTo>
                  <a:cubicBezTo>
                    <a:pt x="1804" y="2852"/>
                    <a:pt x="2035" y="2582"/>
                    <a:pt x="2238" y="2291"/>
                  </a:cubicBezTo>
                  <a:cubicBezTo>
                    <a:pt x="2205" y="1529"/>
                    <a:pt x="2227" y="769"/>
                    <a:pt x="2305" y="12"/>
                  </a:cubicBezTo>
                  <a:cubicBezTo>
                    <a:pt x="2129" y="12"/>
                    <a:pt x="1954" y="10"/>
                    <a:pt x="1779" y="10"/>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50"/>
            <p:cNvSpPr/>
            <p:nvPr/>
          </p:nvSpPr>
          <p:spPr>
            <a:xfrm>
              <a:off x="2156174" y="813689"/>
              <a:ext cx="300254" cy="391252"/>
            </a:xfrm>
            <a:custGeom>
              <a:avLst/>
              <a:gdLst/>
              <a:ahLst/>
              <a:cxnLst/>
              <a:rect l="l" t="t" r="r" b="b"/>
              <a:pathLst>
                <a:path w="3547" h="4622" extrusionOk="0">
                  <a:moveTo>
                    <a:pt x="2057" y="1"/>
                  </a:moveTo>
                  <a:cubicBezTo>
                    <a:pt x="1451" y="1"/>
                    <a:pt x="709" y="370"/>
                    <a:pt x="558" y="873"/>
                  </a:cubicBezTo>
                  <a:cubicBezTo>
                    <a:pt x="480" y="1140"/>
                    <a:pt x="466" y="1808"/>
                    <a:pt x="491" y="2121"/>
                  </a:cubicBezTo>
                  <a:cubicBezTo>
                    <a:pt x="480" y="2121"/>
                    <a:pt x="466" y="2124"/>
                    <a:pt x="453" y="2126"/>
                  </a:cubicBezTo>
                  <a:cubicBezTo>
                    <a:pt x="439" y="2132"/>
                    <a:pt x="423" y="2137"/>
                    <a:pt x="410" y="2145"/>
                  </a:cubicBezTo>
                  <a:lnTo>
                    <a:pt x="404" y="2148"/>
                  </a:lnTo>
                  <a:cubicBezTo>
                    <a:pt x="396" y="2153"/>
                    <a:pt x="388" y="2159"/>
                    <a:pt x="380" y="2164"/>
                  </a:cubicBezTo>
                  <a:cubicBezTo>
                    <a:pt x="0" y="2396"/>
                    <a:pt x="289" y="3183"/>
                    <a:pt x="722" y="3191"/>
                  </a:cubicBezTo>
                  <a:cubicBezTo>
                    <a:pt x="801" y="3425"/>
                    <a:pt x="892" y="3657"/>
                    <a:pt x="997" y="3881"/>
                  </a:cubicBezTo>
                  <a:cubicBezTo>
                    <a:pt x="1132" y="4172"/>
                    <a:pt x="1326" y="4476"/>
                    <a:pt x="1631" y="4584"/>
                  </a:cubicBezTo>
                  <a:cubicBezTo>
                    <a:pt x="1705" y="4609"/>
                    <a:pt x="1781" y="4621"/>
                    <a:pt x="1858" y="4621"/>
                  </a:cubicBezTo>
                  <a:cubicBezTo>
                    <a:pt x="2066" y="4621"/>
                    <a:pt x="2273" y="4535"/>
                    <a:pt x="2431" y="4403"/>
                  </a:cubicBezTo>
                  <a:cubicBezTo>
                    <a:pt x="2644" y="4223"/>
                    <a:pt x="2781" y="3964"/>
                    <a:pt x="2897" y="3708"/>
                  </a:cubicBezTo>
                  <a:cubicBezTo>
                    <a:pt x="2964" y="3563"/>
                    <a:pt x="3024" y="3412"/>
                    <a:pt x="3075" y="3258"/>
                  </a:cubicBezTo>
                  <a:cubicBezTo>
                    <a:pt x="3079" y="3258"/>
                    <a:pt x="3084" y="3258"/>
                    <a:pt x="3088" y="3258"/>
                  </a:cubicBezTo>
                  <a:cubicBezTo>
                    <a:pt x="3146" y="3258"/>
                    <a:pt x="3203" y="3242"/>
                    <a:pt x="3255" y="3215"/>
                  </a:cubicBezTo>
                  <a:cubicBezTo>
                    <a:pt x="3355" y="3156"/>
                    <a:pt x="3414" y="3045"/>
                    <a:pt x="3452" y="2935"/>
                  </a:cubicBezTo>
                  <a:cubicBezTo>
                    <a:pt x="3506" y="2786"/>
                    <a:pt x="3536" y="2633"/>
                    <a:pt x="3544" y="2477"/>
                  </a:cubicBezTo>
                  <a:cubicBezTo>
                    <a:pt x="3547" y="2393"/>
                    <a:pt x="3541" y="2299"/>
                    <a:pt x="3485" y="2231"/>
                  </a:cubicBezTo>
                  <a:cubicBezTo>
                    <a:pt x="3437" y="2175"/>
                    <a:pt x="3363" y="2151"/>
                    <a:pt x="3286" y="2151"/>
                  </a:cubicBezTo>
                  <a:cubicBezTo>
                    <a:pt x="3272" y="2151"/>
                    <a:pt x="3257" y="2151"/>
                    <a:pt x="3242" y="2153"/>
                  </a:cubicBezTo>
                  <a:cubicBezTo>
                    <a:pt x="3239" y="2091"/>
                    <a:pt x="3220" y="2027"/>
                    <a:pt x="3226" y="1962"/>
                  </a:cubicBezTo>
                  <a:cubicBezTo>
                    <a:pt x="3301" y="1205"/>
                    <a:pt x="3051" y="313"/>
                    <a:pt x="2479" y="76"/>
                  </a:cubicBezTo>
                  <a:cubicBezTo>
                    <a:pt x="2355" y="24"/>
                    <a:pt x="2211" y="1"/>
                    <a:pt x="2057"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50"/>
            <p:cNvSpPr/>
            <p:nvPr/>
          </p:nvSpPr>
          <p:spPr>
            <a:xfrm>
              <a:off x="2166670" y="745461"/>
              <a:ext cx="284763" cy="477849"/>
            </a:xfrm>
            <a:custGeom>
              <a:avLst/>
              <a:gdLst/>
              <a:ahLst/>
              <a:cxnLst/>
              <a:rect l="l" t="t" r="r" b="b"/>
              <a:pathLst>
                <a:path w="3364" h="5645" extrusionOk="0">
                  <a:moveTo>
                    <a:pt x="1320" y="111"/>
                  </a:moveTo>
                  <a:cubicBezTo>
                    <a:pt x="1470" y="111"/>
                    <a:pt x="1623" y="159"/>
                    <a:pt x="1765" y="232"/>
                  </a:cubicBezTo>
                  <a:cubicBezTo>
                    <a:pt x="1520" y="238"/>
                    <a:pt x="1277" y="302"/>
                    <a:pt x="1065" y="423"/>
                  </a:cubicBezTo>
                  <a:cubicBezTo>
                    <a:pt x="873" y="531"/>
                    <a:pt x="701" y="666"/>
                    <a:pt x="550" y="822"/>
                  </a:cubicBezTo>
                  <a:cubicBezTo>
                    <a:pt x="615" y="609"/>
                    <a:pt x="736" y="415"/>
                    <a:pt x="906" y="267"/>
                  </a:cubicBezTo>
                  <a:cubicBezTo>
                    <a:pt x="1034" y="156"/>
                    <a:pt x="1176" y="111"/>
                    <a:pt x="1320" y="111"/>
                  </a:cubicBezTo>
                  <a:close/>
                  <a:moveTo>
                    <a:pt x="1915" y="951"/>
                  </a:moveTo>
                  <a:cubicBezTo>
                    <a:pt x="1920" y="951"/>
                    <a:pt x="1925" y="951"/>
                    <a:pt x="1930" y="952"/>
                  </a:cubicBezTo>
                  <a:cubicBezTo>
                    <a:pt x="1865" y="1014"/>
                    <a:pt x="1814" y="1092"/>
                    <a:pt x="1781" y="1175"/>
                  </a:cubicBezTo>
                  <a:cubicBezTo>
                    <a:pt x="1730" y="1299"/>
                    <a:pt x="1703" y="1434"/>
                    <a:pt x="1644" y="1555"/>
                  </a:cubicBezTo>
                  <a:cubicBezTo>
                    <a:pt x="1577" y="1687"/>
                    <a:pt x="1480" y="1803"/>
                    <a:pt x="1358" y="1887"/>
                  </a:cubicBezTo>
                  <a:cubicBezTo>
                    <a:pt x="1345" y="1897"/>
                    <a:pt x="1315" y="1916"/>
                    <a:pt x="1280" y="1935"/>
                  </a:cubicBezTo>
                  <a:cubicBezTo>
                    <a:pt x="1383" y="1774"/>
                    <a:pt x="1439" y="1574"/>
                    <a:pt x="1501" y="1391"/>
                  </a:cubicBezTo>
                  <a:cubicBezTo>
                    <a:pt x="1552" y="1237"/>
                    <a:pt x="1622" y="1078"/>
                    <a:pt x="1760" y="995"/>
                  </a:cubicBezTo>
                  <a:cubicBezTo>
                    <a:pt x="1807" y="965"/>
                    <a:pt x="1861" y="951"/>
                    <a:pt x="1915" y="951"/>
                  </a:cubicBezTo>
                  <a:close/>
                  <a:moveTo>
                    <a:pt x="2054" y="984"/>
                  </a:moveTo>
                  <a:cubicBezTo>
                    <a:pt x="2105" y="1008"/>
                    <a:pt x="2140" y="1054"/>
                    <a:pt x="2156" y="1105"/>
                  </a:cubicBezTo>
                  <a:cubicBezTo>
                    <a:pt x="2162" y="1128"/>
                    <a:pt x="2179" y="1136"/>
                    <a:pt x="2203" y="1136"/>
                  </a:cubicBezTo>
                  <a:cubicBezTo>
                    <a:pt x="2255" y="1136"/>
                    <a:pt x="2336" y="1097"/>
                    <a:pt x="2388" y="1092"/>
                  </a:cubicBezTo>
                  <a:cubicBezTo>
                    <a:pt x="2401" y="1090"/>
                    <a:pt x="2414" y="1090"/>
                    <a:pt x="2427" y="1090"/>
                  </a:cubicBezTo>
                  <a:cubicBezTo>
                    <a:pt x="2626" y="1090"/>
                    <a:pt x="2801" y="1261"/>
                    <a:pt x="2862" y="1456"/>
                  </a:cubicBezTo>
                  <a:cubicBezTo>
                    <a:pt x="2927" y="1663"/>
                    <a:pt x="2892" y="1887"/>
                    <a:pt x="2851" y="2102"/>
                  </a:cubicBezTo>
                  <a:cubicBezTo>
                    <a:pt x="2811" y="2315"/>
                    <a:pt x="2765" y="2533"/>
                    <a:pt x="2811" y="2746"/>
                  </a:cubicBezTo>
                  <a:cubicBezTo>
                    <a:pt x="2838" y="2868"/>
                    <a:pt x="2897" y="2994"/>
                    <a:pt x="2857" y="3113"/>
                  </a:cubicBezTo>
                  <a:cubicBezTo>
                    <a:pt x="2789" y="3307"/>
                    <a:pt x="2509" y="3358"/>
                    <a:pt x="2452" y="3555"/>
                  </a:cubicBezTo>
                  <a:cubicBezTo>
                    <a:pt x="2439" y="3603"/>
                    <a:pt x="2436" y="3654"/>
                    <a:pt x="2442" y="3706"/>
                  </a:cubicBezTo>
                  <a:lnTo>
                    <a:pt x="2442" y="3743"/>
                  </a:lnTo>
                  <a:cubicBezTo>
                    <a:pt x="2358" y="3701"/>
                    <a:pt x="2262" y="3682"/>
                    <a:pt x="2165" y="3682"/>
                  </a:cubicBezTo>
                  <a:cubicBezTo>
                    <a:pt x="2047" y="3682"/>
                    <a:pt x="1926" y="3710"/>
                    <a:pt x="1816" y="3757"/>
                  </a:cubicBezTo>
                  <a:cubicBezTo>
                    <a:pt x="1763" y="3773"/>
                    <a:pt x="1714" y="3797"/>
                    <a:pt x="1671" y="3830"/>
                  </a:cubicBezTo>
                  <a:cubicBezTo>
                    <a:pt x="1592" y="3799"/>
                    <a:pt x="1503" y="3784"/>
                    <a:pt x="1412" y="3784"/>
                  </a:cubicBezTo>
                  <a:cubicBezTo>
                    <a:pt x="1249" y="3784"/>
                    <a:pt x="1080" y="3832"/>
                    <a:pt x="951" y="3924"/>
                  </a:cubicBezTo>
                  <a:cubicBezTo>
                    <a:pt x="946" y="3859"/>
                    <a:pt x="943" y="3797"/>
                    <a:pt x="941" y="3733"/>
                  </a:cubicBezTo>
                  <a:cubicBezTo>
                    <a:pt x="943" y="3681"/>
                    <a:pt x="930" y="3628"/>
                    <a:pt x="903" y="3582"/>
                  </a:cubicBezTo>
                  <a:cubicBezTo>
                    <a:pt x="871" y="3547"/>
                    <a:pt x="833" y="3517"/>
                    <a:pt x="790" y="3498"/>
                  </a:cubicBezTo>
                  <a:cubicBezTo>
                    <a:pt x="660" y="3417"/>
                    <a:pt x="496" y="3301"/>
                    <a:pt x="526" y="3153"/>
                  </a:cubicBezTo>
                  <a:cubicBezTo>
                    <a:pt x="571" y="2919"/>
                    <a:pt x="558" y="2674"/>
                    <a:pt x="480" y="2447"/>
                  </a:cubicBezTo>
                  <a:cubicBezTo>
                    <a:pt x="445" y="2345"/>
                    <a:pt x="396" y="2229"/>
                    <a:pt x="445" y="2132"/>
                  </a:cubicBezTo>
                  <a:lnTo>
                    <a:pt x="445" y="2132"/>
                  </a:lnTo>
                  <a:cubicBezTo>
                    <a:pt x="523" y="2189"/>
                    <a:pt x="615" y="2224"/>
                    <a:pt x="712" y="2232"/>
                  </a:cubicBezTo>
                  <a:cubicBezTo>
                    <a:pt x="711" y="2233"/>
                    <a:pt x="712" y="2233"/>
                    <a:pt x="716" y="2233"/>
                  </a:cubicBezTo>
                  <a:cubicBezTo>
                    <a:pt x="785" y="2233"/>
                    <a:pt x="1581" y="2070"/>
                    <a:pt x="1663" y="1725"/>
                  </a:cubicBezTo>
                  <a:cubicBezTo>
                    <a:pt x="1714" y="1512"/>
                    <a:pt x="1830" y="1070"/>
                    <a:pt x="2054" y="984"/>
                  </a:cubicBezTo>
                  <a:close/>
                  <a:moveTo>
                    <a:pt x="1944" y="3966"/>
                  </a:moveTo>
                  <a:cubicBezTo>
                    <a:pt x="1948" y="3966"/>
                    <a:pt x="1952" y="3967"/>
                    <a:pt x="1957" y="3967"/>
                  </a:cubicBezTo>
                  <a:cubicBezTo>
                    <a:pt x="2126" y="3983"/>
                    <a:pt x="2323" y="4102"/>
                    <a:pt x="2463" y="4207"/>
                  </a:cubicBezTo>
                  <a:lnTo>
                    <a:pt x="2471" y="4342"/>
                  </a:lnTo>
                  <a:cubicBezTo>
                    <a:pt x="2469" y="4379"/>
                    <a:pt x="2463" y="4417"/>
                    <a:pt x="2463" y="4455"/>
                  </a:cubicBezTo>
                  <a:cubicBezTo>
                    <a:pt x="2463" y="4522"/>
                    <a:pt x="2471" y="4592"/>
                    <a:pt x="2479" y="4662"/>
                  </a:cubicBezTo>
                  <a:cubicBezTo>
                    <a:pt x="2477" y="4711"/>
                    <a:pt x="2466" y="4757"/>
                    <a:pt x="2450" y="4802"/>
                  </a:cubicBezTo>
                  <a:cubicBezTo>
                    <a:pt x="2415" y="4899"/>
                    <a:pt x="2296" y="5007"/>
                    <a:pt x="2194" y="5007"/>
                  </a:cubicBezTo>
                  <a:cubicBezTo>
                    <a:pt x="2090" y="4878"/>
                    <a:pt x="1925" y="4811"/>
                    <a:pt x="1760" y="4811"/>
                  </a:cubicBezTo>
                  <a:cubicBezTo>
                    <a:pt x="1615" y="4811"/>
                    <a:pt x="1471" y="4862"/>
                    <a:pt x="1369" y="4967"/>
                  </a:cubicBezTo>
                  <a:cubicBezTo>
                    <a:pt x="1224" y="4953"/>
                    <a:pt x="1105" y="4835"/>
                    <a:pt x="1046" y="4700"/>
                  </a:cubicBezTo>
                  <a:cubicBezTo>
                    <a:pt x="995" y="4581"/>
                    <a:pt x="981" y="4452"/>
                    <a:pt x="976" y="4323"/>
                  </a:cubicBezTo>
                  <a:cubicBezTo>
                    <a:pt x="1089" y="4237"/>
                    <a:pt x="1207" y="4145"/>
                    <a:pt x="1348" y="4104"/>
                  </a:cubicBezTo>
                  <a:cubicBezTo>
                    <a:pt x="1369" y="4098"/>
                    <a:pt x="1390" y="4096"/>
                    <a:pt x="1410" y="4096"/>
                  </a:cubicBezTo>
                  <a:cubicBezTo>
                    <a:pt x="1494" y="4096"/>
                    <a:pt x="1568" y="4138"/>
                    <a:pt x="1648" y="4138"/>
                  </a:cubicBezTo>
                  <a:cubicBezTo>
                    <a:pt x="1665" y="4138"/>
                    <a:pt x="1683" y="4136"/>
                    <a:pt x="1701" y="4131"/>
                  </a:cubicBezTo>
                  <a:cubicBezTo>
                    <a:pt x="1807" y="4103"/>
                    <a:pt x="1833" y="3966"/>
                    <a:pt x="1944" y="3966"/>
                  </a:cubicBezTo>
                  <a:close/>
                  <a:moveTo>
                    <a:pt x="1306" y="1"/>
                  </a:moveTo>
                  <a:cubicBezTo>
                    <a:pt x="1152" y="1"/>
                    <a:pt x="1001" y="42"/>
                    <a:pt x="871" y="138"/>
                  </a:cubicBezTo>
                  <a:cubicBezTo>
                    <a:pt x="625" y="316"/>
                    <a:pt x="412" y="674"/>
                    <a:pt x="372" y="1019"/>
                  </a:cubicBezTo>
                  <a:cubicBezTo>
                    <a:pt x="283" y="1119"/>
                    <a:pt x="200" y="1221"/>
                    <a:pt x="119" y="1326"/>
                  </a:cubicBezTo>
                  <a:cubicBezTo>
                    <a:pt x="81" y="1367"/>
                    <a:pt x="54" y="1412"/>
                    <a:pt x="35" y="1464"/>
                  </a:cubicBezTo>
                  <a:cubicBezTo>
                    <a:pt x="0" y="1590"/>
                    <a:pt x="78" y="1720"/>
                    <a:pt x="208" y="1749"/>
                  </a:cubicBezTo>
                  <a:cubicBezTo>
                    <a:pt x="130" y="1817"/>
                    <a:pt x="116" y="1933"/>
                    <a:pt x="140" y="2030"/>
                  </a:cubicBezTo>
                  <a:cubicBezTo>
                    <a:pt x="162" y="2129"/>
                    <a:pt x="208" y="2221"/>
                    <a:pt x="232" y="2321"/>
                  </a:cubicBezTo>
                  <a:cubicBezTo>
                    <a:pt x="305" y="2601"/>
                    <a:pt x="194" y="2921"/>
                    <a:pt x="334" y="3175"/>
                  </a:cubicBezTo>
                  <a:cubicBezTo>
                    <a:pt x="289" y="3239"/>
                    <a:pt x="237" y="3318"/>
                    <a:pt x="270" y="3390"/>
                  </a:cubicBezTo>
                  <a:cubicBezTo>
                    <a:pt x="307" y="3485"/>
                    <a:pt x="404" y="3541"/>
                    <a:pt x="458" y="3628"/>
                  </a:cubicBezTo>
                  <a:cubicBezTo>
                    <a:pt x="515" y="3722"/>
                    <a:pt x="520" y="3838"/>
                    <a:pt x="518" y="3948"/>
                  </a:cubicBezTo>
                  <a:cubicBezTo>
                    <a:pt x="512" y="4123"/>
                    <a:pt x="561" y="4484"/>
                    <a:pt x="569" y="4657"/>
                  </a:cubicBezTo>
                  <a:cubicBezTo>
                    <a:pt x="604" y="5425"/>
                    <a:pt x="1245" y="5619"/>
                    <a:pt x="1585" y="5638"/>
                  </a:cubicBezTo>
                  <a:cubicBezTo>
                    <a:pt x="1652" y="5642"/>
                    <a:pt x="1716" y="5644"/>
                    <a:pt x="1778" y="5644"/>
                  </a:cubicBezTo>
                  <a:cubicBezTo>
                    <a:pt x="2095" y="5644"/>
                    <a:pt x="2346" y="5581"/>
                    <a:pt x="2601" y="5347"/>
                  </a:cubicBezTo>
                  <a:cubicBezTo>
                    <a:pt x="2757" y="5199"/>
                    <a:pt x="2824" y="5120"/>
                    <a:pt x="2884" y="4916"/>
                  </a:cubicBezTo>
                  <a:cubicBezTo>
                    <a:pt x="2921" y="4762"/>
                    <a:pt x="2946" y="4603"/>
                    <a:pt x="2956" y="4444"/>
                  </a:cubicBezTo>
                  <a:cubicBezTo>
                    <a:pt x="2997" y="4034"/>
                    <a:pt x="3037" y="3625"/>
                    <a:pt x="3075" y="3215"/>
                  </a:cubicBezTo>
                  <a:cubicBezTo>
                    <a:pt x="3164" y="3137"/>
                    <a:pt x="3188" y="3013"/>
                    <a:pt x="3188" y="2897"/>
                  </a:cubicBezTo>
                  <a:cubicBezTo>
                    <a:pt x="3185" y="2781"/>
                    <a:pt x="3161" y="2665"/>
                    <a:pt x="3172" y="2550"/>
                  </a:cubicBezTo>
                  <a:cubicBezTo>
                    <a:pt x="3185" y="2374"/>
                    <a:pt x="3272" y="2215"/>
                    <a:pt x="3317" y="2048"/>
                  </a:cubicBezTo>
                  <a:cubicBezTo>
                    <a:pt x="3363" y="1881"/>
                    <a:pt x="3361" y="1677"/>
                    <a:pt x="3231" y="1561"/>
                  </a:cubicBezTo>
                  <a:cubicBezTo>
                    <a:pt x="3331" y="1404"/>
                    <a:pt x="3226" y="1191"/>
                    <a:pt x="3086" y="1065"/>
                  </a:cubicBezTo>
                  <a:cubicBezTo>
                    <a:pt x="2962" y="952"/>
                    <a:pt x="2808" y="876"/>
                    <a:pt x="2644" y="838"/>
                  </a:cubicBezTo>
                  <a:cubicBezTo>
                    <a:pt x="2628" y="644"/>
                    <a:pt x="2487" y="477"/>
                    <a:pt x="2320" y="378"/>
                  </a:cubicBezTo>
                  <a:cubicBezTo>
                    <a:pt x="2215" y="316"/>
                    <a:pt x="2102" y="273"/>
                    <a:pt x="1984" y="254"/>
                  </a:cubicBezTo>
                  <a:cubicBezTo>
                    <a:pt x="1791" y="100"/>
                    <a:pt x="1544" y="1"/>
                    <a:pt x="1306"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50"/>
            <p:cNvSpPr/>
            <p:nvPr/>
          </p:nvSpPr>
          <p:spPr>
            <a:xfrm>
              <a:off x="2176659" y="844417"/>
              <a:ext cx="267409" cy="378893"/>
            </a:xfrm>
            <a:custGeom>
              <a:avLst/>
              <a:gdLst/>
              <a:ahLst/>
              <a:cxnLst/>
              <a:rect l="l" t="t" r="r" b="b"/>
              <a:pathLst>
                <a:path w="3159" h="4476" extrusionOk="0">
                  <a:moveTo>
                    <a:pt x="1826" y="2797"/>
                  </a:moveTo>
                  <a:cubicBezTo>
                    <a:pt x="1830" y="2797"/>
                    <a:pt x="1834" y="2798"/>
                    <a:pt x="1839" y="2798"/>
                  </a:cubicBezTo>
                  <a:cubicBezTo>
                    <a:pt x="2008" y="2814"/>
                    <a:pt x="2205" y="2933"/>
                    <a:pt x="2345" y="3038"/>
                  </a:cubicBezTo>
                  <a:lnTo>
                    <a:pt x="2353" y="3173"/>
                  </a:lnTo>
                  <a:cubicBezTo>
                    <a:pt x="2351" y="3210"/>
                    <a:pt x="2345" y="3248"/>
                    <a:pt x="2345" y="3286"/>
                  </a:cubicBezTo>
                  <a:cubicBezTo>
                    <a:pt x="2345" y="3353"/>
                    <a:pt x="2353" y="3423"/>
                    <a:pt x="2361" y="3493"/>
                  </a:cubicBezTo>
                  <a:cubicBezTo>
                    <a:pt x="2359" y="3539"/>
                    <a:pt x="2348" y="3588"/>
                    <a:pt x="2332" y="3633"/>
                  </a:cubicBezTo>
                  <a:cubicBezTo>
                    <a:pt x="2297" y="3730"/>
                    <a:pt x="2178" y="3838"/>
                    <a:pt x="2076" y="3838"/>
                  </a:cubicBezTo>
                  <a:cubicBezTo>
                    <a:pt x="1972" y="3709"/>
                    <a:pt x="1807" y="3642"/>
                    <a:pt x="1642" y="3642"/>
                  </a:cubicBezTo>
                  <a:cubicBezTo>
                    <a:pt x="1497" y="3642"/>
                    <a:pt x="1353" y="3693"/>
                    <a:pt x="1251" y="3798"/>
                  </a:cubicBezTo>
                  <a:cubicBezTo>
                    <a:pt x="1106" y="3784"/>
                    <a:pt x="987" y="3666"/>
                    <a:pt x="928" y="3531"/>
                  </a:cubicBezTo>
                  <a:cubicBezTo>
                    <a:pt x="877" y="3412"/>
                    <a:pt x="863" y="3283"/>
                    <a:pt x="858" y="3154"/>
                  </a:cubicBezTo>
                  <a:cubicBezTo>
                    <a:pt x="971" y="3068"/>
                    <a:pt x="1089" y="2973"/>
                    <a:pt x="1230" y="2935"/>
                  </a:cubicBezTo>
                  <a:cubicBezTo>
                    <a:pt x="1251" y="2929"/>
                    <a:pt x="1272" y="2927"/>
                    <a:pt x="1292" y="2927"/>
                  </a:cubicBezTo>
                  <a:cubicBezTo>
                    <a:pt x="1376" y="2927"/>
                    <a:pt x="1450" y="2969"/>
                    <a:pt x="1530" y="2969"/>
                  </a:cubicBezTo>
                  <a:cubicBezTo>
                    <a:pt x="1547" y="2969"/>
                    <a:pt x="1565" y="2967"/>
                    <a:pt x="1583" y="2962"/>
                  </a:cubicBezTo>
                  <a:cubicBezTo>
                    <a:pt x="1689" y="2934"/>
                    <a:pt x="1715" y="2797"/>
                    <a:pt x="1826" y="2797"/>
                  </a:cubicBezTo>
                  <a:close/>
                  <a:moveTo>
                    <a:pt x="1103" y="1"/>
                  </a:moveTo>
                  <a:lnTo>
                    <a:pt x="836" y="516"/>
                  </a:lnTo>
                  <a:cubicBezTo>
                    <a:pt x="769" y="642"/>
                    <a:pt x="699" y="777"/>
                    <a:pt x="577" y="855"/>
                  </a:cubicBezTo>
                  <a:cubicBezTo>
                    <a:pt x="522" y="891"/>
                    <a:pt x="454" y="911"/>
                    <a:pt x="388" y="911"/>
                  </a:cubicBezTo>
                  <a:cubicBezTo>
                    <a:pt x="309" y="911"/>
                    <a:pt x="234" y="882"/>
                    <a:pt x="187" y="817"/>
                  </a:cubicBezTo>
                  <a:cubicBezTo>
                    <a:pt x="160" y="780"/>
                    <a:pt x="144" y="731"/>
                    <a:pt x="103" y="710"/>
                  </a:cubicBezTo>
                  <a:cubicBezTo>
                    <a:pt x="79" y="693"/>
                    <a:pt x="49" y="683"/>
                    <a:pt x="20" y="677"/>
                  </a:cubicBezTo>
                  <a:cubicBezTo>
                    <a:pt x="3" y="737"/>
                    <a:pt x="1" y="799"/>
                    <a:pt x="14" y="861"/>
                  </a:cubicBezTo>
                  <a:cubicBezTo>
                    <a:pt x="33" y="960"/>
                    <a:pt x="82" y="1052"/>
                    <a:pt x="106" y="1149"/>
                  </a:cubicBezTo>
                  <a:cubicBezTo>
                    <a:pt x="179" y="1429"/>
                    <a:pt x="71" y="1750"/>
                    <a:pt x="208" y="2003"/>
                  </a:cubicBezTo>
                  <a:cubicBezTo>
                    <a:pt x="165" y="2070"/>
                    <a:pt x="111" y="2149"/>
                    <a:pt x="144" y="2221"/>
                  </a:cubicBezTo>
                  <a:cubicBezTo>
                    <a:pt x="184" y="2313"/>
                    <a:pt x="278" y="2372"/>
                    <a:pt x="332" y="2456"/>
                  </a:cubicBezTo>
                  <a:cubicBezTo>
                    <a:pt x="391" y="2550"/>
                    <a:pt x="397" y="2669"/>
                    <a:pt x="391" y="2779"/>
                  </a:cubicBezTo>
                  <a:cubicBezTo>
                    <a:pt x="386" y="2952"/>
                    <a:pt x="435" y="3315"/>
                    <a:pt x="443" y="3485"/>
                  </a:cubicBezTo>
                  <a:cubicBezTo>
                    <a:pt x="480" y="4253"/>
                    <a:pt x="1122" y="4447"/>
                    <a:pt x="1459" y="4469"/>
                  </a:cubicBezTo>
                  <a:cubicBezTo>
                    <a:pt x="1526" y="4473"/>
                    <a:pt x="1590" y="4475"/>
                    <a:pt x="1651" y="4475"/>
                  </a:cubicBezTo>
                  <a:cubicBezTo>
                    <a:pt x="1969" y="4475"/>
                    <a:pt x="2222" y="4412"/>
                    <a:pt x="2475" y="4175"/>
                  </a:cubicBezTo>
                  <a:cubicBezTo>
                    <a:pt x="2631" y="4030"/>
                    <a:pt x="2698" y="3951"/>
                    <a:pt x="2757" y="3747"/>
                  </a:cubicBezTo>
                  <a:cubicBezTo>
                    <a:pt x="2798" y="3590"/>
                    <a:pt x="2822" y="3434"/>
                    <a:pt x="2833" y="3275"/>
                  </a:cubicBezTo>
                  <a:cubicBezTo>
                    <a:pt x="2871" y="2863"/>
                    <a:pt x="2911" y="2453"/>
                    <a:pt x="2951" y="2044"/>
                  </a:cubicBezTo>
                  <a:cubicBezTo>
                    <a:pt x="3038" y="1968"/>
                    <a:pt x="3065" y="1841"/>
                    <a:pt x="3062" y="1726"/>
                  </a:cubicBezTo>
                  <a:cubicBezTo>
                    <a:pt x="3062" y="1610"/>
                    <a:pt x="3038" y="1494"/>
                    <a:pt x="3046" y="1378"/>
                  </a:cubicBezTo>
                  <a:cubicBezTo>
                    <a:pt x="3046" y="1364"/>
                    <a:pt x="3049" y="1351"/>
                    <a:pt x="3051" y="1337"/>
                  </a:cubicBezTo>
                  <a:cubicBezTo>
                    <a:pt x="2898" y="1319"/>
                    <a:pt x="2744" y="1187"/>
                    <a:pt x="2768" y="1033"/>
                  </a:cubicBezTo>
                  <a:lnTo>
                    <a:pt x="2768" y="1033"/>
                  </a:lnTo>
                  <a:cubicBezTo>
                    <a:pt x="2868" y="1098"/>
                    <a:pt x="2976" y="1143"/>
                    <a:pt x="3092" y="1168"/>
                  </a:cubicBezTo>
                  <a:cubicBezTo>
                    <a:pt x="3113" y="1103"/>
                    <a:pt x="3140" y="1038"/>
                    <a:pt x="3159" y="974"/>
                  </a:cubicBezTo>
                  <a:lnTo>
                    <a:pt x="3159" y="974"/>
                  </a:lnTo>
                  <a:cubicBezTo>
                    <a:pt x="3133" y="980"/>
                    <a:pt x="3107" y="984"/>
                    <a:pt x="3080" y="984"/>
                  </a:cubicBezTo>
                  <a:cubicBezTo>
                    <a:pt x="2966" y="984"/>
                    <a:pt x="2848" y="927"/>
                    <a:pt x="2766" y="844"/>
                  </a:cubicBezTo>
                  <a:cubicBezTo>
                    <a:pt x="2760" y="839"/>
                    <a:pt x="2757" y="836"/>
                    <a:pt x="2752" y="831"/>
                  </a:cubicBezTo>
                  <a:cubicBezTo>
                    <a:pt x="2747" y="863"/>
                    <a:pt x="2741" y="898"/>
                    <a:pt x="2733" y="931"/>
                  </a:cubicBezTo>
                  <a:cubicBezTo>
                    <a:pt x="2693" y="1143"/>
                    <a:pt x="2647" y="1364"/>
                    <a:pt x="2693" y="1577"/>
                  </a:cubicBezTo>
                  <a:cubicBezTo>
                    <a:pt x="2720" y="1699"/>
                    <a:pt x="2779" y="1825"/>
                    <a:pt x="2739" y="1944"/>
                  </a:cubicBezTo>
                  <a:cubicBezTo>
                    <a:pt x="2671" y="2135"/>
                    <a:pt x="2391" y="2189"/>
                    <a:pt x="2334" y="2383"/>
                  </a:cubicBezTo>
                  <a:cubicBezTo>
                    <a:pt x="2321" y="2434"/>
                    <a:pt x="2318" y="2485"/>
                    <a:pt x="2324" y="2534"/>
                  </a:cubicBezTo>
                  <a:lnTo>
                    <a:pt x="2324" y="2574"/>
                  </a:lnTo>
                  <a:cubicBezTo>
                    <a:pt x="2240" y="2532"/>
                    <a:pt x="2144" y="2513"/>
                    <a:pt x="2047" y="2513"/>
                  </a:cubicBezTo>
                  <a:cubicBezTo>
                    <a:pt x="1929" y="2513"/>
                    <a:pt x="1808" y="2541"/>
                    <a:pt x="1698" y="2588"/>
                  </a:cubicBezTo>
                  <a:cubicBezTo>
                    <a:pt x="1645" y="2601"/>
                    <a:pt x="1596" y="2626"/>
                    <a:pt x="1553" y="2661"/>
                  </a:cubicBezTo>
                  <a:cubicBezTo>
                    <a:pt x="1474" y="2630"/>
                    <a:pt x="1384" y="2615"/>
                    <a:pt x="1293" y="2615"/>
                  </a:cubicBezTo>
                  <a:cubicBezTo>
                    <a:pt x="1130" y="2615"/>
                    <a:pt x="961" y="2662"/>
                    <a:pt x="833" y="2752"/>
                  </a:cubicBezTo>
                  <a:cubicBezTo>
                    <a:pt x="828" y="2690"/>
                    <a:pt x="825" y="2628"/>
                    <a:pt x="823" y="2564"/>
                  </a:cubicBezTo>
                  <a:cubicBezTo>
                    <a:pt x="825" y="2510"/>
                    <a:pt x="812" y="2459"/>
                    <a:pt x="785" y="2413"/>
                  </a:cubicBezTo>
                  <a:cubicBezTo>
                    <a:pt x="753" y="2378"/>
                    <a:pt x="715" y="2348"/>
                    <a:pt x="672" y="2326"/>
                  </a:cubicBezTo>
                  <a:cubicBezTo>
                    <a:pt x="542" y="2248"/>
                    <a:pt x="378" y="2132"/>
                    <a:pt x="408" y="1984"/>
                  </a:cubicBezTo>
                  <a:cubicBezTo>
                    <a:pt x="453" y="1747"/>
                    <a:pt x="440" y="1505"/>
                    <a:pt x="362" y="1276"/>
                  </a:cubicBezTo>
                  <a:cubicBezTo>
                    <a:pt x="327" y="1176"/>
                    <a:pt x="278" y="1057"/>
                    <a:pt x="327" y="963"/>
                  </a:cubicBezTo>
                  <a:lnTo>
                    <a:pt x="327" y="963"/>
                  </a:lnTo>
                  <a:cubicBezTo>
                    <a:pt x="389" y="1006"/>
                    <a:pt x="459" y="1038"/>
                    <a:pt x="534" y="1052"/>
                  </a:cubicBezTo>
                  <a:lnTo>
                    <a:pt x="591" y="1028"/>
                  </a:lnTo>
                  <a:cubicBezTo>
                    <a:pt x="968" y="858"/>
                    <a:pt x="1195" y="405"/>
                    <a:pt x="1103"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50"/>
            <p:cNvSpPr/>
            <p:nvPr/>
          </p:nvSpPr>
          <p:spPr>
            <a:xfrm>
              <a:off x="3710009" y="4375931"/>
              <a:ext cx="190801" cy="294751"/>
            </a:xfrm>
            <a:custGeom>
              <a:avLst/>
              <a:gdLst/>
              <a:ahLst/>
              <a:cxnLst/>
              <a:rect l="l" t="t" r="r" b="b"/>
              <a:pathLst>
                <a:path w="2254" h="3482" extrusionOk="0">
                  <a:moveTo>
                    <a:pt x="1056" y="1"/>
                  </a:moveTo>
                  <a:cubicBezTo>
                    <a:pt x="800" y="1"/>
                    <a:pt x="758" y="278"/>
                    <a:pt x="718" y="493"/>
                  </a:cubicBezTo>
                  <a:cubicBezTo>
                    <a:pt x="645" y="894"/>
                    <a:pt x="513" y="1282"/>
                    <a:pt x="322" y="1646"/>
                  </a:cubicBezTo>
                  <a:cubicBezTo>
                    <a:pt x="227" y="1821"/>
                    <a:pt x="119" y="1994"/>
                    <a:pt x="63" y="2185"/>
                  </a:cubicBezTo>
                  <a:cubicBezTo>
                    <a:pt x="6" y="2376"/>
                    <a:pt x="1" y="2597"/>
                    <a:pt x="103" y="2767"/>
                  </a:cubicBezTo>
                  <a:cubicBezTo>
                    <a:pt x="200" y="2931"/>
                    <a:pt x="378" y="3028"/>
                    <a:pt x="548" y="3112"/>
                  </a:cubicBezTo>
                  <a:cubicBezTo>
                    <a:pt x="796" y="3233"/>
                    <a:pt x="1046" y="3341"/>
                    <a:pt x="1300" y="3441"/>
                  </a:cubicBezTo>
                  <a:cubicBezTo>
                    <a:pt x="1351" y="3465"/>
                    <a:pt x="1408" y="3478"/>
                    <a:pt x="1461" y="3481"/>
                  </a:cubicBezTo>
                  <a:cubicBezTo>
                    <a:pt x="1596" y="3478"/>
                    <a:pt x="1701" y="3360"/>
                    <a:pt x="1777" y="3247"/>
                  </a:cubicBezTo>
                  <a:cubicBezTo>
                    <a:pt x="1911" y="3053"/>
                    <a:pt x="2030" y="2851"/>
                    <a:pt x="2135" y="2640"/>
                  </a:cubicBezTo>
                  <a:cubicBezTo>
                    <a:pt x="2181" y="2560"/>
                    <a:pt x="2213" y="2468"/>
                    <a:pt x="2227" y="2376"/>
                  </a:cubicBezTo>
                  <a:cubicBezTo>
                    <a:pt x="2254" y="2145"/>
                    <a:pt x="2100" y="1940"/>
                    <a:pt x="1984" y="1738"/>
                  </a:cubicBezTo>
                  <a:cubicBezTo>
                    <a:pt x="1839" y="1487"/>
                    <a:pt x="1736" y="1218"/>
                    <a:pt x="1682" y="935"/>
                  </a:cubicBezTo>
                  <a:cubicBezTo>
                    <a:pt x="1645" y="754"/>
                    <a:pt x="1626" y="568"/>
                    <a:pt x="1556" y="396"/>
                  </a:cubicBezTo>
                  <a:cubicBezTo>
                    <a:pt x="1488" y="223"/>
                    <a:pt x="1356" y="64"/>
                    <a:pt x="1179" y="18"/>
                  </a:cubicBezTo>
                  <a:cubicBezTo>
                    <a:pt x="1133" y="6"/>
                    <a:pt x="1093" y="1"/>
                    <a:pt x="1056"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50"/>
            <p:cNvSpPr/>
            <p:nvPr/>
          </p:nvSpPr>
          <p:spPr>
            <a:xfrm>
              <a:off x="3698666" y="4484198"/>
              <a:ext cx="211032" cy="192833"/>
            </a:xfrm>
            <a:custGeom>
              <a:avLst/>
              <a:gdLst/>
              <a:ahLst/>
              <a:cxnLst/>
              <a:rect l="l" t="t" r="r" b="b"/>
              <a:pathLst>
                <a:path w="2493" h="2278" extrusionOk="0">
                  <a:moveTo>
                    <a:pt x="1166" y="1"/>
                  </a:moveTo>
                  <a:cubicBezTo>
                    <a:pt x="1151" y="1"/>
                    <a:pt x="1136" y="2"/>
                    <a:pt x="1121" y="3"/>
                  </a:cubicBezTo>
                  <a:cubicBezTo>
                    <a:pt x="1102" y="3"/>
                    <a:pt x="1086" y="9"/>
                    <a:pt x="1070" y="19"/>
                  </a:cubicBezTo>
                  <a:cubicBezTo>
                    <a:pt x="1060" y="16"/>
                    <a:pt x="1050" y="14"/>
                    <a:pt x="1040" y="14"/>
                  </a:cubicBezTo>
                  <a:cubicBezTo>
                    <a:pt x="1021" y="14"/>
                    <a:pt x="1001" y="20"/>
                    <a:pt x="984" y="30"/>
                  </a:cubicBezTo>
                  <a:cubicBezTo>
                    <a:pt x="951" y="52"/>
                    <a:pt x="919" y="73"/>
                    <a:pt x="887" y="98"/>
                  </a:cubicBezTo>
                  <a:cubicBezTo>
                    <a:pt x="466" y="181"/>
                    <a:pt x="202" y="690"/>
                    <a:pt x="81" y="1054"/>
                  </a:cubicBezTo>
                  <a:cubicBezTo>
                    <a:pt x="30" y="1210"/>
                    <a:pt x="0" y="1378"/>
                    <a:pt x="59" y="1528"/>
                  </a:cubicBezTo>
                  <a:cubicBezTo>
                    <a:pt x="127" y="1695"/>
                    <a:pt x="288" y="1809"/>
                    <a:pt x="450" y="1903"/>
                  </a:cubicBezTo>
                  <a:cubicBezTo>
                    <a:pt x="644" y="2019"/>
                    <a:pt x="849" y="2116"/>
                    <a:pt x="1059" y="2197"/>
                  </a:cubicBezTo>
                  <a:cubicBezTo>
                    <a:pt x="1171" y="2239"/>
                    <a:pt x="1290" y="2277"/>
                    <a:pt x="1407" y="2277"/>
                  </a:cubicBezTo>
                  <a:cubicBezTo>
                    <a:pt x="1445" y="2277"/>
                    <a:pt x="1483" y="2273"/>
                    <a:pt x="1520" y="2264"/>
                  </a:cubicBezTo>
                  <a:cubicBezTo>
                    <a:pt x="1674" y="2226"/>
                    <a:pt x="1781" y="2113"/>
                    <a:pt x="1876" y="2000"/>
                  </a:cubicBezTo>
                  <a:cubicBezTo>
                    <a:pt x="2029" y="1809"/>
                    <a:pt x="2167" y="1604"/>
                    <a:pt x="2280" y="1388"/>
                  </a:cubicBezTo>
                  <a:cubicBezTo>
                    <a:pt x="2307" y="1337"/>
                    <a:pt x="2326" y="1281"/>
                    <a:pt x="2337" y="1224"/>
                  </a:cubicBezTo>
                  <a:cubicBezTo>
                    <a:pt x="2493" y="898"/>
                    <a:pt x="2075" y="504"/>
                    <a:pt x="1663" y="251"/>
                  </a:cubicBezTo>
                  <a:cubicBezTo>
                    <a:pt x="1523" y="121"/>
                    <a:pt x="1351" y="1"/>
                    <a:pt x="1166"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50"/>
            <p:cNvSpPr/>
            <p:nvPr/>
          </p:nvSpPr>
          <p:spPr>
            <a:xfrm>
              <a:off x="4070025" y="4376354"/>
              <a:ext cx="194864" cy="296698"/>
            </a:xfrm>
            <a:custGeom>
              <a:avLst/>
              <a:gdLst/>
              <a:ahLst/>
              <a:cxnLst/>
              <a:rect l="l" t="t" r="r" b="b"/>
              <a:pathLst>
                <a:path w="2302" h="3505" extrusionOk="0">
                  <a:moveTo>
                    <a:pt x="810" y="1"/>
                  </a:moveTo>
                  <a:cubicBezTo>
                    <a:pt x="759" y="1"/>
                    <a:pt x="701" y="15"/>
                    <a:pt x="633" y="48"/>
                  </a:cubicBezTo>
                  <a:cubicBezTo>
                    <a:pt x="466" y="132"/>
                    <a:pt x="372" y="312"/>
                    <a:pt x="337" y="496"/>
                  </a:cubicBezTo>
                  <a:cubicBezTo>
                    <a:pt x="305" y="676"/>
                    <a:pt x="324" y="862"/>
                    <a:pt x="321" y="1048"/>
                  </a:cubicBezTo>
                  <a:cubicBezTo>
                    <a:pt x="324" y="1334"/>
                    <a:pt x="278" y="1619"/>
                    <a:pt x="186" y="1892"/>
                  </a:cubicBezTo>
                  <a:cubicBezTo>
                    <a:pt x="108" y="2113"/>
                    <a:pt x="0" y="2347"/>
                    <a:pt x="73" y="2568"/>
                  </a:cubicBezTo>
                  <a:cubicBezTo>
                    <a:pt x="105" y="2657"/>
                    <a:pt x="154" y="2738"/>
                    <a:pt x="216" y="2811"/>
                  </a:cubicBezTo>
                  <a:cubicBezTo>
                    <a:pt x="359" y="2994"/>
                    <a:pt x="518" y="3169"/>
                    <a:pt x="687" y="3333"/>
                  </a:cubicBezTo>
                  <a:cubicBezTo>
                    <a:pt x="774" y="3418"/>
                    <a:pt x="882" y="3504"/>
                    <a:pt x="1001" y="3504"/>
                  </a:cubicBezTo>
                  <a:cubicBezTo>
                    <a:pt x="1015" y="3504"/>
                    <a:pt x="1029" y="3503"/>
                    <a:pt x="1043" y="3500"/>
                  </a:cubicBezTo>
                  <a:cubicBezTo>
                    <a:pt x="1097" y="3487"/>
                    <a:pt x="1148" y="3463"/>
                    <a:pt x="1191" y="3430"/>
                  </a:cubicBezTo>
                  <a:cubicBezTo>
                    <a:pt x="1423" y="3282"/>
                    <a:pt x="1647" y="3126"/>
                    <a:pt x="1865" y="2959"/>
                  </a:cubicBezTo>
                  <a:cubicBezTo>
                    <a:pt x="2016" y="2843"/>
                    <a:pt x="2170" y="2713"/>
                    <a:pt x="2234" y="2533"/>
                  </a:cubicBezTo>
                  <a:cubicBezTo>
                    <a:pt x="2302" y="2344"/>
                    <a:pt x="2253" y="2131"/>
                    <a:pt x="2159" y="1956"/>
                  </a:cubicBezTo>
                  <a:cubicBezTo>
                    <a:pt x="2064" y="1778"/>
                    <a:pt x="1924" y="1630"/>
                    <a:pt x="1798" y="1474"/>
                  </a:cubicBezTo>
                  <a:cubicBezTo>
                    <a:pt x="1536" y="1159"/>
                    <a:pt x="1329" y="803"/>
                    <a:pt x="1181" y="423"/>
                  </a:cubicBezTo>
                  <a:cubicBezTo>
                    <a:pt x="1105" y="237"/>
                    <a:pt x="1017" y="1"/>
                    <a:pt x="810"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50"/>
            <p:cNvSpPr/>
            <p:nvPr/>
          </p:nvSpPr>
          <p:spPr>
            <a:xfrm>
              <a:off x="4061814" y="4481574"/>
              <a:ext cx="215180" cy="195034"/>
            </a:xfrm>
            <a:custGeom>
              <a:avLst/>
              <a:gdLst/>
              <a:ahLst/>
              <a:cxnLst/>
              <a:rect l="l" t="t" r="r" b="b"/>
              <a:pathLst>
                <a:path w="2542" h="2304" extrusionOk="0">
                  <a:moveTo>
                    <a:pt x="1271" y="1"/>
                  </a:moveTo>
                  <a:cubicBezTo>
                    <a:pt x="1254" y="1"/>
                    <a:pt x="1237" y="5"/>
                    <a:pt x="1221" y="13"/>
                  </a:cubicBezTo>
                  <a:cubicBezTo>
                    <a:pt x="1209" y="9"/>
                    <a:pt x="1196" y="6"/>
                    <a:pt x="1183" y="6"/>
                  </a:cubicBezTo>
                  <a:cubicBezTo>
                    <a:pt x="1179" y="6"/>
                    <a:pt x="1174" y="7"/>
                    <a:pt x="1170" y="7"/>
                  </a:cubicBezTo>
                  <a:cubicBezTo>
                    <a:pt x="968" y="26"/>
                    <a:pt x="806" y="193"/>
                    <a:pt x="687" y="358"/>
                  </a:cubicBezTo>
                  <a:cubicBezTo>
                    <a:pt x="334" y="689"/>
                    <a:pt x="0" y="1158"/>
                    <a:pt x="221" y="1444"/>
                  </a:cubicBezTo>
                  <a:cubicBezTo>
                    <a:pt x="240" y="1500"/>
                    <a:pt x="272" y="1551"/>
                    <a:pt x="310" y="1594"/>
                  </a:cubicBezTo>
                  <a:cubicBezTo>
                    <a:pt x="464" y="1786"/>
                    <a:pt x="636" y="1958"/>
                    <a:pt x="828" y="2115"/>
                  </a:cubicBezTo>
                  <a:cubicBezTo>
                    <a:pt x="941" y="2206"/>
                    <a:pt x="1073" y="2298"/>
                    <a:pt x="1226" y="2303"/>
                  </a:cubicBezTo>
                  <a:cubicBezTo>
                    <a:pt x="1233" y="2304"/>
                    <a:pt x="1241" y="2304"/>
                    <a:pt x="1248" y="2304"/>
                  </a:cubicBezTo>
                  <a:cubicBezTo>
                    <a:pt x="1394" y="2304"/>
                    <a:pt x="1537" y="2227"/>
                    <a:pt x="1663" y="2147"/>
                  </a:cubicBezTo>
                  <a:cubicBezTo>
                    <a:pt x="1854" y="2026"/>
                    <a:pt x="2035" y="1891"/>
                    <a:pt x="2202" y="1740"/>
                  </a:cubicBezTo>
                  <a:cubicBezTo>
                    <a:pt x="2342" y="1616"/>
                    <a:pt x="2479" y="1470"/>
                    <a:pt x="2512" y="1295"/>
                  </a:cubicBezTo>
                  <a:cubicBezTo>
                    <a:pt x="2541" y="1134"/>
                    <a:pt x="2477" y="975"/>
                    <a:pt x="2396" y="835"/>
                  </a:cubicBezTo>
                  <a:cubicBezTo>
                    <a:pt x="2205" y="499"/>
                    <a:pt x="1848" y="56"/>
                    <a:pt x="1422" y="56"/>
                  </a:cubicBezTo>
                  <a:cubicBezTo>
                    <a:pt x="1420" y="56"/>
                    <a:pt x="1419" y="56"/>
                    <a:pt x="1418" y="56"/>
                  </a:cubicBezTo>
                  <a:cubicBezTo>
                    <a:pt x="1380" y="37"/>
                    <a:pt x="1345" y="21"/>
                    <a:pt x="1307" y="7"/>
                  </a:cubicBezTo>
                  <a:cubicBezTo>
                    <a:pt x="1296" y="3"/>
                    <a:pt x="1284" y="1"/>
                    <a:pt x="1271"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50"/>
            <p:cNvSpPr/>
            <p:nvPr/>
          </p:nvSpPr>
          <p:spPr>
            <a:xfrm>
              <a:off x="3466894" y="2501949"/>
              <a:ext cx="712245" cy="1952706"/>
            </a:xfrm>
            <a:custGeom>
              <a:avLst/>
              <a:gdLst/>
              <a:ahLst/>
              <a:cxnLst/>
              <a:rect l="l" t="t" r="r" b="b"/>
              <a:pathLst>
                <a:path w="8414" h="23068" extrusionOk="0">
                  <a:moveTo>
                    <a:pt x="4961" y="0"/>
                  </a:moveTo>
                  <a:cubicBezTo>
                    <a:pt x="4687" y="0"/>
                    <a:pt x="4375" y="24"/>
                    <a:pt x="4005" y="46"/>
                  </a:cubicBezTo>
                  <a:cubicBezTo>
                    <a:pt x="545" y="256"/>
                    <a:pt x="0" y="4042"/>
                    <a:pt x="631" y="6769"/>
                  </a:cubicBezTo>
                  <a:cubicBezTo>
                    <a:pt x="1038" y="8537"/>
                    <a:pt x="1959" y="11070"/>
                    <a:pt x="1895" y="12884"/>
                  </a:cubicBezTo>
                  <a:cubicBezTo>
                    <a:pt x="1876" y="13431"/>
                    <a:pt x="1736" y="13967"/>
                    <a:pt x="1733" y="14514"/>
                  </a:cubicBezTo>
                  <a:cubicBezTo>
                    <a:pt x="1730" y="15587"/>
                    <a:pt x="2261" y="16575"/>
                    <a:pt x="2649" y="17575"/>
                  </a:cubicBezTo>
                  <a:cubicBezTo>
                    <a:pt x="3258" y="19149"/>
                    <a:pt x="3536" y="20831"/>
                    <a:pt x="3466" y="22517"/>
                  </a:cubicBezTo>
                  <a:cubicBezTo>
                    <a:pt x="3458" y="22647"/>
                    <a:pt x="3458" y="22795"/>
                    <a:pt x="3557" y="22879"/>
                  </a:cubicBezTo>
                  <a:cubicBezTo>
                    <a:pt x="3614" y="22927"/>
                    <a:pt x="3692" y="22943"/>
                    <a:pt x="3765" y="22957"/>
                  </a:cubicBezTo>
                  <a:cubicBezTo>
                    <a:pt x="4086" y="23011"/>
                    <a:pt x="4409" y="23046"/>
                    <a:pt x="4732" y="23067"/>
                  </a:cubicBezTo>
                  <a:cubicBezTo>
                    <a:pt x="4563" y="21555"/>
                    <a:pt x="4420" y="20044"/>
                    <a:pt x="4298" y="18527"/>
                  </a:cubicBezTo>
                  <a:cubicBezTo>
                    <a:pt x="4180" y="17050"/>
                    <a:pt x="4086" y="15568"/>
                    <a:pt x="3991" y="14088"/>
                  </a:cubicBezTo>
                  <a:cubicBezTo>
                    <a:pt x="3927" y="13105"/>
                    <a:pt x="3865" y="12118"/>
                    <a:pt x="3883" y="11135"/>
                  </a:cubicBezTo>
                  <a:cubicBezTo>
                    <a:pt x="3916" y="9483"/>
                    <a:pt x="4177" y="7850"/>
                    <a:pt x="4385" y="6211"/>
                  </a:cubicBezTo>
                  <a:cubicBezTo>
                    <a:pt x="4511" y="8335"/>
                    <a:pt x="4638" y="10458"/>
                    <a:pt x="4762" y="12582"/>
                  </a:cubicBezTo>
                  <a:cubicBezTo>
                    <a:pt x="4819" y="13517"/>
                    <a:pt x="4875" y="14452"/>
                    <a:pt x="5042" y="15374"/>
                  </a:cubicBezTo>
                  <a:cubicBezTo>
                    <a:pt x="5506" y="17893"/>
                    <a:pt x="6807" y="20232"/>
                    <a:pt x="7004" y="22787"/>
                  </a:cubicBezTo>
                  <a:cubicBezTo>
                    <a:pt x="7135" y="22813"/>
                    <a:pt x="7268" y="22826"/>
                    <a:pt x="7401" y="22826"/>
                  </a:cubicBezTo>
                  <a:cubicBezTo>
                    <a:pt x="7754" y="22826"/>
                    <a:pt x="8104" y="22734"/>
                    <a:pt x="8413" y="22555"/>
                  </a:cubicBezTo>
                  <a:cubicBezTo>
                    <a:pt x="7397" y="20130"/>
                    <a:pt x="7829" y="17322"/>
                    <a:pt x="7028" y="14816"/>
                  </a:cubicBezTo>
                  <a:cubicBezTo>
                    <a:pt x="6780" y="14051"/>
                    <a:pt x="6419" y="13299"/>
                    <a:pt x="6408" y="12496"/>
                  </a:cubicBezTo>
                  <a:cubicBezTo>
                    <a:pt x="6403" y="12024"/>
                    <a:pt x="6519" y="11561"/>
                    <a:pt x="6664" y="11111"/>
                  </a:cubicBezTo>
                  <a:cubicBezTo>
                    <a:pt x="7271" y="9232"/>
                    <a:pt x="7516" y="7179"/>
                    <a:pt x="7710" y="5214"/>
                  </a:cubicBezTo>
                  <a:cubicBezTo>
                    <a:pt x="7842" y="3867"/>
                    <a:pt x="7594" y="2002"/>
                    <a:pt x="6759" y="935"/>
                  </a:cubicBezTo>
                  <a:cubicBezTo>
                    <a:pt x="6153" y="163"/>
                    <a:pt x="5687" y="0"/>
                    <a:pt x="4961" y="0"/>
                  </a:cubicBezTo>
                  <a:close/>
                </a:path>
              </a:pathLst>
            </a:custGeom>
            <a:solidFill>
              <a:srgbClr val="233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50"/>
            <p:cNvSpPr/>
            <p:nvPr/>
          </p:nvSpPr>
          <p:spPr>
            <a:xfrm>
              <a:off x="3613593" y="3581575"/>
              <a:ext cx="253950" cy="873080"/>
            </a:xfrm>
            <a:custGeom>
              <a:avLst/>
              <a:gdLst/>
              <a:ahLst/>
              <a:cxnLst/>
              <a:rect l="l" t="t" r="r" b="b"/>
              <a:pathLst>
                <a:path w="3000" h="10314" extrusionOk="0">
                  <a:moveTo>
                    <a:pt x="164" y="0"/>
                  </a:moveTo>
                  <a:lnTo>
                    <a:pt x="164" y="132"/>
                  </a:lnTo>
                  <a:cubicBezTo>
                    <a:pt x="146" y="677"/>
                    <a:pt x="3" y="1216"/>
                    <a:pt x="3" y="1763"/>
                  </a:cubicBezTo>
                  <a:cubicBezTo>
                    <a:pt x="0" y="2835"/>
                    <a:pt x="528" y="3824"/>
                    <a:pt x="916" y="4821"/>
                  </a:cubicBezTo>
                  <a:cubicBezTo>
                    <a:pt x="1528" y="6395"/>
                    <a:pt x="1803" y="8077"/>
                    <a:pt x="1733" y="9763"/>
                  </a:cubicBezTo>
                  <a:cubicBezTo>
                    <a:pt x="1725" y="9893"/>
                    <a:pt x="1725" y="10041"/>
                    <a:pt x="1824" y="10125"/>
                  </a:cubicBezTo>
                  <a:cubicBezTo>
                    <a:pt x="1881" y="10173"/>
                    <a:pt x="1959" y="10189"/>
                    <a:pt x="2032" y="10203"/>
                  </a:cubicBezTo>
                  <a:cubicBezTo>
                    <a:pt x="2353" y="10257"/>
                    <a:pt x="2676" y="10292"/>
                    <a:pt x="2999" y="10313"/>
                  </a:cubicBezTo>
                  <a:cubicBezTo>
                    <a:pt x="2830" y="8801"/>
                    <a:pt x="2687" y="7290"/>
                    <a:pt x="2565" y="5773"/>
                  </a:cubicBezTo>
                  <a:cubicBezTo>
                    <a:pt x="2452" y="4352"/>
                    <a:pt x="2358" y="2932"/>
                    <a:pt x="2266" y="1509"/>
                  </a:cubicBezTo>
                  <a:cubicBezTo>
                    <a:pt x="2256" y="1517"/>
                    <a:pt x="2242" y="1526"/>
                    <a:pt x="2229" y="1534"/>
                  </a:cubicBezTo>
                  <a:cubicBezTo>
                    <a:pt x="2107" y="1599"/>
                    <a:pt x="1969" y="1631"/>
                    <a:pt x="1831" y="1631"/>
                  </a:cubicBezTo>
                  <a:cubicBezTo>
                    <a:pt x="1562" y="1631"/>
                    <a:pt x="1290" y="1512"/>
                    <a:pt x="1126" y="1297"/>
                  </a:cubicBezTo>
                  <a:cubicBezTo>
                    <a:pt x="914" y="1019"/>
                    <a:pt x="881" y="631"/>
                    <a:pt x="668" y="353"/>
                  </a:cubicBezTo>
                  <a:cubicBezTo>
                    <a:pt x="536" y="181"/>
                    <a:pt x="361" y="76"/>
                    <a:pt x="164"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50"/>
            <p:cNvSpPr/>
            <p:nvPr/>
          </p:nvSpPr>
          <p:spPr>
            <a:xfrm>
              <a:off x="3501516" y="2501949"/>
              <a:ext cx="620569" cy="558436"/>
            </a:xfrm>
            <a:custGeom>
              <a:avLst/>
              <a:gdLst/>
              <a:ahLst/>
              <a:cxnLst/>
              <a:rect l="l" t="t" r="r" b="b"/>
              <a:pathLst>
                <a:path w="7331" h="6597" extrusionOk="0">
                  <a:moveTo>
                    <a:pt x="4554" y="0"/>
                  </a:moveTo>
                  <a:cubicBezTo>
                    <a:pt x="4280" y="0"/>
                    <a:pt x="3969" y="24"/>
                    <a:pt x="3598" y="46"/>
                  </a:cubicBezTo>
                  <a:cubicBezTo>
                    <a:pt x="1044" y="199"/>
                    <a:pt x="82" y="2299"/>
                    <a:pt x="1" y="4484"/>
                  </a:cubicBezTo>
                  <a:cubicBezTo>
                    <a:pt x="87" y="4481"/>
                    <a:pt x="173" y="4479"/>
                    <a:pt x="260" y="4479"/>
                  </a:cubicBezTo>
                  <a:cubicBezTo>
                    <a:pt x="1472" y="4479"/>
                    <a:pt x="2761" y="4788"/>
                    <a:pt x="3342" y="5190"/>
                  </a:cubicBezTo>
                  <a:cubicBezTo>
                    <a:pt x="2931" y="5000"/>
                    <a:pt x="2480" y="4906"/>
                    <a:pt x="2028" y="4906"/>
                  </a:cubicBezTo>
                  <a:cubicBezTo>
                    <a:pt x="1405" y="4906"/>
                    <a:pt x="782" y="5084"/>
                    <a:pt x="265" y="5433"/>
                  </a:cubicBezTo>
                  <a:lnTo>
                    <a:pt x="3216" y="5810"/>
                  </a:lnTo>
                  <a:cubicBezTo>
                    <a:pt x="3207" y="5810"/>
                    <a:pt x="3199" y="5810"/>
                    <a:pt x="3190" y="5810"/>
                  </a:cubicBezTo>
                  <a:cubicBezTo>
                    <a:pt x="2564" y="5810"/>
                    <a:pt x="1974" y="6100"/>
                    <a:pt x="1593" y="6597"/>
                  </a:cubicBezTo>
                  <a:cubicBezTo>
                    <a:pt x="3251" y="6317"/>
                    <a:pt x="4860" y="5807"/>
                    <a:pt x="6377" y="5080"/>
                  </a:cubicBezTo>
                  <a:cubicBezTo>
                    <a:pt x="6092" y="4983"/>
                    <a:pt x="5796" y="4934"/>
                    <a:pt x="5501" y="4934"/>
                  </a:cubicBezTo>
                  <a:cubicBezTo>
                    <a:pt x="5074" y="4934"/>
                    <a:pt x="4649" y="5035"/>
                    <a:pt x="4264" y="5236"/>
                  </a:cubicBezTo>
                  <a:cubicBezTo>
                    <a:pt x="3997" y="5080"/>
                    <a:pt x="4302" y="4686"/>
                    <a:pt x="4590" y="4573"/>
                  </a:cubicBezTo>
                  <a:cubicBezTo>
                    <a:pt x="5247" y="4317"/>
                    <a:pt x="5943" y="4186"/>
                    <a:pt x="6645" y="4186"/>
                  </a:cubicBezTo>
                  <a:cubicBezTo>
                    <a:pt x="6873" y="4186"/>
                    <a:pt x="7102" y="4200"/>
                    <a:pt x="7331" y="4228"/>
                  </a:cubicBezTo>
                  <a:cubicBezTo>
                    <a:pt x="7290" y="3059"/>
                    <a:pt x="6996" y="1757"/>
                    <a:pt x="6352" y="935"/>
                  </a:cubicBezTo>
                  <a:cubicBezTo>
                    <a:pt x="5744" y="163"/>
                    <a:pt x="5279" y="0"/>
                    <a:pt x="4554" y="0"/>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50"/>
            <p:cNvSpPr/>
            <p:nvPr/>
          </p:nvSpPr>
          <p:spPr>
            <a:xfrm>
              <a:off x="3877024" y="3586315"/>
              <a:ext cx="302116" cy="848024"/>
            </a:xfrm>
            <a:custGeom>
              <a:avLst/>
              <a:gdLst/>
              <a:ahLst/>
              <a:cxnLst/>
              <a:rect l="l" t="t" r="r" b="b"/>
              <a:pathLst>
                <a:path w="3569" h="10018" extrusionOk="0">
                  <a:moveTo>
                    <a:pt x="1585" y="1"/>
                  </a:moveTo>
                  <a:cubicBezTo>
                    <a:pt x="1572" y="14"/>
                    <a:pt x="1561" y="28"/>
                    <a:pt x="1550" y="44"/>
                  </a:cubicBezTo>
                  <a:cubicBezTo>
                    <a:pt x="1407" y="276"/>
                    <a:pt x="1542" y="583"/>
                    <a:pt x="1483" y="847"/>
                  </a:cubicBezTo>
                  <a:cubicBezTo>
                    <a:pt x="1413" y="1161"/>
                    <a:pt x="1084" y="1333"/>
                    <a:pt x="755" y="1333"/>
                  </a:cubicBezTo>
                  <a:cubicBezTo>
                    <a:pt x="648" y="1333"/>
                    <a:pt x="542" y="1315"/>
                    <a:pt x="445" y="1278"/>
                  </a:cubicBezTo>
                  <a:cubicBezTo>
                    <a:pt x="281" y="1211"/>
                    <a:pt x="130" y="1111"/>
                    <a:pt x="0" y="987"/>
                  </a:cubicBezTo>
                  <a:lnTo>
                    <a:pt x="0" y="987"/>
                  </a:lnTo>
                  <a:cubicBezTo>
                    <a:pt x="44" y="1515"/>
                    <a:pt x="103" y="2044"/>
                    <a:pt x="200" y="2564"/>
                  </a:cubicBezTo>
                  <a:cubicBezTo>
                    <a:pt x="661" y="5083"/>
                    <a:pt x="1962" y="7425"/>
                    <a:pt x="2159" y="9980"/>
                  </a:cubicBezTo>
                  <a:cubicBezTo>
                    <a:pt x="2288" y="10005"/>
                    <a:pt x="2419" y="10017"/>
                    <a:pt x="2550" y="10017"/>
                  </a:cubicBezTo>
                  <a:cubicBezTo>
                    <a:pt x="2905" y="10017"/>
                    <a:pt x="3257" y="9925"/>
                    <a:pt x="3568" y="9745"/>
                  </a:cubicBezTo>
                  <a:cubicBezTo>
                    <a:pt x="2552" y="7320"/>
                    <a:pt x="2984" y="4512"/>
                    <a:pt x="2183" y="2009"/>
                  </a:cubicBezTo>
                  <a:cubicBezTo>
                    <a:pt x="1968" y="1340"/>
                    <a:pt x="1666" y="688"/>
                    <a:pt x="1585" y="1"/>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50"/>
            <p:cNvSpPr/>
            <p:nvPr/>
          </p:nvSpPr>
          <p:spPr>
            <a:xfrm>
              <a:off x="3621550" y="1116144"/>
              <a:ext cx="384904" cy="645880"/>
            </a:xfrm>
            <a:custGeom>
              <a:avLst/>
              <a:gdLst/>
              <a:ahLst/>
              <a:cxnLst/>
              <a:rect l="l" t="t" r="r" b="b"/>
              <a:pathLst>
                <a:path w="4547" h="7630" extrusionOk="0">
                  <a:moveTo>
                    <a:pt x="2261" y="0"/>
                  </a:moveTo>
                  <a:cubicBezTo>
                    <a:pt x="2042" y="0"/>
                    <a:pt x="1824" y="66"/>
                    <a:pt x="1628" y="181"/>
                  </a:cubicBezTo>
                  <a:cubicBezTo>
                    <a:pt x="1361" y="340"/>
                    <a:pt x="1148" y="572"/>
                    <a:pt x="941" y="795"/>
                  </a:cubicBezTo>
                  <a:cubicBezTo>
                    <a:pt x="758" y="995"/>
                    <a:pt x="572" y="1200"/>
                    <a:pt x="464" y="1447"/>
                  </a:cubicBezTo>
                  <a:cubicBezTo>
                    <a:pt x="356" y="1703"/>
                    <a:pt x="345" y="1986"/>
                    <a:pt x="356" y="2264"/>
                  </a:cubicBezTo>
                  <a:cubicBezTo>
                    <a:pt x="388" y="3250"/>
                    <a:pt x="674" y="4226"/>
                    <a:pt x="580" y="5209"/>
                  </a:cubicBezTo>
                  <a:cubicBezTo>
                    <a:pt x="561" y="5428"/>
                    <a:pt x="512" y="5659"/>
                    <a:pt x="359" y="5821"/>
                  </a:cubicBezTo>
                  <a:cubicBezTo>
                    <a:pt x="281" y="5902"/>
                    <a:pt x="184" y="5958"/>
                    <a:pt x="111" y="6045"/>
                  </a:cubicBezTo>
                  <a:cubicBezTo>
                    <a:pt x="38" y="6128"/>
                    <a:pt x="0" y="6255"/>
                    <a:pt x="62" y="6344"/>
                  </a:cubicBezTo>
                  <a:cubicBezTo>
                    <a:pt x="100" y="6395"/>
                    <a:pt x="162" y="6425"/>
                    <a:pt x="208" y="6468"/>
                  </a:cubicBezTo>
                  <a:cubicBezTo>
                    <a:pt x="281" y="6538"/>
                    <a:pt x="305" y="6640"/>
                    <a:pt x="340" y="6735"/>
                  </a:cubicBezTo>
                  <a:cubicBezTo>
                    <a:pt x="480" y="7096"/>
                    <a:pt x="779" y="7373"/>
                    <a:pt x="1151" y="7481"/>
                  </a:cubicBezTo>
                  <a:cubicBezTo>
                    <a:pt x="1268" y="7514"/>
                    <a:pt x="1388" y="7531"/>
                    <a:pt x="1507" y="7531"/>
                  </a:cubicBezTo>
                  <a:cubicBezTo>
                    <a:pt x="1774" y="7531"/>
                    <a:pt x="2037" y="7449"/>
                    <a:pt x="2259" y="7292"/>
                  </a:cubicBezTo>
                  <a:cubicBezTo>
                    <a:pt x="2410" y="7506"/>
                    <a:pt x="2655" y="7630"/>
                    <a:pt x="2912" y="7630"/>
                  </a:cubicBezTo>
                  <a:cubicBezTo>
                    <a:pt x="2944" y="7630"/>
                    <a:pt x="2976" y="7628"/>
                    <a:pt x="3008" y="7624"/>
                  </a:cubicBezTo>
                  <a:cubicBezTo>
                    <a:pt x="3299" y="7589"/>
                    <a:pt x="3544" y="7392"/>
                    <a:pt x="3646" y="7120"/>
                  </a:cubicBezTo>
                  <a:cubicBezTo>
                    <a:pt x="3664" y="7122"/>
                    <a:pt x="3682" y="7123"/>
                    <a:pt x="3699" y="7123"/>
                  </a:cubicBezTo>
                  <a:cubicBezTo>
                    <a:pt x="3917" y="7123"/>
                    <a:pt x="4106" y="6944"/>
                    <a:pt x="4226" y="6762"/>
                  </a:cubicBezTo>
                  <a:cubicBezTo>
                    <a:pt x="4387" y="6516"/>
                    <a:pt x="4490" y="6239"/>
                    <a:pt x="4530" y="5948"/>
                  </a:cubicBezTo>
                  <a:cubicBezTo>
                    <a:pt x="4541" y="5856"/>
                    <a:pt x="4546" y="5754"/>
                    <a:pt x="4487" y="5678"/>
                  </a:cubicBezTo>
                  <a:cubicBezTo>
                    <a:pt x="4439" y="5616"/>
                    <a:pt x="4352" y="5587"/>
                    <a:pt x="4285" y="5535"/>
                  </a:cubicBezTo>
                  <a:cubicBezTo>
                    <a:pt x="4139" y="5430"/>
                    <a:pt x="4086" y="5247"/>
                    <a:pt x="4045" y="5075"/>
                  </a:cubicBezTo>
                  <a:cubicBezTo>
                    <a:pt x="3789" y="4016"/>
                    <a:pt x="3649" y="2932"/>
                    <a:pt x="3627" y="1841"/>
                  </a:cubicBezTo>
                  <a:cubicBezTo>
                    <a:pt x="3622" y="1504"/>
                    <a:pt x="3598" y="1111"/>
                    <a:pt x="3309" y="922"/>
                  </a:cubicBezTo>
                  <a:cubicBezTo>
                    <a:pt x="3256" y="887"/>
                    <a:pt x="3191" y="550"/>
                    <a:pt x="3132" y="467"/>
                  </a:cubicBezTo>
                  <a:cubicBezTo>
                    <a:pt x="3029" y="318"/>
                    <a:pt x="2892" y="197"/>
                    <a:pt x="2733" y="114"/>
                  </a:cubicBezTo>
                  <a:cubicBezTo>
                    <a:pt x="2582" y="36"/>
                    <a:pt x="2422" y="0"/>
                    <a:pt x="2261"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50"/>
            <p:cNvSpPr/>
            <p:nvPr/>
          </p:nvSpPr>
          <p:spPr>
            <a:xfrm>
              <a:off x="3447002" y="1611431"/>
              <a:ext cx="809254" cy="769215"/>
            </a:xfrm>
            <a:custGeom>
              <a:avLst/>
              <a:gdLst/>
              <a:ahLst/>
              <a:cxnLst/>
              <a:rect l="l" t="t" r="r" b="b"/>
              <a:pathLst>
                <a:path w="9560" h="9087" extrusionOk="0">
                  <a:moveTo>
                    <a:pt x="4018" y="1"/>
                  </a:moveTo>
                  <a:cubicBezTo>
                    <a:pt x="3901" y="1"/>
                    <a:pt x="3790" y="14"/>
                    <a:pt x="3690" y="43"/>
                  </a:cubicBezTo>
                  <a:cubicBezTo>
                    <a:pt x="3391" y="129"/>
                    <a:pt x="3124" y="485"/>
                    <a:pt x="2871" y="668"/>
                  </a:cubicBezTo>
                  <a:cubicBezTo>
                    <a:pt x="2510" y="927"/>
                    <a:pt x="2124" y="1150"/>
                    <a:pt x="1717" y="1334"/>
                  </a:cubicBezTo>
                  <a:cubicBezTo>
                    <a:pt x="1429" y="1460"/>
                    <a:pt x="1125" y="1573"/>
                    <a:pt x="898" y="1792"/>
                  </a:cubicBezTo>
                  <a:cubicBezTo>
                    <a:pt x="462" y="2209"/>
                    <a:pt x="432" y="2883"/>
                    <a:pt x="413" y="3489"/>
                  </a:cubicBezTo>
                  <a:cubicBezTo>
                    <a:pt x="370" y="4866"/>
                    <a:pt x="230" y="6238"/>
                    <a:pt x="1" y="7596"/>
                  </a:cubicBezTo>
                  <a:cubicBezTo>
                    <a:pt x="1284" y="8568"/>
                    <a:pt x="2844" y="9087"/>
                    <a:pt x="4438" y="9087"/>
                  </a:cubicBezTo>
                  <a:cubicBezTo>
                    <a:pt x="4735" y="9087"/>
                    <a:pt x="5033" y="9069"/>
                    <a:pt x="5331" y="9033"/>
                  </a:cubicBezTo>
                  <a:cubicBezTo>
                    <a:pt x="5875" y="8962"/>
                    <a:pt x="6409" y="8833"/>
                    <a:pt x="6943" y="8701"/>
                  </a:cubicBezTo>
                  <a:lnTo>
                    <a:pt x="9559" y="8062"/>
                  </a:lnTo>
                  <a:cubicBezTo>
                    <a:pt x="9198" y="6626"/>
                    <a:pt x="8834" y="5187"/>
                    <a:pt x="8470" y="3751"/>
                  </a:cubicBezTo>
                  <a:cubicBezTo>
                    <a:pt x="8352" y="3279"/>
                    <a:pt x="8231" y="2805"/>
                    <a:pt x="8053" y="2352"/>
                  </a:cubicBezTo>
                  <a:cubicBezTo>
                    <a:pt x="7859" y="1862"/>
                    <a:pt x="7584" y="1385"/>
                    <a:pt x="7155" y="1078"/>
                  </a:cubicBezTo>
                  <a:cubicBezTo>
                    <a:pt x="6875" y="878"/>
                    <a:pt x="6546" y="762"/>
                    <a:pt x="6220" y="649"/>
                  </a:cubicBezTo>
                  <a:cubicBezTo>
                    <a:pt x="5664" y="455"/>
                    <a:pt x="4717" y="1"/>
                    <a:pt x="4018"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50"/>
            <p:cNvSpPr/>
            <p:nvPr/>
          </p:nvSpPr>
          <p:spPr>
            <a:xfrm>
              <a:off x="3684275" y="1337927"/>
              <a:ext cx="259706" cy="496134"/>
            </a:xfrm>
            <a:custGeom>
              <a:avLst/>
              <a:gdLst/>
              <a:ahLst/>
              <a:cxnLst/>
              <a:rect l="l" t="t" r="r" b="b"/>
              <a:pathLst>
                <a:path w="3068" h="5861" extrusionOk="0">
                  <a:moveTo>
                    <a:pt x="1363" y="0"/>
                  </a:moveTo>
                  <a:cubicBezTo>
                    <a:pt x="1107" y="0"/>
                    <a:pt x="854" y="43"/>
                    <a:pt x="626" y="156"/>
                  </a:cubicBezTo>
                  <a:cubicBezTo>
                    <a:pt x="534" y="204"/>
                    <a:pt x="488" y="307"/>
                    <a:pt x="512" y="407"/>
                  </a:cubicBezTo>
                  <a:cubicBezTo>
                    <a:pt x="760" y="1474"/>
                    <a:pt x="679" y="2587"/>
                    <a:pt x="599" y="3678"/>
                  </a:cubicBezTo>
                  <a:cubicBezTo>
                    <a:pt x="442" y="3783"/>
                    <a:pt x="235" y="3875"/>
                    <a:pt x="76" y="3980"/>
                  </a:cubicBezTo>
                  <a:cubicBezTo>
                    <a:pt x="19" y="4001"/>
                    <a:pt x="0" y="4074"/>
                    <a:pt x="38" y="4123"/>
                  </a:cubicBezTo>
                  <a:cubicBezTo>
                    <a:pt x="275" y="4686"/>
                    <a:pt x="639" y="5187"/>
                    <a:pt x="1100" y="5589"/>
                  </a:cubicBezTo>
                  <a:cubicBezTo>
                    <a:pt x="1258" y="5728"/>
                    <a:pt x="1455" y="5861"/>
                    <a:pt x="1657" y="5861"/>
                  </a:cubicBezTo>
                  <a:cubicBezTo>
                    <a:pt x="1697" y="5861"/>
                    <a:pt x="1737" y="5856"/>
                    <a:pt x="1776" y="5845"/>
                  </a:cubicBezTo>
                  <a:cubicBezTo>
                    <a:pt x="1924" y="5804"/>
                    <a:pt x="2038" y="5688"/>
                    <a:pt x="2137" y="5572"/>
                  </a:cubicBezTo>
                  <a:cubicBezTo>
                    <a:pt x="2555" y="5087"/>
                    <a:pt x="2870" y="4524"/>
                    <a:pt x="3067" y="3915"/>
                  </a:cubicBezTo>
                  <a:cubicBezTo>
                    <a:pt x="2873" y="3829"/>
                    <a:pt x="2668" y="3718"/>
                    <a:pt x="2474" y="3632"/>
                  </a:cubicBezTo>
                  <a:cubicBezTo>
                    <a:pt x="2172" y="2506"/>
                    <a:pt x="1986" y="1347"/>
                    <a:pt x="2038" y="180"/>
                  </a:cubicBezTo>
                  <a:cubicBezTo>
                    <a:pt x="2043" y="151"/>
                    <a:pt x="2035" y="118"/>
                    <a:pt x="2019" y="91"/>
                  </a:cubicBezTo>
                  <a:cubicBezTo>
                    <a:pt x="2000" y="78"/>
                    <a:pt x="1978" y="67"/>
                    <a:pt x="1954" y="64"/>
                  </a:cubicBezTo>
                  <a:cubicBezTo>
                    <a:pt x="1761" y="26"/>
                    <a:pt x="1561" y="0"/>
                    <a:pt x="1363" y="0"/>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50"/>
            <p:cNvSpPr/>
            <p:nvPr/>
          </p:nvSpPr>
          <p:spPr>
            <a:xfrm>
              <a:off x="3725585" y="1337927"/>
              <a:ext cx="146275" cy="264447"/>
            </a:xfrm>
            <a:custGeom>
              <a:avLst/>
              <a:gdLst/>
              <a:ahLst/>
              <a:cxnLst/>
              <a:rect l="l" t="t" r="r" b="b"/>
              <a:pathLst>
                <a:path w="1728" h="3124" extrusionOk="0">
                  <a:moveTo>
                    <a:pt x="875" y="0"/>
                  </a:moveTo>
                  <a:cubicBezTo>
                    <a:pt x="619" y="0"/>
                    <a:pt x="366" y="43"/>
                    <a:pt x="138" y="156"/>
                  </a:cubicBezTo>
                  <a:cubicBezTo>
                    <a:pt x="46" y="204"/>
                    <a:pt x="0" y="307"/>
                    <a:pt x="24" y="407"/>
                  </a:cubicBezTo>
                  <a:cubicBezTo>
                    <a:pt x="159" y="978"/>
                    <a:pt x="194" y="1560"/>
                    <a:pt x="191" y="2147"/>
                  </a:cubicBezTo>
                  <a:cubicBezTo>
                    <a:pt x="291" y="2285"/>
                    <a:pt x="396" y="2420"/>
                    <a:pt x="504" y="2552"/>
                  </a:cubicBezTo>
                  <a:cubicBezTo>
                    <a:pt x="709" y="2802"/>
                    <a:pt x="951" y="3056"/>
                    <a:pt x="1269" y="3115"/>
                  </a:cubicBezTo>
                  <a:cubicBezTo>
                    <a:pt x="1290" y="3121"/>
                    <a:pt x="1311" y="3124"/>
                    <a:pt x="1332" y="3124"/>
                  </a:cubicBezTo>
                  <a:cubicBezTo>
                    <a:pt x="1358" y="3124"/>
                    <a:pt x="1384" y="3120"/>
                    <a:pt x="1409" y="3112"/>
                  </a:cubicBezTo>
                  <a:cubicBezTo>
                    <a:pt x="1474" y="3085"/>
                    <a:pt x="1509" y="3018"/>
                    <a:pt x="1539" y="2953"/>
                  </a:cubicBezTo>
                  <a:cubicBezTo>
                    <a:pt x="1609" y="2802"/>
                    <a:pt x="1671" y="2649"/>
                    <a:pt x="1727" y="2492"/>
                  </a:cubicBezTo>
                  <a:cubicBezTo>
                    <a:pt x="1587" y="1730"/>
                    <a:pt x="1515" y="956"/>
                    <a:pt x="1550" y="180"/>
                  </a:cubicBezTo>
                  <a:cubicBezTo>
                    <a:pt x="1555" y="151"/>
                    <a:pt x="1547" y="118"/>
                    <a:pt x="1531" y="91"/>
                  </a:cubicBezTo>
                  <a:cubicBezTo>
                    <a:pt x="1512" y="78"/>
                    <a:pt x="1490" y="67"/>
                    <a:pt x="1466" y="64"/>
                  </a:cubicBezTo>
                  <a:cubicBezTo>
                    <a:pt x="1273" y="26"/>
                    <a:pt x="1073" y="0"/>
                    <a:pt x="875" y="0"/>
                  </a:cubicBezTo>
                  <a:close/>
                </a:path>
              </a:pathLst>
            </a:custGeom>
            <a:solidFill>
              <a:srgbClr val="642A1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50"/>
            <p:cNvSpPr/>
            <p:nvPr/>
          </p:nvSpPr>
          <p:spPr>
            <a:xfrm>
              <a:off x="3674456" y="1183695"/>
              <a:ext cx="259198" cy="340632"/>
            </a:xfrm>
            <a:custGeom>
              <a:avLst/>
              <a:gdLst/>
              <a:ahLst/>
              <a:cxnLst/>
              <a:rect l="l" t="t" r="r" b="b"/>
              <a:pathLst>
                <a:path w="3062" h="4024" extrusionOk="0">
                  <a:moveTo>
                    <a:pt x="1246" y="1"/>
                  </a:moveTo>
                  <a:cubicBezTo>
                    <a:pt x="1073" y="1"/>
                    <a:pt x="907" y="33"/>
                    <a:pt x="769" y="127"/>
                  </a:cubicBezTo>
                  <a:cubicBezTo>
                    <a:pt x="639" y="216"/>
                    <a:pt x="553" y="348"/>
                    <a:pt x="483" y="485"/>
                  </a:cubicBezTo>
                  <a:cubicBezTo>
                    <a:pt x="297" y="857"/>
                    <a:pt x="230" y="1299"/>
                    <a:pt x="240" y="1733"/>
                  </a:cubicBezTo>
                  <a:cubicBezTo>
                    <a:pt x="201" y="1704"/>
                    <a:pt x="158" y="1683"/>
                    <a:pt x="120" y="1683"/>
                  </a:cubicBezTo>
                  <a:cubicBezTo>
                    <a:pt x="80" y="1683"/>
                    <a:pt x="47" y="1706"/>
                    <a:pt x="30" y="1765"/>
                  </a:cubicBezTo>
                  <a:cubicBezTo>
                    <a:pt x="1" y="1859"/>
                    <a:pt x="60" y="1978"/>
                    <a:pt x="100" y="2059"/>
                  </a:cubicBezTo>
                  <a:cubicBezTo>
                    <a:pt x="127" y="2115"/>
                    <a:pt x="162" y="2167"/>
                    <a:pt x="203" y="2212"/>
                  </a:cubicBezTo>
                  <a:cubicBezTo>
                    <a:pt x="230" y="2258"/>
                    <a:pt x="265" y="2301"/>
                    <a:pt x="308" y="2334"/>
                  </a:cubicBezTo>
                  <a:cubicBezTo>
                    <a:pt x="329" y="2455"/>
                    <a:pt x="356" y="2576"/>
                    <a:pt x="389" y="2689"/>
                  </a:cubicBezTo>
                  <a:cubicBezTo>
                    <a:pt x="504" y="3102"/>
                    <a:pt x="717" y="3498"/>
                    <a:pt x="1054" y="3789"/>
                  </a:cubicBezTo>
                  <a:cubicBezTo>
                    <a:pt x="1203" y="3915"/>
                    <a:pt x="1397" y="4023"/>
                    <a:pt x="1591" y="4023"/>
                  </a:cubicBezTo>
                  <a:cubicBezTo>
                    <a:pt x="1633" y="4023"/>
                    <a:pt x="1675" y="4018"/>
                    <a:pt x="1717" y="4007"/>
                  </a:cubicBezTo>
                  <a:cubicBezTo>
                    <a:pt x="1887" y="3964"/>
                    <a:pt x="2011" y="3835"/>
                    <a:pt x="2111" y="3700"/>
                  </a:cubicBezTo>
                  <a:cubicBezTo>
                    <a:pt x="2380" y="3336"/>
                    <a:pt x="2526" y="2916"/>
                    <a:pt x="2612" y="2482"/>
                  </a:cubicBezTo>
                  <a:cubicBezTo>
                    <a:pt x="2613" y="2482"/>
                    <a:pt x="2615" y="2482"/>
                    <a:pt x="2616" y="2482"/>
                  </a:cubicBezTo>
                  <a:cubicBezTo>
                    <a:pt x="2663" y="2482"/>
                    <a:pt x="2700" y="2440"/>
                    <a:pt x="2693" y="2390"/>
                  </a:cubicBezTo>
                  <a:cubicBezTo>
                    <a:pt x="2698" y="2385"/>
                    <a:pt x="2703" y="2379"/>
                    <a:pt x="2706" y="2374"/>
                  </a:cubicBezTo>
                  <a:cubicBezTo>
                    <a:pt x="2773" y="2226"/>
                    <a:pt x="3062" y="1746"/>
                    <a:pt x="2841" y="1622"/>
                  </a:cubicBezTo>
                  <a:cubicBezTo>
                    <a:pt x="2827" y="1614"/>
                    <a:pt x="2814" y="1611"/>
                    <a:pt x="2798" y="1609"/>
                  </a:cubicBezTo>
                  <a:cubicBezTo>
                    <a:pt x="2781" y="1600"/>
                    <a:pt x="2762" y="1595"/>
                    <a:pt x="2743" y="1595"/>
                  </a:cubicBezTo>
                  <a:cubicBezTo>
                    <a:pt x="2734" y="1595"/>
                    <a:pt x="2725" y="1596"/>
                    <a:pt x="2717" y="1598"/>
                  </a:cubicBezTo>
                  <a:cubicBezTo>
                    <a:pt x="2722" y="1506"/>
                    <a:pt x="2728" y="1415"/>
                    <a:pt x="2733" y="1326"/>
                  </a:cubicBezTo>
                  <a:cubicBezTo>
                    <a:pt x="2749" y="1029"/>
                    <a:pt x="2755" y="706"/>
                    <a:pt x="2569" y="466"/>
                  </a:cubicBezTo>
                  <a:cubicBezTo>
                    <a:pt x="2375" y="213"/>
                    <a:pt x="2024" y="119"/>
                    <a:pt x="1698" y="54"/>
                  </a:cubicBezTo>
                  <a:cubicBezTo>
                    <a:pt x="1552" y="25"/>
                    <a:pt x="1396" y="1"/>
                    <a:pt x="1246"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50"/>
            <p:cNvSpPr/>
            <p:nvPr/>
          </p:nvSpPr>
          <p:spPr>
            <a:xfrm>
              <a:off x="7082465" y="1567328"/>
              <a:ext cx="10581" cy="5333"/>
            </a:xfrm>
            <a:custGeom>
              <a:avLst/>
              <a:gdLst/>
              <a:ahLst/>
              <a:cxnLst/>
              <a:rect l="l" t="t" r="r" b="b"/>
              <a:pathLst>
                <a:path w="125" h="63" extrusionOk="0">
                  <a:moveTo>
                    <a:pt x="0" y="1"/>
                  </a:moveTo>
                  <a:cubicBezTo>
                    <a:pt x="38" y="28"/>
                    <a:pt x="81" y="46"/>
                    <a:pt x="124" y="63"/>
                  </a:cubicBezTo>
                  <a:cubicBezTo>
                    <a:pt x="84" y="41"/>
                    <a:pt x="41" y="19"/>
                    <a:pt x="0" y="1"/>
                  </a:cubicBezTo>
                  <a:close/>
                </a:path>
              </a:pathLst>
            </a:custGeom>
            <a:solidFill>
              <a:srgbClr val="F9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50"/>
            <p:cNvSpPr/>
            <p:nvPr/>
          </p:nvSpPr>
          <p:spPr>
            <a:xfrm>
              <a:off x="6457409" y="1647492"/>
              <a:ext cx="978215" cy="894243"/>
            </a:xfrm>
            <a:custGeom>
              <a:avLst/>
              <a:gdLst/>
              <a:ahLst/>
              <a:cxnLst/>
              <a:rect l="l" t="t" r="r" b="b"/>
              <a:pathLst>
                <a:path w="11556" h="10564" extrusionOk="0">
                  <a:moveTo>
                    <a:pt x="5708" y="1"/>
                  </a:moveTo>
                  <a:cubicBezTo>
                    <a:pt x="5542" y="1"/>
                    <a:pt x="5377" y="24"/>
                    <a:pt x="5215" y="70"/>
                  </a:cubicBezTo>
                  <a:cubicBezTo>
                    <a:pt x="4991" y="130"/>
                    <a:pt x="4941" y="215"/>
                    <a:pt x="4746" y="215"/>
                  </a:cubicBezTo>
                  <a:cubicBezTo>
                    <a:pt x="4726" y="215"/>
                    <a:pt x="4703" y="214"/>
                    <a:pt x="4679" y="212"/>
                  </a:cubicBezTo>
                  <a:cubicBezTo>
                    <a:pt x="4472" y="193"/>
                    <a:pt x="4335" y="46"/>
                    <a:pt x="4136" y="46"/>
                  </a:cubicBezTo>
                  <a:cubicBezTo>
                    <a:pt x="4088" y="46"/>
                    <a:pt x="4037" y="55"/>
                    <a:pt x="3981" y="75"/>
                  </a:cubicBezTo>
                  <a:cubicBezTo>
                    <a:pt x="3838" y="123"/>
                    <a:pt x="3727" y="237"/>
                    <a:pt x="3614" y="342"/>
                  </a:cubicBezTo>
                  <a:cubicBezTo>
                    <a:pt x="3148" y="776"/>
                    <a:pt x="2606" y="1123"/>
                    <a:pt x="2016" y="1366"/>
                  </a:cubicBezTo>
                  <a:cubicBezTo>
                    <a:pt x="1615" y="1530"/>
                    <a:pt x="1124" y="1727"/>
                    <a:pt x="1070" y="2158"/>
                  </a:cubicBezTo>
                  <a:cubicBezTo>
                    <a:pt x="1060" y="2244"/>
                    <a:pt x="1070" y="2330"/>
                    <a:pt x="1062" y="2417"/>
                  </a:cubicBezTo>
                  <a:cubicBezTo>
                    <a:pt x="1046" y="2632"/>
                    <a:pt x="928" y="2824"/>
                    <a:pt x="833" y="3018"/>
                  </a:cubicBezTo>
                  <a:cubicBezTo>
                    <a:pt x="548" y="3605"/>
                    <a:pt x="480" y="4271"/>
                    <a:pt x="416" y="4920"/>
                  </a:cubicBezTo>
                  <a:cubicBezTo>
                    <a:pt x="284" y="6232"/>
                    <a:pt x="151" y="7545"/>
                    <a:pt x="22" y="8854"/>
                  </a:cubicBezTo>
                  <a:cubicBezTo>
                    <a:pt x="11" y="8962"/>
                    <a:pt x="1" y="9073"/>
                    <a:pt x="36" y="9175"/>
                  </a:cubicBezTo>
                  <a:cubicBezTo>
                    <a:pt x="98" y="9348"/>
                    <a:pt x="275" y="9447"/>
                    <a:pt x="440" y="9525"/>
                  </a:cubicBezTo>
                  <a:cubicBezTo>
                    <a:pt x="1886" y="10216"/>
                    <a:pt x="3489" y="10564"/>
                    <a:pt x="5092" y="10564"/>
                  </a:cubicBezTo>
                  <a:cubicBezTo>
                    <a:pt x="6478" y="10564"/>
                    <a:pt x="7863" y="10304"/>
                    <a:pt x="9147" y="9781"/>
                  </a:cubicBezTo>
                  <a:cubicBezTo>
                    <a:pt x="9683" y="9562"/>
                    <a:pt x="10260" y="9295"/>
                    <a:pt x="10820" y="9295"/>
                  </a:cubicBezTo>
                  <a:cubicBezTo>
                    <a:pt x="10998" y="9295"/>
                    <a:pt x="11173" y="9322"/>
                    <a:pt x="11345" y="9385"/>
                  </a:cubicBezTo>
                  <a:cubicBezTo>
                    <a:pt x="11556" y="8545"/>
                    <a:pt x="11203" y="7674"/>
                    <a:pt x="10901" y="6860"/>
                  </a:cubicBezTo>
                  <a:cubicBezTo>
                    <a:pt x="10529" y="5855"/>
                    <a:pt x="10227" y="4828"/>
                    <a:pt x="9993" y="3786"/>
                  </a:cubicBezTo>
                  <a:cubicBezTo>
                    <a:pt x="9847" y="3142"/>
                    <a:pt x="9656" y="2395"/>
                    <a:pt x="9050" y="2131"/>
                  </a:cubicBezTo>
                  <a:cubicBezTo>
                    <a:pt x="9333" y="1940"/>
                    <a:pt x="9217" y="1465"/>
                    <a:pt x="8939" y="1266"/>
                  </a:cubicBezTo>
                  <a:cubicBezTo>
                    <a:pt x="8662" y="1067"/>
                    <a:pt x="8300" y="1040"/>
                    <a:pt x="7974" y="940"/>
                  </a:cubicBezTo>
                  <a:cubicBezTo>
                    <a:pt x="7435" y="773"/>
                    <a:pt x="6985" y="404"/>
                    <a:pt x="6471" y="172"/>
                  </a:cubicBezTo>
                  <a:cubicBezTo>
                    <a:pt x="6230" y="58"/>
                    <a:pt x="5969" y="1"/>
                    <a:pt x="5708"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50"/>
            <p:cNvSpPr/>
            <p:nvPr/>
          </p:nvSpPr>
          <p:spPr>
            <a:xfrm>
              <a:off x="6457409" y="1938011"/>
              <a:ext cx="978215" cy="603639"/>
            </a:xfrm>
            <a:custGeom>
              <a:avLst/>
              <a:gdLst/>
              <a:ahLst/>
              <a:cxnLst/>
              <a:rect l="l" t="t" r="r" b="b"/>
              <a:pathLst>
                <a:path w="11556" h="7131" extrusionOk="0">
                  <a:moveTo>
                    <a:pt x="8605" y="1"/>
                  </a:moveTo>
                  <a:lnTo>
                    <a:pt x="8605" y="1"/>
                  </a:lnTo>
                  <a:cubicBezTo>
                    <a:pt x="8090" y="1219"/>
                    <a:pt x="7476" y="2391"/>
                    <a:pt x="6770" y="3506"/>
                  </a:cubicBezTo>
                  <a:cubicBezTo>
                    <a:pt x="6329" y="4201"/>
                    <a:pt x="5698" y="4949"/>
                    <a:pt x="4898" y="4949"/>
                  </a:cubicBezTo>
                  <a:cubicBezTo>
                    <a:pt x="4857" y="4949"/>
                    <a:pt x="4815" y="4947"/>
                    <a:pt x="4773" y="4943"/>
                  </a:cubicBezTo>
                  <a:cubicBezTo>
                    <a:pt x="4051" y="4873"/>
                    <a:pt x="3547" y="4207"/>
                    <a:pt x="3205" y="3566"/>
                  </a:cubicBezTo>
                  <a:cubicBezTo>
                    <a:pt x="2655" y="2542"/>
                    <a:pt x="2278" y="1437"/>
                    <a:pt x="2081" y="292"/>
                  </a:cubicBezTo>
                  <a:lnTo>
                    <a:pt x="2081" y="292"/>
                  </a:lnTo>
                  <a:cubicBezTo>
                    <a:pt x="1693" y="1388"/>
                    <a:pt x="2434" y="2668"/>
                    <a:pt x="1984" y="3741"/>
                  </a:cubicBezTo>
                  <a:cubicBezTo>
                    <a:pt x="1469" y="3471"/>
                    <a:pt x="1149" y="2978"/>
                    <a:pt x="836" y="2509"/>
                  </a:cubicBezTo>
                  <a:cubicBezTo>
                    <a:pt x="742" y="2369"/>
                    <a:pt x="577" y="2073"/>
                    <a:pt x="383" y="1806"/>
                  </a:cubicBezTo>
                  <a:cubicBezTo>
                    <a:pt x="265" y="3011"/>
                    <a:pt x="143" y="4218"/>
                    <a:pt x="22" y="5422"/>
                  </a:cubicBezTo>
                  <a:cubicBezTo>
                    <a:pt x="11" y="5530"/>
                    <a:pt x="1" y="5641"/>
                    <a:pt x="38" y="5743"/>
                  </a:cubicBezTo>
                  <a:cubicBezTo>
                    <a:pt x="100" y="5916"/>
                    <a:pt x="278" y="6013"/>
                    <a:pt x="442" y="6093"/>
                  </a:cubicBezTo>
                  <a:cubicBezTo>
                    <a:pt x="1886" y="6783"/>
                    <a:pt x="3487" y="7130"/>
                    <a:pt x="5087" y="7130"/>
                  </a:cubicBezTo>
                  <a:cubicBezTo>
                    <a:pt x="6474" y="7130"/>
                    <a:pt x="7862" y="6870"/>
                    <a:pt x="9147" y="6347"/>
                  </a:cubicBezTo>
                  <a:cubicBezTo>
                    <a:pt x="9684" y="6128"/>
                    <a:pt x="10259" y="5863"/>
                    <a:pt x="10819" y="5863"/>
                  </a:cubicBezTo>
                  <a:cubicBezTo>
                    <a:pt x="10998" y="5863"/>
                    <a:pt x="11175" y="5890"/>
                    <a:pt x="11348" y="5953"/>
                  </a:cubicBezTo>
                  <a:cubicBezTo>
                    <a:pt x="11556" y="5110"/>
                    <a:pt x="11203" y="4242"/>
                    <a:pt x="10901" y="3426"/>
                  </a:cubicBezTo>
                  <a:cubicBezTo>
                    <a:pt x="10820" y="3202"/>
                    <a:pt x="10742" y="2978"/>
                    <a:pt x="10666" y="2749"/>
                  </a:cubicBezTo>
                  <a:cubicBezTo>
                    <a:pt x="10295" y="2997"/>
                    <a:pt x="9952" y="3285"/>
                    <a:pt x="9648" y="3612"/>
                  </a:cubicBezTo>
                  <a:cubicBezTo>
                    <a:pt x="8936" y="4355"/>
                    <a:pt x="8341" y="5220"/>
                    <a:pt x="7522" y="5843"/>
                  </a:cubicBezTo>
                  <a:cubicBezTo>
                    <a:pt x="6965" y="6269"/>
                    <a:pt x="6256" y="6566"/>
                    <a:pt x="5568" y="6566"/>
                  </a:cubicBezTo>
                  <a:cubicBezTo>
                    <a:pt x="5248" y="6566"/>
                    <a:pt x="4932" y="6501"/>
                    <a:pt x="4638" y="6355"/>
                  </a:cubicBezTo>
                  <a:cubicBezTo>
                    <a:pt x="4444" y="6258"/>
                    <a:pt x="4245" y="6048"/>
                    <a:pt x="4342" y="5854"/>
                  </a:cubicBezTo>
                  <a:lnTo>
                    <a:pt x="4342" y="5854"/>
                  </a:lnTo>
                  <a:cubicBezTo>
                    <a:pt x="4539" y="5909"/>
                    <a:pt x="4741" y="5935"/>
                    <a:pt x="4944" y="5935"/>
                  </a:cubicBezTo>
                  <a:cubicBezTo>
                    <a:pt x="5395" y="5935"/>
                    <a:pt x="5848" y="5808"/>
                    <a:pt x="6247" y="5592"/>
                  </a:cubicBezTo>
                  <a:cubicBezTo>
                    <a:pt x="6824" y="5277"/>
                    <a:pt x="7290" y="4789"/>
                    <a:pt x="7662" y="4245"/>
                  </a:cubicBezTo>
                  <a:cubicBezTo>
                    <a:pt x="8497" y="3000"/>
                    <a:pt x="8834" y="1483"/>
                    <a:pt x="8605" y="1"/>
                  </a:cubicBezTo>
                  <a:close/>
                </a:path>
              </a:pathLst>
            </a:custGeom>
            <a:solidFill>
              <a:srgbClr val="344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50"/>
            <p:cNvSpPr/>
            <p:nvPr/>
          </p:nvSpPr>
          <p:spPr>
            <a:xfrm>
              <a:off x="6659130" y="1124778"/>
              <a:ext cx="446190" cy="561737"/>
            </a:xfrm>
            <a:custGeom>
              <a:avLst/>
              <a:gdLst/>
              <a:ahLst/>
              <a:cxnLst/>
              <a:rect l="l" t="t" r="r" b="b"/>
              <a:pathLst>
                <a:path w="5271" h="6636" extrusionOk="0">
                  <a:moveTo>
                    <a:pt x="4681" y="5285"/>
                  </a:moveTo>
                  <a:lnTo>
                    <a:pt x="4681" y="5285"/>
                  </a:lnTo>
                  <a:cubicBezTo>
                    <a:pt x="4718" y="5301"/>
                    <a:pt x="4753" y="5320"/>
                    <a:pt x="4791" y="5342"/>
                  </a:cubicBezTo>
                  <a:cubicBezTo>
                    <a:pt x="4753" y="5328"/>
                    <a:pt x="4716" y="5309"/>
                    <a:pt x="4681" y="5285"/>
                  </a:cubicBezTo>
                  <a:close/>
                  <a:moveTo>
                    <a:pt x="2500" y="1"/>
                  </a:moveTo>
                  <a:cubicBezTo>
                    <a:pt x="2228" y="1"/>
                    <a:pt x="1980" y="98"/>
                    <a:pt x="1708" y="122"/>
                  </a:cubicBezTo>
                  <a:cubicBezTo>
                    <a:pt x="1414" y="152"/>
                    <a:pt x="1158" y="346"/>
                    <a:pt x="989" y="586"/>
                  </a:cubicBezTo>
                  <a:cubicBezTo>
                    <a:pt x="819" y="828"/>
                    <a:pt x="722" y="1111"/>
                    <a:pt x="630" y="1391"/>
                  </a:cubicBezTo>
                  <a:cubicBezTo>
                    <a:pt x="439" y="1989"/>
                    <a:pt x="258" y="2601"/>
                    <a:pt x="258" y="3229"/>
                  </a:cubicBezTo>
                  <a:cubicBezTo>
                    <a:pt x="258" y="3372"/>
                    <a:pt x="272" y="3520"/>
                    <a:pt x="342" y="3641"/>
                  </a:cubicBezTo>
                  <a:cubicBezTo>
                    <a:pt x="496" y="3900"/>
                    <a:pt x="862" y="3959"/>
                    <a:pt x="1029" y="4207"/>
                  </a:cubicBezTo>
                  <a:cubicBezTo>
                    <a:pt x="1134" y="4361"/>
                    <a:pt x="1140" y="4563"/>
                    <a:pt x="1126" y="4749"/>
                  </a:cubicBezTo>
                  <a:cubicBezTo>
                    <a:pt x="1110" y="4981"/>
                    <a:pt x="1056" y="5231"/>
                    <a:pt x="884" y="5385"/>
                  </a:cubicBezTo>
                  <a:cubicBezTo>
                    <a:pt x="789" y="5470"/>
                    <a:pt x="664" y="5510"/>
                    <a:pt x="539" y="5510"/>
                  </a:cubicBezTo>
                  <a:cubicBezTo>
                    <a:pt x="358" y="5510"/>
                    <a:pt x="175" y="5426"/>
                    <a:pt x="78" y="5272"/>
                  </a:cubicBezTo>
                  <a:lnTo>
                    <a:pt x="78" y="5272"/>
                  </a:lnTo>
                  <a:cubicBezTo>
                    <a:pt x="1" y="5473"/>
                    <a:pt x="188" y="5716"/>
                    <a:pt x="397" y="5716"/>
                  </a:cubicBezTo>
                  <a:cubicBezTo>
                    <a:pt x="415" y="5716"/>
                    <a:pt x="432" y="5714"/>
                    <a:pt x="450" y="5711"/>
                  </a:cubicBezTo>
                  <a:cubicBezTo>
                    <a:pt x="496" y="5838"/>
                    <a:pt x="552" y="5970"/>
                    <a:pt x="660" y="6045"/>
                  </a:cubicBezTo>
                  <a:cubicBezTo>
                    <a:pt x="705" y="6076"/>
                    <a:pt x="761" y="6092"/>
                    <a:pt x="816" y="6092"/>
                  </a:cubicBezTo>
                  <a:cubicBezTo>
                    <a:pt x="897" y="6092"/>
                    <a:pt x="974" y="6058"/>
                    <a:pt x="1008" y="5986"/>
                  </a:cubicBezTo>
                  <a:lnTo>
                    <a:pt x="1008" y="5986"/>
                  </a:lnTo>
                  <a:cubicBezTo>
                    <a:pt x="982" y="6173"/>
                    <a:pt x="1171" y="6337"/>
                    <a:pt x="1351" y="6337"/>
                  </a:cubicBezTo>
                  <a:cubicBezTo>
                    <a:pt x="1401" y="6337"/>
                    <a:pt x="1451" y="6325"/>
                    <a:pt x="1495" y="6296"/>
                  </a:cubicBezTo>
                  <a:cubicBezTo>
                    <a:pt x="1651" y="6515"/>
                    <a:pt x="1921" y="6636"/>
                    <a:pt x="2189" y="6636"/>
                  </a:cubicBezTo>
                  <a:cubicBezTo>
                    <a:pt x="2333" y="6636"/>
                    <a:pt x="2476" y="6601"/>
                    <a:pt x="2600" y="6527"/>
                  </a:cubicBezTo>
                  <a:cubicBezTo>
                    <a:pt x="2710" y="6465"/>
                    <a:pt x="2821" y="6369"/>
                    <a:pt x="2944" y="6369"/>
                  </a:cubicBezTo>
                  <a:cubicBezTo>
                    <a:pt x="2953" y="6369"/>
                    <a:pt x="2963" y="6370"/>
                    <a:pt x="2972" y="6371"/>
                  </a:cubicBezTo>
                  <a:cubicBezTo>
                    <a:pt x="3039" y="6379"/>
                    <a:pt x="3104" y="6417"/>
                    <a:pt x="3166" y="6444"/>
                  </a:cubicBezTo>
                  <a:cubicBezTo>
                    <a:pt x="3257" y="6484"/>
                    <a:pt x="3355" y="6503"/>
                    <a:pt x="3453" y="6503"/>
                  </a:cubicBezTo>
                  <a:cubicBezTo>
                    <a:pt x="3730" y="6503"/>
                    <a:pt x="4010" y="6354"/>
                    <a:pt x="4139" y="6107"/>
                  </a:cubicBezTo>
                  <a:cubicBezTo>
                    <a:pt x="4222" y="6149"/>
                    <a:pt x="4307" y="6192"/>
                    <a:pt x="4396" y="6192"/>
                  </a:cubicBezTo>
                  <a:cubicBezTo>
                    <a:pt x="4405" y="6192"/>
                    <a:pt x="4415" y="6192"/>
                    <a:pt x="4425" y="6191"/>
                  </a:cubicBezTo>
                  <a:cubicBezTo>
                    <a:pt x="4524" y="6180"/>
                    <a:pt x="4621" y="6083"/>
                    <a:pt x="4592" y="5986"/>
                  </a:cubicBezTo>
                  <a:lnTo>
                    <a:pt x="4592" y="5986"/>
                  </a:lnTo>
                  <a:cubicBezTo>
                    <a:pt x="4611" y="6012"/>
                    <a:pt x="4638" y="6022"/>
                    <a:pt x="4667" y="6022"/>
                  </a:cubicBezTo>
                  <a:cubicBezTo>
                    <a:pt x="4731" y="6022"/>
                    <a:pt x="4809" y="5968"/>
                    <a:pt x="4856" y="5910"/>
                  </a:cubicBezTo>
                  <a:cubicBezTo>
                    <a:pt x="4939" y="5808"/>
                    <a:pt x="5017" y="5679"/>
                    <a:pt x="4982" y="5549"/>
                  </a:cubicBezTo>
                  <a:cubicBezTo>
                    <a:pt x="4958" y="5455"/>
                    <a:pt x="4880" y="5390"/>
                    <a:pt x="4791" y="5342"/>
                  </a:cubicBezTo>
                  <a:lnTo>
                    <a:pt x="4791" y="5342"/>
                  </a:lnTo>
                  <a:cubicBezTo>
                    <a:pt x="4833" y="5359"/>
                    <a:pt x="4878" y="5368"/>
                    <a:pt x="4923" y="5368"/>
                  </a:cubicBezTo>
                  <a:cubicBezTo>
                    <a:pt x="4975" y="5368"/>
                    <a:pt x="5027" y="5356"/>
                    <a:pt x="5074" y="5331"/>
                  </a:cubicBezTo>
                  <a:cubicBezTo>
                    <a:pt x="5203" y="5261"/>
                    <a:pt x="5271" y="5078"/>
                    <a:pt x="5187" y="4956"/>
                  </a:cubicBezTo>
                  <a:lnTo>
                    <a:pt x="5187" y="4956"/>
                  </a:lnTo>
                  <a:cubicBezTo>
                    <a:pt x="5144" y="4987"/>
                    <a:pt x="5094" y="5001"/>
                    <a:pt x="5042" y="5001"/>
                  </a:cubicBezTo>
                  <a:cubicBezTo>
                    <a:pt x="4962" y="5001"/>
                    <a:pt x="4879" y="4969"/>
                    <a:pt x="4815" y="4919"/>
                  </a:cubicBezTo>
                  <a:cubicBezTo>
                    <a:pt x="4710" y="4832"/>
                    <a:pt x="4645" y="4706"/>
                    <a:pt x="4597" y="4582"/>
                  </a:cubicBezTo>
                  <a:cubicBezTo>
                    <a:pt x="4433" y="4186"/>
                    <a:pt x="4341" y="3765"/>
                    <a:pt x="4328" y="3340"/>
                  </a:cubicBezTo>
                  <a:cubicBezTo>
                    <a:pt x="4311" y="2973"/>
                    <a:pt x="4349" y="2585"/>
                    <a:pt x="4174" y="2262"/>
                  </a:cubicBezTo>
                  <a:cubicBezTo>
                    <a:pt x="4142" y="2216"/>
                    <a:pt x="4117" y="2162"/>
                    <a:pt x="4107" y="2105"/>
                  </a:cubicBezTo>
                  <a:cubicBezTo>
                    <a:pt x="4096" y="2025"/>
                    <a:pt x="4144" y="1949"/>
                    <a:pt x="4174" y="1874"/>
                  </a:cubicBezTo>
                  <a:cubicBezTo>
                    <a:pt x="4325" y="1499"/>
                    <a:pt x="4090" y="1089"/>
                    <a:pt x="3864" y="755"/>
                  </a:cubicBezTo>
                  <a:cubicBezTo>
                    <a:pt x="3700" y="513"/>
                    <a:pt x="3527" y="262"/>
                    <a:pt x="3266" y="130"/>
                  </a:cubicBezTo>
                  <a:cubicBezTo>
                    <a:pt x="3034" y="9"/>
                    <a:pt x="2762" y="3"/>
                    <a:pt x="2500"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50"/>
            <p:cNvSpPr/>
            <p:nvPr/>
          </p:nvSpPr>
          <p:spPr>
            <a:xfrm>
              <a:off x="6659384" y="1295179"/>
              <a:ext cx="446190" cy="391506"/>
            </a:xfrm>
            <a:custGeom>
              <a:avLst/>
              <a:gdLst/>
              <a:ahLst/>
              <a:cxnLst/>
              <a:rect l="l" t="t" r="r" b="b"/>
              <a:pathLst>
                <a:path w="5271" h="4625" extrusionOk="0">
                  <a:moveTo>
                    <a:pt x="444" y="1"/>
                  </a:moveTo>
                  <a:cubicBezTo>
                    <a:pt x="336" y="400"/>
                    <a:pt x="258" y="804"/>
                    <a:pt x="258" y="1216"/>
                  </a:cubicBezTo>
                  <a:cubicBezTo>
                    <a:pt x="258" y="1359"/>
                    <a:pt x="272" y="1507"/>
                    <a:pt x="344" y="1631"/>
                  </a:cubicBezTo>
                  <a:cubicBezTo>
                    <a:pt x="495" y="1887"/>
                    <a:pt x="862" y="1946"/>
                    <a:pt x="1029" y="2194"/>
                  </a:cubicBezTo>
                  <a:cubicBezTo>
                    <a:pt x="1134" y="2351"/>
                    <a:pt x="1139" y="2550"/>
                    <a:pt x="1126" y="2739"/>
                  </a:cubicBezTo>
                  <a:cubicBezTo>
                    <a:pt x="1110" y="2970"/>
                    <a:pt x="1056" y="3218"/>
                    <a:pt x="883" y="3375"/>
                  </a:cubicBezTo>
                  <a:cubicBezTo>
                    <a:pt x="789" y="3458"/>
                    <a:pt x="664" y="3498"/>
                    <a:pt x="539" y="3498"/>
                  </a:cubicBezTo>
                  <a:cubicBezTo>
                    <a:pt x="358" y="3498"/>
                    <a:pt x="175" y="3415"/>
                    <a:pt x="78" y="3259"/>
                  </a:cubicBezTo>
                  <a:lnTo>
                    <a:pt x="78" y="3259"/>
                  </a:lnTo>
                  <a:cubicBezTo>
                    <a:pt x="0" y="3463"/>
                    <a:pt x="188" y="3706"/>
                    <a:pt x="397" y="3706"/>
                  </a:cubicBezTo>
                  <a:cubicBezTo>
                    <a:pt x="414" y="3706"/>
                    <a:pt x="432" y="3704"/>
                    <a:pt x="449" y="3701"/>
                  </a:cubicBezTo>
                  <a:cubicBezTo>
                    <a:pt x="495" y="3825"/>
                    <a:pt x="552" y="3957"/>
                    <a:pt x="660" y="4035"/>
                  </a:cubicBezTo>
                  <a:cubicBezTo>
                    <a:pt x="705" y="4065"/>
                    <a:pt x="761" y="4081"/>
                    <a:pt x="816" y="4081"/>
                  </a:cubicBezTo>
                  <a:cubicBezTo>
                    <a:pt x="896" y="4081"/>
                    <a:pt x="974" y="4047"/>
                    <a:pt x="1007" y="3976"/>
                  </a:cubicBezTo>
                  <a:lnTo>
                    <a:pt x="1007" y="3976"/>
                  </a:lnTo>
                  <a:cubicBezTo>
                    <a:pt x="982" y="4162"/>
                    <a:pt x="1169" y="4326"/>
                    <a:pt x="1348" y="4326"/>
                  </a:cubicBezTo>
                  <a:cubicBezTo>
                    <a:pt x="1400" y="4326"/>
                    <a:pt x="1450" y="4313"/>
                    <a:pt x="1495" y="4283"/>
                  </a:cubicBezTo>
                  <a:cubicBezTo>
                    <a:pt x="1652" y="4503"/>
                    <a:pt x="1923" y="4625"/>
                    <a:pt x="2191" y="4625"/>
                  </a:cubicBezTo>
                  <a:cubicBezTo>
                    <a:pt x="2334" y="4625"/>
                    <a:pt x="2476" y="4590"/>
                    <a:pt x="2600" y="4517"/>
                  </a:cubicBezTo>
                  <a:cubicBezTo>
                    <a:pt x="2710" y="4452"/>
                    <a:pt x="2820" y="4359"/>
                    <a:pt x="2945" y="4359"/>
                  </a:cubicBezTo>
                  <a:cubicBezTo>
                    <a:pt x="2955" y="4359"/>
                    <a:pt x="2965" y="4360"/>
                    <a:pt x="2974" y="4361"/>
                  </a:cubicBezTo>
                  <a:cubicBezTo>
                    <a:pt x="3042" y="4366"/>
                    <a:pt x="3104" y="4404"/>
                    <a:pt x="3166" y="4434"/>
                  </a:cubicBezTo>
                  <a:cubicBezTo>
                    <a:pt x="3256" y="4474"/>
                    <a:pt x="3354" y="4493"/>
                    <a:pt x="3453" y="4493"/>
                  </a:cubicBezTo>
                  <a:cubicBezTo>
                    <a:pt x="3729" y="4493"/>
                    <a:pt x="4009" y="4343"/>
                    <a:pt x="4139" y="4097"/>
                  </a:cubicBezTo>
                  <a:cubicBezTo>
                    <a:pt x="4221" y="4138"/>
                    <a:pt x="4306" y="4182"/>
                    <a:pt x="4396" y="4182"/>
                  </a:cubicBezTo>
                  <a:cubicBezTo>
                    <a:pt x="4405" y="4182"/>
                    <a:pt x="4415" y="4181"/>
                    <a:pt x="4424" y="4180"/>
                  </a:cubicBezTo>
                  <a:cubicBezTo>
                    <a:pt x="4527" y="4170"/>
                    <a:pt x="4621" y="4073"/>
                    <a:pt x="4591" y="3976"/>
                  </a:cubicBezTo>
                  <a:lnTo>
                    <a:pt x="4591" y="3976"/>
                  </a:lnTo>
                  <a:cubicBezTo>
                    <a:pt x="4611" y="4001"/>
                    <a:pt x="4637" y="4011"/>
                    <a:pt x="4665" y="4011"/>
                  </a:cubicBezTo>
                  <a:cubicBezTo>
                    <a:pt x="4730" y="4011"/>
                    <a:pt x="4808" y="3956"/>
                    <a:pt x="4855" y="3900"/>
                  </a:cubicBezTo>
                  <a:cubicBezTo>
                    <a:pt x="4939" y="3798"/>
                    <a:pt x="5017" y="3668"/>
                    <a:pt x="4982" y="3539"/>
                  </a:cubicBezTo>
                  <a:cubicBezTo>
                    <a:pt x="4958" y="3447"/>
                    <a:pt x="4885" y="3383"/>
                    <a:pt x="4799" y="3334"/>
                  </a:cubicBezTo>
                  <a:lnTo>
                    <a:pt x="4799" y="3334"/>
                  </a:lnTo>
                  <a:cubicBezTo>
                    <a:pt x="4837" y="3349"/>
                    <a:pt x="4878" y="3357"/>
                    <a:pt x="4920" y="3357"/>
                  </a:cubicBezTo>
                  <a:cubicBezTo>
                    <a:pt x="4973" y="3357"/>
                    <a:pt x="5027" y="3344"/>
                    <a:pt x="5076" y="3318"/>
                  </a:cubicBezTo>
                  <a:cubicBezTo>
                    <a:pt x="5203" y="3248"/>
                    <a:pt x="5270" y="3067"/>
                    <a:pt x="5187" y="2946"/>
                  </a:cubicBezTo>
                  <a:lnTo>
                    <a:pt x="5187" y="2946"/>
                  </a:lnTo>
                  <a:cubicBezTo>
                    <a:pt x="5144" y="2976"/>
                    <a:pt x="5093" y="2989"/>
                    <a:pt x="5042" y="2989"/>
                  </a:cubicBezTo>
                  <a:cubicBezTo>
                    <a:pt x="4961" y="2989"/>
                    <a:pt x="4876" y="2957"/>
                    <a:pt x="4812" y="2906"/>
                  </a:cubicBezTo>
                  <a:cubicBezTo>
                    <a:pt x="4707" y="2819"/>
                    <a:pt x="4642" y="2693"/>
                    <a:pt x="4594" y="2569"/>
                  </a:cubicBezTo>
                  <a:cubicBezTo>
                    <a:pt x="4443" y="2205"/>
                    <a:pt x="4354" y="1820"/>
                    <a:pt x="4330" y="1429"/>
                  </a:cubicBezTo>
                  <a:cubicBezTo>
                    <a:pt x="4233" y="1494"/>
                    <a:pt x="4139" y="1564"/>
                    <a:pt x="4052" y="1642"/>
                  </a:cubicBezTo>
                  <a:cubicBezTo>
                    <a:pt x="3990" y="1696"/>
                    <a:pt x="3926" y="1752"/>
                    <a:pt x="3907" y="1833"/>
                  </a:cubicBezTo>
                  <a:cubicBezTo>
                    <a:pt x="3888" y="1903"/>
                    <a:pt x="3907" y="1976"/>
                    <a:pt x="3926" y="2046"/>
                  </a:cubicBezTo>
                  <a:cubicBezTo>
                    <a:pt x="4020" y="2434"/>
                    <a:pt x="4015" y="2838"/>
                    <a:pt x="3910" y="3226"/>
                  </a:cubicBezTo>
                  <a:cubicBezTo>
                    <a:pt x="3861" y="2803"/>
                    <a:pt x="3810" y="2375"/>
                    <a:pt x="3640" y="1987"/>
                  </a:cubicBezTo>
                  <a:cubicBezTo>
                    <a:pt x="3473" y="1599"/>
                    <a:pt x="3163" y="1248"/>
                    <a:pt x="2753" y="1133"/>
                  </a:cubicBezTo>
                  <a:cubicBezTo>
                    <a:pt x="2592" y="1087"/>
                    <a:pt x="2419" y="1081"/>
                    <a:pt x="2252" y="1060"/>
                  </a:cubicBezTo>
                  <a:cubicBezTo>
                    <a:pt x="1541" y="965"/>
                    <a:pt x="886" y="564"/>
                    <a:pt x="444"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50"/>
            <p:cNvSpPr/>
            <p:nvPr/>
          </p:nvSpPr>
          <p:spPr>
            <a:xfrm>
              <a:off x="6784497" y="1375596"/>
              <a:ext cx="240067" cy="461089"/>
            </a:xfrm>
            <a:custGeom>
              <a:avLst/>
              <a:gdLst/>
              <a:ahLst/>
              <a:cxnLst/>
              <a:rect l="l" t="t" r="r" b="b"/>
              <a:pathLst>
                <a:path w="2836" h="5447" extrusionOk="0">
                  <a:moveTo>
                    <a:pt x="1248" y="0"/>
                  </a:moveTo>
                  <a:cubicBezTo>
                    <a:pt x="1010" y="0"/>
                    <a:pt x="776" y="40"/>
                    <a:pt x="564" y="145"/>
                  </a:cubicBezTo>
                  <a:cubicBezTo>
                    <a:pt x="481" y="188"/>
                    <a:pt x="437" y="285"/>
                    <a:pt x="459" y="377"/>
                  </a:cubicBezTo>
                  <a:cubicBezTo>
                    <a:pt x="691" y="1368"/>
                    <a:pt x="615" y="2403"/>
                    <a:pt x="540" y="3419"/>
                  </a:cubicBezTo>
                  <a:cubicBezTo>
                    <a:pt x="394" y="3516"/>
                    <a:pt x="200" y="3599"/>
                    <a:pt x="55" y="3699"/>
                  </a:cubicBezTo>
                  <a:cubicBezTo>
                    <a:pt x="33" y="3710"/>
                    <a:pt x="17" y="3726"/>
                    <a:pt x="6" y="3748"/>
                  </a:cubicBezTo>
                  <a:cubicBezTo>
                    <a:pt x="1" y="3775"/>
                    <a:pt x="4" y="3804"/>
                    <a:pt x="20" y="3831"/>
                  </a:cubicBezTo>
                  <a:cubicBezTo>
                    <a:pt x="241" y="4354"/>
                    <a:pt x="578" y="4820"/>
                    <a:pt x="1006" y="5195"/>
                  </a:cubicBezTo>
                  <a:cubicBezTo>
                    <a:pt x="1153" y="5324"/>
                    <a:pt x="1337" y="5447"/>
                    <a:pt x="1525" y="5447"/>
                  </a:cubicBezTo>
                  <a:cubicBezTo>
                    <a:pt x="1561" y="5447"/>
                    <a:pt x="1598" y="5442"/>
                    <a:pt x="1634" y="5432"/>
                  </a:cubicBezTo>
                  <a:cubicBezTo>
                    <a:pt x="1771" y="5394"/>
                    <a:pt x="1876" y="5286"/>
                    <a:pt x="1971" y="5176"/>
                  </a:cubicBezTo>
                  <a:cubicBezTo>
                    <a:pt x="2359" y="4726"/>
                    <a:pt x="2652" y="4203"/>
                    <a:pt x="2836" y="3637"/>
                  </a:cubicBezTo>
                  <a:cubicBezTo>
                    <a:pt x="2655" y="3556"/>
                    <a:pt x="2464" y="3454"/>
                    <a:pt x="2286" y="3373"/>
                  </a:cubicBezTo>
                  <a:cubicBezTo>
                    <a:pt x="2000" y="2330"/>
                    <a:pt x="1828" y="1250"/>
                    <a:pt x="1876" y="169"/>
                  </a:cubicBezTo>
                  <a:cubicBezTo>
                    <a:pt x="1895" y="115"/>
                    <a:pt x="1855" y="61"/>
                    <a:pt x="1801" y="61"/>
                  </a:cubicBezTo>
                  <a:cubicBezTo>
                    <a:pt x="1620" y="25"/>
                    <a:pt x="1433" y="0"/>
                    <a:pt x="1248"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50"/>
            <p:cNvSpPr/>
            <p:nvPr/>
          </p:nvSpPr>
          <p:spPr>
            <a:xfrm>
              <a:off x="6821489" y="1375596"/>
              <a:ext cx="135779" cy="245654"/>
            </a:xfrm>
            <a:custGeom>
              <a:avLst/>
              <a:gdLst/>
              <a:ahLst/>
              <a:cxnLst/>
              <a:rect l="l" t="t" r="r" b="b"/>
              <a:pathLst>
                <a:path w="1604" h="2902" extrusionOk="0">
                  <a:moveTo>
                    <a:pt x="811" y="0"/>
                  </a:moveTo>
                  <a:cubicBezTo>
                    <a:pt x="573" y="0"/>
                    <a:pt x="339" y="40"/>
                    <a:pt x="127" y="145"/>
                  </a:cubicBezTo>
                  <a:cubicBezTo>
                    <a:pt x="44" y="188"/>
                    <a:pt x="0" y="285"/>
                    <a:pt x="22" y="377"/>
                  </a:cubicBezTo>
                  <a:cubicBezTo>
                    <a:pt x="146" y="907"/>
                    <a:pt x="181" y="1449"/>
                    <a:pt x="176" y="1993"/>
                  </a:cubicBezTo>
                  <a:cubicBezTo>
                    <a:pt x="270" y="2123"/>
                    <a:pt x="367" y="2247"/>
                    <a:pt x="467" y="2371"/>
                  </a:cubicBezTo>
                  <a:cubicBezTo>
                    <a:pt x="658" y="2602"/>
                    <a:pt x="884" y="2837"/>
                    <a:pt x="1178" y="2893"/>
                  </a:cubicBezTo>
                  <a:cubicBezTo>
                    <a:pt x="1198" y="2899"/>
                    <a:pt x="1219" y="2901"/>
                    <a:pt x="1240" y="2901"/>
                  </a:cubicBezTo>
                  <a:cubicBezTo>
                    <a:pt x="1264" y="2901"/>
                    <a:pt x="1287" y="2898"/>
                    <a:pt x="1310" y="2891"/>
                  </a:cubicBezTo>
                  <a:cubicBezTo>
                    <a:pt x="1369" y="2864"/>
                    <a:pt x="1402" y="2802"/>
                    <a:pt x="1431" y="2743"/>
                  </a:cubicBezTo>
                  <a:cubicBezTo>
                    <a:pt x="1496" y="2602"/>
                    <a:pt x="1553" y="2460"/>
                    <a:pt x="1604" y="2314"/>
                  </a:cubicBezTo>
                  <a:cubicBezTo>
                    <a:pt x="1469" y="1608"/>
                    <a:pt x="1412" y="889"/>
                    <a:pt x="1439" y="169"/>
                  </a:cubicBezTo>
                  <a:cubicBezTo>
                    <a:pt x="1458" y="115"/>
                    <a:pt x="1418" y="61"/>
                    <a:pt x="1364" y="61"/>
                  </a:cubicBezTo>
                  <a:cubicBezTo>
                    <a:pt x="1183" y="25"/>
                    <a:pt x="996" y="0"/>
                    <a:pt x="811" y="0"/>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50"/>
            <p:cNvSpPr/>
            <p:nvPr/>
          </p:nvSpPr>
          <p:spPr>
            <a:xfrm>
              <a:off x="6728882" y="1139084"/>
              <a:ext cx="299153" cy="392353"/>
            </a:xfrm>
            <a:custGeom>
              <a:avLst/>
              <a:gdLst/>
              <a:ahLst/>
              <a:cxnLst/>
              <a:rect l="l" t="t" r="r" b="b"/>
              <a:pathLst>
                <a:path w="3534" h="4635" extrusionOk="0">
                  <a:moveTo>
                    <a:pt x="1440" y="0"/>
                  </a:moveTo>
                  <a:cubicBezTo>
                    <a:pt x="1142" y="0"/>
                    <a:pt x="843" y="46"/>
                    <a:pt x="631" y="233"/>
                  </a:cubicBezTo>
                  <a:cubicBezTo>
                    <a:pt x="493" y="355"/>
                    <a:pt x="415" y="522"/>
                    <a:pt x="356" y="689"/>
                  </a:cubicBezTo>
                  <a:cubicBezTo>
                    <a:pt x="194" y="1149"/>
                    <a:pt x="181" y="1670"/>
                    <a:pt x="259" y="2173"/>
                  </a:cubicBezTo>
                  <a:cubicBezTo>
                    <a:pt x="215" y="2149"/>
                    <a:pt x="169" y="2133"/>
                    <a:pt x="129" y="2133"/>
                  </a:cubicBezTo>
                  <a:cubicBezTo>
                    <a:pt x="75" y="2133"/>
                    <a:pt x="32" y="2162"/>
                    <a:pt x="19" y="2241"/>
                  </a:cubicBezTo>
                  <a:cubicBezTo>
                    <a:pt x="0" y="2354"/>
                    <a:pt x="87" y="2483"/>
                    <a:pt x="146" y="2572"/>
                  </a:cubicBezTo>
                  <a:cubicBezTo>
                    <a:pt x="184" y="2634"/>
                    <a:pt x="229" y="2688"/>
                    <a:pt x="283" y="2737"/>
                  </a:cubicBezTo>
                  <a:cubicBezTo>
                    <a:pt x="324" y="2785"/>
                    <a:pt x="370" y="2828"/>
                    <a:pt x="423" y="2861"/>
                  </a:cubicBezTo>
                  <a:cubicBezTo>
                    <a:pt x="469" y="2998"/>
                    <a:pt x="518" y="3133"/>
                    <a:pt x="572" y="3262"/>
                  </a:cubicBezTo>
                  <a:cubicBezTo>
                    <a:pt x="766" y="3723"/>
                    <a:pt x="1073" y="4151"/>
                    <a:pt x="1507" y="4437"/>
                  </a:cubicBezTo>
                  <a:cubicBezTo>
                    <a:pt x="1675" y="4547"/>
                    <a:pt x="1881" y="4635"/>
                    <a:pt x="2083" y="4635"/>
                  </a:cubicBezTo>
                  <a:cubicBezTo>
                    <a:pt x="2159" y="4635"/>
                    <a:pt x="2235" y="4622"/>
                    <a:pt x="2307" y="4593"/>
                  </a:cubicBezTo>
                  <a:cubicBezTo>
                    <a:pt x="2498" y="4518"/>
                    <a:pt x="2622" y="4345"/>
                    <a:pt x="2719" y="4176"/>
                  </a:cubicBezTo>
                  <a:cubicBezTo>
                    <a:pt x="2975" y="3715"/>
                    <a:pt x="3083" y="3208"/>
                    <a:pt x="3118" y="2691"/>
                  </a:cubicBezTo>
                  <a:cubicBezTo>
                    <a:pt x="3172" y="2680"/>
                    <a:pt x="3221" y="2634"/>
                    <a:pt x="3199" y="2575"/>
                  </a:cubicBezTo>
                  <a:cubicBezTo>
                    <a:pt x="3204" y="2567"/>
                    <a:pt x="3210" y="2559"/>
                    <a:pt x="3212" y="2551"/>
                  </a:cubicBezTo>
                  <a:cubicBezTo>
                    <a:pt x="3269" y="2370"/>
                    <a:pt x="3533" y="1772"/>
                    <a:pt x="3256" y="1659"/>
                  </a:cubicBezTo>
                  <a:cubicBezTo>
                    <a:pt x="3239" y="1653"/>
                    <a:pt x="3223" y="1651"/>
                    <a:pt x="3204" y="1648"/>
                  </a:cubicBezTo>
                  <a:cubicBezTo>
                    <a:pt x="3190" y="1643"/>
                    <a:pt x="3173" y="1640"/>
                    <a:pt x="3157" y="1640"/>
                  </a:cubicBezTo>
                  <a:cubicBezTo>
                    <a:pt x="3141" y="1640"/>
                    <a:pt x="3125" y="1643"/>
                    <a:pt x="3110" y="1648"/>
                  </a:cubicBezTo>
                  <a:cubicBezTo>
                    <a:pt x="3102" y="1543"/>
                    <a:pt x="3097" y="1435"/>
                    <a:pt x="3089" y="1330"/>
                  </a:cubicBezTo>
                  <a:cubicBezTo>
                    <a:pt x="3062" y="985"/>
                    <a:pt x="3021" y="611"/>
                    <a:pt x="2771" y="357"/>
                  </a:cubicBezTo>
                  <a:cubicBezTo>
                    <a:pt x="2509" y="93"/>
                    <a:pt x="2089" y="37"/>
                    <a:pt x="1701" y="10"/>
                  </a:cubicBezTo>
                  <a:cubicBezTo>
                    <a:pt x="1615" y="4"/>
                    <a:pt x="1528" y="0"/>
                    <a:pt x="1440"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50"/>
            <p:cNvSpPr/>
            <p:nvPr/>
          </p:nvSpPr>
          <p:spPr>
            <a:xfrm>
              <a:off x="6781365" y="1326414"/>
              <a:ext cx="1439" cy="1693"/>
            </a:xfrm>
            <a:custGeom>
              <a:avLst/>
              <a:gdLst/>
              <a:ahLst/>
              <a:cxnLst/>
              <a:rect l="l" t="t" r="r" b="b"/>
              <a:pathLst>
                <a:path w="17" h="20" extrusionOk="0">
                  <a:moveTo>
                    <a:pt x="0" y="1"/>
                  </a:moveTo>
                  <a:lnTo>
                    <a:pt x="11" y="20"/>
                  </a:lnTo>
                  <a:lnTo>
                    <a:pt x="16" y="20"/>
                  </a:lnTo>
                  <a:cubicBezTo>
                    <a:pt x="11" y="14"/>
                    <a:pt x="6" y="9"/>
                    <a:pt x="0" y="1"/>
                  </a:cubicBezTo>
                  <a:close/>
                </a:path>
              </a:pathLst>
            </a:custGeom>
            <a:solidFill>
              <a:srgbClr val="974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50"/>
            <p:cNvSpPr/>
            <p:nvPr/>
          </p:nvSpPr>
          <p:spPr>
            <a:xfrm>
              <a:off x="6969711" y="1305675"/>
              <a:ext cx="1270" cy="1947"/>
            </a:xfrm>
            <a:custGeom>
              <a:avLst/>
              <a:gdLst/>
              <a:ahLst/>
              <a:cxnLst/>
              <a:rect l="l" t="t" r="r" b="b"/>
              <a:pathLst>
                <a:path w="15" h="23" extrusionOk="0">
                  <a:moveTo>
                    <a:pt x="14" y="1"/>
                  </a:moveTo>
                  <a:lnTo>
                    <a:pt x="14" y="3"/>
                  </a:lnTo>
                  <a:lnTo>
                    <a:pt x="14" y="3"/>
                  </a:lnTo>
                  <a:cubicBezTo>
                    <a:pt x="14" y="2"/>
                    <a:pt x="14" y="1"/>
                    <a:pt x="14" y="1"/>
                  </a:cubicBezTo>
                  <a:close/>
                  <a:moveTo>
                    <a:pt x="14" y="3"/>
                  </a:moveTo>
                  <a:cubicBezTo>
                    <a:pt x="11" y="10"/>
                    <a:pt x="6" y="15"/>
                    <a:pt x="1" y="22"/>
                  </a:cubicBezTo>
                  <a:lnTo>
                    <a:pt x="6" y="22"/>
                  </a:lnTo>
                  <a:lnTo>
                    <a:pt x="14" y="3"/>
                  </a:lnTo>
                  <a:close/>
                </a:path>
              </a:pathLst>
            </a:custGeom>
            <a:solidFill>
              <a:srgbClr val="974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50"/>
            <p:cNvSpPr/>
            <p:nvPr/>
          </p:nvSpPr>
          <p:spPr>
            <a:xfrm>
              <a:off x="6697138" y="1096420"/>
              <a:ext cx="220005" cy="471247"/>
            </a:xfrm>
            <a:custGeom>
              <a:avLst/>
              <a:gdLst/>
              <a:ahLst/>
              <a:cxnLst/>
              <a:rect l="l" t="t" r="r" b="b"/>
              <a:pathLst>
                <a:path w="2599" h="5567" extrusionOk="0">
                  <a:moveTo>
                    <a:pt x="567" y="4631"/>
                  </a:moveTo>
                  <a:cubicBezTo>
                    <a:pt x="564" y="4632"/>
                    <a:pt x="561" y="4634"/>
                    <a:pt x="558" y="4635"/>
                  </a:cubicBezTo>
                  <a:lnTo>
                    <a:pt x="558" y="4635"/>
                  </a:lnTo>
                  <a:cubicBezTo>
                    <a:pt x="561" y="4634"/>
                    <a:pt x="564" y="4632"/>
                    <a:pt x="567" y="4631"/>
                  </a:cubicBezTo>
                  <a:close/>
                  <a:moveTo>
                    <a:pt x="1590" y="1"/>
                  </a:moveTo>
                  <a:cubicBezTo>
                    <a:pt x="1405" y="1"/>
                    <a:pt x="1227" y="38"/>
                    <a:pt x="1092" y="112"/>
                  </a:cubicBezTo>
                  <a:cubicBezTo>
                    <a:pt x="693" y="330"/>
                    <a:pt x="483" y="778"/>
                    <a:pt x="338" y="1209"/>
                  </a:cubicBezTo>
                  <a:cubicBezTo>
                    <a:pt x="246" y="1478"/>
                    <a:pt x="171" y="1756"/>
                    <a:pt x="111" y="2036"/>
                  </a:cubicBezTo>
                  <a:cubicBezTo>
                    <a:pt x="44" y="2357"/>
                    <a:pt x="1" y="2694"/>
                    <a:pt x="92" y="3009"/>
                  </a:cubicBezTo>
                  <a:cubicBezTo>
                    <a:pt x="254" y="3556"/>
                    <a:pt x="806" y="3960"/>
                    <a:pt x="839" y="4531"/>
                  </a:cubicBezTo>
                  <a:cubicBezTo>
                    <a:pt x="842" y="4615"/>
                    <a:pt x="833" y="4704"/>
                    <a:pt x="785" y="4771"/>
                  </a:cubicBezTo>
                  <a:cubicBezTo>
                    <a:pt x="749" y="4819"/>
                    <a:pt x="690" y="4852"/>
                    <a:pt x="633" y="4852"/>
                  </a:cubicBezTo>
                  <a:cubicBezTo>
                    <a:pt x="609" y="4852"/>
                    <a:pt x="585" y="4846"/>
                    <a:pt x="564" y="4833"/>
                  </a:cubicBezTo>
                  <a:cubicBezTo>
                    <a:pt x="494" y="4794"/>
                    <a:pt x="486" y="4673"/>
                    <a:pt x="558" y="4635"/>
                  </a:cubicBezTo>
                  <a:lnTo>
                    <a:pt x="558" y="4635"/>
                  </a:lnTo>
                  <a:cubicBezTo>
                    <a:pt x="400" y="4710"/>
                    <a:pt x="328" y="4893"/>
                    <a:pt x="391" y="5054"/>
                  </a:cubicBezTo>
                  <a:cubicBezTo>
                    <a:pt x="442" y="5183"/>
                    <a:pt x="565" y="5262"/>
                    <a:pt x="696" y="5262"/>
                  </a:cubicBezTo>
                  <a:cubicBezTo>
                    <a:pt x="733" y="5262"/>
                    <a:pt x="770" y="5256"/>
                    <a:pt x="806" y="5243"/>
                  </a:cubicBezTo>
                  <a:lnTo>
                    <a:pt x="806" y="5243"/>
                  </a:lnTo>
                  <a:cubicBezTo>
                    <a:pt x="774" y="5297"/>
                    <a:pt x="758" y="5356"/>
                    <a:pt x="758" y="5421"/>
                  </a:cubicBezTo>
                  <a:cubicBezTo>
                    <a:pt x="763" y="5478"/>
                    <a:pt x="809" y="5535"/>
                    <a:pt x="865" y="5535"/>
                  </a:cubicBezTo>
                  <a:cubicBezTo>
                    <a:pt x="870" y="5535"/>
                    <a:pt x="874" y="5535"/>
                    <a:pt x="879" y="5534"/>
                  </a:cubicBezTo>
                  <a:cubicBezTo>
                    <a:pt x="995" y="5518"/>
                    <a:pt x="963" y="5321"/>
                    <a:pt x="1049" y="5243"/>
                  </a:cubicBezTo>
                  <a:lnTo>
                    <a:pt x="1049" y="5243"/>
                  </a:lnTo>
                  <a:cubicBezTo>
                    <a:pt x="1030" y="5380"/>
                    <a:pt x="1111" y="5515"/>
                    <a:pt x="1240" y="5566"/>
                  </a:cubicBezTo>
                  <a:cubicBezTo>
                    <a:pt x="1577" y="5073"/>
                    <a:pt x="1645" y="4443"/>
                    <a:pt x="1612" y="3847"/>
                  </a:cubicBezTo>
                  <a:cubicBezTo>
                    <a:pt x="1577" y="3254"/>
                    <a:pt x="1448" y="2664"/>
                    <a:pt x="1437" y="2066"/>
                  </a:cubicBezTo>
                  <a:cubicBezTo>
                    <a:pt x="1429" y="1721"/>
                    <a:pt x="1467" y="1360"/>
                    <a:pt x="1647" y="1066"/>
                  </a:cubicBezTo>
                  <a:cubicBezTo>
                    <a:pt x="1782" y="842"/>
                    <a:pt x="2022" y="662"/>
                    <a:pt x="2286" y="627"/>
                  </a:cubicBezTo>
                  <a:cubicBezTo>
                    <a:pt x="2310" y="624"/>
                    <a:pt x="2334" y="623"/>
                    <a:pt x="2357" y="623"/>
                  </a:cubicBezTo>
                  <a:cubicBezTo>
                    <a:pt x="2416" y="623"/>
                    <a:pt x="2468" y="630"/>
                    <a:pt x="2506" y="630"/>
                  </a:cubicBezTo>
                  <a:cubicBezTo>
                    <a:pt x="2576" y="630"/>
                    <a:pt x="2599" y="606"/>
                    <a:pt x="2531" y="470"/>
                  </a:cubicBezTo>
                  <a:cubicBezTo>
                    <a:pt x="2374" y="155"/>
                    <a:pt x="1966" y="1"/>
                    <a:pt x="1590"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50"/>
            <p:cNvSpPr/>
            <p:nvPr/>
          </p:nvSpPr>
          <p:spPr>
            <a:xfrm>
              <a:off x="6698069" y="1281042"/>
              <a:ext cx="138318" cy="286625"/>
            </a:xfrm>
            <a:custGeom>
              <a:avLst/>
              <a:gdLst/>
              <a:ahLst/>
              <a:cxnLst/>
              <a:rect l="l" t="t" r="r" b="b"/>
              <a:pathLst>
                <a:path w="1634" h="3386" extrusionOk="0">
                  <a:moveTo>
                    <a:pt x="553" y="2450"/>
                  </a:moveTo>
                  <a:lnTo>
                    <a:pt x="553" y="2450"/>
                  </a:lnTo>
                  <a:cubicBezTo>
                    <a:pt x="551" y="2451"/>
                    <a:pt x="549" y="2452"/>
                    <a:pt x="546" y="2453"/>
                  </a:cubicBezTo>
                  <a:lnTo>
                    <a:pt x="546" y="2453"/>
                  </a:lnTo>
                  <a:cubicBezTo>
                    <a:pt x="549" y="2452"/>
                    <a:pt x="551" y="2451"/>
                    <a:pt x="553" y="2450"/>
                  </a:cubicBezTo>
                  <a:close/>
                  <a:moveTo>
                    <a:pt x="71" y="1"/>
                  </a:moveTo>
                  <a:lnTo>
                    <a:pt x="71" y="1"/>
                  </a:lnTo>
                  <a:cubicBezTo>
                    <a:pt x="22" y="276"/>
                    <a:pt x="1" y="561"/>
                    <a:pt x="81" y="828"/>
                  </a:cubicBezTo>
                  <a:cubicBezTo>
                    <a:pt x="240" y="1375"/>
                    <a:pt x="795" y="1779"/>
                    <a:pt x="825" y="2350"/>
                  </a:cubicBezTo>
                  <a:cubicBezTo>
                    <a:pt x="831" y="2434"/>
                    <a:pt x="822" y="2523"/>
                    <a:pt x="771" y="2590"/>
                  </a:cubicBezTo>
                  <a:cubicBezTo>
                    <a:pt x="737" y="2638"/>
                    <a:pt x="677" y="2671"/>
                    <a:pt x="619" y="2671"/>
                  </a:cubicBezTo>
                  <a:cubicBezTo>
                    <a:pt x="595" y="2671"/>
                    <a:pt x="572" y="2665"/>
                    <a:pt x="550" y="2652"/>
                  </a:cubicBezTo>
                  <a:cubicBezTo>
                    <a:pt x="482" y="2613"/>
                    <a:pt x="475" y="2490"/>
                    <a:pt x="546" y="2453"/>
                  </a:cubicBezTo>
                  <a:lnTo>
                    <a:pt x="546" y="2453"/>
                  </a:lnTo>
                  <a:cubicBezTo>
                    <a:pt x="389" y="2528"/>
                    <a:pt x="317" y="2711"/>
                    <a:pt x="380" y="2873"/>
                  </a:cubicBezTo>
                  <a:cubicBezTo>
                    <a:pt x="431" y="3002"/>
                    <a:pt x="554" y="3081"/>
                    <a:pt x="685" y="3081"/>
                  </a:cubicBezTo>
                  <a:cubicBezTo>
                    <a:pt x="722" y="3081"/>
                    <a:pt x="759" y="3075"/>
                    <a:pt x="795" y="3062"/>
                  </a:cubicBezTo>
                  <a:lnTo>
                    <a:pt x="795" y="3062"/>
                  </a:lnTo>
                  <a:cubicBezTo>
                    <a:pt x="763" y="3116"/>
                    <a:pt x="747" y="3175"/>
                    <a:pt x="747" y="3240"/>
                  </a:cubicBezTo>
                  <a:cubicBezTo>
                    <a:pt x="752" y="3297"/>
                    <a:pt x="796" y="3354"/>
                    <a:pt x="851" y="3354"/>
                  </a:cubicBezTo>
                  <a:cubicBezTo>
                    <a:pt x="856" y="3354"/>
                    <a:pt x="861" y="3354"/>
                    <a:pt x="866" y="3353"/>
                  </a:cubicBezTo>
                  <a:cubicBezTo>
                    <a:pt x="984" y="3337"/>
                    <a:pt x="949" y="3140"/>
                    <a:pt x="1038" y="3059"/>
                  </a:cubicBezTo>
                  <a:lnTo>
                    <a:pt x="1038" y="3059"/>
                  </a:lnTo>
                  <a:cubicBezTo>
                    <a:pt x="1019" y="3199"/>
                    <a:pt x="1097" y="3334"/>
                    <a:pt x="1229" y="3385"/>
                  </a:cubicBezTo>
                  <a:cubicBezTo>
                    <a:pt x="1566" y="2892"/>
                    <a:pt x="1634" y="2262"/>
                    <a:pt x="1599" y="1666"/>
                  </a:cubicBezTo>
                  <a:cubicBezTo>
                    <a:pt x="1572" y="1186"/>
                    <a:pt x="1483" y="715"/>
                    <a:pt x="1445" y="235"/>
                  </a:cubicBezTo>
                  <a:cubicBezTo>
                    <a:pt x="1334" y="203"/>
                    <a:pt x="1227" y="162"/>
                    <a:pt x="1124" y="114"/>
                  </a:cubicBezTo>
                  <a:lnTo>
                    <a:pt x="1124" y="114"/>
                  </a:lnTo>
                  <a:cubicBezTo>
                    <a:pt x="1213" y="583"/>
                    <a:pt x="1240" y="1062"/>
                    <a:pt x="1205" y="1542"/>
                  </a:cubicBezTo>
                  <a:cubicBezTo>
                    <a:pt x="1051" y="1103"/>
                    <a:pt x="971" y="642"/>
                    <a:pt x="971" y="179"/>
                  </a:cubicBezTo>
                  <a:lnTo>
                    <a:pt x="728" y="146"/>
                  </a:lnTo>
                  <a:lnTo>
                    <a:pt x="728" y="146"/>
                  </a:lnTo>
                  <a:cubicBezTo>
                    <a:pt x="715" y="591"/>
                    <a:pt x="758" y="1035"/>
                    <a:pt x="855" y="1472"/>
                  </a:cubicBezTo>
                  <a:cubicBezTo>
                    <a:pt x="639" y="1076"/>
                    <a:pt x="526" y="634"/>
                    <a:pt x="529" y="181"/>
                  </a:cubicBezTo>
                  <a:cubicBezTo>
                    <a:pt x="364" y="152"/>
                    <a:pt x="211" y="90"/>
                    <a:pt x="71"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50"/>
            <p:cNvSpPr/>
            <p:nvPr/>
          </p:nvSpPr>
          <p:spPr>
            <a:xfrm>
              <a:off x="6653797" y="4447375"/>
              <a:ext cx="169385" cy="229571"/>
            </a:xfrm>
            <a:custGeom>
              <a:avLst/>
              <a:gdLst/>
              <a:ahLst/>
              <a:cxnLst/>
              <a:rect l="l" t="t" r="r" b="b"/>
              <a:pathLst>
                <a:path w="2001" h="2712" extrusionOk="0">
                  <a:moveTo>
                    <a:pt x="787" y="0"/>
                  </a:moveTo>
                  <a:cubicBezTo>
                    <a:pt x="754" y="0"/>
                    <a:pt x="721" y="6"/>
                    <a:pt x="691" y="23"/>
                  </a:cubicBezTo>
                  <a:cubicBezTo>
                    <a:pt x="604" y="69"/>
                    <a:pt x="553" y="185"/>
                    <a:pt x="510" y="293"/>
                  </a:cubicBezTo>
                  <a:cubicBezTo>
                    <a:pt x="319" y="762"/>
                    <a:pt x="162" y="1244"/>
                    <a:pt x="41" y="1737"/>
                  </a:cubicBezTo>
                  <a:cubicBezTo>
                    <a:pt x="22" y="1818"/>
                    <a:pt x="1" y="1901"/>
                    <a:pt x="20" y="1982"/>
                  </a:cubicBezTo>
                  <a:cubicBezTo>
                    <a:pt x="36" y="2042"/>
                    <a:pt x="63" y="2098"/>
                    <a:pt x="106" y="2144"/>
                  </a:cubicBezTo>
                  <a:cubicBezTo>
                    <a:pt x="284" y="2362"/>
                    <a:pt x="513" y="2486"/>
                    <a:pt x="744" y="2589"/>
                  </a:cubicBezTo>
                  <a:cubicBezTo>
                    <a:pt x="889" y="2655"/>
                    <a:pt x="1043" y="2712"/>
                    <a:pt x="1191" y="2712"/>
                  </a:cubicBezTo>
                  <a:cubicBezTo>
                    <a:pt x="1278" y="2712"/>
                    <a:pt x="1362" y="2693"/>
                    <a:pt x="1442" y="2645"/>
                  </a:cubicBezTo>
                  <a:cubicBezTo>
                    <a:pt x="1661" y="2516"/>
                    <a:pt x="1782" y="2217"/>
                    <a:pt x="1890" y="1934"/>
                  </a:cubicBezTo>
                  <a:cubicBezTo>
                    <a:pt x="1946" y="1791"/>
                    <a:pt x="2000" y="1640"/>
                    <a:pt x="1987" y="1478"/>
                  </a:cubicBezTo>
                  <a:cubicBezTo>
                    <a:pt x="1976" y="1381"/>
                    <a:pt x="1946" y="1284"/>
                    <a:pt x="1906" y="1195"/>
                  </a:cubicBezTo>
                  <a:cubicBezTo>
                    <a:pt x="1836" y="1020"/>
                    <a:pt x="1769" y="845"/>
                    <a:pt x="1698" y="673"/>
                  </a:cubicBezTo>
                  <a:cubicBezTo>
                    <a:pt x="1692" y="698"/>
                    <a:pt x="1670" y="712"/>
                    <a:pt x="1648" y="712"/>
                  </a:cubicBezTo>
                  <a:cubicBezTo>
                    <a:pt x="1633" y="712"/>
                    <a:pt x="1618" y="706"/>
                    <a:pt x="1607" y="691"/>
                  </a:cubicBezTo>
                  <a:cubicBezTo>
                    <a:pt x="1580" y="654"/>
                    <a:pt x="1564" y="611"/>
                    <a:pt x="1556" y="565"/>
                  </a:cubicBezTo>
                  <a:cubicBezTo>
                    <a:pt x="1459" y="233"/>
                    <a:pt x="1170" y="85"/>
                    <a:pt x="906" y="18"/>
                  </a:cubicBezTo>
                  <a:cubicBezTo>
                    <a:pt x="868" y="9"/>
                    <a:pt x="827" y="0"/>
                    <a:pt x="787" y="0"/>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50"/>
            <p:cNvSpPr/>
            <p:nvPr/>
          </p:nvSpPr>
          <p:spPr>
            <a:xfrm>
              <a:off x="6622562" y="3699577"/>
              <a:ext cx="282223" cy="902030"/>
            </a:xfrm>
            <a:custGeom>
              <a:avLst/>
              <a:gdLst/>
              <a:ahLst/>
              <a:cxnLst/>
              <a:rect l="l" t="t" r="r" b="b"/>
              <a:pathLst>
                <a:path w="3334" h="10656" extrusionOk="0">
                  <a:moveTo>
                    <a:pt x="1554" y="0"/>
                  </a:moveTo>
                  <a:cubicBezTo>
                    <a:pt x="1237" y="0"/>
                    <a:pt x="907" y="310"/>
                    <a:pt x="637" y="757"/>
                  </a:cubicBezTo>
                  <a:cubicBezTo>
                    <a:pt x="1" y="1808"/>
                    <a:pt x="41" y="3037"/>
                    <a:pt x="270" y="4276"/>
                  </a:cubicBezTo>
                  <a:cubicBezTo>
                    <a:pt x="550" y="5809"/>
                    <a:pt x="1140" y="7389"/>
                    <a:pt x="820" y="8992"/>
                  </a:cubicBezTo>
                  <a:cubicBezTo>
                    <a:pt x="731" y="9445"/>
                    <a:pt x="580" y="9981"/>
                    <a:pt x="809" y="10337"/>
                  </a:cubicBezTo>
                  <a:cubicBezTo>
                    <a:pt x="893" y="10461"/>
                    <a:pt x="1014" y="10555"/>
                    <a:pt x="1154" y="10601"/>
                  </a:cubicBezTo>
                  <a:cubicBezTo>
                    <a:pt x="1246" y="10636"/>
                    <a:pt x="1345" y="10656"/>
                    <a:pt x="1444" y="10656"/>
                  </a:cubicBezTo>
                  <a:cubicBezTo>
                    <a:pt x="1674" y="10656"/>
                    <a:pt x="1900" y="10550"/>
                    <a:pt x="2019" y="10299"/>
                  </a:cubicBezTo>
                  <a:cubicBezTo>
                    <a:pt x="2181" y="9949"/>
                    <a:pt x="2070" y="9499"/>
                    <a:pt x="1997" y="9097"/>
                  </a:cubicBezTo>
                  <a:cubicBezTo>
                    <a:pt x="1512" y="6413"/>
                    <a:pt x="3334" y="3107"/>
                    <a:pt x="2216" y="603"/>
                  </a:cubicBezTo>
                  <a:cubicBezTo>
                    <a:pt x="2024" y="177"/>
                    <a:pt x="1793" y="0"/>
                    <a:pt x="1554"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50"/>
            <p:cNvSpPr/>
            <p:nvPr/>
          </p:nvSpPr>
          <p:spPr>
            <a:xfrm>
              <a:off x="6636952" y="3699577"/>
              <a:ext cx="207646" cy="303132"/>
            </a:xfrm>
            <a:custGeom>
              <a:avLst/>
              <a:gdLst/>
              <a:ahLst/>
              <a:cxnLst/>
              <a:rect l="l" t="t" r="r" b="b"/>
              <a:pathLst>
                <a:path w="2453" h="3581" extrusionOk="0">
                  <a:moveTo>
                    <a:pt x="1384" y="0"/>
                  </a:moveTo>
                  <a:cubicBezTo>
                    <a:pt x="1067" y="0"/>
                    <a:pt x="737" y="310"/>
                    <a:pt x="467" y="757"/>
                  </a:cubicBezTo>
                  <a:cubicBezTo>
                    <a:pt x="224" y="1164"/>
                    <a:pt x="65" y="1616"/>
                    <a:pt x="0" y="2085"/>
                  </a:cubicBezTo>
                  <a:cubicBezTo>
                    <a:pt x="211" y="2309"/>
                    <a:pt x="394" y="2592"/>
                    <a:pt x="582" y="2848"/>
                  </a:cubicBezTo>
                  <a:cubicBezTo>
                    <a:pt x="860" y="3222"/>
                    <a:pt x="1199" y="3573"/>
                    <a:pt x="1593" y="3581"/>
                  </a:cubicBezTo>
                  <a:cubicBezTo>
                    <a:pt x="1597" y="3581"/>
                    <a:pt x="1601" y="3581"/>
                    <a:pt x="1605" y="3581"/>
                  </a:cubicBezTo>
                  <a:cubicBezTo>
                    <a:pt x="1902" y="3581"/>
                    <a:pt x="2181" y="3383"/>
                    <a:pt x="2393" y="3107"/>
                  </a:cubicBezTo>
                  <a:cubicBezTo>
                    <a:pt x="2453" y="2223"/>
                    <a:pt x="2388" y="1374"/>
                    <a:pt x="2043" y="603"/>
                  </a:cubicBezTo>
                  <a:cubicBezTo>
                    <a:pt x="1853" y="177"/>
                    <a:pt x="1622" y="0"/>
                    <a:pt x="1384" y="0"/>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50"/>
            <p:cNvSpPr/>
            <p:nvPr/>
          </p:nvSpPr>
          <p:spPr>
            <a:xfrm>
              <a:off x="6682578" y="4336568"/>
              <a:ext cx="115717" cy="173025"/>
            </a:xfrm>
            <a:custGeom>
              <a:avLst/>
              <a:gdLst/>
              <a:ahLst/>
              <a:cxnLst/>
              <a:rect l="l" t="t" r="r" b="b"/>
              <a:pathLst>
                <a:path w="1367" h="2044" extrusionOk="0">
                  <a:moveTo>
                    <a:pt x="184" y="1"/>
                  </a:moveTo>
                  <a:lnTo>
                    <a:pt x="184" y="1"/>
                  </a:lnTo>
                  <a:cubicBezTo>
                    <a:pt x="227" y="491"/>
                    <a:pt x="202" y="985"/>
                    <a:pt x="111" y="1470"/>
                  </a:cubicBezTo>
                  <a:cubicBezTo>
                    <a:pt x="76" y="1653"/>
                    <a:pt x="30" y="1850"/>
                    <a:pt x="0" y="2044"/>
                  </a:cubicBezTo>
                  <a:cubicBezTo>
                    <a:pt x="54" y="1895"/>
                    <a:pt x="108" y="1747"/>
                    <a:pt x="170" y="1602"/>
                  </a:cubicBezTo>
                  <a:cubicBezTo>
                    <a:pt x="216" y="1494"/>
                    <a:pt x="264" y="1378"/>
                    <a:pt x="351" y="1332"/>
                  </a:cubicBezTo>
                  <a:cubicBezTo>
                    <a:pt x="381" y="1316"/>
                    <a:pt x="414" y="1310"/>
                    <a:pt x="447" y="1310"/>
                  </a:cubicBezTo>
                  <a:cubicBezTo>
                    <a:pt x="487" y="1310"/>
                    <a:pt x="529" y="1319"/>
                    <a:pt x="569" y="1330"/>
                  </a:cubicBezTo>
                  <a:cubicBezTo>
                    <a:pt x="830" y="1397"/>
                    <a:pt x="1119" y="1542"/>
                    <a:pt x="1216" y="1874"/>
                  </a:cubicBezTo>
                  <a:cubicBezTo>
                    <a:pt x="1224" y="1920"/>
                    <a:pt x="1243" y="1963"/>
                    <a:pt x="1267" y="2000"/>
                  </a:cubicBezTo>
                  <a:cubicBezTo>
                    <a:pt x="1278" y="2015"/>
                    <a:pt x="1294" y="2021"/>
                    <a:pt x="1309" y="2021"/>
                  </a:cubicBezTo>
                  <a:cubicBezTo>
                    <a:pt x="1332" y="2021"/>
                    <a:pt x="1354" y="2007"/>
                    <a:pt x="1358" y="1982"/>
                  </a:cubicBezTo>
                  <a:cubicBezTo>
                    <a:pt x="1361" y="1987"/>
                    <a:pt x="1364" y="1992"/>
                    <a:pt x="1367" y="1998"/>
                  </a:cubicBezTo>
                  <a:cubicBezTo>
                    <a:pt x="1345" y="1855"/>
                    <a:pt x="1315" y="1712"/>
                    <a:pt x="1291" y="1575"/>
                  </a:cubicBezTo>
                  <a:cubicBezTo>
                    <a:pt x="1237" y="1273"/>
                    <a:pt x="1210" y="971"/>
                    <a:pt x="1208" y="667"/>
                  </a:cubicBezTo>
                  <a:cubicBezTo>
                    <a:pt x="1073" y="618"/>
                    <a:pt x="943" y="556"/>
                    <a:pt x="825" y="478"/>
                  </a:cubicBezTo>
                  <a:cubicBezTo>
                    <a:pt x="601" y="335"/>
                    <a:pt x="386" y="176"/>
                    <a:pt x="184" y="1"/>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50"/>
            <p:cNvSpPr/>
            <p:nvPr/>
          </p:nvSpPr>
          <p:spPr>
            <a:xfrm>
              <a:off x="7276991" y="4423335"/>
              <a:ext cx="170485" cy="236427"/>
            </a:xfrm>
            <a:custGeom>
              <a:avLst/>
              <a:gdLst/>
              <a:ahLst/>
              <a:cxnLst/>
              <a:rect l="l" t="t" r="r" b="b"/>
              <a:pathLst>
                <a:path w="2014" h="2793" extrusionOk="0">
                  <a:moveTo>
                    <a:pt x="1008" y="0"/>
                  </a:moveTo>
                  <a:cubicBezTo>
                    <a:pt x="950" y="0"/>
                    <a:pt x="891" y="29"/>
                    <a:pt x="836" y="59"/>
                  </a:cubicBezTo>
                  <a:cubicBezTo>
                    <a:pt x="591" y="194"/>
                    <a:pt x="332" y="420"/>
                    <a:pt x="286" y="771"/>
                  </a:cubicBezTo>
                  <a:cubicBezTo>
                    <a:pt x="286" y="817"/>
                    <a:pt x="276" y="865"/>
                    <a:pt x="257" y="908"/>
                  </a:cubicBezTo>
                  <a:cubicBezTo>
                    <a:pt x="244" y="929"/>
                    <a:pt x="222" y="941"/>
                    <a:pt x="202" y="941"/>
                  </a:cubicBezTo>
                  <a:cubicBezTo>
                    <a:pt x="186" y="941"/>
                    <a:pt x="171" y="933"/>
                    <a:pt x="163" y="914"/>
                  </a:cubicBezTo>
                  <a:cubicBezTo>
                    <a:pt x="122" y="1102"/>
                    <a:pt x="82" y="1293"/>
                    <a:pt x="39" y="1482"/>
                  </a:cubicBezTo>
                  <a:cubicBezTo>
                    <a:pt x="14" y="1579"/>
                    <a:pt x="1" y="1682"/>
                    <a:pt x="4" y="1784"/>
                  </a:cubicBezTo>
                  <a:cubicBezTo>
                    <a:pt x="14" y="1943"/>
                    <a:pt x="95" y="2078"/>
                    <a:pt x="171" y="2202"/>
                  </a:cubicBezTo>
                  <a:cubicBezTo>
                    <a:pt x="319" y="2450"/>
                    <a:pt x="483" y="2708"/>
                    <a:pt x="718" y="2776"/>
                  </a:cubicBezTo>
                  <a:cubicBezTo>
                    <a:pt x="757" y="2787"/>
                    <a:pt x="796" y="2792"/>
                    <a:pt x="835" y="2792"/>
                  </a:cubicBezTo>
                  <a:cubicBezTo>
                    <a:pt x="1029" y="2792"/>
                    <a:pt x="1224" y="2665"/>
                    <a:pt x="1394" y="2533"/>
                  </a:cubicBezTo>
                  <a:cubicBezTo>
                    <a:pt x="1599" y="2371"/>
                    <a:pt x="1809" y="2183"/>
                    <a:pt x="1949" y="1921"/>
                  </a:cubicBezTo>
                  <a:cubicBezTo>
                    <a:pt x="1981" y="1867"/>
                    <a:pt x="2003" y="1805"/>
                    <a:pt x="2008" y="1744"/>
                  </a:cubicBezTo>
                  <a:cubicBezTo>
                    <a:pt x="2014" y="1660"/>
                    <a:pt x="1981" y="1582"/>
                    <a:pt x="1949" y="1509"/>
                  </a:cubicBezTo>
                  <a:cubicBezTo>
                    <a:pt x="1755" y="1062"/>
                    <a:pt x="1529" y="631"/>
                    <a:pt x="1270" y="221"/>
                  </a:cubicBezTo>
                  <a:cubicBezTo>
                    <a:pt x="1208" y="127"/>
                    <a:pt x="1141" y="27"/>
                    <a:pt x="1049" y="5"/>
                  </a:cubicBezTo>
                  <a:cubicBezTo>
                    <a:pt x="1036" y="2"/>
                    <a:pt x="1022" y="0"/>
                    <a:pt x="1008" y="0"/>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50"/>
            <p:cNvSpPr/>
            <p:nvPr/>
          </p:nvSpPr>
          <p:spPr>
            <a:xfrm>
              <a:off x="7102273" y="3699662"/>
              <a:ext cx="317861" cy="884593"/>
            </a:xfrm>
            <a:custGeom>
              <a:avLst/>
              <a:gdLst/>
              <a:ahLst/>
              <a:cxnLst/>
              <a:rect l="l" t="t" r="r" b="b"/>
              <a:pathLst>
                <a:path w="3755" h="10450" extrusionOk="0">
                  <a:moveTo>
                    <a:pt x="1408" y="0"/>
                  </a:moveTo>
                  <a:cubicBezTo>
                    <a:pt x="1113" y="0"/>
                    <a:pt x="856" y="227"/>
                    <a:pt x="712" y="788"/>
                  </a:cubicBezTo>
                  <a:cubicBezTo>
                    <a:pt x="1" y="3542"/>
                    <a:pt x="2297" y="6285"/>
                    <a:pt x="2232" y="9048"/>
                  </a:cubicBezTo>
                  <a:cubicBezTo>
                    <a:pt x="2221" y="9460"/>
                    <a:pt x="2183" y="9929"/>
                    <a:pt x="2396" y="10228"/>
                  </a:cubicBezTo>
                  <a:cubicBezTo>
                    <a:pt x="2509" y="10384"/>
                    <a:pt x="2665" y="10449"/>
                    <a:pt x="2828" y="10449"/>
                  </a:cubicBezTo>
                  <a:cubicBezTo>
                    <a:pt x="2985" y="10449"/>
                    <a:pt x="3149" y="10389"/>
                    <a:pt x="3288" y="10293"/>
                  </a:cubicBezTo>
                  <a:cubicBezTo>
                    <a:pt x="3420" y="10206"/>
                    <a:pt x="3523" y="10082"/>
                    <a:pt x="3587" y="9939"/>
                  </a:cubicBezTo>
                  <a:cubicBezTo>
                    <a:pt x="3754" y="9527"/>
                    <a:pt x="3525" y="9045"/>
                    <a:pt x="3369" y="8624"/>
                  </a:cubicBezTo>
                  <a:cubicBezTo>
                    <a:pt x="2809" y="7140"/>
                    <a:pt x="3143" y="5434"/>
                    <a:pt x="3183" y="3860"/>
                  </a:cubicBezTo>
                  <a:cubicBezTo>
                    <a:pt x="3215" y="2583"/>
                    <a:pt x="3065" y="1370"/>
                    <a:pt x="2280" y="513"/>
                  </a:cubicBezTo>
                  <a:cubicBezTo>
                    <a:pt x="1998" y="202"/>
                    <a:pt x="1686" y="0"/>
                    <a:pt x="1408"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50"/>
            <p:cNvSpPr/>
            <p:nvPr/>
          </p:nvSpPr>
          <p:spPr>
            <a:xfrm>
              <a:off x="7139942" y="3699577"/>
              <a:ext cx="221360" cy="343933"/>
            </a:xfrm>
            <a:custGeom>
              <a:avLst/>
              <a:gdLst/>
              <a:ahLst/>
              <a:cxnLst/>
              <a:rect l="l" t="t" r="r" b="b"/>
              <a:pathLst>
                <a:path w="2615" h="4063" extrusionOk="0">
                  <a:moveTo>
                    <a:pt x="963" y="1"/>
                  </a:moveTo>
                  <a:cubicBezTo>
                    <a:pt x="668" y="1"/>
                    <a:pt x="411" y="226"/>
                    <a:pt x="267" y="786"/>
                  </a:cubicBezTo>
                  <a:cubicBezTo>
                    <a:pt x="0" y="1816"/>
                    <a:pt x="157" y="2845"/>
                    <a:pt x="450" y="3872"/>
                  </a:cubicBezTo>
                  <a:cubicBezTo>
                    <a:pt x="680" y="3991"/>
                    <a:pt x="913" y="4062"/>
                    <a:pt x="1136" y="4062"/>
                  </a:cubicBezTo>
                  <a:cubicBezTo>
                    <a:pt x="1459" y="4062"/>
                    <a:pt x="1762" y="3914"/>
                    <a:pt x="2011" y="3549"/>
                  </a:cubicBezTo>
                  <a:cubicBezTo>
                    <a:pt x="2237" y="3217"/>
                    <a:pt x="2385" y="2810"/>
                    <a:pt x="2523" y="2403"/>
                  </a:cubicBezTo>
                  <a:cubicBezTo>
                    <a:pt x="2555" y="2314"/>
                    <a:pt x="2585" y="2220"/>
                    <a:pt x="2614" y="2128"/>
                  </a:cubicBezTo>
                  <a:cubicBezTo>
                    <a:pt x="2488" y="1519"/>
                    <a:pt x="2250" y="964"/>
                    <a:pt x="1835" y="512"/>
                  </a:cubicBezTo>
                  <a:cubicBezTo>
                    <a:pt x="1553" y="201"/>
                    <a:pt x="1241" y="1"/>
                    <a:pt x="963" y="1"/>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50"/>
            <p:cNvSpPr/>
            <p:nvPr/>
          </p:nvSpPr>
          <p:spPr>
            <a:xfrm>
              <a:off x="6621630" y="2497039"/>
              <a:ext cx="753300" cy="1475534"/>
            </a:xfrm>
            <a:custGeom>
              <a:avLst/>
              <a:gdLst/>
              <a:ahLst/>
              <a:cxnLst/>
              <a:rect l="l" t="t" r="r" b="b"/>
              <a:pathLst>
                <a:path w="8899" h="17431" extrusionOk="0">
                  <a:moveTo>
                    <a:pt x="3731" y="0"/>
                  </a:moveTo>
                  <a:cubicBezTo>
                    <a:pt x="2679" y="0"/>
                    <a:pt x="1372" y="632"/>
                    <a:pt x="963" y="1958"/>
                  </a:cubicBezTo>
                  <a:cubicBezTo>
                    <a:pt x="427" y="3682"/>
                    <a:pt x="1" y="5838"/>
                    <a:pt x="154" y="7714"/>
                  </a:cubicBezTo>
                  <a:cubicBezTo>
                    <a:pt x="214" y="8441"/>
                    <a:pt x="365" y="9153"/>
                    <a:pt x="402" y="9883"/>
                  </a:cubicBezTo>
                  <a:cubicBezTo>
                    <a:pt x="459" y="10950"/>
                    <a:pt x="276" y="12020"/>
                    <a:pt x="311" y="13090"/>
                  </a:cubicBezTo>
                  <a:cubicBezTo>
                    <a:pt x="321" y="13365"/>
                    <a:pt x="346" y="13650"/>
                    <a:pt x="281" y="13914"/>
                  </a:cubicBezTo>
                  <a:cubicBezTo>
                    <a:pt x="235" y="14117"/>
                    <a:pt x="141" y="14294"/>
                    <a:pt x="106" y="14499"/>
                  </a:cubicBezTo>
                  <a:cubicBezTo>
                    <a:pt x="74" y="14704"/>
                    <a:pt x="130" y="14965"/>
                    <a:pt x="281" y="15019"/>
                  </a:cubicBezTo>
                  <a:cubicBezTo>
                    <a:pt x="98" y="15025"/>
                    <a:pt x="1" y="15345"/>
                    <a:pt x="68" y="15569"/>
                  </a:cubicBezTo>
                  <a:cubicBezTo>
                    <a:pt x="138" y="15795"/>
                    <a:pt x="308" y="15930"/>
                    <a:pt x="470" y="16038"/>
                  </a:cubicBezTo>
                  <a:cubicBezTo>
                    <a:pt x="836" y="16283"/>
                    <a:pt x="1243" y="16466"/>
                    <a:pt x="1669" y="16580"/>
                  </a:cubicBezTo>
                  <a:cubicBezTo>
                    <a:pt x="1788" y="16611"/>
                    <a:pt x="1916" y="16630"/>
                    <a:pt x="2043" y="16630"/>
                  </a:cubicBezTo>
                  <a:cubicBezTo>
                    <a:pt x="2384" y="16630"/>
                    <a:pt x="2717" y="16495"/>
                    <a:pt x="2846" y="16103"/>
                  </a:cubicBezTo>
                  <a:cubicBezTo>
                    <a:pt x="2981" y="15693"/>
                    <a:pt x="2828" y="15168"/>
                    <a:pt x="3016" y="14798"/>
                  </a:cubicBezTo>
                  <a:cubicBezTo>
                    <a:pt x="3129" y="14575"/>
                    <a:pt x="3364" y="14416"/>
                    <a:pt x="3345" y="14146"/>
                  </a:cubicBezTo>
                  <a:cubicBezTo>
                    <a:pt x="3334" y="13955"/>
                    <a:pt x="3194" y="13823"/>
                    <a:pt x="3148" y="13640"/>
                  </a:cubicBezTo>
                  <a:cubicBezTo>
                    <a:pt x="3105" y="13483"/>
                    <a:pt x="3140" y="13311"/>
                    <a:pt x="3175" y="13152"/>
                  </a:cubicBezTo>
                  <a:cubicBezTo>
                    <a:pt x="3547" y="11465"/>
                    <a:pt x="3976" y="9802"/>
                    <a:pt x="4463" y="8164"/>
                  </a:cubicBezTo>
                  <a:cubicBezTo>
                    <a:pt x="4579" y="9853"/>
                    <a:pt x="4822" y="11532"/>
                    <a:pt x="5183" y="13187"/>
                  </a:cubicBezTo>
                  <a:cubicBezTo>
                    <a:pt x="5320" y="13809"/>
                    <a:pt x="5466" y="14526"/>
                    <a:pt x="5196" y="15068"/>
                  </a:cubicBezTo>
                  <a:cubicBezTo>
                    <a:pt x="5404" y="15170"/>
                    <a:pt x="5517" y="15483"/>
                    <a:pt x="5522" y="15774"/>
                  </a:cubicBezTo>
                  <a:cubicBezTo>
                    <a:pt x="5525" y="16068"/>
                    <a:pt x="5441" y="16351"/>
                    <a:pt x="5361" y="16623"/>
                  </a:cubicBezTo>
                  <a:cubicBezTo>
                    <a:pt x="5856" y="17147"/>
                    <a:pt x="6489" y="17431"/>
                    <a:pt x="7123" y="17431"/>
                  </a:cubicBezTo>
                  <a:cubicBezTo>
                    <a:pt x="7256" y="17431"/>
                    <a:pt x="7388" y="17419"/>
                    <a:pt x="7519" y="17393"/>
                  </a:cubicBezTo>
                  <a:cubicBezTo>
                    <a:pt x="7657" y="17364"/>
                    <a:pt x="7802" y="17321"/>
                    <a:pt x="7910" y="17202"/>
                  </a:cubicBezTo>
                  <a:cubicBezTo>
                    <a:pt x="7964" y="17137"/>
                    <a:pt x="8010" y="17070"/>
                    <a:pt x="8050" y="16995"/>
                  </a:cubicBezTo>
                  <a:cubicBezTo>
                    <a:pt x="8381" y="16423"/>
                    <a:pt x="8724" y="15817"/>
                    <a:pt x="8807" y="15103"/>
                  </a:cubicBezTo>
                  <a:cubicBezTo>
                    <a:pt x="8872" y="14545"/>
                    <a:pt x="8775" y="13982"/>
                    <a:pt x="8710" y="13424"/>
                  </a:cubicBezTo>
                  <a:cubicBezTo>
                    <a:pt x="8390" y="10689"/>
                    <a:pt x="8899" y="7814"/>
                    <a:pt x="8309" y="5157"/>
                  </a:cubicBezTo>
                  <a:cubicBezTo>
                    <a:pt x="8063" y="4052"/>
                    <a:pt x="7630" y="3022"/>
                    <a:pt x="7053" y="2165"/>
                  </a:cubicBezTo>
                  <a:cubicBezTo>
                    <a:pt x="6261" y="990"/>
                    <a:pt x="5161" y="133"/>
                    <a:pt x="3976" y="12"/>
                  </a:cubicBezTo>
                  <a:cubicBezTo>
                    <a:pt x="3896" y="4"/>
                    <a:pt x="3814" y="0"/>
                    <a:pt x="3731"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50"/>
            <p:cNvSpPr/>
            <p:nvPr/>
          </p:nvSpPr>
          <p:spPr>
            <a:xfrm>
              <a:off x="6686642" y="3489137"/>
              <a:ext cx="218397" cy="212048"/>
            </a:xfrm>
            <a:custGeom>
              <a:avLst/>
              <a:gdLst/>
              <a:ahLst/>
              <a:cxnLst/>
              <a:rect l="l" t="t" r="r" b="b"/>
              <a:pathLst>
                <a:path w="2580" h="2505" extrusionOk="0">
                  <a:moveTo>
                    <a:pt x="288" y="1"/>
                  </a:moveTo>
                  <a:cubicBezTo>
                    <a:pt x="220" y="1"/>
                    <a:pt x="156" y="23"/>
                    <a:pt x="111" y="87"/>
                  </a:cubicBezTo>
                  <a:cubicBezTo>
                    <a:pt x="1" y="249"/>
                    <a:pt x="103" y="502"/>
                    <a:pt x="211" y="664"/>
                  </a:cubicBezTo>
                  <a:cubicBezTo>
                    <a:pt x="831" y="1583"/>
                    <a:pt x="1669" y="2232"/>
                    <a:pt x="2574" y="2504"/>
                  </a:cubicBezTo>
                  <a:cubicBezTo>
                    <a:pt x="2577" y="2477"/>
                    <a:pt x="2580" y="2453"/>
                    <a:pt x="2577" y="2426"/>
                  </a:cubicBezTo>
                  <a:cubicBezTo>
                    <a:pt x="2566" y="2235"/>
                    <a:pt x="2426" y="2103"/>
                    <a:pt x="2380" y="1920"/>
                  </a:cubicBezTo>
                  <a:cubicBezTo>
                    <a:pt x="2348" y="1801"/>
                    <a:pt x="2361" y="1672"/>
                    <a:pt x="2386" y="1548"/>
                  </a:cubicBezTo>
                  <a:cubicBezTo>
                    <a:pt x="2116" y="1459"/>
                    <a:pt x="1852" y="1257"/>
                    <a:pt x="1628" y="1030"/>
                  </a:cubicBezTo>
                  <a:cubicBezTo>
                    <a:pt x="1246" y="650"/>
                    <a:pt x="887" y="184"/>
                    <a:pt x="424" y="25"/>
                  </a:cubicBezTo>
                  <a:cubicBezTo>
                    <a:pt x="380" y="11"/>
                    <a:pt x="333" y="1"/>
                    <a:pt x="288" y="1"/>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50"/>
            <p:cNvSpPr/>
            <p:nvPr/>
          </p:nvSpPr>
          <p:spPr>
            <a:xfrm>
              <a:off x="6637629" y="3629910"/>
              <a:ext cx="262838" cy="165914"/>
            </a:xfrm>
            <a:custGeom>
              <a:avLst/>
              <a:gdLst/>
              <a:ahLst/>
              <a:cxnLst/>
              <a:rect l="l" t="t" r="r" b="b"/>
              <a:pathLst>
                <a:path w="3105" h="1960" extrusionOk="0">
                  <a:moveTo>
                    <a:pt x="132" y="1"/>
                  </a:moveTo>
                  <a:lnTo>
                    <a:pt x="132" y="1"/>
                  </a:lnTo>
                  <a:cubicBezTo>
                    <a:pt x="141" y="178"/>
                    <a:pt x="127" y="356"/>
                    <a:pt x="92" y="531"/>
                  </a:cubicBezTo>
                  <a:cubicBezTo>
                    <a:pt x="68" y="628"/>
                    <a:pt x="35" y="728"/>
                    <a:pt x="0" y="823"/>
                  </a:cubicBezTo>
                  <a:cubicBezTo>
                    <a:pt x="814" y="1499"/>
                    <a:pt x="1763" y="1895"/>
                    <a:pt x="2725" y="1960"/>
                  </a:cubicBezTo>
                  <a:cubicBezTo>
                    <a:pt x="2728" y="1763"/>
                    <a:pt x="2744" y="1574"/>
                    <a:pt x="2827" y="1413"/>
                  </a:cubicBezTo>
                  <a:cubicBezTo>
                    <a:pt x="2903" y="1262"/>
                    <a:pt x="3032" y="1140"/>
                    <a:pt x="3105" y="995"/>
                  </a:cubicBezTo>
                  <a:lnTo>
                    <a:pt x="3105" y="995"/>
                  </a:lnTo>
                  <a:cubicBezTo>
                    <a:pt x="3049" y="1000"/>
                    <a:pt x="2993" y="1003"/>
                    <a:pt x="2937" y="1003"/>
                  </a:cubicBezTo>
                  <a:cubicBezTo>
                    <a:pt x="2005" y="1003"/>
                    <a:pt x="1083" y="278"/>
                    <a:pt x="132" y="1"/>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50"/>
            <p:cNvSpPr/>
            <p:nvPr/>
          </p:nvSpPr>
          <p:spPr>
            <a:xfrm>
              <a:off x="6633312" y="2497209"/>
              <a:ext cx="716139" cy="647149"/>
            </a:xfrm>
            <a:custGeom>
              <a:avLst/>
              <a:gdLst/>
              <a:ahLst/>
              <a:cxnLst/>
              <a:rect l="l" t="t" r="r" b="b"/>
              <a:pathLst>
                <a:path w="8460" h="7645" extrusionOk="0">
                  <a:moveTo>
                    <a:pt x="3588" y="0"/>
                  </a:moveTo>
                  <a:cubicBezTo>
                    <a:pt x="2537" y="0"/>
                    <a:pt x="1234" y="634"/>
                    <a:pt x="825" y="1956"/>
                  </a:cubicBezTo>
                  <a:cubicBezTo>
                    <a:pt x="421" y="3257"/>
                    <a:pt x="78" y="4804"/>
                    <a:pt x="0" y="6292"/>
                  </a:cubicBezTo>
                  <a:cubicBezTo>
                    <a:pt x="1334" y="6540"/>
                    <a:pt x="2698" y="6540"/>
                    <a:pt x="4048" y="6620"/>
                  </a:cubicBezTo>
                  <a:cubicBezTo>
                    <a:pt x="5543" y="6709"/>
                    <a:pt x="7077" y="6920"/>
                    <a:pt x="8459" y="7644"/>
                  </a:cubicBezTo>
                  <a:cubicBezTo>
                    <a:pt x="8427" y="6804"/>
                    <a:pt x="8351" y="5968"/>
                    <a:pt x="8171" y="5157"/>
                  </a:cubicBezTo>
                  <a:cubicBezTo>
                    <a:pt x="7925" y="4052"/>
                    <a:pt x="7492" y="3020"/>
                    <a:pt x="6915" y="2166"/>
                  </a:cubicBezTo>
                  <a:cubicBezTo>
                    <a:pt x="6123" y="991"/>
                    <a:pt x="5023" y="131"/>
                    <a:pt x="3838" y="13"/>
                  </a:cubicBezTo>
                  <a:cubicBezTo>
                    <a:pt x="3756" y="5"/>
                    <a:pt x="3673" y="0"/>
                    <a:pt x="3588" y="0"/>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50"/>
            <p:cNvSpPr/>
            <p:nvPr/>
          </p:nvSpPr>
          <p:spPr>
            <a:xfrm>
              <a:off x="7149508" y="3645401"/>
              <a:ext cx="217720" cy="139165"/>
            </a:xfrm>
            <a:custGeom>
              <a:avLst/>
              <a:gdLst/>
              <a:ahLst/>
              <a:cxnLst/>
              <a:rect l="l" t="t" r="r" b="b"/>
              <a:pathLst>
                <a:path w="2572" h="1644" extrusionOk="0">
                  <a:moveTo>
                    <a:pt x="2490" y="1"/>
                  </a:moveTo>
                  <a:cubicBezTo>
                    <a:pt x="1801" y="378"/>
                    <a:pt x="922" y="308"/>
                    <a:pt x="262" y="836"/>
                  </a:cubicBezTo>
                  <a:cubicBezTo>
                    <a:pt x="189" y="887"/>
                    <a:pt x="130" y="957"/>
                    <a:pt x="95" y="1038"/>
                  </a:cubicBezTo>
                  <a:cubicBezTo>
                    <a:pt x="0" y="1267"/>
                    <a:pt x="159" y="1561"/>
                    <a:pt x="348" y="1623"/>
                  </a:cubicBezTo>
                  <a:cubicBezTo>
                    <a:pt x="392" y="1637"/>
                    <a:pt x="435" y="1643"/>
                    <a:pt x="479" y="1643"/>
                  </a:cubicBezTo>
                  <a:cubicBezTo>
                    <a:pt x="628" y="1643"/>
                    <a:pt x="778" y="1573"/>
                    <a:pt x="922" y="1502"/>
                  </a:cubicBezTo>
                  <a:lnTo>
                    <a:pt x="2571" y="677"/>
                  </a:lnTo>
                  <a:cubicBezTo>
                    <a:pt x="2550" y="451"/>
                    <a:pt x="2520" y="227"/>
                    <a:pt x="2490" y="1"/>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50"/>
            <p:cNvSpPr/>
            <p:nvPr/>
          </p:nvSpPr>
          <p:spPr>
            <a:xfrm>
              <a:off x="4850075" y="2331802"/>
              <a:ext cx="616252" cy="2345144"/>
            </a:xfrm>
            <a:custGeom>
              <a:avLst/>
              <a:gdLst/>
              <a:ahLst/>
              <a:cxnLst/>
              <a:rect l="l" t="t" r="r" b="b"/>
              <a:pathLst>
                <a:path w="7280" h="27704" extrusionOk="0">
                  <a:moveTo>
                    <a:pt x="4386" y="1"/>
                  </a:moveTo>
                  <a:cubicBezTo>
                    <a:pt x="0" y="1"/>
                    <a:pt x="2723" y="9297"/>
                    <a:pt x="3437" y="12110"/>
                  </a:cubicBezTo>
                  <a:cubicBezTo>
                    <a:pt x="3917" y="13996"/>
                    <a:pt x="4402" y="15893"/>
                    <a:pt x="4577" y="17850"/>
                  </a:cubicBezTo>
                  <a:cubicBezTo>
                    <a:pt x="4733" y="19569"/>
                    <a:pt x="4650" y="21305"/>
                    <a:pt x="4566" y="23032"/>
                  </a:cubicBezTo>
                  <a:lnTo>
                    <a:pt x="4502" y="24368"/>
                  </a:lnTo>
                  <a:cubicBezTo>
                    <a:pt x="4480" y="24816"/>
                    <a:pt x="4440" y="25312"/>
                    <a:pt x="4159" y="25608"/>
                  </a:cubicBezTo>
                  <a:cubicBezTo>
                    <a:pt x="3925" y="25853"/>
                    <a:pt x="3003" y="26454"/>
                    <a:pt x="2699" y="26540"/>
                  </a:cubicBezTo>
                  <a:cubicBezTo>
                    <a:pt x="1882" y="26767"/>
                    <a:pt x="1246" y="26937"/>
                    <a:pt x="1462" y="27494"/>
                  </a:cubicBezTo>
                  <a:cubicBezTo>
                    <a:pt x="1633" y="27644"/>
                    <a:pt x="1891" y="27704"/>
                    <a:pt x="2212" y="27704"/>
                  </a:cubicBezTo>
                  <a:cubicBezTo>
                    <a:pt x="3321" y="27704"/>
                    <a:pt x="5185" y="26992"/>
                    <a:pt x="6830" y="26837"/>
                  </a:cubicBezTo>
                  <a:cubicBezTo>
                    <a:pt x="7280" y="26010"/>
                    <a:pt x="6439" y="25263"/>
                    <a:pt x="6601" y="24835"/>
                  </a:cubicBezTo>
                  <a:cubicBezTo>
                    <a:pt x="6762" y="24409"/>
                    <a:pt x="7027" y="24015"/>
                    <a:pt x="7053" y="23547"/>
                  </a:cubicBezTo>
                  <a:cubicBezTo>
                    <a:pt x="7094" y="22897"/>
                    <a:pt x="6674" y="22353"/>
                    <a:pt x="6466" y="21749"/>
                  </a:cubicBezTo>
                  <a:cubicBezTo>
                    <a:pt x="5889" y="20092"/>
                    <a:pt x="6932" y="18294"/>
                    <a:pt x="7037" y="16508"/>
                  </a:cubicBezTo>
                  <a:cubicBezTo>
                    <a:pt x="7094" y="15548"/>
                    <a:pt x="6873" y="14600"/>
                    <a:pt x="6744" y="13651"/>
                  </a:cubicBezTo>
                  <a:cubicBezTo>
                    <a:pt x="6242" y="9962"/>
                    <a:pt x="7107" y="6190"/>
                    <a:pt x="6865" y="2463"/>
                  </a:cubicBezTo>
                  <a:cubicBezTo>
                    <a:pt x="6822" y="1816"/>
                    <a:pt x="6725" y="1118"/>
                    <a:pt x="6334" y="665"/>
                  </a:cubicBezTo>
                  <a:cubicBezTo>
                    <a:pt x="6094" y="385"/>
                    <a:pt x="5765" y="234"/>
                    <a:pt x="5434" y="148"/>
                  </a:cubicBezTo>
                  <a:cubicBezTo>
                    <a:pt x="5046" y="48"/>
                    <a:pt x="4698" y="1"/>
                    <a:pt x="4386"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50"/>
            <p:cNvSpPr/>
            <p:nvPr/>
          </p:nvSpPr>
          <p:spPr>
            <a:xfrm>
              <a:off x="5415876" y="2348309"/>
              <a:ext cx="837696" cy="2285719"/>
            </a:xfrm>
            <a:custGeom>
              <a:avLst/>
              <a:gdLst/>
              <a:ahLst/>
              <a:cxnLst/>
              <a:rect l="l" t="t" r="r" b="b"/>
              <a:pathLst>
                <a:path w="9896" h="27002" extrusionOk="0">
                  <a:moveTo>
                    <a:pt x="2578" y="1"/>
                  </a:moveTo>
                  <a:cubicBezTo>
                    <a:pt x="2150" y="1"/>
                    <a:pt x="1661" y="116"/>
                    <a:pt x="1102" y="371"/>
                  </a:cubicBezTo>
                  <a:cubicBezTo>
                    <a:pt x="793" y="513"/>
                    <a:pt x="496" y="718"/>
                    <a:pt x="307" y="1036"/>
                  </a:cubicBezTo>
                  <a:cubicBezTo>
                    <a:pt x="0" y="1554"/>
                    <a:pt x="27" y="2254"/>
                    <a:pt x="97" y="2901"/>
                  </a:cubicBezTo>
                  <a:cubicBezTo>
                    <a:pt x="507" y="6612"/>
                    <a:pt x="2019" y="10177"/>
                    <a:pt x="2167" y="13896"/>
                  </a:cubicBezTo>
                  <a:cubicBezTo>
                    <a:pt x="2205" y="14852"/>
                    <a:pt x="2153" y="15825"/>
                    <a:pt x="2374" y="16757"/>
                  </a:cubicBezTo>
                  <a:cubicBezTo>
                    <a:pt x="2789" y="18501"/>
                    <a:pt x="4131" y="20091"/>
                    <a:pt x="3854" y="21821"/>
                  </a:cubicBezTo>
                  <a:cubicBezTo>
                    <a:pt x="3751" y="22452"/>
                    <a:pt x="3433" y="23061"/>
                    <a:pt x="3587" y="23694"/>
                  </a:cubicBezTo>
                  <a:cubicBezTo>
                    <a:pt x="3695" y="24149"/>
                    <a:pt x="4024" y="24491"/>
                    <a:pt x="4258" y="24885"/>
                  </a:cubicBezTo>
                  <a:cubicBezTo>
                    <a:pt x="4490" y="25278"/>
                    <a:pt x="3792" y="26159"/>
                    <a:pt x="4379" y="26895"/>
                  </a:cubicBezTo>
                  <a:cubicBezTo>
                    <a:pt x="4638" y="26874"/>
                    <a:pt x="4905" y="26866"/>
                    <a:pt x="5174" y="26866"/>
                  </a:cubicBezTo>
                  <a:cubicBezTo>
                    <a:pt x="6256" y="26866"/>
                    <a:pt x="7388" y="27001"/>
                    <a:pt x="8276" y="27001"/>
                  </a:cubicBezTo>
                  <a:cubicBezTo>
                    <a:pt x="8983" y="27001"/>
                    <a:pt x="9535" y="26915"/>
                    <a:pt x="9782" y="26607"/>
                  </a:cubicBezTo>
                  <a:cubicBezTo>
                    <a:pt x="9895" y="26022"/>
                    <a:pt x="9241" y="25963"/>
                    <a:pt x="8397" y="25882"/>
                  </a:cubicBezTo>
                  <a:cubicBezTo>
                    <a:pt x="8082" y="25852"/>
                    <a:pt x="7069" y="25421"/>
                    <a:pt x="6796" y="25219"/>
                  </a:cubicBezTo>
                  <a:cubicBezTo>
                    <a:pt x="6468" y="24976"/>
                    <a:pt x="6341" y="24494"/>
                    <a:pt x="6241" y="24058"/>
                  </a:cubicBezTo>
                  <a:cubicBezTo>
                    <a:pt x="6142" y="23624"/>
                    <a:pt x="6045" y="23190"/>
                    <a:pt x="5945" y="22753"/>
                  </a:cubicBezTo>
                  <a:cubicBezTo>
                    <a:pt x="5562" y="21069"/>
                    <a:pt x="5177" y="19374"/>
                    <a:pt x="5031" y="17652"/>
                  </a:cubicBezTo>
                  <a:cubicBezTo>
                    <a:pt x="4864" y="15696"/>
                    <a:pt x="5010" y="13742"/>
                    <a:pt x="5153" y="11802"/>
                  </a:cubicBezTo>
                  <a:cubicBezTo>
                    <a:pt x="5358" y="9018"/>
                    <a:pt x="6351" y="1"/>
                    <a:pt x="2578"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50"/>
            <p:cNvSpPr/>
            <p:nvPr/>
          </p:nvSpPr>
          <p:spPr>
            <a:xfrm>
              <a:off x="4760939" y="1209343"/>
              <a:ext cx="1377679" cy="1794241"/>
            </a:xfrm>
            <a:custGeom>
              <a:avLst/>
              <a:gdLst/>
              <a:ahLst/>
              <a:cxnLst/>
              <a:rect l="l" t="t" r="r" b="b"/>
              <a:pathLst>
                <a:path w="16275" h="21196" extrusionOk="0">
                  <a:moveTo>
                    <a:pt x="2474" y="20261"/>
                  </a:moveTo>
                  <a:lnTo>
                    <a:pt x="2474" y="20261"/>
                  </a:lnTo>
                  <a:cubicBezTo>
                    <a:pt x="2474" y="20261"/>
                    <a:pt x="2474" y="20261"/>
                    <a:pt x="2474" y="20261"/>
                  </a:cubicBezTo>
                  <a:lnTo>
                    <a:pt x="2474" y="20261"/>
                  </a:lnTo>
                  <a:cubicBezTo>
                    <a:pt x="2474" y="20261"/>
                    <a:pt x="2474" y="20261"/>
                    <a:pt x="2474" y="20261"/>
                  </a:cubicBezTo>
                  <a:close/>
                  <a:moveTo>
                    <a:pt x="7479" y="0"/>
                  </a:moveTo>
                  <a:cubicBezTo>
                    <a:pt x="5577" y="0"/>
                    <a:pt x="3664" y="1469"/>
                    <a:pt x="2073" y="2311"/>
                  </a:cubicBezTo>
                  <a:cubicBezTo>
                    <a:pt x="1806" y="2451"/>
                    <a:pt x="1531" y="2599"/>
                    <a:pt x="1337" y="2834"/>
                  </a:cubicBezTo>
                  <a:cubicBezTo>
                    <a:pt x="1025" y="3219"/>
                    <a:pt x="998" y="3753"/>
                    <a:pt x="968" y="4246"/>
                  </a:cubicBezTo>
                  <a:cubicBezTo>
                    <a:pt x="863" y="6054"/>
                    <a:pt x="569" y="7843"/>
                    <a:pt x="92" y="9589"/>
                  </a:cubicBezTo>
                  <a:cubicBezTo>
                    <a:pt x="46" y="9754"/>
                    <a:pt x="1" y="9924"/>
                    <a:pt x="22" y="10093"/>
                  </a:cubicBezTo>
                  <a:cubicBezTo>
                    <a:pt x="41" y="10260"/>
                    <a:pt x="127" y="10411"/>
                    <a:pt x="211" y="10560"/>
                  </a:cubicBezTo>
                  <a:cubicBezTo>
                    <a:pt x="839" y="11670"/>
                    <a:pt x="1467" y="12780"/>
                    <a:pt x="2094" y="13888"/>
                  </a:cubicBezTo>
                  <a:cubicBezTo>
                    <a:pt x="2189" y="14065"/>
                    <a:pt x="2299" y="14235"/>
                    <a:pt x="2421" y="14397"/>
                  </a:cubicBezTo>
                  <a:cubicBezTo>
                    <a:pt x="2313" y="14726"/>
                    <a:pt x="2245" y="15065"/>
                    <a:pt x="2218" y="15410"/>
                  </a:cubicBezTo>
                  <a:cubicBezTo>
                    <a:pt x="2178" y="15961"/>
                    <a:pt x="2572" y="20261"/>
                    <a:pt x="2475" y="20261"/>
                  </a:cubicBezTo>
                  <a:cubicBezTo>
                    <a:pt x="2475" y="20261"/>
                    <a:pt x="2475" y="20261"/>
                    <a:pt x="2474" y="20261"/>
                  </a:cubicBezTo>
                  <a:lnTo>
                    <a:pt x="2474" y="20261"/>
                  </a:lnTo>
                  <a:cubicBezTo>
                    <a:pt x="4504" y="20695"/>
                    <a:pt x="6549" y="21134"/>
                    <a:pt x="8627" y="21190"/>
                  </a:cubicBezTo>
                  <a:cubicBezTo>
                    <a:pt x="8763" y="21194"/>
                    <a:pt x="8901" y="21196"/>
                    <a:pt x="9038" y="21196"/>
                  </a:cubicBezTo>
                  <a:cubicBezTo>
                    <a:pt x="10982" y="21196"/>
                    <a:pt x="12954" y="20831"/>
                    <a:pt x="14633" y="19862"/>
                  </a:cubicBezTo>
                  <a:lnTo>
                    <a:pt x="13892" y="15321"/>
                  </a:lnTo>
                  <a:cubicBezTo>
                    <a:pt x="13876" y="15216"/>
                    <a:pt x="13857" y="15111"/>
                    <a:pt x="13838" y="15003"/>
                  </a:cubicBezTo>
                  <a:cubicBezTo>
                    <a:pt x="14040" y="14963"/>
                    <a:pt x="14234" y="14895"/>
                    <a:pt x="14399" y="14774"/>
                  </a:cubicBezTo>
                  <a:cubicBezTo>
                    <a:pt x="14601" y="14623"/>
                    <a:pt x="14741" y="14400"/>
                    <a:pt x="14851" y="14173"/>
                  </a:cubicBezTo>
                  <a:cubicBezTo>
                    <a:pt x="15563" y="12702"/>
                    <a:pt x="15347" y="10859"/>
                    <a:pt x="16274" y="9511"/>
                  </a:cubicBezTo>
                  <a:cubicBezTo>
                    <a:pt x="14768" y="7991"/>
                    <a:pt x="14105" y="5836"/>
                    <a:pt x="13682" y="3736"/>
                  </a:cubicBezTo>
                  <a:cubicBezTo>
                    <a:pt x="13544" y="3060"/>
                    <a:pt x="13394" y="2322"/>
                    <a:pt x="12857" y="1885"/>
                  </a:cubicBezTo>
                  <a:cubicBezTo>
                    <a:pt x="12388" y="1508"/>
                    <a:pt x="11747" y="1459"/>
                    <a:pt x="11165" y="1298"/>
                  </a:cubicBezTo>
                  <a:cubicBezTo>
                    <a:pt x="10297" y="1058"/>
                    <a:pt x="9532" y="543"/>
                    <a:pt x="8689" y="220"/>
                  </a:cubicBezTo>
                  <a:cubicBezTo>
                    <a:pt x="8288" y="67"/>
                    <a:pt x="7884" y="0"/>
                    <a:pt x="7479"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50"/>
            <p:cNvSpPr/>
            <p:nvPr/>
          </p:nvSpPr>
          <p:spPr>
            <a:xfrm>
              <a:off x="5096068" y="1286290"/>
              <a:ext cx="994638" cy="1180614"/>
            </a:xfrm>
            <a:custGeom>
              <a:avLst/>
              <a:gdLst/>
              <a:ahLst/>
              <a:cxnLst/>
              <a:rect l="l" t="t" r="r" b="b"/>
              <a:pathLst>
                <a:path w="11750" h="13947" extrusionOk="0">
                  <a:moveTo>
                    <a:pt x="6209" y="1"/>
                  </a:moveTo>
                  <a:cubicBezTo>
                    <a:pt x="5710" y="828"/>
                    <a:pt x="5074" y="1502"/>
                    <a:pt x="4026" y="1712"/>
                  </a:cubicBezTo>
                  <a:cubicBezTo>
                    <a:pt x="3617" y="1795"/>
                    <a:pt x="3139" y="1847"/>
                    <a:pt x="2651" y="1847"/>
                  </a:cubicBezTo>
                  <a:cubicBezTo>
                    <a:pt x="1844" y="1847"/>
                    <a:pt x="1008" y="1704"/>
                    <a:pt x="410" y="1321"/>
                  </a:cubicBezTo>
                  <a:cubicBezTo>
                    <a:pt x="388" y="1306"/>
                    <a:pt x="365" y="1300"/>
                    <a:pt x="344" y="1300"/>
                  </a:cubicBezTo>
                  <a:cubicBezTo>
                    <a:pt x="249" y="1300"/>
                    <a:pt x="179" y="1427"/>
                    <a:pt x="270" y="1504"/>
                  </a:cubicBezTo>
                  <a:cubicBezTo>
                    <a:pt x="1148" y="2270"/>
                    <a:pt x="2266" y="2679"/>
                    <a:pt x="3409" y="2679"/>
                  </a:cubicBezTo>
                  <a:cubicBezTo>
                    <a:pt x="3777" y="2679"/>
                    <a:pt x="4148" y="2637"/>
                    <a:pt x="4514" y="2550"/>
                  </a:cubicBezTo>
                  <a:lnTo>
                    <a:pt x="4514" y="2550"/>
                  </a:lnTo>
                  <a:cubicBezTo>
                    <a:pt x="4215" y="3065"/>
                    <a:pt x="3622" y="3073"/>
                    <a:pt x="3056" y="3097"/>
                  </a:cubicBezTo>
                  <a:cubicBezTo>
                    <a:pt x="2816" y="3108"/>
                    <a:pt x="2636" y="3143"/>
                    <a:pt x="2536" y="3377"/>
                  </a:cubicBezTo>
                  <a:cubicBezTo>
                    <a:pt x="2506" y="3447"/>
                    <a:pt x="2552" y="3525"/>
                    <a:pt x="2628" y="3536"/>
                  </a:cubicBezTo>
                  <a:cubicBezTo>
                    <a:pt x="3061" y="3614"/>
                    <a:pt x="3498" y="3668"/>
                    <a:pt x="3940" y="3698"/>
                  </a:cubicBezTo>
                  <a:cubicBezTo>
                    <a:pt x="3958" y="3699"/>
                    <a:pt x="3977" y="3699"/>
                    <a:pt x="3997" y="3699"/>
                  </a:cubicBezTo>
                  <a:cubicBezTo>
                    <a:pt x="4143" y="3699"/>
                    <a:pt x="4360" y="3676"/>
                    <a:pt x="4550" y="3676"/>
                  </a:cubicBezTo>
                  <a:cubicBezTo>
                    <a:pt x="4667" y="3676"/>
                    <a:pt x="4774" y="3685"/>
                    <a:pt x="4848" y="3714"/>
                  </a:cubicBezTo>
                  <a:cubicBezTo>
                    <a:pt x="5336" y="3908"/>
                    <a:pt x="4934" y="4746"/>
                    <a:pt x="4770" y="5024"/>
                  </a:cubicBezTo>
                  <a:cubicBezTo>
                    <a:pt x="4533" y="5425"/>
                    <a:pt x="4191" y="5730"/>
                    <a:pt x="3862" y="6056"/>
                  </a:cubicBezTo>
                  <a:cubicBezTo>
                    <a:pt x="3684" y="6226"/>
                    <a:pt x="3517" y="6403"/>
                    <a:pt x="3361" y="6595"/>
                  </a:cubicBezTo>
                  <a:cubicBezTo>
                    <a:pt x="3153" y="6859"/>
                    <a:pt x="3091" y="7142"/>
                    <a:pt x="2717" y="7166"/>
                  </a:cubicBezTo>
                  <a:cubicBezTo>
                    <a:pt x="2672" y="7169"/>
                    <a:pt x="2627" y="7171"/>
                    <a:pt x="2583" y="7171"/>
                  </a:cubicBezTo>
                  <a:cubicBezTo>
                    <a:pt x="2024" y="7171"/>
                    <a:pt x="1456" y="6940"/>
                    <a:pt x="891" y="6940"/>
                  </a:cubicBezTo>
                  <a:cubicBezTo>
                    <a:pt x="811" y="6940"/>
                    <a:pt x="730" y="6945"/>
                    <a:pt x="650" y="6956"/>
                  </a:cubicBezTo>
                  <a:cubicBezTo>
                    <a:pt x="329" y="6999"/>
                    <a:pt x="57" y="7171"/>
                    <a:pt x="22" y="7516"/>
                  </a:cubicBezTo>
                  <a:cubicBezTo>
                    <a:pt x="0" y="7727"/>
                    <a:pt x="95" y="7918"/>
                    <a:pt x="197" y="8093"/>
                  </a:cubicBezTo>
                  <a:cubicBezTo>
                    <a:pt x="289" y="8255"/>
                    <a:pt x="448" y="8381"/>
                    <a:pt x="534" y="8548"/>
                  </a:cubicBezTo>
                  <a:cubicBezTo>
                    <a:pt x="876" y="9214"/>
                    <a:pt x="499" y="8980"/>
                    <a:pt x="666" y="9322"/>
                  </a:cubicBezTo>
                  <a:cubicBezTo>
                    <a:pt x="865" y="9726"/>
                    <a:pt x="1350" y="9890"/>
                    <a:pt x="1746" y="10068"/>
                  </a:cubicBezTo>
                  <a:cubicBezTo>
                    <a:pt x="2477" y="10397"/>
                    <a:pt x="3247" y="10626"/>
                    <a:pt x="4018" y="10828"/>
                  </a:cubicBezTo>
                  <a:cubicBezTo>
                    <a:pt x="4721" y="11014"/>
                    <a:pt x="5489" y="11117"/>
                    <a:pt x="6166" y="11375"/>
                  </a:cubicBezTo>
                  <a:cubicBezTo>
                    <a:pt x="6425" y="11478"/>
                    <a:pt x="6662" y="11397"/>
                    <a:pt x="6761" y="11858"/>
                  </a:cubicBezTo>
                  <a:cubicBezTo>
                    <a:pt x="6796" y="12025"/>
                    <a:pt x="6737" y="12262"/>
                    <a:pt x="6743" y="12440"/>
                  </a:cubicBezTo>
                  <a:cubicBezTo>
                    <a:pt x="6745" y="12685"/>
                    <a:pt x="6799" y="12927"/>
                    <a:pt x="6896" y="13154"/>
                  </a:cubicBezTo>
                  <a:cubicBezTo>
                    <a:pt x="7141" y="13700"/>
                    <a:pt x="7579" y="13947"/>
                    <a:pt x="8040" y="13947"/>
                  </a:cubicBezTo>
                  <a:cubicBezTo>
                    <a:pt x="8457" y="13947"/>
                    <a:pt x="8893" y="13745"/>
                    <a:pt x="9222" y="13380"/>
                  </a:cubicBezTo>
                  <a:cubicBezTo>
                    <a:pt x="9545" y="13022"/>
                    <a:pt x="9809" y="12564"/>
                    <a:pt x="9898" y="12084"/>
                  </a:cubicBezTo>
                  <a:cubicBezTo>
                    <a:pt x="9979" y="11645"/>
                    <a:pt x="9879" y="11203"/>
                    <a:pt x="10046" y="10774"/>
                  </a:cubicBezTo>
                  <a:cubicBezTo>
                    <a:pt x="10203" y="10365"/>
                    <a:pt x="10480" y="9993"/>
                    <a:pt x="10709" y="9621"/>
                  </a:cubicBezTo>
                  <a:cubicBezTo>
                    <a:pt x="11051" y="9066"/>
                    <a:pt x="11415" y="8516"/>
                    <a:pt x="11749" y="7953"/>
                  </a:cubicBezTo>
                  <a:cubicBezTo>
                    <a:pt x="11229" y="7274"/>
                    <a:pt x="10833" y="6503"/>
                    <a:pt x="10521" y="5692"/>
                  </a:cubicBezTo>
                  <a:cubicBezTo>
                    <a:pt x="10386" y="5606"/>
                    <a:pt x="10251" y="5520"/>
                    <a:pt x="10119" y="5428"/>
                  </a:cubicBezTo>
                  <a:cubicBezTo>
                    <a:pt x="9343" y="4875"/>
                    <a:pt x="9114" y="4164"/>
                    <a:pt x="8950" y="3251"/>
                  </a:cubicBezTo>
                  <a:cubicBezTo>
                    <a:pt x="8801" y="2445"/>
                    <a:pt x="8578" y="1472"/>
                    <a:pt x="8182" y="626"/>
                  </a:cubicBezTo>
                  <a:cubicBezTo>
                    <a:pt x="7864" y="532"/>
                    <a:pt x="7527" y="478"/>
                    <a:pt x="7206" y="389"/>
                  </a:cubicBezTo>
                  <a:cubicBezTo>
                    <a:pt x="6864" y="286"/>
                    <a:pt x="6530" y="157"/>
                    <a:pt x="6209" y="1"/>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50"/>
            <p:cNvSpPr/>
            <p:nvPr/>
          </p:nvSpPr>
          <p:spPr>
            <a:xfrm>
              <a:off x="5229477" y="894192"/>
              <a:ext cx="295259" cy="493594"/>
            </a:xfrm>
            <a:custGeom>
              <a:avLst/>
              <a:gdLst/>
              <a:ahLst/>
              <a:cxnLst/>
              <a:rect l="l" t="t" r="r" b="b"/>
              <a:pathLst>
                <a:path w="3488" h="5831" extrusionOk="0">
                  <a:moveTo>
                    <a:pt x="1405" y="1"/>
                  </a:moveTo>
                  <a:cubicBezTo>
                    <a:pt x="1345" y="1"/>
                    <a:pt x="1285" y="8"/>
                    <a:pt x="1224" y="22"/>
                  </a:cubicBezTo>
                  <a:cubicBezTo>
                    <a:pt x="866" y="105"/>
                    <a:pt x="610" y="434"/>
                    <a:pt x="502" y="787"/>
                  </a:cubicBezTo>
                  <a:cubicBezTo>
                    <a:pt x="373" y="1216"/>
                    <a:pt x="440" y="1671"/>
                    <a:pt x="429" y="2110"/>
                  </a:cubicBezTo>
                  <a:cubicBezTo>
                    <a:pt x="416" y="2671"/>
                    <a:pt x="386" y="3231"/>
                    <a:pt x="364" y="3792"/>
                  </a:cubicBezTo>
                  <a:cubicBezTo>
                    <a:pt x="348" y="4193"/>
                    <a:pt x="311" y="4646"/>
                    <a:pt x="1" y="4902"/>
                  </a:cubicBezTo>
                  <a:cubicBezTo>
                    <a:pt x="435" y="5317"/>
                    <a:pt x="965" y="5614"/>
                    <a:pt x="1545" y="5770"/>
                  </a:cubicBezTo>
                  <a:cubicBezTo>
                    <a:pt x="1673" y="5803"/>
                    <a:pt x="1806" y="5831"/>
                    <a:pt x="1941" y="5831"/>
                  </a:cubicBezTo>
                  <a:cubicBezTo>
                    <a:pt x="1978" y="5831"/>
                    <a:pt x="2016" y="5828"/>
                    <a:pt x="2054" y="5824"/>
                  </a:cubicBezTo>
                  <a:cubicBezTo>
                    <a:pt x="2235" y="5799"/>
                    <a:pt x="2404" y="5716"/>
                    <a:pt x="2558" y="5619"/>
                  </a:cubicBezTo>
                  <a:cubicBezTo>
                    <a:pt x="2946" y="5374"/>
                    <a:pt x="3264" y="5037"/>
                    <a:pt x="3488" y="4638"/>
                  </a:cubicBezTo>
                  <a:lnTo>
                    <a:pt x="3488" y="4638"/>
                  </a:lnTo>
                  <a:cubicBezTo>
                    <a:pt x="3482" y="4639"/>
                    <a:pt x="3477" y="4639"/>
                    <a:pt x="3471" y="4639"/>
                  </a:cubicBezTo>
                  <a:cubicBezTo>
                    <a:pt x="3343" y="4639"/>
                    <a:pt x="3262" y="4487"/>
                    <a:pt x="3224" y="4360"/>
                  </a:cubicBezTo>
                  <a:cubicBezTo>
                    <a:pt x="2976" y="3595"/>
                    <a:pt x="2798" y="2806"/>
                    <a:pt x="2693" y="2008"/>
                  </a:cubicBezTo>
                  <a:cubicBezTo>
                    <a:pt x="2633" y="1544"/>
                    <a:pt x="2593" y="1062"/>
                    <a:pt x="2369" y="650"/>
                  </a:cubicBezTo>
                  <a:cubicBezTo>
                    <a:pt x="2178" y="292"/>
                    <a:pt x="1801" y="1"/>
                    <a:pt x="1405"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50"/>
            <p:cNvSpPr/>
            <p:nvPr/>
          </p:nvSpPr>
          <p:spPr>
            <a:xfrm>
              <a:off x="5260966" y="948960"/>
              <a:ext cx="208154" cy="323278"/>
            </a:xfrm>
            <a:custGeom>
              <a:avLst/>
              <a:gdLst/>
              <a:ahLst/>
              <a:cxnLst/>
              <a:rect l="l" t="t" r="r" b="b"/>
              <a:pathLst>
                <a:path w="2459" h="3819" extrusionOk="0">
                  <a:moveTo>
                    <a:pt x="875" y="1"/>
                  </a:moveTo>
                  <a:cubicBezTo>
                    <a:pt x="613" y="1"/>
                    <a:pt x="358" y="33"/>
                    <a:pt x="138" y="119"/>
                  </a:cubicBezTo>
                  <a:cubicBezTo>
                    <a:pt x="135" y="124"/>
                    <a:pt x="133" y="132"/>
                    <a:pt x="130" y="140"/>
                  </a:cubicBezTo>
                  <a:cubicBezTo>
                    <a:pt x="1" y="569"/>
                    <a:pt x="68" y="1021"/>
                    <a:pt x="57" y="1463"/>
                  </a:cubicBezTo>
                  <a:cubicBezTo>
                    <a:pt x="52" y="1617"/>
                    <a:pt x="46" y="1768"/>
                    <a:pt x="41" y="1919"/>
                  </a:cubicBezTo>
                  <a:cubicBezTo>
                    <a:pt x="195" y="2140"/>
                    <a:pt x="345" y="2342"/>
                    <a:pt x="426" y="2495"/>
                  </a:cubicBezTo>
                  <a:cubicBezTo>
                    <a:pt x="655" y="2921"/>
                    <a:pt x="898" y="3590"/>
                    <a:pt x="1386" y="3781"/>
                  </a:cubicBezTo>
                  <a:cubicBezTo>
                    <a:pt x="1440" y="3807"/>
                    <a:pt x="1500" y="3819"/>
                    <a:pt x="1560" y="3819"/>
                  </a:cubicBezTo>
                  <a:cubicBezTo>
                    <a:pt x="1600" y="3819"/>
                    <a:pt x="1640" y="3813"/>
                    <a:pt x="1679" y="3802"/>
                  </a:cubicBezTo>
                  <a:cubicBezTo>
                    <a:pt x="1836" y="3746"/>
                    <a:pt x="1914" y="3579"/>
                    <a:pt x="1976" y="3425"/>
                  </a:cubicBezTo>
                  <a:cubicBezTo>
                    <a:pt x="2143" y="3021"/>
                    <a:pt x="2305" y="2614"/>
                    <a:pt x="2458" y="2204"/>
                  </a:cubicBezTo>
                  <a:cubicBezTo>
                    <a:pt x="2404" y="1924"/>
                    <a:pt x="2356" y="1644"/>
                    <a:pt x="2321" y="1361"/>
                  </a:cubicBezTo>
                  <a:cubicBezTo>
                    <a:pt x="2267" y="957"/>
                    <a:pt x="2229" y="539"/>
                    <a:pt x="2073" y="164"/>
                  </a:cubicBezTo>
                  <a:cubicBezTo>
                    <a:pt x="1737" y="85"/>
                    <a:pt x="1297" y="1"/>
                    <a:pt x="875" y="1"/>
                  </a:cubicBezTo>
                  <a:close/>
                </a:path>
              </a:pathLst>
            </a:custGeom>
            <a:solidFill>
              <a:srgbClr val="0F1C4D">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50"/>
            <p:cNvSpPr/>
            <p:nvPr/>
          </p:nvSpPr>
          <p:spPr>
            <a:xfrm>
              <a:off x="5187744" y="699750"/>
              <a:ext cx="312612" cy="451015"/>
            </a:xfrm>
            <a:custGeom>
              <a:avLst/>
              <a:gdLst/>
              <a:ahLst/>
              <a:cxnLst/>
              <a:rect l="l" t="t" r="r" b="b"/>
              <a:pathLst>
                <a:path w="3693" h="5328" extrusionOk="0">
                  <a:moveTo>
                    <a:pt x="2019" y="1"/>
                  </a:moveTo>
                  <a:cubicBezTo>
                    <a:pt x="1504" y="1"/>
                    <a:pt x="976" y="292"/>
                    <a:pt x="728" y="732"/>
                  </a:cubicBezTo>
                  <a:cubicBezTo>
                    <a:pt x="461" y="1201"/>
                    <a:pt x="480" y="1764"/>
                    <a:pt x="504" y="2305"/>
                  </a:cubicBezTo>
                  <a:cubicBezTo>
                    <a:pt x="463" y="2281"/>
                    <a:pt x="420" y="2266"/>
                    <a:pt x="377" y="2266"/>
                  </a:cubicBezTo>
                  <a:cubicBezTo>
                    <a:pt x="334" y="2266"/>
                    <a:pt x="292" y="2281"/>
                    <a:pt x="251" y="2316"/>
                  </a:cubicBezTo>
                  <a:cubicBezTo>
                    <a:pt x="1" y="2529"/>
                    <a:pt x="359" y="2909"/>
                    <a:pt x="539" y="3079"/>
                  </a:cubicBezTo>
                  <a:cubicBezTo>
                    <a:pt x="550" y="3359"/>
                    <a:pt x="588" y="3639"/>
                    <a:pt x="650" y="3917"/>
                  </a:cubicBezTo>
                  <a:cubicBezTo>
                    <a:pt x="760" y="4388"/>
                    <a:pt x="1000" y="4847"/>
                    <a:pt x="1402" y="5116"/>
                  </a:cubicBezTo>
                  <a:cubicBezTo>
                    <a:pt x="1605" y="5252"/>
                    <a:pt x="1853" y="5327"/>
                    <a:pt x="2097" y="5327"/>
                  </a:cubicBezTo>
                  <a:cubicBezTo>
                    <a:pt x="2335" y="5327"/>
                    <a:pt x="2568" y="5256"/>
                    <a:pt x="2749" y="5100"/>
                  </a:cubicBezTo>
                  <a:cubicBezTo>
                    <a:pt x="2889" y="4979"/>
                    <a:pt x="2989" y="4817"/>
                    <a:pt x="3086" y="4658"/>
                  </a:cubicBezTo>
                  <a:cubicBezTo>
                    <a:pt x="3202" y="4467"/>
                    <a:pt x="3315" y="4270"/>
                    <a:pt x="3380" y="4054"/>
                  </a:cubicBezTo>
                  <a:cubicBezTo>
                    <a:pt x="3466" y="3758"/>
                    <a:pt x="3453" y="3440"/>
                    <a:pt x="3431" y="3130"/>
                  </a:cubicBezTo>
                  <a:cubicBezTo>
                    <a:pt x="3431" y="3108"/>
                    <a:pt x="3428" y="3084"/>
                    <a:pt x="3428" y="3063"/>
                  </a:cubicBezTo>
                  <a:cubicBezTo>
                    <a:pt x="3665" y="2931"/>
                    <a:pt x="3690" y="2534"/>
                    <a:pt x="3692" y="2305"/>
                  </a:cubicBezTo>
                  <a:cubicBezTo>
                    <a:pt x="3690" y="2233"/>
                    <a:pt x="3636" y="2176"/>
                    <a:pt x="3563" y="2173"/>
                  </a:cubicBezTo>
                  <a:cubicBezTo>
                    <a:pt x="3554" y="2172"/>
                    <a:pt x="3545" y="2172"/>
                    <a:pt x="3537" y="2172"/>
                  </a:cubicBezTo>
                  <a:cubicBezTo>
                    <a:pt x="3470" y="2172"/>
                    <a:pt x="3406" y="2199"/>
                    <a:pt x="3358" y="2246"/>
                  </a:cubicBezTo>
                  <a:cubicBezTo>
                    <a:pt x="3331" y="2020"/>
                    <a:pt x="3304" y="1793"/>
                    <a:pt x="3275" y="1567"/>
                  </a:cubicBezTo>
                  <a:cubicBezTo>
                    <a:pt x="3194" y="998"/>
                    <a:pt x="3019" y="252"/>
                    <a:pt x="2399" y="58"/>
                  </a:cubicBezTo>
                  <a:cubicBezTo>
                    <a:pt x="2276" y="19"/>
                    <a:pt x="2148" y="1"/>
                    <a:pt x="2019"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50"/>
            <p:cNvSpPr/>
            <p:nvPr/>
          </p:nvSpPr>
          <p:spPr>
            <a:xfrm>
              <a:off x="5224482" y="699750"/>
              <a:ext cx="256659" cy="451015"/>
            </a:xfrm>
            <a:custGeom>
              <a:avLst/>
              <a:gdLst/>
              <a:ahLst/>
              <a:cxnLst/>
              <a:rect l="l" t="t" r="r" b="b"/>
              <a:pathLst>
                <a:path w="3032" h="5328" extrusionOk="0">
                  <a:moveTo>
                    <a:pt x="2060" y="244"/>
                  </a:moveTo>
                  <a:cubicBezTo>
                    <a:pt x="2114" y="244"/>
                    <a:pt x="2167" y="254"/>
                    <a:pt x="2213" y="282"/>
                  </a:cubicBezTo>
                  <a:cubicBezTo>
                    <a:pt x="2272" y="319"/>
                    <a:pt x="2321" y="373"/>
                    <a:pt x="2353" y="435"/>
                  </a:cubicBezTo>
                  <a:cubicBezTo>
                    <a:pt x="2401" y="513"/>
                    <a:pt x="2426" y="605"/>
                    <a:pt x="2420" y="699"/>
                  </a:cubicBezTo>
                  <a:cubicBezTo>
                    <a:pt x="2410" y="791"/>
                    <a:pt x="2396" y="907"/>
                    <a:pt x="2307" y="934"/>
                  </a:cubicBezTo>
                  <a:cubicBezTo>
                    <a:pt x="2725" y="1368"/>
                    <a:pt x="2824" y="2012"/>
                    <a:pt x="2870" y="2610"/>
                  </a:cubicBezTo>
                  <a:cubicBezTo>
                    <a:pt x="2884" y="2726"/>
                    <a:pt x="2881" y="2844"/>
                    <a:pt x="2860" y="2960"/>
                  </a:cubicBezTo>
                  <a:cubicBezTo>
                    <a:pt x="2833" y="3073"/>
                    <a:pt x="2803" y="3189"/>
                    <a:pt x="2701" y="3246"/>
                  </a:cubicBezTo>
                  <a:cubicBezTo>
                    <a:pt x="2754" y="3650"/>
                    <a:pt x="2714" y="4060"/>
                    <a:pt x="2582" y="4445"/>
                  </a:cubicBezTo>
                  <a:cubicBezTo>
                    <a:pt x="2531" y="4596"/>
                    <a:pt x="2442" y="4760"/>
                    <a:pt x="2288" y="4782"/>
                  </a:cubicBezTo>
                  <a:cubicBezTo>
                    <a:pt x="2273" y="4785"/>
                    <a:pt x="2258" y="4786"/>
                    <a:pt x="2242" y="4786"/>
                  </a:cubicBezTo>
                  <a:cubicBezTo>
                    <a:pt x="2167" y="4786"/>
                    <a:pt x="2093" y="4756"/>
                    <a:pt x="2019" y="4736"/>
                  </a:cubicBezTo>
                  <a:cubicBezTo>
                    <a:pt x="1936" y="4714"/>
                    <a:pt x="1851" y="4702"/>
                    <a:pt x="1767" y="4702"/>
                  </a:cubicBezTo>
                  <a:cubicBezTo>
                    <a:pt x="1680" y="4702"/>
                    <a:pt x="1593" y="4714"/>
                    <a:pt x="1509" y="4739"/>
                  </a:cubicBezTo>
                  <a:cubicBezTo>
                    <a:pt x="1378" y="4778"/>
                    <a:pt x="1249" y="4845"/>
                    <a:pt x="1118" y="4845"/>
                  </a:cubicBezTo>
                  <a:cubicBezTo>
                    <a:pt x="1096" y="4845"/>
                    <a:pt x="1074" y="4843"/>
                    <a:pt x="1051" y="4839"/>
                  </a:cubicBezTo>
                  <a:cubicBezTo>
                    <a:pt x="957" y="4814"/>
                    <a:pt x="873" y="4760"/>
                    <a:pt x="809" y="4690"/>
                  </a:cubicBezTo>
                  <a:cubicBezTo>
                    <a:pt x="467" y="4345"/>
                    <a:pt x="432" y="3833"/>
                    <a:pt x="394" y="3348"/>
                  </a:cubicBezTo>
                  <a:cubicBezTo>
                    <a:pt x="192" y="3235"/>
                    <a:pt x="159" y="2963"/>
                    <a:pt x="151" y="2729"/>
                  </a:cubicBezTo>
                  <a:cubicBezTo>
                    <a:pt x="132" y="2262"/>
                    <a:pt x="116" y="1785"/>
                    <a:pt x="246" y="1335"/>
                  </a:cubicBezTo>
                  <a:cubicBezTo>
                    <a:pt x="275" y="1225"/>
                    <a:pt x="324" y="1106"/>
                    <a:pt x="426" y="1058"/>
                  </a:cubicBezTo>
                  <a:cubicBezTo>
                    <a:pt x="326" y="990"/>
                    <a:pt x="300" y="845"/>
                    <a:pt x="340" y="732"/>
                  </a:cubicBezTo>
                  <a:cubicBezTo>
                    <a:pt x="383" y="619"/>
                    <a:pt x="480" y="532"/>
                    <a:pt x="585" y="473"/>
                  </a:cubicBezTo>
                  <a:cubicBezTo>
                    <a:pt x="723" y="398"/>
                    <a:pt x="876" y="360"/>
                    <a:pt x="1029" y="360"/>
                  </a:cubicBezTo>
                  <a:cubicBezTo>
                    <a:pt x="1164" y="360"/>
                    <a:pt x="1299" y="390"/>
                    <a:pt x="1423" y="449"/>
                  </a:cubicBezTo>
                  <a:cubicBezTo>
                    <a:pt x="1566" y="371"/>
                    <a:pt x="1717" y="314"/>
                    <a:pt x="1871" y="274"/>
                  </a:cubicBezTo>
                  <a:cubicBezTo>
                    <a:pt x="1931" y="258"/>
                    <a:pt x="1997" y="244"/>
                    <a:pt x="2060" y="244"/>
                  </a:cubicBezTo>
                  <a:close/>
                  <a:moveTo>
                    <a:pt x="1585" y="1"/>
                  </a:moveTo>
                  <a:cubicBezTo>
                    <a:pt x="1070" y="1"/>
                    <a:pt x="542" y="292"/>
                    <a:pt x="294" y="732"/>
                  </a:cubicBezTo>
                  <a:cubicBezTo>
                    <a:pt x="0" y="1249"/>
                    <a:pt x="52" y="1882"/>
                    <a:pt x="79" y="2475"/>
                  </a:cubicBezTo>
                  <a:cubicBezTo>
                    <a:pt x="103" y="2958"/>
                    <a:pt x="103" y="3445"/>
                    <a:pt x="213" y="3917"/>
                  </a:cubicBezTo>
                  <a:cubicBezTo>
                    <a:pt x="326" y="4386"/>
                    <a:pt x="566" y="4847"/>
                    <a:pt x="965" y="5116"/>
                  </a:cubicBezTo>
                  <a:cubicBezTo>
                    <a:pt x="1168" y="5252"/>
                    <a:pt x="1417" y="5327"/>
                    <a:pt x="1661" y="5327"/>
                  </a:cubicBezTo>
                  <a:cubicBezTo>
                    <a:pt x="1900" y="5327"/>
                    <a:pt x="2133" y="5256"/>
                    <a:pt x="2312" y="5100"/>
                  </a:cubicBezTo>
                  <a:cubicBezTo>
                    <a:pt x="2455" y="4979"/>
                    <a:pt x="2555" y="4817"/>
                    <a:pt x="2649" y="4658"/>
                  </a:cubicBezTo>
                  <a:cubicBezTo>
                    <a:pt x="2765" y="4467"/>
                    <a:pt x="2881" y="4270"/>
                    <a:pt x="2943" y="4054"/>
                  </a:cubicBezTo>
                  <a:cubicBezTo>
                    <a:pt x="3032" y="3758"/>
                    <a:pt x="3019" y="3440"/>
                    <a:pt x="2997" y="3133"/>
                  </a:cubicBezTo>
                  <a:cubicBezTo>
                    <a:pt x="2965" y="2610"/>
                    <a:pt x="2913" y="2087"/>
                    <a:pt x="2841" y="1567"/>
                  </a:cubicBezTo>
                  <a:cubicBezTo>
                    <a:pt x="2760" y="998"/>
                    <a:pt x="2585" y="252"/>
                    <a:pt x="1965" y="58"/>
                  </a:cubicBezTo>
                  <a:cubicBezTo>
                    <a:pt x="1842" y="19"/>
                    <a:pt x="1714" y="1"/>
                    <a:pt x="1585"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50"/>
            <p:cNvSpPr/>
            <p:nvPr/>
          </p:nvSpPr>
          <p:spPr>
            <a:xfrm>
              <a:off x="5229984" y="699750"/>
              <a:ext cx="238205" cy="162613"/>
            </a:xfrm>
            <a:custGeom>
              <a:avLst/>
              <a:gdLst/>
              <a:ahLst/>
              <a:cxnLst/>
              <a:rect l="l" t="t" r="r" b="b"/>
              <a:pathLst>
                <a:path w="2814" h="1921" extrusionOk="0">
                  <a:moveTo>
                    <a:pt x="1520" y="1"/>
                  </a:moveTo>
                  <a:cubicBezTo>
                    <a:pt x="1005" y="1"/>
                    <a:pt x="477" y="292"/>
                    <a:pt x="229" y="732"/>
                  </a:cubicBezTo>
                  <a:cubicBezTo>
                    <a:pt x="73" y="1007"/>
                    <a:pt x="16" y="1311"/>
                    <a:pt x="0" y="1629"/>
                  </a:cubicBezTo>
                  <a:cubicBezTo>
                    <a:pt x="32" y="1648"/>
                    <a:pt x="70" y="1667"/>
                    <a:pt x="108" y="1686"/>
                  </a:cubicBezTo>
                  <a:cubicBezTo>
                    <a:pt x="124" y="1567"/>
                    <a:pt x="148" y="1451"/>
                    <a:pt x="181" y="1335"/>
                  </a:cubicBezTo>
                  <a:cubicBezTo>
                    <a:pt x="210" y="1225"/>
                    <a:pt x="259" y="1109"/>
                    <a:pt x="361" y="1058"/>
                  </a:cubicBezTo>
                  <a:cubicBezTo>
                    <a:pt x="259" y="990"/>
                    <a:pt x="235" y="845"/>
                    <a:pt x="275" y="732"/>
                  </a:cubicBezTo>
                  <a:cubicBezTo>
                    <a:pt x="318" y="619"/>
                    <a:pt x="415" y="532"/>
                    <a:pt x="520" y="476"/>
                  </a:cubicBezTo>
                  <a:cubicBezTo>
                    <a:pt x="659" y="399"/>
                    <a:pt x="812" y="361"/>
                    <a:pt x="966" y="361"/>
                  </a:cubicBezTo>
                  <a:cubicBezTo>
                    <a:pt x="1100" y="361"/>
                    <a:pt x="1234" y="390"/>
                    <a:pt x="1358" y="449"/>
                  </a:cubicBezTo>
                  <a:cubicBezTo>
                    <a:pt x="1501" y="371"/>
                    <a:pt x="1652" y="314"/>
                    <a:pt x="1806" y="274"/>
                  </a:cubicBezTo>
                  <a:cubicBezTo>
                    <a:pt x="1866" y="258"/>
                    <a:pt x="1930" y="245"/>
                    <a:pt x="1993" y="245"/>
                  </a:cubicBezTo>
                  <a:cubicBezTo>
                    <a:pt x="2048" y="245"/>
                    <a:pt x="2101" y="255"/>
                    <a:pt x="2148" y="282"/>
                  </a:cubicBezTo>
                  <a:cubicBezTo>
                    <a:pt x="2207" y="319"/>
                    <a:pt x="2256" y="373"/>
                    <a:pt x="2288" y="435"/>
                  </a:cubicBezTo>
                  <a:cubicBezTo>
                    <a:pt x="2336" y="516"/>
                    <a:pt x="2361" y="608"/>
                    <a:pt x="2355" y="699"/>
                  </a:cubicBezTo>
                  <a:cubicBezTo>
                    <a:pt x="2345" y="791"/>
                    <a:pt x="2331" y="907"/>
                    <a:pt x="2242" y="934"/>
                  </a:cubicBezTo>
                  <a:cubicBezTo>
                    <a:pt x="2501" y="1203"/>
                    <a:pt x="2636" y="1551"/>
                    <a:pt x="2714" y="1920"/>
                  </a:cubicBezTo>
                  <a:cubicBezTo>
                    <a:pt x="2746" y="1904"/>
                    <a:pt x="2781" y="1888"/>
                    <a:pt x="2813" y="1872"/>
                  </a:cubicBezTo>
                  <a:cubicBezTo>
                    <a:pt x="2803" y="1772"/>
                    <a:pt x="2789" y="1669"/>
                    <a:pt x="2776" y="1570"/>
                  </a:cubicBezTo>
                  <a:cubicBezTo>
                    <a:pt x="2695" y="998"/>
                    <a:pt x="2520" y="252"/>
                    <a:pt x="1900" y="58"/>
                  </a:cubicBezTo>
                  <a:cubicBezTo>
                    <a:pt x="1777" y="19"/>
                    <a:pt x="1649" y="1"/>
                    <a:pt x="1520"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50"/>
            <p:cNvSpPr/>
            <p:nvPr/>
          </p:nvSpPr>
          <p:spPr>
            <a:xfrm>
              <a:off x="1520626" y="1833975"/>
              <a:ext cx="6111645" cy="2084448"/>
            </a:xfrm>
            <a:custGeom>
              <a:avLst/>
              <a:gdLst/>
              <a:ahLst/>
              <a:cxnLst/>
              <a:rect l="l" t="t" r="r" b="b"/>
              <a:pathLst>
                <a:path w="72199" h="21508" extrusionOk="0">
                  <a:moveTo>
                    <a:pt x="71867" y="1"/>
                  </a:moveTo>
                  <a:cubicBezTo>
                    <a:pt x="67130" y="351"/>
                    <a:pt x="62314" y="351"/>
                    <a:pt x="57415" y="351"/>
                  </a:cubicBezTo>
                  <a:cubicBezTo>
                    <a:pt x="51446" y="351"/>
                    <a:pt x="45483" y="402"/>
                    <a:pt x="39519" y="405"/>
                  </a:cubicBezTo>
                  <a:cubicBezTo>
                    <a:pt x="32051" y="407"/>
                    <a:pt x="24646" y="929"/>
                    <a:pt x="17209" y="929"/>
                  </a:cubicBezTo>
                  <a:cubicBezTo>
                    <a:pt x="14873" y="929"/>
                    <a:pt x="12533" y="877"/>
                    <a:pt x="10187" y="742"/>
                  </a:cubicBezTo>
                  <a:cubicBezTo>
                    <a:pt x="9552" y="705"/>
                    <a:pt x="8925" y="691"/>
                    <a:pt x="8301" y="691"/>
                  </a:cubicBezTo>
                  <a:cubicBezTo>
                    <a:pt x="6568" y="691"/>
                    <a:pt x="4863" y="796"/>
                    <a:pt x="3092" y="796"/>
                  </a:cubicBezTo>
                  <a:cubicBezTo>
                    <a:pt x="3029" y="796"/>
                    <a:pt x="2966" y="796"/>
                    <a:pt x="2903" y="796"/>
                  </a:cubicBezTo>
                  <a:cubicBezTo>
                    <a:pt x="2825" y="795"/>
                    <a:pt x="2747" y="795"/>
                    <a:pt x="2669" y="795"/>
                  </a:cubicBezTo>
                  <a:cubicBezTo>
                    <a:pt x="2113" y="795"/>
                    <a:pt x="1544" y="805"/>
                    <a:pt x="986" y="805"/>
                  </a:cubicBezTo>
                  <a:cubicBezTo>
                    <a:pt x="715" y="805"/>
                    <a:pt x="447" y="803"/>
                    <a:pt x="184" y="796"/>
                  </a:cubicBezTo>
                  <a:lnTo>
                    <a:pt x="184" y="796"/>
                  </a:lnTo>
                  <a:cubicBezTo>
                    <a:pt x="1" y="5363"/>
                    <a:pt x="556" y="9255"/>
                    <a:pt x="550" y="13809"/>
                  </a:cubicBezTo>
                  <a:cubicBezTo>
                    <a:pt x="548" y="16878"/>
                    <a:pt x="426" y="18465"/>
                    <a:pt x="588" y="21508"/>
                  </a:cubicBezTo>
                  <a:cubicBezTo>
                    <a:pt x="2720" y="21508"/>
                    <a:pt x="4417" y="21260"/>
                    <a:pt x="6473" y="21203"/>
                  </a:cubicBezTo>
                  <a:cubicBezTo>
                    <a:pt x="6982" y="21189"/>
                    <a:pt x="7487" y="21184"/>
                    <a:pt x="7988" y="21184"/>
                  </a:cubicBezTo>
                  <a:cubicBezTo>
                    <a:pt x="9634" y="21184"/>
                    <a:pt x="11247" y="21241"/>
                    <a:pt x="12843" y="21241"/>
                  </a:cubicBezTo>
                  <a:cubicBezTo>
                    <a:pt x="13507" y="21241"/>
                    <a:pt x="14168" y="21231"/>
                    <a:pt x="14827" y="21203"/>
                  </a:cubicBezTo>
                  <a:cubicBezTo>
                    <a:pt x="15212" y="21187"/>
                    <a:pt x="15597" y="21180"/>
                    <a:pt x="15981" y="21180"/>
                  </a:cubicBezTo>
                  <a:cubicBezTo>
                    <a:pt x="17687" y="21180"/>
                    <a:pt x="19387" y="21311"/>
                    <a:pt x="21088" y="21311"/>
                  </a:cubicBezTo>
                  <a:cubicBezTo>
                    <a:pt x="21730" y="21311"/>
                    <a:pt x="22373" y="21292"/>
                    <a:pt x="23017" y="21241"/>
                  </a:cubicBezTo>
                  <a:cubicBezTo>
                    <a:pt x="23993" y="21163"/>
                    <a:pt x="24972" y="21144"/>
                    <a:pt x="25951" y="21144"/>
                  </a:cubicBezTo>
                  <a:cubicBezTo>
                    <a:pt x="26870" y="21144"/>
                    <a:pt x="27789" y="21161"/>
                    <a:pt x="28708" y="21161"/>
                  </a:cubicBezTo>
                  <a:cubicBezTo>
                    <a:pt x="29394" y="21161"/>
                    <a:pt x="30079" y="21152"/>
                    <a:pt x="30764" y="21120"/>
                  </a:cubicBezTo>
                  <a:cubicBezTo>
                    <a:pt x="33453" y="20993"/>
                    <a:pt x="36090" y="20931"/>
                    <a:pt x="38736" y="20931"/>
                  </a:cubicBezTo>
                  <a:cubicBezTo>
                    <a:pt x="40974" y="20931"/>
                    <a:pt x="43219" y="20975"/>
                    <a:pt x="45507" y="21060"/>
                  </a:cubicBezTo>
                  <a:cubicBezTo>
                    <a:pt x="46455" y="21096"/>
                    <a:pt x="47381" y="21111"/>
                    <a:pt x="48295" y="21111"/>
                  </a:cubicBezTo>
                  <a:cubicBezTo>
                    <a:pt x="52058" y="21111"/>
                    <a:pt x="55612" y="20856"/>
                    <a:pt x="59687" y="20713"/>
                  </a:cubicBezTo>
                  <a:cubicBezTo>
                    <a:pt x="61163" y="20661"/>
                    <a:pt x="62749" y="20645"/>
                    <a:pt x="64363" y="20645"/>
                  </a:cubicBezTo>
                  <a:cubicBezTo>
                    <a:pt x="67021" y="20645"/>
                    <a:pt x="69756" y="20688"/>
                    <a:pt x="72199" y="20688"/>
                  </a:cubicBezTo>
                  <a:cubicBezTo>
                    <a:pt x="71778" y="18587"/>
                    <a:pt x="72166" y="16792"/>
                    <a:pt x="72166" y="14695"/>
                  </a:cubicBezTo>
                  <a:cubicBezTo>
                    <a:pt x="72164" y="12248"/>
                    <a:pt x="71867" y="10047"/>
                    <a:pt x="71867" y="7635"/>
                  </a:cubicBezTo>
                  <a:cubicBezTo>
                    <a:pt x="71867" y="5132"/>
                    <a:pt x="71986" y="2609"/>
                    <a:pt x="71867" y="1"/>
                  </a:cubicBezTo>
                  <a:close/>
                </a:path>
              </a:pathLst>
            </a:cu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rgbClr val="0141B3"/>
                  </a:solidFill>
                  <a:latin typeface="Lemonada Medium"/>
                  <a:ea typeface="Lemonada Medium"/>
                  <a:cs typeface="Lemonada Medium"/>
                  <a:sym typeface="Lemonada Medium"/>
                </a:rPr>
                <a:t>Draft Mission and Commitments:</a:t>
              </a:r>
              <a:endParaRPr sz="3000">
                <a:solidFill>
                  <a:srgbClr val="0141B3"/>
                </a:solidFill>
                <a:latin typeface="Lemonada Medium"/>
                <a:ea typeface="Lemonada Medium"/>
                <a:cs typeface="Lemonada Medium"/>
                <a:sym typeface="Lemonada Medium"/>
              </a:endParaRPr>
            </a:p>
            <a:p>
              <a:pPr marL="0" lvl="0" indent="0" algn="ctr" rtl="0">
                <a:spcBef>
                  <a:spcPts val="0"/>
                </a:spcBef>
                <a:spcAft>
                  <a:spcPts val="0"/>
                </a:spcAft>
                <a:buNone/>
              </a:pPr>
              <a:r>
                <a:rPr lang="en" sz="3000">
                  <a:solidFill>
                    <a:srgbClr val="0141B3"/>
                  </a:solidFill>
                  <a:latin typeface="Lemonada Medium"/>
                  <a:ea typeface="Lemonada Medium"/>
                  <a:cs typeface="Lemonada Medium"/>
                  <a:sym typeface="Lemonada Medium"/>
                </a:rPr>
                <a:t>Independent Feedback </a:t>
              </a:r>
              <a:endParaRPr sz="3000">
                <a:solidFill>
                  <a:srgbClr val="0141B3"/>
                </a:solidFill>
                <a:latin typeface="Lemonada Medium"/>
                <a:ea typeface="Lemonada Medium"/>
                <a:cs typeface="Lemonada Medium"/>
                <a:sym typeface="Lemonada Medium"/>
              </a:endParaRPr>
            </a:p>
            <a:p>
              <a:pPr marL="0" lvl="0" indent="0" algn="ctr" rtl="0">
                <a:spcBef>
                  <a:spcPts val="0"/>
                </a:spcBef>
                <a:spcAft>
                  <a:spcPts val="0"/>
                </a:spcAft>
                <a:buNone/>
              </a:pPr>
              <a:r>
                <a:rPr lang="en" sz="3000">
                  <a:solidFill>
                    <a:srgbClr val="0141B3"/>
                  </a:solidFill>
                  <a:latin typeface="Lemonada Medium"/>
                  <a:ea typeface="Lemonada Medium"/>
                  <a:cs typeface="Lemonada Medium"/>
                  <a:sym typeface="Lemonada Medium"/>
                </a:rPr>
                <a:t>&amp; Joint Discussion</a:t>
              </a:r>
              <a:endParaRPr sz="3000">
                <a:solidFill>
                  <a:srgbClr val="0141B3"/>
                </a:solidFill>
                <a:latin typeface="Lemonada Medium"/>
                <a:ea typeface="Lemonada Medium"/>
                <a:cs typeface="Lemonada Medium"/>
                <a:sym typeface="Lemonada Medium"/>
              </a:endParaRPr>
            </a:p>
          </p:txBody>
        </p:sp>
        <p:sp>
          <p:nvSpPr>
            <p:cNvPr id="695" name="Google Shape;695;p50"/>
            <p:cNvSpPr/>
            <p:nvPr/>
          </p:nvSpPr>
          <p:spPr>
            <a:xfrm>
              <a:off x="1470678" y="2050003"/>
              <a:ext cx="165660" cy="192494"/>
            </a:xfrm>
            <a:custGeom>
              <a:avLst/>
              <a:gdLst/>
              <a:ahLst/>
              <a:cxnLst/>
              <a:rect l="l" t="t" r="r" b="b"/>
              <a:pathLst>
                <a:path w="1957" h="2274" extrusionOk="0">
                  <a:moveTo>
                    <a:pt x="539" y="1"/>
                  </a:moveTo>
                  <a:cubicBezTo>
                    <a:pt x="445" y="1"/>
                    <a:pt x="337" y="65"/>
                    <a:pt x="332" y="149"/>
                  </a:cubicBezTo>
                  <a:cubicBezTo>
                    <a:pt x="324" y="238"/>
                    <a:pt x="337" y="329"/>
                    <a:pt x="372" y="413"/>
                  </a:cubicBezTo>
                  <a:cubicBezTo>
                    <a:pt x="316" y="416"/>
                    <a:pt x="259" y="424"/>
                    <a:pt x="205" y="435"/>
                  </a:cubicBezTo>
                  <a:cubicBezTo>
                    <a:pt x="87" y="456"/>
                    <a:pt x="0" y="588"/>
                    <a:pt x="60" y="688"/>
                  </a:cubicBezTo>
                  <a:cubicBezTo>
                    <a:pt x="103" y="766"/>
                    <a:pt x="154" y="839"/>
                    <a:pt x="216" y="903"/>
                  </a:cubicBezTo>
                  <a:cubicBezTo>
                    <a:pt x="235" y="922"/>
                    <a:pt x="256" y="938"/>
                    <a:pt x="281" y="952"/>
                  </a:cubicBezTo>
                  <a:cubicBezTo>
                    <a:pt x="184" y="960"/>
                    <a:pt x="87" y="1014"/>
                    <a:pt x="81" y="1097"/>
                  </a:cubicBezTo>
                  <a:cubicBezTo>
                    <a:pt x="76" y="1246"/>
                    <a:pt x="124" y="1391"/>
                    <a:pt x="221" y="1507"/>
                  </a:cubicBezTo>
                  <a:cubicBezTo>
                    <a:pt x="194" y="1518"/>
                    <a:pt x="170" y="1531"/>
                    <a:pt x="143" y="1545"/>
                  </a:cubicBezTo>
                  <a:cubicBezTo>
                    <a:pt x="17" y="1618"/>
                    <a:pt x="19" y="1752"/>
                    <a:pt x="130" y="1849"/>
                  </a:cubicBezTo>
                  <a:cubicBezTo>
                    <a:pt x="424" y="2116"/>
                    <a:pt x="894" y="2273"/>
                    <a:pt x="1325" y="2273"/>
                  </a:cubicBezTo>
                  <a:cubicBezTo>
                    <a:pt x="1451" y="2273"/>
                    <a:pt x="1573" y="2260"/>
                    <a:pt x="1687" y="2232"/>
                  </a:cubicBezTo>
                  <a:cubicBezTo>
                    <a:pt x="1957" y="2167"/>
                    <a:pt x="1854" y="1830"/>
                    <a:pt x="1574" y="1828"/>
                  </a:cubicBezTo>
                  <a:cubicBezTo>
                    <a:pt x="1418" y="1828"/>
                    <a:pt x="1262" y="1812"/>
                    <a:pt x="1108" y="1782"/>
                  </a:cubicBezTo>
                  <a:cubicBezTo>
                    <a:pt x="1121" y="1763"/>
                    <a:pt x="1132" y="1744"/>
                    <a:pt x="1138" y="1723"/>
                  </a:cubicBezTo>
                  <a:cubicBezTo>
                    <a:pt x="1151" y="1723"/>
                    <a:pt x="1164" y="1724"/>
                    <a:pt x="1177" y="1724"/>
                  </a:cubicBezTo>
                  <a:cubicBezTo>
                    <a:pt x="1253" y="1724"/>
                    <a:pt x="1328" y="1711"/>
                    <a:pt x="1402" y="1690"/>
                  </a:cubicBezTo>
                  <a:cubicBezTo>
                    <a:pt x="1426" y="1682"/>
                    <a:pt x="1448" y="1671"/>
                    <a:pt x="1466" y="1655"/>
                  </a:cubicBezTo>
                  <a:cubicBezTo>
                    <a:pt x="1607" y="1609"/>
                    <a:pt x="1660" y="1442"/>
                    <a:pt x="1520" y="1345"/>
                  </a:cubicBezTo>
                  <a:cubicBezTo>
                    <a:pt x="1342" y="1224"/>
                    <a:pt x="1130" y="1168"/>
                    <a:pt x="938" y="1065"/>
                  </a:cubicBezTo>
                  <a:cubicBezTo>
                    <a:pt x="836" y="1012"/>
                    <a:pt x="701" y="945"/>
                    <a:pt x="764" y="945"/>
                  </a:cubicBezTo>
                  <a:cubicBezTo>
                    <a:pt x="780" y="945"/>
                    <a:pt x="810" y="949"/>
                    <a:pt x="857" y="960"/>
                  </a:cubicBezTo>
                  <a:cubicBezTo>
                    <a:pt x="925" y="976"/>
                    <a:pt x="992" y="998"/>
                    <a:pt x="1057" y="1022"/>
                  </a:cubicBezTo>
                  <a:lnTo>
                    <a:pt x="1070" y="1027"/>
                  </a:lnTo>
                  <a:cubicBezTo>
                    <a:pt x="1089" y="1035"/>
                    <a:pt x="1111" y="1041"/>
                    <a:pt x="1130" y="1046"/>
                  </a:cubicBezTo>
                  <a:cubicBezTo>
                    <a:pt x="1158" y="1055"/>
                    <a:pt x="1184" y="1059"/>
                    <a:pt x="1208" y="1059"/>
                  </a:cubicBezTo>
                  <a:cubicBezTo>
                    <a:pt x="1393" y="1059"/>
                    <a:pt x="1468" y="829"/>
                    <a:pt x="1321" y="718"/>
                  </a:cubicBezTo>
                  <a:cubicBezTo>
                    <a:pt x="1337" y="623"/>
                    <a:pt x="1278" y="521"/>
                    <a:pt x="1127" y="488"/>
                  </a:cubicBezTo>
                  <a:lnTo>
                    <a:pt x="1049" y="472"/>
                  </a:lnTo>
                  <a:cubicBezTo>
                    <a:pt x="1003" y="462"/>
                    <a:pt x="957" y="443"/>
                    <a:pt x="917" y="418"/>
                  </a:cubicBezTo>
                  <a:lnTo>
                    <a:pt x="917" y="418"/>
                  </a:lnTo>
                  <a:cubicBezTo>
                    <a:pt x="1027" y="440"/>
                    <a:pt x="1135" y="472"/>
                    <a:pt x="1240" y="513"/>
                  </a:cubicBezTo>
                  <a:cubicBezTo>
                    <a:pt x="1276" y="526"/>
                    <a:pt x="1310" y="532"/>
                    <a:pt x="1343" y="532"/>
                  </a:cubicBezTo>
                  <a:cubicBezTo>
                    <a:pt x="1555" y="532"/>
                    <a:pt x="1668" y="278"/>
                    <a:pt x="1431" y="189"/>
                  </a:cubicBezTo>
                  <a:cubicBezTo>
                    <a:pt x="1135" y="79"/>
                    <a:pt x="860" y="1"/>
                    <a:pt x="539"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50"/>
            <p:cNvSpPr/>
            <p:nvPr/>
          </p:nvSpPr>
          <p:spPr>
            <a:xfrm>
              <a:off x="2910998" y="1848197"/>
              <a:ext cx="190547" cy="155587"/>
            </a:xfrm>
            <a:custGeom>
              <a:avLst/>
              <a:gdLst/>
              <a:ahLst/>
              <a:cxnLst/>
              <a:rect l="l" t="t" r="r" b="b"/>
              <a:pathLst>
                <a:path w="2251" h="1838" extrusionOk="0">
                  <a:moveTo>
                    <a:pt x="369" y="1"/>
                  </a:moveTo>
                  <a:cubicBezTo>
                    <a:pt x="294" y="1"/>
                    <a:pt x="216" y="35"/>
                    <a:pt x="181" y="91"/>
                  </a:cubicBezTo>
                  <a:cubicBezTo>
                    <a:pt x="173" y="100"/>
                    <a:pt x="170" y="105"/>
                    <a:pt x="165" y="110"/>
                  </a:cubicBezTo>
                  <a:cubicBezTo>
                    <a:pt x="78" y="132"/>
                    <a:pt x="3" y="191"/>
                    <a:pt x="3" y="291"/>
                  </a:cubicBezTo>
                  <a:cubicBezTo>
                    <a:pt x="0" y="469"/>
                    <a:pt x="35" y="638"/>
                    <a:pt x="51" y="814"/>
                  </a:cubicBezTo>
                  <a:cubicBezTo>
                    <a:pt x="57" y="881"/>
                    <a:pt x="59" y="946"/>
                    <a:pt x="62" y="1010"/>
                  </a:cubicBezTo>
                  <a:cubicBezTo>
                    <a:pt x="65" y="1131"/>
                    <a:pt x="167" y="1190"/>
                    <a:pt x="271" y="1190"/>
                  </a:cubicBezTo>
                  <a:cubicBezTo>
                    <a:pt x="339" y="1190"/>
                    <a:pt x="408" y="1164"/>
                    <a:pt x="450" y="1113"/>
                  </a:cubicBezTo>
                  <a:cubicBezTo>
                    <a:pt x="458" y="1196"/>
                    <a:pt x="464" y="1280"/>
                    <a:pt x="469" y="1366"/>
                  </a:cubicBezTo>
                  <a:cubicBezTo>
                    <a:pt x="472" y="1482"/>
                    <a:pt x="576" y="1540"/>
                    <a:pt x="681" y="1540"/>
                  </a:cubicBezTo>
                  <a:cubicBezTo>
                    <a:pt x="787" y="1540"/>
                    <a:pt x="892" y="1480"/>
                    <a:pt x="889" y="1361"/>
                  </a:cubicBezTo>
                  <a:cubicBezTo>
                    <a:pt x="889" y="1342"/>
                    <a:pt x="889" y="1320"/>
                    <a:pt x="887" y="1301"/>
                  </a:cubicBezTo>
                  <a:cubicBezTo>
                    <a:pt x="881" y="1140"/>
                    <a:pt x="868" y="978"/>
                    <a:pt x="844" y="816"/>
                  </a:cubicBezTo>
                  <a:cubicBezTo>
                    <a:pt x="841" y="765"/>
                    <a:pt x="844" y="717"/>
                    <a:pt x="849" y="668"/>
                  </a:cubicBezTo>
                  <a:cubicBezTo>
                    <a:pt x="898" y="760"/>
                    <a:pt x="935" y="862"/>
                    <a:pt x="951" y="967"/>
                  </a:cubicBezTo>
                  <a:cubicBezTo>
                    <a:pt x="965" y="1207"/>
                    <a:pt x="978" y="1444"/>
                    <a:pt x="986" y="1684"/>
                  </a:cubicBezTo>
                  <a:cubicBezTo>
                    <a:pt x="986" y="1786"/>
                    <a:pt x="1076" y="1837"/>
                    <a:pt x="1166" y="1837"/>
                  </a:cubicBezTo>
                  <a:cubicBezTo>
                    <a:pt x="1260" y="1837"/>
                    <a:pt x="1354" y="1784"/>
                    <a:pt x="1356" y="1679"/>
                  </a:cubicBezTo>
                  <a:cubicBezTo>
                    <a:pt x="1356" y="1468"/>
                    <a:pt x="1345" y="1253"/>
                    <a:pt x="1366" y="1043"/>
                  </a:cubicBezTo>
                  <a:cubicBezTo>
                    <a:pt x="1374" y="962"/>
                    <a:pt x="1380" y="865"/>
                    <a:pt x="1393" y="768"/>
                  </a:cubicBezTo>
                  <a:cubicBezTo>
                    <a:pt x="1423" y="819"/>
                    <a:pt x="1450" y="873"/>
                    <a:pt x="1469" y="930"/>
                  </a:cubicBezTo>
                  <a:cubicBezTo>
                    <a:pt x="1517" y="1056"/>
                    <a:pt x="1461" y="1175"/>
                    <a:pt x="1504" y="1291"/>
                  </a:cubicBezTo>
                  <a:cubicBezTo>
                    <a:pt x="1525" y="1350"/>
                    <a:pt x="1577" y="1371"/>
                    <a:pt x="1639" y="1390"/>
                  </a:cubicBezTo>
                  <a:cubicBezTo>
                    <a:pt x="1654" y="1395"/>
                    <a:pt x="1670" y="1398"/>
                    <a:pt x="1687" y="1398"/>
                  </a:cubicBezTo>
                  <a:cubicBezTo>
                    <a:pt x="1740" y="1398"/>
                    <a:pt x="1793" y="1373"/>
                    <a:pt x="1830" y="1345"/>
                  </a:cubicBezTo>
                  <a:cubicBezTo>
                    <a:pt x="2250" y="1013"/>
                    <a:pt x="1795" y="312"/>
                    <a:pt x="1407" y="126"/>
                  </a:cubicBezTo>
                  <a:cubicBezTo>
                    <a:pt x="1367" y="107"/>
                    <a:pt x="1323" y="98"/>
                    <a:pt x="1281" y="98"/>
                  </a:cubicBezTo>
                  <a:cubicBezTo>
                    <a:pt x="1192" y="98"/>
                    <a:pt x="1105" y="138"/>
                    <a:pt x="1048" y="213"/>
                  </a:cubicBezTo>
                  <a:cubicBezTo>
                    <a:pt x="1038" y="232"/>
                    <a:pt x="1027" y="250"/>
                    <a:pt x="1016" y="272"/>
                  </a:cubicBezTo>
                  <a:cubicBezTo>
                    <a:pt x="978" y="237"/>
                    <a:pt x="941" y="202"/>
                    <a:pt x="898" y="175"/>
                  </a:cubicBezTo>
                  <a:cubicBezTo>
                    <a:pt x="853" y="146"/>
                    <a:pt x="798" y="129"/>
                    <a:pt x="744" y="129"/>
                  </a:cubicBezTo>
                  <a:cubicBezTo>
                    <a:pt x="694" y="129"/>
                    <a:pt x="646" y="144"/>
                    <a:pt x="609" y="178"/>
                  </a:cubicBezTo>
                  <a:cubicBezTo>
                    <a:pt x="577" y="135"/>
                    <a:pt x="542" y="91"/>
                    <a:pt x="504" y="51"/>
                  </a:cubicBezTo>
                  <a:cubicBezTo>
                    <a:pt x="469" y="16"/>
                    <a:pt x="420" y="1"/>
                    <a:pt x="369"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50"/>
            <p:cNvSpPr/>
            <p:nvPr/>
          </p:nvSpPr>
          <p:spPr>
            <a:xfrm>
              <a:off x="3384363" y="1854038"/>
              <a:ext cx="135101" cy="143905"/>
            </a:xfrm>
            <a:custGeom>
              <a:avLst/>
              <a:gdLst/>
              <a:ahLst/>
              <a:cxnLst/>
              <a:rect l="l" t="t" r="r" b="b"/>
              <a:pathLst>
                <a:path w="1596" h="1700" extrusionOk="0">
                  <a:moveTo>
                    <a:pt x="843" y="1"/>
                  </a:moveTo>
                  <a:cubicBezTo>
                    <a:pt x="842" y="1"/>
                    <a:pt x="840" y="1"/>
                    <a:pt x="839" y="1"/>
                  </a:cubicBezTo>
                  <a:cubicBezTo>
                    <a:pt x="731" y="6"/>
                    <a:pt x="634" y="122"/>
                    <a:pt x="669" y="225"/>
                  </a:cubicBezTo>
                  <a:cubicBezTo>
                    <a:pt x="636" y="129"/>
                    <a:pt x="604" y="93"/>
                    <a:pt x="573" y="93"/>
                  </a:cubicBezTo>
                  <a:cubicBezTo>
                    <a:pt x="512" y="93"/>
                    <a:pt x="458" y="232"/>
                    <a:pt x="421" y="335"/>
                  </a:cubicBezTo>
                  <a:cubicBezTo>
                    <a:pt x="410" y="334"/>
                    <a:pt x="400" y="333"/>
                    <a:pt x="390" y="333"/>
                  </a:cubicBezTo>
                  <a:cubicBezTo>
                    <a:pt x="0" y="333"/>
                    <a:pt x="307" y="1143"/>
                    <a:pt x="488" y="1354"/>
                  </a:cubicBezTo>
                  <a:cubicBezTo>
                    <a:pt x="521" y="1389"/>
                    <a:pt x="558" y="1426"/>
                    <a:pt x="607" y="1429"/>
                  </a:cubicBezTo>
                  <a:cubicBezTo>
                    <a:pt x="648" y="1429"/>
                    <a:pt x="689" y="1389"/>
                    <a:pt x="683" y="1352"/>
                  </a:cubicBezTo>
                  <a:lnTo>
                    <a:pt x="683" y="1352"/>
                  </a:lnTo>
                  <a:cubicBezTo>
                    <a:pt x="736" y="1473"/>
                    <a:pt x="814" y="1579"/>
                    <a:pt x="917" y="1664"/>
                  </a:cubicBezTo>
                  <a:cubicBezTo>
                    <a:pt x="939" y="1682"/>
                    <a:pt x="967" y="1700"/>
                    <a:pt x="995" y="1700"/>
                  </a:cubicBezTo>
                  <a:cubicBezTo>
                    <a:pt x="1004" y="1700"/>
                    <a:pt x="1013" y="1698"/>
                    <a:pt x="1022" y="1693"/>
                  </a:cubicBezTo>
                  <a:cubicBezTo>
                    <a:pt x="1057" y="1677"/>
                    <a:pt x="1062" y="1634"/>
                    <a:pt x="1065" y="1596"/>
                  </a:cubicBezTo>
                  <a:cubicBezTo>
                    <a:pt x="1068" y="1491"/>
                    <a:pt x="1057" y="1389"/>
                    <a:pt x="1035" y="1289"/>
                  </a:cubicBezTo>
                  <a:lnTo>
                    <a:pt x="1035" y="1289"/>
                  </a:lnTo>
                  <a:cubicBezTo>
                    <a:pt x="1065" y="1391"/>
                    <a:pt x="1130" y="1483"/>
                    <a:pt x="1219" y="1545"/>
                  </a:cubicBezTo>
                  <a:cubicBezTo>
                    <a:pt x="1234" y="1560"/>
                    <a:pt x="1254" y="1568"/>
                    <a:pt x="1274" y="1568"/>
                  </a:cubicBezTo>
                  <a:cubicBezTo>
                    <a:pt x="1279" y="1568"/>
                    <a:pt x="1284" y="1568"/>
                    <a:pt x="1289" y="1567"/>
                  </a:cubicBezTo>
                  <a:cubicBezTo>
                    <a:pt x="1324" y="1553"/>
                    <a:pt x="1329" y="1507"/>
                    <a:pt x="1326" y="1470"/>
                  </a:cubicBezTo>
                  <a:cubicBezTo>
                    <a:pt x="1316" y="1286"/>
                    <a:pt x="1308" y="1103"/>
                    <a:pt x="1299" y="917"/>
                  </a:cubicBezTo>
                  <a:lnTo>
                    <a:pt x="1299" y="917"/>
                  </a:lnTo>
                  <a:cubicBezTo>
                    <a:pt x="1316" y="1022"/>
                    <a:pt x="1356" y="1119"/>
                    <a:pt x="1421" y="1205"/>
                  </a:cubicBezTo>
                  <a:cubicBezTo>
                    <a:pt x="1437" y="1224"/>
                    <a:pt x="1461" y="1245"/>
                    <a:pt x="1483" y="1245"/>
                  </a:cubicBezTo>
                  <a:cubicBezTo>
                    <a:pt x="1491" y="1245"/>
                    <a:pt x="1498" y="1243"/>
                    <a:pt x="1504" y="1238"/>
                  </a:cubicBezTo>
                  <a:cubicBezTo>
                    <a:pt x="1515" y="1227"/>
                    <a:pt x="1520" y="1214"/>
                    <a:pt x="1523" y="1200"/>
                  </a:cubicBezTo>
                  <a:cubicBezTo>
                    <a:pt x="1596" y="887"/>
                    <a:pt x="1458" y="569"/>
                    <a:pt x="1326" y="278"/>
                  </a:cubicBezTo>
                  <a:cubicBezTo>
                    <a:pt x="1299" y="225"/>
                    <a:pt x="1273" y="168"/>
                    <a:pt x="1221" y="138"/>
                  </a:cubicBezTo>
                  <a:cubicBezTo>
                    <a:pt x="1206" y="130"/>
                    <a:pt x="1188" y="126"/>
                    <a:pt x="1170" y="126"/>
                  </a:cubicBezTo>
                  <a:cubicBezTo>
                    <a:pt x="1128" y="126"/>
                    <a:pt x="1086" y="147"/>
                    <a:pt x="1078" y="187"/>
                  </a:cubicBezTo>
                  <a:cubicBezTo>
                    <a:pt x="1044" y="89"/>
                    <a:pt x="949" y="1"/>
                    <a:pt x="843"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50"/>
            <p:cNvSpPr/>
            <p:nvPr/>
          </p:nvSpPr>
          <p:spPr>
            <a:xfrm>
              <a:off x="5966524" y="1801978"/>
              <a:ext cx="178273" cy="159735"/>
            </a:xfrm>
            <a:custGeom>
              <a:avLst/>
              <a:gdLst/>
              <a:ahLst/>
              <a:cxnLst/>
              <a:rect l="l" t="t" r="r" b="b"/>
              <a:pathLst>
                <a:path w="2106" h="1887" extrusionOk="0">
                  <a:moveTo>
                    <a:pt x="428" y="1"/>
                  </a:moveTo>
                  <a:cubicBezTo>
                    <a:pt x="368" y="1"/>
                    <a:pt x="308" y="22"/>
                    <a:pt x="273" y="61"/>
                  </a:cubicBezTo>
                  <a:cubicBezTo>
                    <a:pt x="270" y="69"/>
                    <a:pt x="265" y="72"/>
                    <a:pt x="262" y="77"/>
                  </a:cubicBezTo>
                  <a:cubicBezTo>
                    <a:pt x="176" y="82"/>
                    <a:pt x="95" y="128"/>
                    <a:pt x="76" y="225"/>
                  </a:cubicBezTo>
                  <a:cubicBezTo>
                    <a:pt x="46" y="392"/>
                    <a:pt x="52" y="562"/>
                    <a:pt x="41" y="729"/>
                  </a:cubicBezTo>
                  <a:cubicBezTo>
                    <a:pt x="35" y="794"/>
                    <a:pt x="27" y="856"/>
                    <a:pt x="19" y="920"/>
                  </a:cubicBezTo>
                  <a:cubicBezTo>
                    <a:pt x="1" y="1052"/>
                    <a:pt x="118" y="1128"/>
                    <a:pt x="233" y="1128"/>
                  </a:cubicBezTo>
                  <a:cubicBezTo>
                    <a:pt x="285" y="1128"/>
                    <a:pt x="336" y="1112"/>
                    <a:pt x="375" y="1079"/>
                  </a:cubicBezTo>
                  <a:lnTo>
                    <a:pt x="375" y="1079"/>
                  </a:lnTo>
                  <a:cubicBezTo>
                    <a:pt x="367" y="1163"/>
                    <a:pt x="359" y="1244"/>
                    <a:pt x="351" y="1325"/>
                  </a:cubicBezTo>
                  <a:cubicBezTo>
                    <a:pt x="332" y="1453"/>
                    <a:pt x="454" y="1529"/>
                    <a:pt x="568" y="1529"/>
                  </a:cubicBezTo>
                  <a:cubicBezTo>
                    <a:pt x="656" y="1529"/>
                    <a:pt x="740" y="1485"/>
                    <a:pt x="755" y="1387"/>
                  </a:cubicBezTo>
                  <a:cubicBezTo>
                    <a:pt x="758" y="1368"/>
                    <a:pt x="758" y="1349"/>
                    <a:pt x="760" y="1330"/>
                  </a:cubicBezTo>
                  <a:cubicBezTo>
                    <a:pt x="782" y="1174"/>
                    <a:pt x="793" y="1017"/>
                    <a:pt x="798" y="858"/>
                  </a:cubicBezTo>
                  <a:cubicBezTo>
                    <a:pt x="803" y="810"/>
                    <a:pt x="812" y="764"/>
                    <a:pt x="825" y="716"/>
                  </a:cubicBezTo>
                  <a:cubicBezTo>
                    <a:pt x="857" y="815"/>
                    <a:pt x="876" y="918"/>
                    <a:pt x="876" y="1020"/>
                  </a:cubicBezTo>
                  <a:cubicBezTo>
                    <a:pt x="852" y="1249"/>
                    <a:pt x="825" y="1478"/>
                    <a:pt x="793" y="1707"/>
                  </a:cubicBezTo>
                  <a:cubicBezTo>
                    <a:pt x="774" y="1821"/>
                    <a:pt x="880" y="1887"/>
                    <a:pt x="980" y="1887"/>
                  </a:cubicBezTo>
                  <a:cubicBezTo>
                    <a:pt x="1057" y="1887"/>
                    <a:pt x="1131" y="1849"/>
                    <a:pt x="1146" y="1764"/>
                  </a:cubicBezTo>
                  <a:cubicBezTo>
                    <a:pt x="1181" y="1562"/>
                    <a:pt x="1205" y="1354"/>
                    <a:pt x="1259" y="1158"/>
                  </a:cubicBezTo>
                  <a:cubicBezTo>
                    <a:pt x="1278" y="1079"/>
                    <a:pt x="1299" y="988"/>
                    <a:pt x="1326" y="899"/>
                  </a:cubicBezTo>
                  <a:cubicBezTo>
                    <a:pt x="1348" y="953"/>
                    <a:pt x="1364" y="1009"/>
                    <a:pt x="1375" y="1066"/>
                  </a:cubicBezTo>
                  <a:cubicBezTo>
                    <a:pt x="1399" y="1195"/>
                    <a:pt x="1326" y="1298"/>
                    <a:pt x="1348" y="1414"/>
                  </a:cubicBezTo>
                  <a:cubicBezTo>
                    <a:pt x="1359" y="1476"/>
                    <a:pt x="1404" y="1502"/>
                    <a:pt x="1461" y="1532"/>
                  </a:cubicBezTo>
                  <a:cubicBezTo>
                    <a:pt x="1487" y="1544"/>
                    <a:pt x="1515" y="1549"/>
                    <a:pt x="1543" y="1549"/>
                  </a:cubicBezTo>
                  <a:cubicBezTo>
                    <a:pt x="1580" y="1549"/>
                    <a:pt x="1618" y="1539"/>
                    <a:pt x="1652" y="1519"/>
                  </a:cubicBezTo>
                  <a:cubicBezTo>
                    <a:pt x="2105" y="1271"/>
                    <a:pt x="1782" y="530"/>
                    <a:pt x="1439" y="290"/>
                  </a:cubicBezTo>
                  <a:cubicBezTo>
                    <a:pt x="1392" y="256"/>
                    <a:pt x="1336" y="240"/>
                    <a:pt x="1280" y="240"/>
                  </a:cubicBezTo>
                  <a:cubicBezTo>
                    <a:pt x="1210" y="240"/>
                    <a:pt x="1140" y="266"/>
                    <a:pt x="1086" y="317"/>
                  </a:cubicBezTo>
                  <a:cubicBezTo>
                    <a:pt x="1070" y="330"/>
                    <a:pt x="1057" y="349"/>
                    <a:pt x="1043" y="365"/>
                  </a:cubicBezTo>
                  <a:cubicBezTo>
                    <a:pt x="1014" y="325"/>
                    <a:pt x="981" y="287"/>
                    <a:pt x="946" y="255"/>
                  </a:cubicBezTo>
                  <a:cubicBezTo>
                    <a:pt x="899" y="211"/>
                    <a:pt x="832" y="181"/>
                    <a:pt x="768" y="181"/>
                  </a:cubicBezTo>
                  <a:cubicBezTo>
                    <a:pt x="733" y="181"/>
                    <a:pt x="698" y="191"/>
                    <a:pt x="669" y="212"/>
                  </a:cubicBezTo>
                  <a:cubicBezTo>
                    <a:pt x="647" y="163"/>
                    <a:pt x="620" y="117"/>
                    <a:pt x="591" y="74"/>
                  </a:cubicBezTo>
                  <a:cubicBezTo>
                    <a:pt x="556" y="24"/>
                    <a:pt x="492" y="1"/>
                    <a:pt x="428"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50"/>
            <p:cNvSpPr/>
            <p:nvPr/>
          </p:nvSpPr>
          <p:spPr>
            <a:xfrm>
              <a:off x="4667475" y="1816553"/>
              <a:ext cx="162020" cy="117226"/>
            </a:xfrm>
            <a:custGeom>
              <a:avLst/>
              <a:gdLst/>
              <a:ahLst/>
              <a:cxnLst/>
              <a:rect l="l" t="t" r="r" b="b"/>
              <a:pathLst>
                <a:path w="1914" h="1206" extrusionOk="0">
                  <a:moveTo>
                    <a:pt x="1421" y="0"/>
                  </a:moveTo>
                  <a:cubicBezTo>
                    <a:pt x="1374" y="0"/>
                    <a:pt x="1328" y="22"/>
                    <a:pt x="1294" y="67"/>
                  </a:cubicBezTo>
                  <a:cubicBezTo>
                    <a:pt x="1280" y="85"/>
                    <a:pt x="1270" y="102"/>
                    <a:pt x="1259" y="121"/>
                  </a:cubicBezTo>
                  <a:cubicBezTo>
                    <a:pt x="1174" y="64"/>
                    <a:pt x="1075" y="32"/>
                    <a:pt x="974" y="32"/>
                  </a:cubicBezTo>
                  <a:cubicBezTo>
                    <a:pt x="960" y="32"/>
                    <a:pt x="945" y="33"/>
                    <a:pt x="930" y="34"/>
                  </a:cubicBezTo>
                  <a:cubicBezTo>
                    <a:pt x="863" y="37"/>
                    <a:pt x="814" y="104"/>
                    <a:pt x="803" y="169"/>
                  </a:cubicBezTo>
                  <a:cubicBezTo>
                    <a:pt x="793" y="153"/>
                    <a:pt x="782" y="139"/>
                    <a:pt x="766" y="129"/>
                  </a:cubicBezTo>
                  <a:cubicBezTo>
                    <a:pt x="714" y="85"/>
                    <a:pt x="658" y="50"/>
                    <a:pt x="596" y="24"/>
                  </a:cubicBezTo>
                  <a:cubicBezTo>
                    <a:pt x="580" y="16"/>
                    <a:pt x="562" y="12"/>
                    <a:pt x="544" y="12"/>
                  </a:cubicBezTo>
                  <a:cubicBezTo>
                    <a:pt x="476" y="12"/>
                    <a:pt x="402" y="64"/>
                    <a:pt x="383" y="126"/>
                  </a:cubicBezTo>
                  <a:cubicBezTo>
                    <a:pt x="372" y="164"/>
                    <a:pt x="361" y="201"/>
                    <a:pt x="356" y="239"/>
                  </a:cubicBezTo>
                  <a:cubicBezTo>
                    <a:pt x="302" y="222"/>
                    <a:pt x="245" y="213"/>
                    <a:pt x="187" y="213"/>
                  </a:cubicBezTo>
                  <a:cubicBezTo>
                    <a:pt x="172" y="213"/>
                    <a:pt x="158" y="214"/>
                    <a:pt x="143" y="215"/>
                  </a:cubicBezTo>
                  <a:cubicBezTo>
                    <a:pt x="76" y="220"/>
                    <a:pt x="17" y="296"/>
                    <a:pt x="14" y="360"/>
                  </a:cubicBezTo>
                  <a:cubicBezTo>
                    <a:pt x="0" y="573"/>
                    <a:pt x="49" y="759"/>
                    <a:pt x="130" y="959"/>
                  </a:cubicBezTo>
                  <a:cubicBezTo>
                    <a:pt x="153" y="1020"/>
                    <a:pt x="199" y="1045"/>
                    <a:pt x="247" y="1045"/>
                  </a:cubicBezTo>
                  <a:cubicBezTo>
                    <a:pt x="343" y="1045"/>
                    <a:pt x="449" y="944"/>
                    <a:pt x="402" y="824"/>
                  </a:cubicBezTo>
                  <a:cubicBezTo>
                    <a:pt x="372" y="754"/>
                    <a:pt x="351" y="681"/>
                    <a:pt x="340" y="608"/>
                  </a:cubicBezTo>
                  <a:lnTo>
                    <a:pt x="340" y="608"/>
                  </a:lnTo>
                  <a:cubicBezTo>
                    <a:pt x="356" y="633"/>
                    <a:pt x="370" y="662"/>
                    <a:pt x="378" y="695"/>
                  </a:cubicBezTo>
                  <a:cubicBezTo>
                    <a:pt x="380" y="713"/>
                    <a:pt x="383" y="730"/>
                    <a:pt x="386" y="748"/>
                  </a:cubicBezTo>
                  <a:cubicBezTo>
                    <a:pt x="395" y="825"/>
                    <a:pt x="462" y="878"/>
                    <a:pt x="537" y="878"/>
                  </a:cubicBezTo>
                  <a:cubicBezTo>
                    <a:pt x="546" y="878"/>
                    <a:pt x="556" y="877"/>
                    <a:pt x="566" y="875"/>
                  </a:cubicBezTo>
                  <a:cubicBezTo>
                    <a:pt x="596" y="910"/>
                    <a:pt x="639" y="925"/>
                    <a:pt x="683" y="925"/>
                  </a:cubicBezTo>
                  <a:cubicBezTo>
                    <a:pt x="780" y="925"/>
                    <a:pt x="879" y="851"/>
                    <a:pt x="844" y="740"/>
                  </a:cubicBezTo>
                  <a:cubicBezTo>
                    <a:pt x="838" y="727"/>
                    <a:pt x="836" y="713"/>
                    <a:pt x="830" y="700"/>
                  </a:cubicBezTo>
                  <a:lnTo>
                    <a:pt x="828" y="692"/>
                  </a:lnTo>
                  <a:cubicBezTo>
                    <a:pt x="809" y="646"/>
                    <a:pt x="795" y="603"/>
                    <a:pt x="785" y="557"/>
                  </a:cubicBezTo>
                  <a:cubicBezTo>
                    <a:pt x="773" y="504"/>
                    <a:pt x="774" y="484"/>
                    <a:pt x="782" y="484"/>
                  </a:cubicBezTo>
                  <a:cubicBezTo>
                    <a:pt x="797" y="484"/>
                    <a:pt x="836" y="555"/>
                    <a:pt x="868" y="611"/>
                  </a:cubicBezTo>
                  <a:cubicBezTo>
                    <a:pt x="941" y="738"/>
                    <a:pt x="979" y="880"/>
                    <a:pt x="1070" y="999"/>
                  </a:cubicBezTo>
                  <a:cubicBezTo>
                    <a:pt x="1099" y="1036"/>
                    <a:pt x="1139" y="1052"/>
                    <a:pt x="1179" y="1052"/>
                  </a:cubicBezTo>
                  <a:cubicBezTo>
                    <a:pt x="1239" y="1052"/>
                    <a:pt x="1300" y="1015"/>
                    <a:pt x="1326" y="959"/>
                  </a:cubicBezTo>
                  <a:cubicBezTo>
                    <a:pt x="1340" y="945"/>
                    <a:pt x="1350" y="929"/>
                    <a:pt x="1359" y="913"/>
                  </a:cubicBezTo>
                  <a:cubicBezTo>
                    <a:pt x="1383" y="856"/>
                    <a:pt x="1396" y="797"/>
                    <a:pt x="1396" y="735"/>
                  </a:cubicBezTo>
                  <a:cubicBezTo>
                    <a:pt x="1415" y="730"/>
                    <a:pt x="1431" y="721"/>
                    <a:pt x="1445" y="713"/>
                  </a:cubicBezTo>
                  <a:cubicBezTo>
                    <a:pt x="1464" y="816"/>
                    <a:pt x="1469" y="921"/>
                    <a:pt x="1464" y="1026"/>
                  </a:cubicBezTo>
                  <a:cubicBezTo>
                    <a:pt x="1457" y="1138"/>
                    <a:pt x="1548" y="1206"/>
                    <a:pt x="1637" y="1206"/>
                  </a:cubicBezTo>
                  <a:cubicBezTo>
                    <a:pt x="1701" y="1206"/>
                    <a:pt x="1763" y="1172"/>
                    <a:pt x="1790" y="1096"/>
                  </a:cubicBezTo>
                  <a:cubicBezTo>
                    <a:pt x="1914" y="754"/>
                    <a:pt x="1809" y="301"/>
                    <a:pt x="1544" y="53"/>
                  </a:cubicBezTo>
                  <a:cubicBezTo>
                    <a:pt x="1508" y="18"/>
                    <a:pt x="1464" y="0"/>
                    <a:pt x="1421"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50"/>
            <p:cNvSpPr/>
            <p:nvPr/>
          </p:nvSpPr>
          <p:spPr>
            <a:xfrm>
              <a:off x="7520867" y="1970008"/>
              <a:ext cx="152455" cy="136456"/>
            </a:xfrm>
            <a:custGeom>
              <a:avLst/>
              <a:gdLst/>
              <a:ahLst/>
              <a:cxnLst/>
              <a:rect l="l" t="t" r="r" b="b"/>
              <a:pathLst>
                <a:path w="1801" h="1612" extrusionOk="0">
                  <a:moveTo>
                    <a:pt x="828" y="0"/>
                  </a:moveTo>
                  <a:cubicBezTo>
                    <a:pt x="702" y="0"/>
                    <a:pt x="586" y="41"/>
                    <a:pt x="499" y="140"/>
                  </a:cubicBezTo>
                  <a:cubicBezTo>
                    <a:pt x="464" y="180"/>
                    <a:pt x="437" y="242"/>
                    <a:pt x="459" y="296"/>
                  </a:cubicBezTo>
                  <a:cubicBezTo>
                    <a:pt x="477" y="353"/>
                    <a:pt x="499" y="388"/>
                    <a:pt x="553" y="404"/>
                  </a:cubicBezTo>
                  <a:cubicBezTo>
                    <a:pt x="586" y="415"/>
                    <a:pt x="618" y="418"/>
                    <a:pt x="652" y="418"/>
                  </a:cubicBezTo>
                  <a:cubicBezTo>
                    <a:pt x="693" y="418"/>
                    <a:pt x="735" y="413"/>
                    <a:pt x="778" y="413"/>
                  </a:cubicBezTo>
                  <a:cubicBezTo>
                    <a:pt x="814" y="413"/>
                    <a:pt x="850" y="416"/>
                    <a:pt x="887" y="428"/>
                  </a:cubicBezTo>
                  <a:cubicBezTo>
                    <a:pt x="941" y="444"/>
                    <a:pt x="992" y="463"/>
                    <a:pt x="1041" y="488"/>
                  </a:cubicBezTo>
                  <a:cubicBezTo>
                    <a:pt x="952" y="501"/>
                    <a:pt x="860" y="506"/>
                    <a:pt x="785" y="512"/>
                  </a:cubicBezTo>
                  <a:cubicBezTo>
                    <a:pt x="588" y="531"/>
                    <a:pt x="391" y="525"/>
                    <a:pt x="192" y="528"/>
                  </a:cubicBezTo>
                  <a:cubicBezTo>
                    <a:pt x="2" y="533"/>
                    <a:pt x="1" y="827"/>
                    <a:pt x="187" y="827"/>
                  </a:cubicBezTo>
                  <a:cubicBezTo>
                    <a:pt x="188" y="827"/>
                    <a:pt x="190" y="827"/>
                    <a:pt x="192" y="827"/>
                  </a:cubicBezTo>
                  <a:cubicBezTo>
                    <a:pt x="416" y="830"/>
                    <a:pt x="636" y="838"/>
                    <a:pt x="860" y="846"/>
                  </a:cubicBezTo>
                  <a:cubicBezTo>
                    <a:pt x="957" y="859"/>
                    <a:pt x="1051" y="886"/>
                    <a:pt x="1140" y="927"/>
                  </a:cubicBezTo>
                  <a:cubicBezTo>
                    <a:pt x="1107" y="931"/>
                    <a:pt x="1073" y="933"/>
                    <a:pt x="1040" y="933"/>
                  </a:cubicBezTo>
                  <a:cubicBezTo>
                    <a:pt x="1028" y="933"/>
                    <a:pt x="1015" y="933"/>
                    <a:pt x="1003" y="932"/>
                  </a:cubicBezTo>
                  <a:cubicBezTo>
                    <a:pt x="849" y="913"/>
                    <a:pt x="698" y="908"/>
                    <a:pt x="550" y="903"/>
                  </a:cubicBezTo>
                  <a:lnTo>
                    <a:pt x="496" y="903"/>
                  </a:lnTo>
                  <a:cubicBezTo>
                    <a:pt x="495" y="903"/>
                    <a:pt x="495" y="903"/>
                    <a:pt x="494" y="903"/>
                  </a:cubicBezTo>
                  <a:cubicBezTo>
                    <a:pt x="275" y="903"/>
                    <a:pt x="276" y="1242"/>
                    <a:pt x="496" y="1245"/>
                  </a:cubicBezTo>
                  <a:cubicBezTo>
                    <a:pt x="572" y="1248"/>
                    <a:pt x="653" y="1253"/>
                    <a:pt x="731" y="1256"/>
                  </a:cubicBezTo>
                  <a:cubicBezTo>
                    <a:pt x="615" y="1345"/>
                    <a:pt x="645" y="1568"/>
                    <a:pt x="833" y="1571"/>
                  </a:cubicBezTo>
                  <a:cubicBezTo>
                    <a:pt x="892" y="1571"/>
                    <a:pt x="954" y="1574"/>
                    <a:pt x="1016" y="1576"/>
                  </a:cubicBezTo>
                  <a:cubicBezTo>
                    <a:pt x="1170" y="1589"/>
                    <a:pt x="1323" y="1612"/>
                    <a:pt x="1476" y="1612"/>
                  </a:cubicBezTo>
                  <a:cubicBezTo>
                    <a:pt x="1485" y="1612"/>
                    <a:pt x="1493" y="1611"/>
                    <a:pt x="1501" y="1611"/>
                  </a:cubicBezTo>
                  <a:cubicBezTo>
                    <a:pt x="1582" y="1611"/>
                    <a:pt x="1652" y="1555"/>
                    <a:pt x="1669" y="1477"/>
                  </a:cubicBezTo>
                  <a:lnTo>
                    <a:pt x="1685" y="1468"/>
                  </a:lnTo>
                  <a:cubicBezTo>
                    <a:pt x="1771" y="1417"/>
                    <a:pt x="1801" y="1274"/>
                    <a:pt x="1717" y="1204"/>
                  </a:cubicBezTo>
                  <a:cubicBezTo>
                    <a:pt x="1679" y="1175"/>
                    <a:pt x="1639" y="1148"/>
                    <a:pt x="1599" y="1124"/>
                  </a:cubicBezTo>
                  <a:cubicBezTo>
                    <a:pt x="1666" y="1062"/>
                    <a:pt x="1652" y="956"/>
                    <a:pt x="1599" y="886"/>
                  </a:cubicBezTo>
                  <a:cubicBezTo>
                    <a:pt x="1569" y="851"/>
                    <a:pt x="1539" y="822"/>
                    <a:pt x="1507" y="792"/>
                  </a:cubicBezTo>
                  <a:cubicBezTo>
                    <a:pt x="1523" y="784"/>
                    <a:pt x="1542" y="773"/>
                    <a:pt x="1558" y="762"/>
                  </a:cubicBezTo>
                  <a:cubicBezTo>
                    <a:pt x="1658" y="703"/>
                    <a:pt x="1693" y="574"/>
                    <a:pt x="1636" y="471"/>
                  </a:cubicBezTo>
                  <a:cubicBezTo>
                    <a:pt x="1510" y="249"/>
                    <a:pt x="1140" y="0"/>
                    <a:pt x="828"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50"/>
            <p:cNvSpPr/>
            <p:nvPr/>
          </p:nvSpPr>
          <p:spPr>
            <a:xfrm flipH="1">
              <a:off x="4096688" y="1824888"/>
              <a:ext cx="135101" cy="143905"/>
            </a:xfrm>
            <a:custGeom>
              <a:avLst/>
              <a:gdLst/>
              <a:ahLst/>
              <a:cxnLst/>
              <a:rect l="l" t="t" r="r" b="b"/>
              <a:pathLst>
                <a:path w="1596" h="1700" extrusionOk="0">
                  <a:moveTo>
                    <a:pt x="843" y="1"/>
                  </a:moveTo>
                  <a:cubicBezTo>
                    <a:pt x="842" y="1"/>
                    <a:pt x="840" y="1"/>
                    <a:pt x="839" y="1"/>
                  </a:cubicBezTo>
                  <a:cubicBezTo>
                    <a:pt x="731" y="6"/>
                    <a:pt x="634" y="122"/>
                    <a:pt x="669" y="225"/>
                  </a:cubicBezTo>
                  <a:cubicBezTo>
                    <a:pt x="636" y="129"/>
                    <a:pt x="604" y="93"/>
                    <a:pt x="573" y="93"/>
                  </a:cubicBezTo>
                  <a:cubicBezTo>
                    <a:pt x="512" y="93"/>
                    <a:pt x="458" y="232"/>
                    <a:pt x="421" y="335"/>
                  </a:cubicBezTo>
                  <a:cubicBezTo>
                    <a:pt x="410" y="334"/>
                    <a:pt x="400" y="333"/>
                    <a:pt x="390" y="333"/>
                  </a:cubicBezTo>
                  <a:cubicBezTo>
                    <a:pt x="0" y="333"/>
                    <a:pt x="307" y="1143"/>
                    <a:pt x="488" y="1354"/>
                  </a:cubicBezTo>
                  <a:cubicBezTo>
                    <a:pt x="521" y="1389"/>
                    <a:pt x="558" y="1426"/>
                    <a:pt x="607" y="1429"/>
                  </a:cubicBezTo>
                  <a:cubicBezTo>
                    <a:pt x="648" y="1429"/>
                    <a:pt x="689" y="1389"/>
                    <a:pt x="683" y="1352"/>
                  </a:cubicBezTo>
                  <a:lnTo>
                    <a:pt x="683" y="1352"/>
                  </a:lnTo>
                  <a:cubicBezTo>
                    <a:pt x="736" y="1473"/>
                    <a:pt x="814" y="1579"/>
                    <a:pt x="917" y="1664"/>
                  </a:cubicBezTo>
                  <a:cubicBezTo>
                    <a:pt x="939" y="1682"/>
                    <a:pt x="967" y="1700"/>
                    <a:pt x="995" y="1700"/>
                  </a:cubicBezTo>
                  <a:cubicBezTo>
                    <a:pt x="1004" y="1700"/>
                    <a:pt x="1013" y="1698"/>
                    <a:pt x="1022" y="1693"/>
                  </a:cubicBezTo>
                  <a:cubicBezTo>
                    <a:pt x="1057" y="1677"/>
                    <a:pt x="1062" y="1634"/>
                    <a:pt x="1065" y="1596"/>
                  </a:cubicBezTo>
                  <a:cubicBezTo>
                    <a:pt x="1068" y="1491"/>
                    <a:pt x="1057" y="1389"/>
                    <a:pt x="1035" y="1289"/>
                  </a:cubicBezTo>
                  <a:lnTo>
                    <a:pt x="1035" y="1289"/>
                  </a:lnTo>
                  <a:cubicBezTo>
                    <a:pt x="1065" y="1391"/>
                    <a:pt x="1130" y="1483"/>
                    <a:pt x="1219" y="1545"/>
                  </a:cubicBezTo>
                  <a:cubicBezTo>
                    <a:pt x="1234" y="1560"/>
                    <a:pt x="1254" y="1568"/>
                    <a:pt x="1274" y="1568"/>
                  </a:cubicBezTo>
                  <a:cubicBezTo>
                    <a:pt x="1279" y="1568"/>
                    <a:pt x="1284" y="1568"/>
                    <a:pt x="1289" y="1567"/>
                  </a:cubicBezTo>
                  <a:cubicBezTo>
                    <a:pt x="1324" y="1553"/>
                    <a:pt x="1329" y="1507"/>
                    <a:pt x="1326" y="1470"/>
                  </a:cubicBezTo>
                  <a:cubicBezTo>
                    <a:pt x="1316" y="1286"/>
                    <a:pt x="1308" y="1103"/>
                    <a:pt x="1299" y="917"/>
                  </a:cubicBezTo>
                  <a:lnTo>
                    <a:pt x="1299" y="917"/>
                  </a:lnTo>
                  <a:cubicBezTo>
                    <a:pt x="1316" y="1022"/>
                    <a:pt x="1356" y="1119"/>
                    <a:pt x="1421" y="1205"/>
                  </a:cubicBezTo>
                  <a:cubicBezTo>
                    <a:pt x="1437" y="1224"/>
                    <a:pt x="1461" y="1245"/>
                    <a:pt x="1483" y="1245"/>
                  </a:cubicBezTo>
                  <a:cubicBezTo>
                    <a:pt x="1491" y="1245"/>
                    <a:pt x="1498" y="1243"/>
                    <a:pt x="1504" y="1238"/>
                  </a:cubicBezTo>
                  <a:cubicBezTo>
                    <a:pt x="1515" y="1227"/>
                    <a:pt x="1520" y="1214"/>
                    <a:pt x="1523" y="1200"/>
                  </a:cubicBezTo>
                  <a:cubicBezTo>
                    <a:pt x="1596" y="887"/>
                    <a:pt x="1458" y="569"/>
                    <a:pt x="1326" y="278"/>
                  </a:cubicBezTo>
                  <a:cubicBezTo>
                    <a:pt x="1299" y="225"/>
                    <a:pt x="1273" y="168"/>
                    <a:pt x="1221" y="138"/>
                  </a:cubicBezTo>
                  <a:cubicBezTo>
                    <a:pt x="1206" y="130"/>
                    <a:pt x="1188" y="126"/>
                    <a:pt x="1170" y="126"/>
                  </a:cubicBezTo>
                  <a:cubicBezTo>
                    <a:pt x="1128" y="126"/>
                    <a:pt x="1086" y="147"/>
                    <a:pt x="1078" y="187"/>
                  </a:cubicBezTo>
                  <a:cubicBezTo>
                    <a:pt x="1044" y="89"/>
                    <a:pt x="949" y="1"/>
                    <a:pt x="843"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05"/>
        <p:cNvGrpSpPr/>
        <p:nvPr/>
      </p:nvGrpSpPr>
      <p:grpSpPr>
        <a:xfrm>
          <a:off x="0" y="0"/>
          <a:ext cx="0" cy="0"/>
          <a:chOff x="0" y="0"/>
          <a:chExt cx="0" cy="0"/>
        </a:xfrm>
      </p:grpSpPr>
      <p:sp>
        <p:nvSpPr>
          <p:cNvPr id="706" name="Google Shape;706;p5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Equity Committee Next Steps</a:t>
            </a:r>
            <a:endParaRPr/>
          </a:p>
        </p:txBody>
      </p:sp>
      <p:sp>
        <p:nvSpPr>
          <p:cNvPr id="707" name="Google Shape;707;p51"/>
          <p:cNvSpPr txBox="1">
            <a:spLocks noGrp="1"/>
          </p:cNvSpPr>
          <p:nvPr>
            <p:ph type="body" idx="1"/>
          </p:nvPr>
        </p:nvSpPr>
        <p:spPr>
          <a:xfrm>
            <a:off x="471900" y="1919075"/>
            <a:ext cx="62223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000000"/>
                </a:solidFill>
              </a:rPr>
              <a:t>Finalize our commitments and actions</a:t>
            </a:r>
            <a:endParaRPr sz="2000">
              <a:solidFill>
                <a:srgbClr val="000000"/>
              </a:solidFill>
            </a:endParaRPr>
          </a:p>
          <a:p>
            <a:pPr marL="0" lvl="0" indent="0" algn="l" rtl="0">
              <a:spcBef>
                <a:spcPts val="1200"/>
              </a:spcBef>
              <a:spcAft>
                <a:spcPts val="0"/>
              </a:spcAft>
              <a:buNone/>
            </a:pPr>
            <a:r>
              <a:rPr lang="en" sz="2000">
                <a:solidFill>
                  <a:srgbClr val="000000"/>
                </a:solidFill>
              </a:rPr>
              <a:t>Develop plan for ongoing support and accountability</a:t>
            </a:r>
            <a:endParaRPr sz="2000">
              <a:solidFill>
                <a:srgbClr val="000000"/>
              </a:solidFill>
            </a:endParaRPr>
          </a:p>
          <a:p>
            <a:pPr marL="0" lvl="0" indent="0" algn="l" rtl="0">
              <a:spcBef>
                <a:spcPts val="1200"/>
              </a:spcBef>
              <a:spcAft>
                <a:spcPts val="0"/>
              </a:spcAft>
              <a:buNone/>
            </a:pPr>
            <a:r>
              <a:rPr lang="en" sz="2000">
                <a:solidFill>
                  <a:srgbClr val="000000"/>
                </a:solidFill>
              </a:rPr>
              <a:t>Share with DE-PBS cadre and other partners</a:t>
            </a:r>
            <a:endParaRPr sz="2000">
              <a:solidFill>
                <a:srgbClr val="000000"/>
              </a:solidFill>
            </a:endParaRPr>
          </a:p>
          <a:p>
            <a:pPr marL="0" lvl="0" indent="0" algn="l" rtl="0">
              <a:spcBef>
                <a:spcPts val="1200"/>
              </a:spcBef>
              <a:spcAft>
                <a:spcPts val="1200"/>
              </a:spcAft>
              <a:buNone/>
            </a:pPr>
            <a:endParaRPr/>
          </a:p>
        </p:txBody>
      </p:sp>
      <p:pic>
        <p:nvPicPr>
          <p:cNvPr id="708" name="Google Shape;708;p51"/>
          <p:cNvPicPr preferRelativeResize="0"/>
          <p:nvPr/>
        </p:nvPicPr>
        <p:blipFill>
          <a:blip r:embed="rId3">
            <a:alphaModFix/>
          </a:blip>
          <a:stretch>
            <a:fillRect/>
          </a:stretch>
        </p:blipFill>
        <p:spPr>
          <a:xfrm>
            <a:off x="6803934" y="-31900"/>
            <a:ext cx="2416265"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grpSp>
        <p:nvGrpSpPr>
          <p:cNvPr id="714" name="Google Shape;714;p52"/>
          <p:cNvGrpSpPr/>
          <p:nvPr/>
        </p:nvGrpSpPr>
        <p:grpSpPr>
          <a:xfrm>
            <a:off x="-789" y="4068252"/>
            <a:ext cx="9144000" cy="203545"/>
            <a:chOff x="0" y="2409092"/>
            <a:chExt cx="9144000" cy="685800"/>
          </a:xfrm>
        </p:grpSpPr>
        <p:sp>
          <p:nvSpPr>
            <p:cNvPr id="715" name="Google Shape;715;p52"/>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16" name="Google Shape;716;p52"/>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17" name="Google Shape;717;p52"/>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18" name="Google Shape;718;p52"/>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19" name="Google Shape;719;p52"/>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pic>
        <p:nvPicPr>
          <p:cNvPr id="720" name="Google Shape;720;p52"/>
          <p:cNvPicPr preferRelativeResize="0"/>
          <p:nvPr/>
        </p:nvPicPr>
        <p:blipFill rotWithShape="1">
          <a:blip r:embed="rId3">
            <a:alphaModFix/>
          </a:blip>
          <a:srcRect b="10273"/>
          <a:stretch/>
        </p:blipFill>
        <p:spPr>
          <a:xfrm>
            <a:off x="397" y="18791"/>
            <a:ext cx="1828009" cy="1697264"/>
          </a:xfrm>
          <a:prstGeom prst="rect">
            <a:avLst/>
          </a:prstGeom>
          <a:noFill/>
          <a:ln>
            <a:noFill/>
          </a:ln>
        </p:spPr>
      </p:pic>
      <p:pic>
        <p:nvPicPr>
          <p:cNvPr id="721" name="Google Shape;721;p52"/>
          <p:cNvPicPr preferRelativeResize="0"/>
          <p:nvPr/>
        </p:nvPicPr>
        <p:blipFill rotWithShape="1">
          <a:blip r:embed="rId4">
            <a:alphaModFix/>
          </a:blip>
          <a:srcRect l="13156"/>
          <a:stretch/>
        </p:blipFill>
        <p:spPr>
          <a:xfrm>
            <a:off x="1828011" y="101066"/>
            <a:ext cx="1857393" cy="1583381"/>
          </a:xfrm>
          <a:prstGeom prst="rect">
            <a:avLst/>
          </a:prstGeom>
          <a:noFill/>
          <a:ln>
            <a:noFill/>
          </a:ln>
        </p:spPr>
      </p:pic>
      <p:pic>
        <p:nvPicPr>
          <p:cNvPr id="722" name="Google Shape;722;p52"/>
          <p:cNvPicPr preferRelativeResize="0"/>
          <p:nvPr/>
        </p:nvPicPr>
        <p:blipFill rotWithShape="1">
          <a:blip r:embed="rId5">
            <a:alphaModFix/>
          </a:blip>
          <a:srcRect l="17295" r="2369"/>
          <a:stretch/>
        </p:blipFill>
        <p:spPr>
          <a:xfrm rot="5400000">
            <a:off x="3836626" y="61817"/>
            <a:ext cx="1469170" cy="1828800"/>
          </a:xfrm>
          <a:prstGeom prst="rect">
            <a:avLst/>
          </a:prstGeom>
          <a:noFill/>
          <a:ln>
            <a:noFill/>
          </a:ln>
        </p:spPr>
      </p:pic>
      <p:pic>
        <p:nvPicPr>
          <p:cNvPr id="723" name="Google Shape;723;p52"/>
          <p:cNvPicPr preferRelativeResize="0"/>
          <p:nvPr/>
        </p:nvPicPr>
        <p:blipFill rotWithShape="1">
          <a:blip r:embed="rId6">
            <a:alphaModFix/>
          </a:blip>
          <a:srcRect l="5314" r="30881"/>
          <a:stretch/>
        </p:blipFill>
        <p:spPr>
          <a:xfrm>
            <a:off x="7315200" y="276325"/>
            <a:ext cx="1828801" cy="1433074"/>
          </a:xfrm>
          <a:prstGeom prst="rect">
            <a:avLst/>
          </a:prstGeom>
          <a:noFill/>
          <a:ln>
            <a:noFill/>
          </a:ln>
        </p:spPr>
      </p:pic>
      <p:pic>
        <p:nvPicPr>
          <p:cNvPr id="724" name="Google Shape;724;p52"/>
          <p:cNvPicPr preferRelativeResize="0"/>
          <p:nvPr/>
        </p:nvPicPr>
        <p:blipFill rotWithShape="1">
          <a:blip r:embed="rId7">
            <a:alphaModFix/>
          </a:blip>
          <a:srcRect l="4507" t="9550" b="23330"/>
          <a:stretch/>
        </p:blipFill>
        <p:spPr>
          <a:xfrm flipH="1">
            <a:off x="5485611" y="266525"/>
            <a:ext cx="1828009" cy="1445164"/>
          </a:xfrm>
          <a:prstGeom prst="rect">
            <a:avLst/>
          </a:prstGeom>
          <a:noFill/>
          <a:ln>
            <a:noFill/>
          </a:ln>
        </p:spPr>
      </p:pic>
      <p:grpSp>
        <p:nvGrpSpPr>
          <p:cNvPr id="725" name="Google Shape;725;p52"/>
          <p:cNvGrpSpPr/>
          <p:nvPr/>
        </p:nvGrpSpPr>
        <p:grpSpPr>
          <a:xfrm>
            <a:off x="0" y="-19"/>
            <a:ext cx="9144000" cy="284881"/>
            <a:chOff x="0" y="2409092"/>
            <a:chExt cx="9144000" cy="685800"/>
          </a:xfrm>
        </p:grpSpPr>
        <p:sp>
          <p:nvSpPr>
            <p:cNvPr id="726" name="Google Shape;726;p52"/>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27" name="Google Shape;727;p52"/>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28" name="Google Shape;728;p52"/>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29" name="Google Shape;729;p52"/>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30" name="Google Shape;730;p52"/>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pic>
        <p:nvPicPr>
          <p:cNvPr id="731" name="Google Shape;731;p52"/>
          <p:cNvPicPr preferRelativeResize="0"/>
          <p:nvPr/>
        </p:nvPicPr>
        <p:blipFill rotWithShape="1">
          <a:blip r:embed="rId8">
            <a:alphaModFix/>
          </a:blip>
          <a:srcRect l="39073" t="78559" r="43796" b="13538"/>
          <a:stretch/>
        </p:blipFill>
        <p:spPr>
          <a:xfrm>
            <a:off x="2577305" y="4369636"/>
            <a:ext cx="3670426" cy="714245"/>
          </a:xfrm>
          <a:prstGeom prst="rect">
            <a:avLst/>
          </a:prstGeom>
          <a:noFill/>
          <a:ln>
            <a:noFill/>
          </a:ln>
        </p:spPr>
      </p:pic>
      <p:sp>
        <p:nvSpPr>
          <p:cNvPr id="732" name="Google Shape;732;p52"/>
          <p:cNvSpPr txBox="1">
            <a:spLocks noGrp="1"/>
          </p:cNvSpPr>
          <p:nvPr>
            <p:ph type="ctrTitle"/>
          </p:nvPr>
        </p:nvSpPr>
        <p:spPr>
          <a:xfrm>
            <a:off x="0" y="1671923"/>
            <a:ext cx="9144000" cy="1277100"/>
          </a:xfrm>
          <a:prstGeom prst="rect">
            <a:avLst/>
          </a:prstGeom>
          <a:solidFill>
            <a:srgbClr val="1F497D"/>
          </a:solid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lt1"/>
              </a:buClr>
              <a:buSzPct val="100000"/>
              <a:buFont typeface="Calibri"/>
              <a:buNone/>
            </a:pPr>
            <a:br>
              <a:rPr lang="en" b="1">
                <a:solidFill>
                  <a:schemeClr val="lt1"/>
                </a:solidFill>
              </a:rPr>
            </a:br>
            <a:endParaRPr b="1">
              <a:solidFill>
                <a:schemeClr val="lt1"/>
              </a:solidFill>
            </a:endParaRPr>
          </a:p>
          <a:p>
            <a:pPr marL="0" lvl="0" indent="0" algn="ctr" rtl="0">
              <a:lnSpc>
                <a:spcPct val="90000"/>
              </a:lnSpc>
              <a:spcBef>
                <a:spcPts val="0"/>
              </a:spcBef>
              <a:spcAft>
                <a:spcPts val="0"/>
              </a:spcAft>
              <a:buClr>
                <a:schemeClr val="lt1"/>
              </a:buClr>
              <a:buSzPct val="100000"/>
              <a:buFont typeface="Calibri"/>
              <a:buNone/>
            </a:pPr>
            <a:endParaRPr b="1">
              <a:solidFill>
                <a:schemeClr val="lt1"/>
              </a:solidFill>
            </a:endParaRPr>
          </a:p>
          <a:p>
            <a:pPr marL="0" lvl="0" indent="0" algn="ctr" rtl="0">
              <a:lnSpc>
                <a:spcPct val="90000"/>
              </a:lnSpc>
              <a:spcBef>
                <a:spcPts val="0"/>
              </a:spcBef>
              <a:spcAft>
                <a:spcPts val="0"/>
              </a:spcAft>
              <a:buClr>
                <a:schemeClr val="lt1"/>
              </a:buClr>
              <a:buSzPct val="100000"/>
              <a:buFont typeface="Calibri"/>
              <a:buNone/>
            </a:pPr>
            <a:endParaRPr b="1">
              <a:solidFill>
                <a:schemeClr val="lt1"/>
              </a:solidFill>
            </a:endParaRPr>
          </a:p>
          <a:p>
            <a:pPr marL="0" lvl="0" indent="0" algn="ctr" rtl="0">
              <a:lnSpc>
                <a:spcPct val="90000"/>
              </a:lnSpc>
              <a:spcBef>
                <a:spcPts val="0"/>
              </a:spcBef>
              <a:spcAft>
                <a:spcPts val="0"/>
              </a:spcAft>
              <a:buClr>
                <a:schemeClr val="lt1"/>
              </a:buClr>
              <a:buSzPct val="132786"/>
              <a:buFont typeface="Calibri"/>
              <a:buNone/>
            </a:pPr>
            <a:endParaRPr sz="3388" b="1">
              <a:solidFill>
                <a:schemeClr val="lt1"/>
              </a:solidFill>
            </a:endParaRPr>
          </a:p>
          <a:p>
            <a:pPr marL="0" lvl="0" indent="0" algn="ctr" rtl="0">
              <a:lnSpc>
                <a:spcPct val="90000"/>
              </a:lnSpc>
              <a:spcBef>
                <a:spcPts val="0"/>
              </a:spcBef>
              <a:spcAft>
                <a:spcPts val="0"/>
              </a:spcAft>
              <a:buClr>
                <a:schemeClr val="lt1"/>
              </a:buClr>
              <a:buSzPct val="132786"/>
              <a:buFont typeface="Calibri"/>
              <a:buNone/>
            </a:pPr>
            <a:endParaRPr sz="3388" b="1">
              <a:solidFill>
                <a:schemeClr val="lt1"/>
              </a:solidFill>
            </a:endParaRPr>
          </a:p>
          <a:p>
            <a:pPr marL="0" lvl="0" indent="0" algn="ctr" rtl="0">
              <a:lnSpc>
                <a:spcPct val="90000"/>
              </a:lnSpc>
              <a:spcBef>
                <a:spcPts val="0"/>
              </a:spcBef>
              <a:spcAft>
                <a:spcPts val="0"/>
              </a:spcAft>
              <a:buClr>
                <a:schemeClr val="lt1"/>
              </a:buClr>
              <a:buSzPct val="132786"/>
              <a:buFont typeface="Calibri"/>
              <a:buNone/>
            </a:pPr>
            <a:r>
              <a:rPr lang="en" sz="3388" b="1">
                <a:solidFill>
                  <a:schemeClr val="lt1"/>
                </a:solidFill>
              </a:rPr>
              <a:t>FFY19 APR</a:t>
            </a:r>
            <a:br>
              <a:rPr lang="en" sz="3388" b="1">
                <a:solidFill>
                  <a:schemeClr val="lt1"/>
                </a:solidFill>
              </a:rPr>
            </a:br>
            <a:r>
              <a:rPr lang="en" sz="3388" b="1">
                <a:solidFill>
                  <a:schemeClr val="lt1"/>
                </a:solidFill>
              </a:rPr>
              <a:t>Indicator 4a &amp; 4b</a:t>
            </a:r>
            <a:br>
              <a:rPr lang="en" b="1">
                <a:solidFill>
                  <a:schemeClr val="lt1"/>
                </a:solidFill>
              </a:rPr>
            </a:br>
            <a:br>
              <a:rPr lang="en" sz="1600" b="1">
                <a:solidFill>
                  <a:schemeClr val="lt1"/>
                </a:solidFill>
              </a:rPr>
            </a:br>
            <a:endParaRPr sz="1600" b="1">
              <a:solidFill>
                <a:schemeClr val="lt1"/>
              </a:solidFill>
            </a:endParaRPr>
          </a:p>
        </p:txBody>
      </p:sp>
      <p:sp>
        <p:nvSpPr>
          <p:cNvPr id="733" name="Google Shape;733;p52"/>
          <p:cNvSpPr txBox="1">
            <a:spLocks noGrp="1"/>
          </p:cNvSpPr>
          <p:nvPr>
            <p:ph type="subTitle" idx="1"/>
          </p:nvPr>
        </p:nvSpPr>
        <p:spPr>
          <a:xfrm>
            <a:off x="1142200" y="2826553"/>
            <a:ext cx="6858000" cy="12417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8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3"/>
          <p:cNvSpPr txBox="1"/>
          <p:nvPr/>
        </p:nvSpPr>
        <p:spPr>
          <a:xfrm>
            <a:off x="0" y="-50801"/>
            <a:ext cx="9144000" cy="879000"/>
          </a:xfrm>
          <a:prstGeom prst="rect">
            <a:avLst/>
          </a:prstGeom>
          <a:solidFill>
            <a:srgbClr val="1F497D"/>
          </a:solid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chemeClr val="dk1"/>
              </a:buClr>
              <a:buSzPts val="6000"/>
              <a:buFont typeface="Calibri"/>
              <a:buNone/>
            </a:pPr>
            <a:endParaRPr sz="6000" b="1" i="0" u="none" strike="noStrike" cap="none">
              <a:solidFill>
                <a:schemeClr val="lt1"/>
              </a:solidFill>
              <a:latin typeface="Calibri"/>
              <a:ea typeface="Calibri"/>
              <a:cs typeface="Calibri"/>
              <a:sym typeface="Calibri"/>
            </a:endParaRPr>
          </a:p>
        </p:txBody>
      </p:sp>
      <p:grpSp>
        <p:nvGrpSpPr>
          <p:cNvPr id="740" name="Google Shape;740;p53"/>
          <p:cNvGrpSpPr/>
          <p:nvPr/>
        </p:nvGrpSpPr>
        <p:grpSpPr>
          <a:xfrm>
            <a:off x="0" y="4728097"/>
            <a:ext cx="9144000" cy="48280"/>
            <a:chOff x="0" y="2409092"/>
            <a:chExt cx="9144000" cy="685800"/>
          </a:xfrm>
        </p:grpSpPr>
        <p:sp>
          <p:nvSpPr>
            <p:cNvPr id="741" name="Google Shape;741;p53"/>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42" name="Google Shape;742;p53"/>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43" name="Google Shape;743;p53"/>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44" name="Google Shape;744;p53"/>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45" name="Google Shape;745;p53"/>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pic>
        <p:nvPicPr>
          <p:cNvPr id="746" name="Google Shape;746;p53"/>
          <p:cNvPicPr preferRelativeResize="0"/>
          <p:nvPr/>
        </p:nvPicPr>
        <p:blipFill rotWithShape="1">
          <a:blip r:embed="rId3">
            <a:alphaModFix/>
          </a:blip>
          <a:srcRect/>
          <a:stretch/>
        </p:blipFill>
        <p:spPr>
          <a:xfrm>
            <a:off x="247304" y="50656"/>
            <a:ext cx="863177" cy="828415"/>
          </a:xfrm>
          <a:prstGeom prst="rect">
            <a:avLst/>
          </a:prstGeom>
          <a:noFill/>
          <a:ln>
            <a:noFill/>
          </a:ln>
        </p:spPr>
      </p:pic>
      <p:sp>
        <p:nvSpPr>
          <p:cNvPr id="747" name="Google Shape;747;p53"/>
          <p:cNvSpPr txBox="1">
            <a:spLocks noGrp="1"/>
          </p:cNvSpPr>
          <p:nvPr>
            <p:ph type="title"/>
          </p:nvPr>
        </p:nvSpPr>
        <p:spPr>
          <a:xfrm>
            <a:off x="1398206" y="50656"/>
            <a:ext cx="7117200" cy="66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Calibri"/>
              <a:buNone/>
            </a:pPr>
            <a:r>
              <a:rPr lang="en">
                <a:solidFill>
                  <a:schemeClr val="lt1"/>
                </a:solidFill>
              </a:rPr>
              <a:t>Compliance Indicator</a:t>
            </a:r>
            <a:endParaRPr/>
          </a:p>
        </p:txBody>
      </p:sp>
      <p:sp>
        <p:nvSpPr>
          <p:cNvPr id="748" name="Google Shape;748;p53"/>
          <p:cNvSpPr txBox="1">
            <a:spLocks noGrp="1"/>
          </p:cNvSpPr>
          <p:nvPr>
            <p:ph type="body" idx="1"/>
          </p:nvPr>
        </p:nvSpPr>
        <p:spPr>
          <a:xfrm>
            <a:off x="284553" y="926551"/>
            <a:ext cx="8574900" cy="37032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 sz="1600" b="1"/>
              <a:t>Indicator 4B:</a:t>
            </a:r>
            <a:endParaRPr/>
          </a:p>
          <a:p>
            <a:pPr marL="0" lvl="0" indent="0" algn="l" rtl="0">
              <a:lnSpc>
                <a:spcPct val="90000"/>
              </a:lnSpc>
              <a:spcBef>
                <a:spcPts val="0"/>
              </a:spcBef>
              <a:spcAft>
                <a:spcPts val="0"/>
              </a:spcAft>
              <a:buClr>
                <a:schemeClr val="dk1"/>
              </a:buClr>
              <a:buSzPts val="1600"/>
              <a:buNone/>
            </a:pPr>
            <a:r>
              <a:rPr lang="en" sz="1600"/>
              <a:t>Suspension and Expulsion of Students with Disabilities as compared to students without disabilities</a:t>
            </a:r>
            <a:endParaRPr/>
          </a:p>
          <a:p>
            <a:pPr marL="171446" lvl="0" indent="-69846" algn="l" rtl="0">
              <a:lnSpc>
                <a:spcPct val="90000"/>
              </a:lnSpc>
              <a:spcBef>
                <a:spcPts val="750"/>
              </a:spcBef>
              <a:spcAft>
                <a:spcPts val="0"/>
              </a:spcAft>
              <a:buClr>
                <a:schemeClr val="dk1"/>
              </a:buClr>
              <a:buSzPts val="1600"/>
              <a:buNone/>
            </a:pPr>
            <a:endParaRPr sz="1600"/>
          </a:p>
          <a:p>
            <a:pPr marL="0" lvl="0" indent="0" algn="l" rtl="0">
              <a:lnSpc>
                <a:spcPct val="90000"/>
              </a:lnSpc>
              <a:spcBef>
                <a:spcPts val="0"/>
              </a:spcBef>
              <a:spcAft>
                <a:spcPts val="0"/>
              </a:spcAft>
              <a:buClr>
                <a:schemeClr val="dk1"/>
              </a:buClr>
              <a:buSzPts val="1600"/>
              <a:buNone/>
            </a:pPr>
            <a:r>
              <a:rPr lang="en" sz="1600" b="1"/>
              <a:t>Description:  </a:t>
            </a:r>
            <a:endParaRPr/>
          </a:p>
          <a:p>
            <a:pPr marL="0" lvl="0" indent="0" algn="l" rtl="0">
              <a:lnSpc>
                <a:spcPct val="90000"/>
              </a:lnSpc>
              <a:spcBef>
                <a:spcPts val="0"/>
              </a:spcBef>
              <a:spcAft>
                <a:spcPts val="0"/>
              </a:spcAft>
              <a:buClr>
                <a:schemeClr val="dk1"/>
              </a:buClr>
              <a:buSzPts val="1600"/>
              <a:buNone/>
            </a:pPr>
            <a:r>
              <a:rPr lang="en" sz="1600"/>
              <a:t>Percent of districts that have: (a) a significant discrepancy, by race or ethnicity, in the rate of suspensions and expulsions of greater than 10 days in a school year for children with IEPs; and (b) policies, procedures or practices that contribute to the significant discrepancy and do not comply with requirements relating to the development and implementation of IEPs, the use of positive behavioral interventions and supports, and procedural safeguards. </a:t>
            </a:r>
            <a:endParaRPr/>
          </a:p>
          <a:p>
            <a:pPr marL="171446" lvl="0" indent="-19046" algn="l" rtl="0">
              <a:lnSpc>
                <a:spcPct val="90000"/>
              </a:lnSpc>
              <a:spcBef>
                <a:spcPts val="750"/>
              </a:spcBef>
              <a:spcAft>
                <a:spcPts val="0"/>
              </a:spcAft>
              <a:buClr>
                <a:schemeClr val="dk1"/>
              </a:buClr>
              <a:buSzPts val="2400"/>
              <a:buNone/>
            </a:pPr>
            <a:endParaRPr sz="2400"/>
          </a:p>
          <a:p>
            <a:pPr marL="171446" lvl="0" indent="-38096" algn="l" rtl="0">
              <a:lnSpc>
                <a:spcPct val="90000"/>
              </a:lnSpc>
              <a:spcBef>
                <a:spcPts val="750"/>
              </a:spcBef>
              <a:spcAft>
                <a:spcPts val="0"/>
              </a:spcAft>
              <a:buClr>
                <a:schemeClr val="dk1"/>
              </a:buClr>
              <a:buSzPts val="2100"/>
              <a:buNone/>
            </a:pPr>
            <a:endParaRPr/>
          </a:p>
        </p:txBody>
      </p:sp>
      <p:graphicFrame>
        <p:nvGraphicFramePr>
          <p:cNvPr id="749" name="Google Shape;749;p53"/>
          <p:cNvGraphicFramePr/>
          <p:nvPr/>
        </p:nvGraphicFramePr>
        <p:xfrm>
          <a:off x="1458856" y="3326624"/>
          <a:ext cx="3000000" cy="3000000"/>
        </p:xfrm>
        <a:graphic>
          <a:graphicData uri="http://schemas.openxmlformats.org/drawingml/2006/table">
            <a:tbl>
              <a:tblPr>
                <a:noFill/>
                <a:tableStyleId>{8993553E-2D80-461B-9B3F-8B990DDE9B17}</a:tableStyleId>
              </a:tblPr>
              <a:tblGrid>
                <a:gridCol w="1507775">
                  <a:extLst>
                    <a:ext uri="{9D8B030D-6E8A-4147-A177-3AD203B41FA5}">
                      <a16:colId xmlns:a16="http://schemas.microsoft.com/office/drawing/2014/main" val="20000"/>
                    </a:ext>
                  </a:extLst>
                </a:gridCol>
                <a:gridCol w="1997450">
                  <a:extLst>
                    <a:ext uri="{9D8B030D-6E8A-4147-A177-3AD203B41FA5}">
                      <a16:colId xmlns:a16="http://schemas.microsoft.com/office/drawing/2014/main" val="20001"/>
                    </a:ext>
                  </a:extLst>
                </a:gridCol>
                <a:gridCol w="2293375">
                  <a:extLst>
                    <a:ext uri="{9D8B030D-6E8A-4147-A177-3AD203B41FA5}">
                      <a16:colId xmlns:a16="http://schemas.microsoft.com/office/drawing/2014/main" val="20002"/>
                    </a:ext>
                  </a:extLst>
                </a:gridCol>
              </a:tblGrid>
              <a:tr h="379175">
                <a:tc>
                  <a:txBody>
                    <a:bodyPr/>
                    <a:lstStyle/>
                    <a:p>
                      <a:pPr marL="0" marR="0" lvl="0" indent="0" algn="ctr" rtl="0">
                        <a:spcBef>
                          <a:spcPts val="0"/>
                        </a:spcBef>
                        <a:spcAft>
                          <a:spcPts val="0"/>
                        </a:spcAft>
                        <a:buNone/>
                      </a:pPr>
                      <a:r>
                        <a:rPr lang="en" sz="1200" u="none" strike="noStrike" cap="none">
                          <a:latin typeface="Calibri"/>
                          <a:ea typeface="Calibri"/>
                          <a:cs typeface="Calibri"/>
                          <a:sym typeface="Calibri"/>
                        </a:rPr>
                        <a:t>FFY 2019 Target</a:t>
                      </a:r>
                      <a:endParaRPr sz="1100"/>
                    </a:p>
                  </a:txBody>
                  <a:tcPr marL="91450" marR="9145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497D"/>
                    </a:solidFill>
                  </a:tcPr>
                </a:tc>
                <a:tc>
                  <a:txBody>
                    <a:bodyPr/>
                    <a:lstStyle/>
                    <a:p>
                      <a:pPr marL="0" marR="0" lvl="0" indent="0" algn="ctr" rtl="0">
                        <a:spcBef>
                          <a:spcPts val="0"/>
                        </a:spcBef>
                        <a:spcAft>
                          <a:spcPts val="0"/>
                        </a:spcAft>
                        <a:buNone/>
                      </a:pPr>
                      <a:r>
                        <a:rPr lang="en" sz="1200" u="none" strike="noStrike" cap="none">
                          <a:latin typeface="Calibri"/>
                          <a:ea typeface="Calibri"/>
                          <a:cs typeface="Calibri"/>
                          <a:sym typeface="Calibri"/>
                        </a:rPr>
                        <a:t>FFY 2019 Data</a:t>
                      </a:r>
                      <a:endParaRPr sz="1100"/>
                    </a:p>
                  </a:txBody>
                  <a:tcPr marL="91450" marR="9145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497D"/>
                    </a:solidFill>
                  </a:tcPr>
                </a:tc>
                <a:tc>
                  <a:txBody>
                    <a:bodyPr/>
                    <a:lstStyle/>
                    <a:p>
                      <a:pPr marL="0" marR="0" lvl="0" indent="0" algn="ctr" rtl="0">
                        <a:spcBef>
                          <a:spcPts val="0"/>
                        </a:spcBef>
                        <a:spcAft>
                          <a:spcPts val="0"/>
                        </a:spcAft>
                        <a:buNone/>
                      </a:pPr>
                      <a:r>
                        <a:rPr lang="en" sz="1200" u="none" strike="noStrike" cap="none">
                          <a:latin typeface="Calibri"/>
                          <a:ea typeface="Calibri"/>
                          <a:cs typeface="Calibri"/>
                          <a:sym typeface="Calibri"/>
                        </a:rPr>
                        <a:t>Status</a:t>
                      </a:r>
                      <a:endParaRPr sz="1100"/>
                    </a:p>
                  </a:txBody>
                  <a:tcPr marL="91450" marR="9145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1F497D"/>
                    </a:solidFill>
                  </a:tcPr>
                </a:tc>
                <a:extLst>
                  <a:ext uri="{0D108BD9-81ED-4DB2-BD59-A6C34878D82A}">
                    <a16:rowId xmlns:a16="http://schemas.microsoft.com/office/drawing/2014/main" val="10000"/>
                  </a:ext>
                </a:extLst>
              </a:tr>
              <a:tr h="770300">
                <a:tc>
                  <a:txBody>
                    <a:bodyPr/>
                    <a:lstStyle/>
                    <a:p>
                      <a:pPr marL="0" marR="0" lvl="0" indent="0" algn="ctr" rtl="0">
                        <a:spcBef>
                          <a:spcPts val="0"/>
                        </a:spcBef>
                        <a:spcAft>
                          <a:spcPts val="0"/>
                        </a:spcAft>
                        <a:buNone/>
                      </a:pPr>
                      <a:r>
                        <a:rPr lang="en" sz="1200" b="1" u="none" strike="noStrike" cap="none">
                          <a:solidFill>
                            <a:schemeClr val="dk1"/>
                          </a:solidFill>
                          <a:latin typeface="Calibri"/>
                          <a:ea typeface="Calibri"/>
                          <a:cs typeface="Calibri"/>
                          <a:sym typeface="Calibri"/>
                        </a:rPr>
                        <a:t>0%</a:t>
                      </a:r>
                      <a:endParaRPr sz="1100"/>
                    </a:p>
                  </a:txBody>
                  <a:tcPr marL="91450" marR="9145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CFF"/>
                    </a:solidFill>
                  </a:tcPr>
                </a:tc>
                <a:tc>
                  <a:txBody>
                    <a:bodyPr/>
                    <a:lstStyle/>
                    <a:p>
                      <a:pPr marL="0" marR="0" lvl="0" indent="0" algn="ctr" rtl="0">
                        <a:spcBef>
                          <a:spcPts val="0"/>
                        </a:spcBef>
                        <a:spcAft>
                          <a:spcPts val="0"/>
                        </a:spcAft>
                        <a:buNone/>
                      </a:pPr>
                      <a:endParaRPr sz="1200" b="1"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 sz="1200" b="1" u="none" strike="noStrike" cap="none">
                          <a:solidFill>
                            <a:schemeClr val="dk1"/>
                          </a:solidFill>
                          <a:latin typeface="Calibri"/>
                          <a:ea typeface="Calibri"/>
                          <a:cs typeface="Calibri"/>
                          <a:sym typeface="Calibri"/>
                        </a:rPr>
                        <a:t>0%</a:t>
                      </a:r>
                      <a:endParaRPr sz="1100"/>
                    </a:p>
                    <a:p>
                      <a:pPr marL="0" marR="0" lvl="0" indent="0" algn="ctr" rtl="0">
                        <a:spcBef>
                          <a:spcPts val="0"/>
                        </a:spcBef>
                        <a:spcAft>
                          <a:spcPts val="0"/>
                        </a:spcAft>
                        <a:buNone/>
                      </a:pPr>
                      <a:endParaRPr sz="1200" b="1" u="none" strike="noStrike" cap="none">
                        <a:latin typeface="Calibri"/>
                        <a:ea typeface="Calibri"/>
                        <a:cs typeface="Calibri"/>
                        <a:sym typeface="Calibri"/>
                      </a:endParaRPr>
                    </a:p>
                  </a:txBody>
                  <a:tcPr marL="91450" marR="9145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CFF"/>
                    </a:solidFill>
                  </a:tcPr>
                </a:tc>
                <a:tc>
                  <a:txBody>
                    <a:bodyPr/>
                    <a:lstStyle/>
                    <a:p>
                      <a:pPr marL="0" marR="0" lvl="0" indent="0" algn="ctr" rtl="0">
                        <a:spcBef>
                          <a:spcPts val="0"/>
                        </a:spcBef>
                        <a:spcAft>
                          <a:spcPts val="0"/>
                        </a:spcAft>
                        <a:buNone/>
                      </a:pPr>
                      <a:endParaRPr sz="1200" b="1" u="none" strike="noStrike" cap="none">
                        <a:solidFill>
                          <a:schemeClr val="dk1"/>
                        </a:solidFill>
                        <a:latin typeface="Calibri"/>
                        <a:ea typeface="Calibri"/>
                        <a:cs typeface="Calibri"/>
                        <a:sym typeface="Calibri"/>
                      </a:endParaRPr>
                    </a:p>
                    <a:p>
                      <a:pPr marL="0" marR="0" lvl="0" indent="0" algn="ctr" rtl="0">
                        <a:spcBef>
                          <a:spcPts val="0"/>
                        </a:spcBef>
                        <a:spcAft>
                          <a:spcPts val="0"/>
                        </a:spcAft>
                        <a:buNone/>
                      </a:pPr>
                      <a:r>
                        <a:rPr lang="en" sz="1200" b="1" u="none" strike="noStrike" cap="none">
                          <a:solidFill>
                            <a:schemeClr val="dk1"/>
                          </a:solidFill>
                          <a:latin typeface="Calibri"/>
                          <a:ea typeface="Calibri"/>
                          <a:cs typeface="Calibri"/>
                          <a:sym typeface="Calibri"/>
                        </a:rPr>
                        <a:t>Met Target</a:t>
                      </a:r>
                      <a:endParaRPr sz="1100"/>
                    </a:p>
                    <a:p>
                      <a:pPr marL="0" marR="0" lvl="0" indent="0" algn="ctr" rtl="0">
                        <a:spcBef>
                          <a:spcPts val="0"/>
                        </a:spcBef>
                        <a:spcAft>
                          <a:spcPts val="0"/>
                        </a:spcAft>
                        <a:buNone/>
                      </a:pPr>
                      <a:endParaRPr sz="1200" u="none" strike="noStrike" cap="none">
                        <a:latin typeface="Calibri"/>
                        <a:ea typeface="Calibri"/>
                        <a:cs typeface="Calibri"/>
                        <a:sym typeface="Calibri"/>
                      </a:endParaRPr>
                    </a:p>
                  </a:txBody>
                  <a:tcPr marL="91450" marR="91450" marT="34300" marB="3430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CEC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54"/>
          <p:cNvSpPr txBox="1"/>
          <p:nvPr/>
        </p:nvSpPr>
        <p:spPr>
          <a:xfrm>
            <a:off x="0" y="-50801"/>
            <a:ext cx="9144000" cy="879000"/>
          </a:xfrm>
          <a:prstGeom prst="rect">
            <a:avLst/>
          </a:prstGeom>
          <a:solidFill>
            <a:srgbClr val="1F497D"/>
          </a:solid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chemeClr val="dk1"/>
              </a:buClr>
              <a:buSzPts val="6000"/>
              <a:buFont typeface="Calibri"/>
              <a:buNone/>
            </a:pPr>
            <a:endParaRPr sz="6000" b="1" i="0" u="none" strike="noStrike" cap="none">
              <a:solidFill>
                <a:schemeClr val="lt1"/>
              </a:solidFill>
              <a:latin typeface="Calibri"/>
              <a:ea typeface="Calibri"/>
              <a:cs typeface="Calibri"/>
              <a:sym typeface="Calibri"/>
            </a:endParaRPr>
          </a:p>
        </p:txBody>
      </p:sp>
      <p:grpSp>
        <p:nvGrpSpPr>
          <p:cNvPr id="756" name="Google Shape;756;p54"/>
          <p:cNvGrpSpPr/>
          <p:nvPr/>
        </p:nvGrpSpPr>
        <p:grpSpPr>
          <a:xfrm>
            <a:off x="0" y="4728097"/>
            <a:ext cx="9144000" cy="48280"/>
            <a:chOff x="0" y="2409092"/>
            <a:chExt cx="9144000" cy="685800"/>
          </a:xfrm>
        </p:grpSpPr>
        <p:sp>
          <p:nvSpPr>
            <p:cNvPr id="757" name="Google Shape;757;p54"/>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58" name="Google Shape;758;p54"/>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59" name="Google Shape;759;p54"/>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60" name="Google Shape;760;p54"/>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61" name="Google Shape;761;p54"/>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pic>
        <p:nvPicPr>
          <p:cNvPr id="762" name="Google Shape;762;p54"/>
          <p:cNvPicPr preferRelativeResize="0"/>
          <p:nvPr/>
        </p:nvPicPr>
        <p:blipFill rotWithShape="1">
          <a:blip r:embed="rId3">
            <a:alphaModFix/>
          </a:blip>
          <a:srcRect/>
          <a:stretch/>
        </p:blipFill>
        <p:spPr>
          <a:xfrm>
            <a:off x="247304" y="50656"/>
            <a:ext cx="863177" cy="828415"/>
          </a:xfrm>
          <a:prstGeom prst="rect">
            <a:avLst/>
          </a:prstGeom>
          <a:noFill/>
          <a:ln>
            <a:noFill/>
          </a:ln>
        </p:spPr>
      </p:pic>
      <p:sp>
        <p:nvSpPr>
          <p:cNvPr id="763" name="Google Shape;763;p54"/>
          <p:cNvSpPr txBox="1">
            <a:spLocks noGrp="1"/>
          </p:cNvSpPr>
          <p:nvPr>
            <p:ph type="title"/>
          </p:nvPr>
        </p:nvSpPr>
        <p:spPr>
          <a:xfrm>
            <a:off x="1398206" y="50656"/>
            <a:ext cx="7117200" cy="6606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3300"/>
              <a:buFont typeface="Calibri"/>
              <a:buNone/>
            </a:pPr>
            <a:r>
              <a:rPr lang="en">
                <a:solidFill>
                  <a:schemeClr val="lt1"/>
                </a:solidFill>
              </a:rPr>
              <a:t>Results Indicators </a:t>
            </a:r>
            <a:endParaRPr/>
          </a:p>
        </p:txBody>
      </p:sp>
      <p:sp>
        <p:nvSpPr>
          <p:cNvPr id="764" name="Google Shape;764;p54"/>
          <p:cNvSpPr txBox="1">
            <a:spLocks noGrp="1"/>
          </p:cNvSpPr>
          <p:nvPr>
            <p:ph type="body" idx="1"/>
          </p:nvPr>
        </p:nvSpPr>
        <p:spPr>
          <a:xfrm>
            <a:off x="526026" y="879071"/>
            <a:ext cx="8091900" cy="375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 sz="2000" b="1"/>
              <a:t>Indicator 4A:</a:t>
            </a:r>
            <a:endParaRPr/>
          </a:p>
          <a:p>
            <a:pPr marL="0" lvl="0" indent="0" algn="l" rtl="0">
              <a:lnSpc>
                <a:spcPct val="90000"/>
              </a:lnSpc>
              <a:spcBef>
                <a:spcPts val="0"/>
              </a:spcBef>
              <a:spcAft>
                <a:spcPts val="0"/>
              </a:spcAft>
              <a:buClr>
                <a:schemeClr val="dk1"/>
              </a:buClr>
              <a:buSzPts val="2000"/>
              <a:buNone/>
            </a:pPr>
            <a:r>
              <a:rPr lang="en" sz="2000"/>
              <a:t>Suspension and Expulsion of Students with Disabilities as compared to students without disabilities</a:t>
            </a:r>
            <a:endParaRPr/>
          </a:p>
          <a:p>
            <a:pPr marL="0" lvl="0" indent="0" algn="l" rtl="0">
              <a:lnSpc>
                <a:spcPct val="90000"/>
              </a:lnSpc>
              <a:spcBef>
                <a:spcPts val="0"/>
              </a:spcBef>
              <a:spcAft>
                <a:spcPts val="0"/>
              </a:spcAft>
              <a:buClr>
                <a:schemeClr val="dk1"/>
              </a:buClr>
              <a:buSzPts val="2000"/>
              <a:buNone/>
            </a:pPr>
            <a:endParaRPr sz="2000" b="1"/>
          </a:p>
          <a:p>
            <a:pPr marL="0" lvl="0" indent="0" algn="l" rtl="0">
              <a:lnSpc>
                <a:spcPct val="90000"/>
              </a:lnSpc>
              <a:spcBef>
                <a:spcPts val="0"/>
              </a:spcBef>
              <a:spcAft>
                <a:spcPts val="0"/>
              </a:spcAft>
              <a:buClr>
                <a:schemeClr val="dk1"/>
              </a:buClr>
              <a:buSzPts val="2000"/>
              <a:buNone/>
            </a:pPr>
            <a:r>
              <a:rPr lang="en" sz="2000" b="1"/>
              <a:t>Description:</a:t>
            </a:r>
            <a:endParaRPr/>
          </a:p>
          <a:p>
            <a:pPr marL="0" lvl="0" indent="0" algn="l" rtl="0">
              <a:lnSpc>
                <a:spcPct val="90000"/>
              </a:lnSpc>
              <a:spcBef>
                <a:spcPts val="0"/>
              </a:spcBef>
              <a:spcAft>
                <a:spcPts val="0"/>
              </a:spcAft>
              <a:buClr>
                <a:schemeClr val="dk1"/>
              </a:buClr>
              <a:buSzPts val="2000"/>
              <a:buNone/>
            </a:pPr>
            <a:r>
              <a:rPr lang="en" sz="2000"/>
              <a:t>Percent of districts that have a significant discrepancy in the rate of suspensions and expulsions of greater than 10 days in a school year for children with IEPs</a:t>
            </a:r>
            <a:endParaRPr/>
          </a:p>
          <a:p>
            <a:pPr marL="0" lvl="0" indent="0" algn="l" rtl="0">
              <a:lnSpc>
                <a:spcPct val="90000"/>
              </a:lnSpc>
              <a:spcBef>
                <a:spcPts val="0"/>
              </a:spcBef>
              <a:spcAft>
                <a:spcPts val="0"/>
              </a:spcAft>
              <a:buClr>
                <a:schemeClr val="dk1"/>
              </a:buClr>
              <a:buSzPts val="2100"/>
              <a:buNone/>
            </a:pPr>
            <a:endParaRPr/>
          </a:p>
        </p:txBody>
      </p:sp>
      <p:graphicFrame>
        <p:nvGraphicFramePr>
          <p:cNvPr id="765" name="Google Shape;765;p54"/>
          <p:cNvGraphicFramePr/>
          <p:nvPr/>
        </p:nvGraphicFramePr>
        <p:xfrm>
          <a:off x="1398193" y="3407438"/>
          <a:ext cx="3000000" cy="3000000"/>
        </p:xfrm>
        <a:graphic>
          <a:graphicData uri="http://schemas.openxmlformats.org/drawingml/2006/table">
            <a:tbl>
              <a:tblPr firstRow="1" bandRow="1">
                <a:noFill/>
                <a:tableStyleId>{026B2EC1-3F13-4D73-81B0-0D9863AF53E9}</a:tableStyleId>
              </a:tblPr>
              <a:tblGrid>
                <a:gridCol w="1507775">
                  <a:extLst>
                    <a:ext uri="{9D8B030D-6E8A-4147-A177-3AD203B41FA5}">
                      <a16:colId xmlns:a16="http://schemas.microsoft.com/office/drawing/2014/main" val="20000"/>
                    </a:ext>
                  </a:extLst>
                </a:gridCol>
                <a:gridCol w="1997450">
                  <a:extLst>
                    <a:ext uri="{9D8B030D-6E8A-4147-A177-3AD203B41FA5}">
                      <a16:colId xmlns:a16="http://schemas.microsoft.com/office/drawing/2014/main" val="20001"/>
                    </a:ext>
                  </a:extLst>
                </a:gridCol>
                <a:gridCol w="2293375">
                  <a:extLst>
                    <a:ext uri="{9D8B030D-6E8A-4147-A177-3AD203B41FA5}">
                      <a16:colId xmlns:a16="http://schemas.microsoft.com/office/drawing/2014/main" val="20002"/>
                    </a:ext>
                  </a:extLst>
                </a:gridCol>
              </a:tblGrid>
              <a:tr h="283800">
                <a:tc>
                  <a:txBody>
                    <a:bodyPr/>
                    <a:lstStyle/>
                    <a:p>
                      <a:pPr marL="0" marR="0" lvl="0" indent="0" algn="ctr" rtl="0">
                        <a:spcBef>
                          <a:spcPts val="0"/>
                        </a:spcBef>
                        <a:spcAft>
                          <a:spcPts val="0"/>
                        </a:spcAft>
                        <a:buNone/>
                      </a:pPr>
                      <a:r>
                        <a:rPr lang="en" sz="1200" u="none" strike="noStrike" cap="none"/>
                        <a:t>FFY 2019 Target</a:t>
                      </a:r>
                      <a:endParaRPr sz="1100"/>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 sz="1200" u="none" strike="noStrike" cap="none"/>
                        <a:t>FFY 2019 Data</a:t>
                      </a:r>
                      <a:endParaRPr sz="1100"/>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tc>
                  <a:txBody>
                    <a:bodyPr/>
                    <a:lstStyle/>
                    <a:p>
                      <a:pPr marL="0" marR="0" lvl="0" indent="0" algn="ctr" rtl="0">
                        <a:spcBef>
                          <a:spcPts val="0"/>
                        </a:spcBef>
                        <a:spcAft>
                          <a:spcPts val="0"/>
                        </a:spcAft>
                        <a:buNone/>
                      </a:pPr>
                      <a:r>
                        <a:rPr lang="en" sz="1200" u="none" strike="noStrike" cap="none"/>
                        <a:t>Status</a:t>
                      </a:r>
                      <a:endParaRPr sz="1100"/>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dk2"/>
                    </a:solidFill>
                  </a:tcPr>
                </a:tc>
                <a:extLst>
                  <a:ext uri="{0D108BD9-81ED-4DB2-BD59-A6C34878D82A}">
                    <a16:rowId xmlns:a16="http://schemas.microsoft.com/office/drawing/2014/main" val="10000"/>
                  </a:ext>
                </a:extLst>
              </a:tr>
              <a:tr h="770300">
                <a:tc>
                  <a:txBody>
                    <a:bodyPr/>
                    <a:lstStyle/>
                    <a:p>
                      <a:pPr marL="0" marR="0" lvl="0" indent="0" algn="ctr" rtl="0">
                        <a:spcBef>
                          <a:spcPts val="0"/>
                        </a:spcBef>
                        <a:spcAft>
                          <a:spcPts val="0"/>
                        </a:spcAft>
                        <a:buNone/>
                      </a:pPr>
                      <a:r>
                        <a:rPr lang="en" sz="1200" b="1" u="none" strike="noStrike" cap="none">
                          <a:solidFill>
                            <a:schemeClr val="dk1"/>
                          </a:solidFill>
                        </a:rPr>
                        <a:t>40%</a:t>
                      </a:r>
                      <a:endParaRPr sz="1100"/>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ECFF"/>
                    </a:solidFill>
                  </a:tcPr>
                </a:tc>
                <a:tc>
                  <a:txBody>
                    <a:bodyPr/>
                    <a:lstStyle/>
                    <a:p>
                      <a:pPr marL="0" marR="0" lvl="0" indent="0" algn="ctr" rtl="0">
                        <a:spcBef>
                          <a:spcPts val="0"/>
                        </a:spcBef>
                        <a:spcAft>
                          <a:spcPts val="0"/>
                        </a:spcAft>
                        <a:buNone/>
                      </a:pPr>
                      <a:endParaRPr sz="1200" b="1" u="none" strike="noStrike" cap="none">
                        <a:solidFill>
                          <a:schemeClr val="dk1"/>
                        </a:solidFill>
                      </a:endParaRPr>
                    </a:p>
                    <a:p>
                      <a:pPr marL="0" marR="0" lvl="0" indent="0" algn="ctr" rtl="0">
                        <a:spcBef>
                          <a:spcPts val="0"/>
                        </a:spcBef>
                        <a:spcAft>
                          <a:spcPts val="0"/>
                        </a:spcAft>
                        <a:buNone/>
                      </a:pPr>
                      <a:r>
                        <a:rPr lang="en" sz="1200" b="1" u="none" strike="noStrike" cap="none">
                          <a:solidFill>
                            <a:schemeClr val="dk1"/>
                          </a:solidFill>
                        </a:rPr>
                        <a:t>0%</a:t>
                      </a:r>
                      <a:endParaRPr sz="1100"/>
                    </a:p>
                    <a:p>
                      <a:pPr marL="0" marR="0" lvl="0" indent="0" algn="ctr" rtl="0">
                        <a:spcBef>
                          <a:spcPts val="0"/>
                        </a:spcBef>
                        <a:spcAft>
                          <a:spcPts val="0"/>
                        </a:spcAft>
                        <a:buNone/>
                      </a:pPr>
                      <a:endParaRPr sz="1200" b="1" u="none" strike="noStrike" cap="none">
                        <a:solidFill>
                          <a:schemeClr val="dk1"/>
                        </a:solidFill>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ECFF"/>
                    </a:solidFill>
                  </a:tcPr>
                </a:tc>
                <a:tc>
                  <a:txBody>
                    <a:bodyPr/>
                    <a:lstStyle/>
                    <a:p>
                      <a:pPr marL="0" marR="0" lvl="0" indent="0" algn="ctr" rtl="0">
                        <a:spcBef>
                          <a:spcPts val="0"/>
                        </a:spcBef>
                        <a:spcAft>
                          <a:spcPts val="0"/>
                        </a:spcAft>
                        <a:buNone/>
                      </a:pPr>
                      <a:endParaRPr sz="1200" b="1" u="none" strike="noStrike" cap="none">
                        <a:solidFill>
                          <a:schemeClr val="dk1"/>
                        </a:solidFill>
                      </a:endParaRPr>
                    </a:p>
                    <a:p>
                      <a:pPr marL="0" marR="0" lvl="0" indent="0" algn="ctr" rtl="0">
                        <a:spcBef>
                          <a:spcPts val="0"/>
                        </a:spcBef>
                        <a:spcAft>
                          <a:spcPts val="0"/>
                        </a:spcAft>
                        <a:buNone/>
                      </a:pPr>
                      <a:r>
                        <a:rPr lang="en" sz="1200" b="1" u="none" strike="noStrike" cap="none">
                          <a:solidFill>
                            <a:schemeClr val="dk1"/>
                          </a:solidFill>
                        </a:rPr>
                        <a:t>Met Target</a:t>
                      </a:r>
                      <a:endParaRPr sz="1200" b="1" u="none" strike="noStrike" cap="none">
                        <a:solidFill>
                          <a:schemeClr val="dk1"/>
                        </a:solidFill>
                      </a:endParaRPr>
                    </a:p>
                    <a:p>
                      <a:pPr marL="0" marR="0" lvl="0" indent="0" algn="ctr" rtl="0">
                        <a:spcBef>
                          <a:spcPts val="0"/>
                        </a:spcBef>
                        <a:spcAft>
                          <a:spcPts val="0"/>
                        </a:spcAft>
                        <a:buNone/>
                      </a:pPr>
                      <a:endParaRPr sz="1200" u="none" strike="noStrike" cap="none">
                        <a:solidFill>
                          <a:srgbClr val="FF0000"/>
                        </a:solidFill>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CCECFF"/>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55"/>
          <p:cNvSpPr txBox="1"/>
          <p:nvPr/>
        </p:nvSpPr>
        <p:spPr>
          <a:xfrm>
            <a:off x="0" y="-1"/>
            <a:ext cx="9144000" cy="879000"/>
          </a:xfrm>
          <a:prstGeom prst="rect">
            <a:avLst/>
          </a:prstGeom>
          <a:solidFill>
            <a:srgbClr val="1F497D"/>
          </a:solid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chemeClr val="lt1"/>
              </a:buClr>
              <a:buSzPts val="6000"/>
              <a:buFont typeface="Calibri"/>
              <a:buNone/>
            </a:pPr>
            <a:r>
              <a:rPr lang="en" sz="6000" b="1" i="0" u="none" strike="noStrike" cap="none">
                <a:solidFill>
                  <a:schemeClr val="lt1"/>
                </a:solidFill>
                <a:latin typeface="Calibri"/>
                <a:ea typeface="Calibri"/>
                <a:cs typeface="Calibri"/>
                <a:sym typeface="Calibri"/>
              </a:rPr>
              <a:t>Data</a:t>
            </a:r>
            <a:endParaRPr/>
          </a:p>
        </p:txBody>
      </p:sp>
      <p:grpSp>
        <p:nvGrpSpPr>
          <p:cNvPr id="772" name="Google Shape;772;p55"/>
          <p:cNvGrpSpPr/>
          <p:nvPr/>
        </p:nvGrpSpPr>
        <p:grpSpPr>
          <a:xfrm>
            <a:off x="0" y="4728097"/>
            <a:ext cx="9144000" cy="48280"/>
            <a:chOff x="0" y="2409092"/>
            <a:chExt cx="9144000" cy="685800"/>
          </a:xfrm>
        </p:grpSpPr>
        <p:sp>
          <p:nvSpPr>
            <p:cNvPr id="773" name="Google Shape;773;p55"/>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74" name="Google Shape;774;p55"/>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75" name="Google Shape;775;p55"/>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76" name="Google Shape;776;p55"/>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77" name="Google Shape;777;p55"/>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778" name="Google Shape;778;p55"/>
          <p:cNvSpPr txBox="1"/>
          <p:nvPr/>
        </p:nvSpPr>
        <p:spPr>
          <a:xfrm>
            <a:off x="571500" y="1347714"/>
            <a:ext cx="6172200" cy="2715900"/>
          </a:xfrm>
          <a:prstGeom prst="rect">
            <a:avLst/>
          </a:prstGeom>
          <a:noFill/>
          <a:ln>
            <a:noFill/>
          </a:ln>
        </p:spPr>
        <p:txBody>
          <a:bodyPr spcFirstLastPara="1" wrap="square" lIns="68575" tIns="34275" rIns="68575" bIns="34275" anchor="t" anchorCtr="0">
            <a:noAutofit/>
          </a:bodyPr>
          <a:lstStyle/>
          <a:p>
            <a:pPr marL="342892" marR="0" lvl="1" indent="0" algn="l"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685800" marR="0" lvl="1" indent="0" algn="l" rtl="0">
              <a:lnSpc>
                <a:spcPct val="90000"/>
              </a:lnSpc>
              <a:spcBef>
                <a:spcPts val="5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pic>
        <p:nvPicPr>
          <p:cNvPr id="779" name="Google Shape;779;p55"/>
          <p:cNvPicPr preferRelativeResize="0"/>
          <p:nvPr/>
        </p:nvPicPr>
        <p:blipFill rotWithShape="1">
          <a:blip r:embed="rId3">
            <a:alphaModFix/>
          </a:blip>
          <a:srcRect/>
          <a:stretch/>
        </p:blipFill>
        <p:spPr>
          <a:xfrm>
            <a:off x="247304" y="50656"/>
            <a:ext cx="863177" cy="828415"/>
          </a:xfrm>
          <a:prstGeom prst="rect">
            <a:avLst/>
          </a:prstGeom>
          <a:noFill/>
          <a:ln>
            <a:noFill/>
          </a:ln>
        </p:spPr>
      </p:pic>
      <p:sp>
        <p:nvSpPr>
          <p:cNvPr id="780" name="Google Shape;780;p55"/>
          <p:cNvSpPr txBox="1"/>
          <p:nvPr/>
        </p:nvSpPr>
        <p:spPr>
          <a:xfrm>
            <a:off x="404735" y="1194619"/>
            <a:ext cx="8167800" cy="2478000"/>
          </a:xfrm>
          <a:prstGeom prst="rect">
            <a:avLst/>
          </a:prstGeom>
          <a:noFill/>
          <a:ln>
            <a:noFill/>
          </a:ln>
        </p:spPr>
        <p:txBody>
          <a:bodyPr spcFirstLastPara="1" wrap="square" lIns="91425" tIns="45700" rIns="91425" bIns="45700" anchor="t" anchorCtr="0">
            <a:spAutoFit/>
          </a:bodyPr>
          <a:lstStyle/>
          <a:p>
            <a:pPr marL="285750" marR="0" lvl="0" indent="-228600" algn="l" rtl="0">
              <a:spcBef>
                <a:spcPts val="0"/>
              </a:spcBef>
              <a:spcAft>
                <a:spcPts val="0"/>
              </a:spcAft>
              <a:buClr>
                <a:schemeClr val="dk1"/>
              </a:buClr>
              <a:buSzPts val="3100"/>
              <a:buFont typeface="Arial"/>
              <a:buChar char="•"/>
            </a:pPr>
            <a:r>
              <a:rPr lang="en" sz="3100" b="0" i="0" u="none" strike="noStrike" cap="none">
                <a:solidFill>
                  <a:schemeClr val="dk1"/>
                </a:solidFill>
                <a:latin typeface="Calibri"/>
                <a:ea typeface="Calibri"/>
                <a:cs typeface="Calibri"/>
                <a:sym typeface="Calibri"/>
              </a:rPr>
              <a:t>March - Indicator 4 Data will given to LEAs for review</a:t>
            </a:r>
            <a:endParaRPr sz="3100"/>
          </a:p>
          <a:p>
            <a:pPr marL="0" marR="0" lvl="0" indent="0" algn="l" rtl="0">
              <a:spcBef>
                <a:spcPts val="0"/>
              </a:spcBef>
              <a:spcAft>
                <a:spcPts val="0"/>
              </a:spcAft>
              <a:buNone/>
            </a:pPr>
            <a:endParaRPr sz="3100">
              <a:solidFill>
                <a:schemeClr val="dk1"/>
              </a:solidFill>
              <a:latin typeface="Calibri"/>
              <a:ea typeface="Calibri"/>
              <a:cs typeface="Calibri"/>
              <a:sym typeface="Calibri"/>
            </a:endParaRPr>
          </a:p>
          <a:p>
            <a:pPr marL="285750" marR="0" lvl="0" indent="-228600" algn="l" rtl="0">
              <a:spcBef>
                <a:spcPts val="0"/>
              </a:spcBef>
              <a:spcAft>
                <a:spcPts val="0"/>
              </a:spcAft>
              <a:buClr>
                <a:schemeClr val="dk1"/>
              </a:buClr>
              <a:buSzPts val="3100"/>
              <a:buFont typeface="Arial"/>
              <a:buChar char="•"/>
            </a:pPr>
            <a:r>
              <a:rPr lang="en" sz="3100">
                <a:solidFill>
                  <a:schemeClr val="dk1"/>
                </a:solidFill>
                <a:latin typeface="Calibri"/>
                <a:ea typeface="Calibri"/>
                <a:cs typeface="Calibri"/>
                <a:sym typeface="Calibri"/>
              </a:rPr>
              <a:t>May – Significant Disproportionality Data given to LEA for review</a:t>
            </a:r>
            <a:endParaRPr sz="31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56"/>
          <p:cNvSpPr txBox="1"/>
          <p:nvPr/>
        </p:nvSpPr>
        <p:spPr>
          <a:xfrm>
            <a:off x="0" y="-1"/>
            <a:ext cx="9144000" cy="879000"/>
          </a:xfrm>
          <a:prstGeom prst="rect">
            <a:avLst/>
          </a:prstGeom>
          <a:solidFill>
            <a:srgbClr val="1F497D"/>
          </a:solidFill>
          <a:ln>
            <a:noFill/>
          </a:ln>
        </p:spPr>
        <p:txBody>
          <a:bodyPr spcFirstLastPara="1" wrap="square" lIns="68575" tIns="34275" rIns="68575" bIns="34275" anchor="ctr" anchorCtr="0">
            <a:normAutofit/>
          </a:bodyPr>
          <a:lstStyle/>
          <a:p>
            <a:pPr marL="0" marR="0" lvl="0" indent="0" algn="ctr" rtl="0">
              <a:lnSpc>
                <a:spcPct val="90000"/>
              </a:lnSpc>
              <a:spcBef>
                <a:spcPts val="0"/>
              </a:spcBef>
              <a:spcAft>
                <a:spcPts val="0"/>
              </a:spcAft>
              <a:buClr>
                <a:schemeClr val="lt1"/>
              </a:buClr>
              <a:buSzPts val="5550"/>
              <a:buFont typeface="Calibri"/>
              <a:buNone/>
            </a:pPr>
            <a:r>
              <a:rPr lang="en" sz="4150" b="1">
                <a:solidFill>
                  <a:schemeClr val="lt1"/>
                </a:solidFill>
                <a:latin typeface="Calibri"/>
                <a:ea typeface="Calibri"/>
                <a:cs typeface="Calibri"/>
                <a:sym typeface="Calibri"/>
              </a:rPr>
              <a:t>MTSS and Indicator 4</a:t>
            </a:r>
            <a:endParaRPr sz="100"/>
          </a:p>
        </p:txBody>
      </p:sp>
      <p:grpSp>
        <p:nvGrpSpPr>
          <p:cNvPr id="787" name="Google Shape;787;p56"/>
          <p:cNvGrpSpPr/>
          <p:nvPr/>
        </p:nvGrpSpPr>
        <p:grpSpPr>
          <a:xfrm>
            <a:off x="0" y="4728097"/>
            <a:ext cx="9144000" cy="48280"/>
            <a:chOff x="0" y="2409092"/>
            <a:chExt cx="9144000" cy="685800"/>
          </a:xfrm>
        </p:grpSpPr>
        <p:sp>
          <p:nvSpPr>
            <p:cNvPr id="788" name="Google Shape;788;p56"/>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89" name="Google Shape;789;p56"/>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90" name="Google Shape;790;p56"/>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91" name="Google Shape;791;p56"/>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792" name="Google Shape;792;p56"/>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grpSp>
      <p:sp>
        <p:nvSpPr>
          <p:cNvPr id="793" name="Google Shape;793;p56"/>
          <p:cNvSpPr txBox="1"/>
          <p:nvPr/>
        </p:nvSpPr>
        <p:spPr>
          <a:xfrm>
            <a:off x="571500" y="1347725"/>
            <a:ext cx="1409100" cy="2715900"/>
          </a:xfrm>
          <a:prstGeom prst="rect">
            <a:avLst/>
          </a:prstGeom>
          <a:noFill/>
          <a:ln>
            <a:noFill/>
          </a:ln>
        </p:spPr>
        <p:txBody>
          <a:bodyPr spcFirstLastPara="1" wrap="square" lIns="68575" tIns="34275" rIns="68575" bIns="34275" anchor="t" anchorCtr="0">
            <a:noAutofit/>
          </a:bodyPr>
          <a:lstStyle/>
          <a:p>
            <a:pPr marL="342892" marR="0" lvl="1" indent="0" algn="l"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685800" marR="0" lvl="1" indent="0" algn="l" rtl="0">
              <a:lnSpc>
                <a:spcPct val="90000"/>
              </a:lnSpc>
              <a:spcBef>
                <a:spcPts val="5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pic>
        <p:nvPicPr>
          <p:cNvPr id="794" name="Google Shape;794;p56"/>
          <p:cNvPicPr preferRelativeResize="0"/>
          <p:nvPr/>
        </p:nvPicPr>
        <p:blipFill rotWithShape="1">
          <a:blip r:embed="rId3">
            <a:alphaModFix/>
          </a:blip>
          <a:srcRect/>
          <a:stretch/>
        </p:blipFill>
        <p:spPr>
          <a:xfrm>
            <a:off x="247304" y="50656"/>
            <a:ext cx="863177" cy="828415"/>
          </a:xfrm>
          <a:prstGeom prst="rect">
            <a:avLst/>
          </a:prstGeom>
          <a:noFill/>
          <a:ln>
            <a:noFill/>
          </a:ln>
        </p:spPr>
      </p:pic>
      <p:sp>
        <p:nvSpPr>
          <p:cNvPr id="795" name="Google Shape;795;p56"/>
          <p:cNvSpPr txBox="1"/>
          <p:nvPr/>
        </p:nvSpPr>
        <p:spPr>
          <a:xfrm>
            <a:off x="2270650" y="1228025"/>
            <a:ext cx="6254100" cy="2955300"/>
          </a:xfrm>
          <a:prstGeom prst="rect">
            <a:avLst/>
          </a:prstGeom>
          <a:noFill/>
          <a:ln>
            <a:noFill/>
          </a:ln>
        </p:spPr>
        <p:txBody>
          <a:bodyPr spcFirstLastPara="1" wrap="square" lIns="91425" tIns="45700" rIns="91425" bIns="45700" anchor="t" anchorCtr="0">
            <a:spAutoFit/>
          </a:bodyPr>
          <a:lstStyle/>
          <a:p>
            <a:pPr marL="285750" marR="0" lvl="0" indent="-228600" algn="l" rtl="0">
              <a:spcBef>
                <a:spcPts val="0"/>
              </a:spcBef>
              <a:spcAft>
                <a:spcPts val="0"/>
              </a:spcAft>
              <a:buClr>
                <a:schemeClr val="dk1"/>
              </a:buClr>
              <a:buSzPts val="3100"/>
              <a:buFont typeface="Arial"/>
              <a:buChar char="•"/>
            </a:pPr>
            <a:r>
              <a:rPr lang="en" sz="3100">
                <a:solidFill>
                  <a:schemeClr val="dk1"/>
                </a:solidFill>
                <a:latin typeface="Calibri"/>
                <a:ea typeface="Calibri"/>
                <a:cs typeface="Calibri"/>
                <a:sym typeface="Calibri"/>
              </a:rPr>
              <a:t>How does the MTSS work in your district connect to Indicator 4?</a:t>
            </a:r>
            <a:endParaRPr sz="3100">
              <a:solidFill>
                <a:schemeClr val="dk1"/>
              </a:solidFill>
              <a:latin typeface="Calibri"/>
              <a:ea typeface="Calibri"/>
              <a:cs typeface="Calibri"/>
              <a:sym typeface="Calibri"/>
            </a:endParaRPr>
          </a:p>
          <a:p>
            <a:pPr marL="285750" marR="0" lvl="0" indent="-228600" algn="l" rtl="0">
              <a:spcBef>
                <a:spcPts val="0"/>
              </a:spcBef>
              <a:spcAft>
                <a:spcPts val="0"/>
              </a:spcAft>
              <a:buClr>
                <a:schemeClr val="dk1"/>
              </a:buClr>
              <a:buSzPts val="3100"/>
              <a:buFont typeface="Calibri"/>
              <a:buChar char="•"/>
            </a:pPr>
            <a:r>
              <a:rPr lang="en" sz="3100">
                <a:solidFill>
                  <a:schemeClr val="dk1"/>
                </a:solidFill>
                <a:latin typeface="Calibri"/>
                <a:ea typeface="Calibri"/>
                <a:cs typeface="Calibri"/>
                <a:sym typeface="Calibri"/>
              </a:rPr>
              <a:t>How does the MTSS work in your district help to address Indicator 4 now and what might be some areas for future discussion?</a:t>
            </a:r>
            <a:endParaRPr sz="3100">
              <a:solidFill>
                <a:schemeClr val="dk1"/>
              </a:solidFill>
              <a:latin typeface="Calibri"/>
              <a:ea typeface="Calibri"/>
              <a:cs typeface="Calibri"/>
              <a:sym typeface="Calibri"/>
            </a:endParaRPr>
          </a:p>
        </p:txBody>
      </p:sp>
      <p:pic>
        <p:nvPicPr>
          <p:cNvPr id="796" name="Google Shape;796;p56"/>
          <p:cNvPicPr preferRelativeResize="0"/>
          <p:nvPr/>
        </p:nvPicPr>
        <p:blipFill rotWithShape="1">
          <a:blip r:embed="rId4">
            <a:alphaModFix/>
          </a:blip>
          <a:srcRect l="13156"/>
          <a:stretch/>
        </p:blipFill>
        <p:spPr>
          <a:xfrm>
            <a:off x="347361" y="1662116"/>
            <a:ext cx="1857393" cy="15833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57"/>
          <p:cNvSpPr txBox="1"/>
          <p:nvPr/>
        </p:nvSpPr>
        <p:spPr>
          <a:xfrm>
            <a:off x="0" y="-1"/>
            <a:ext cx="9144000" cy="879000"/>
          </a:xfrm>
          <a:prstGeom prst="rect">
            <a:avLst/>
          </a:prstGeom>
          <a:solidFill>
            <a:srgbClr val="1F497D"/>
          </a:solidFill>
          <a:ln>
            <a:noFill/>
          </a:ln>
        </p:spPr>
        <p:txBody>
          <a:bodyPr spcFirstLastPara="1" wrap="square" lIns="68575" tIns="34275" rIns="68575" bIns="34275" anchor="ctr" anchorCtr="0">
            <a:normAutofit lnSpcReduction="10000"/>
          </a:bodyPr>
          <a:lstStyle/>
          <a:p>
            <a:pPr marL="0" marR="0" lvl="0" indent="0" algn="ctr" rtl="0">
              <a:lnSpc>
                <a:spcPct val="90000"/>
              </a:lnSpc>
              <a:spcBef>
                <a:spcPts val="0"/>
              </a:spcBef>
              <a:spcAft>
                <a:spcPts val="0"/>
              </a:spcAft>
              <a:buClr>
                <a:schemeClr val="lt1"/>
              </a:buClr>
              <a:buSzPts val="6000"/>
              <a:buFont typeface="Calibri"/>
              <a:buNone/>
            </a:pPr>
            <a:r>
              <a:rPr lang="en" sz="6000" b="1">
                <a:solidFill>
                  <a:schemeClr val="lt1"/>
                </a:solidFill>
                <a:latin typeface="Calibri"/>
                <a:ea typeface="Calibri"/>
                <a:cs typeface="Calibri"/>
                <a:sym typeface="Calibri"/>
              </a:rPr>
              <a:t>Questions</a:t>
            </a:r>
            <a:endParaRPr/>
          </a:p>
        </p:txBody>
      </p:sp>
      <p:grpSp>
        <p:nvGrpSpPr>
          <p:cNvPr id="803" name="Google Shape;803;p57"/>
          <p:cNvGrpSpPr/>
          <p:nvPr/>
        </p:nvGrpSpPr>
        <p:grpSpPr>
          <a:xfrm>
            <a:off x="0" y="4728097"/>
            <a:ext cx="9144000" cy="48280"/>
            <a:chOff x="0" y="2409092"/>
            <a:chExt cx="9144000" cy="685800"/>
          </a:xfrm>
        </p:grpSpPr>
        <p:sp>
          <p:nvSpPr>
            <p:cNvPr id="804" name="Google Shape;804;p57"/>
            <p:cNvSpPr/>
            <p:nvPr/>
          </p:nvSpPr>
          <p:spPr>
            <a:xfrm>
              <a:off x="0" y="2409092"/>
              <a:ext cx="1828800" cy="685800"/>
            </a:xfrm>
            <a:prstGeom prst="rect">
              <a:avLst/>
            </a:prstGeom>
            <a:solidFill>
              <a:srgbClr val="14B4C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05" name="Google Shape;805;p57"/>
            <p:cNvSpPr/>
            <p:nvPr/>
          </p:nvSpPr>
          <p:spPr>
            <a:xfrm>
              <a:off x="1828800" y="2409092"/>
              <a:ext cx="1828800" cy="685800"/>
            </a:xfrm>
            <a:prstGeom prst="rect">
              <a:avLst/>
            </a:prstGeom>
            <a:solidFill>
              <a:srgbClr val="2040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06" name="Google Shape;806;p57"/>
            <p:cNvSpPr/>
            <p:nvPr/>
          </p:nvSpPr>
          <p:spPr>
            <a:xfrm>
              <a:off x="3657600" y="2409092"/>
              <a:ext cx="1828800" cy="685800"/>
            </a:xfrm>
            <a:prstGeom prst="rect">
              <a:avLst/>
            </a:prstGeom>
            <a:solidFill>
              <a:srgbClr val="0BA1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07" name="Google Shape;807;p57"/>
            <p:cNvSpPr/>
            <p:nvPr/>
          </p:nvSpPr>
          <p:spPr>
            <a:xfrm>
              <a:off x="5486400" y="2409092"/>
              <a:ext cx="1828800" cy="685800"/>
            </a:xfrm>
            <a:prstGeom prst="rect">
              <a:avLst/>
            </a:prstGeom>
            <a:solidFill>
              <a:srgbClr val="F2652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sp>
          <p:nvSpPr>
            <p:cNvPr id="808" name="Google Shape;808;p57"/>
            <p:cNvSpPr/>
            <p:nvPr/>
          </p:nvSpPr>
          <p:spPr>
            <a:xfrm>
              <a:off x="7315200" y="2409092"/>
              <a:ext cx="1828800" cy="685800"/>
            </a:xfrm>
            <a:prstGeom prst="rect">
              <a:avLst/>
            </a:prstGeom>
            <a:solidFill>
              <a:srgbClr val="F9B81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Calibri"/>
                <a:ea typeface="Calibri"/>
                <a:cs typeface="Calibri"/>
                <a:sym typeface="Calibri"/>
              </a:endParaRPr>
            </a:p>
          </p:txBody>
        </p:sp>
      </p:grpSp>
      <p:sp>
        <p:nvSpPr>
          <p:cNvPr id="809" name="Google Shape;809;p57"/>
          <p:cNvSpPr txBox="1"/>
          <p:nvPr/>
        </p:nvSpPr>
        <p:spPr>
          <a:xfrm>
            <a:off x="571500" y="1347714"/>
            <a:ext cx="6172200" cy="2715900"/>
          </a:xfrm>
          <a:prstGeom prst="rect">
            <a:avLst/>
          </a:prstGeom>
          <a:noFill/>
          <a:ln>
            <a:noFill/>
          </a:ln>
        </p:spPr>
        <p:txBody>
          <a:bodyPr spcFirstLastPara="1" wrap="square" lIns="68575" tIns="34275" rIns="68575" bIns="34275" anchor="t" anchorCtr="0">
            <a:noAutofit/>
          </a:bodyPr>
          <a:lstStyle/>
          <a:p>
            <a:pPr marL="342892" marR="0" lvl="1" indent="0" algn="l" rtl="0">
              <a:lnSpc>
                <a:spcPct val="90000"/>
              </a:lnSpc>
              <a:spcBef>
                <a:spcPts val="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a:p>
            <a:pPr marL="685800" marR="0" lvl="1" indent="0" algn="l" rtl="0">
              <a:lnSpc>
                <a:spcPct val="90000"/>
              </a:lnSpc>
              <a:spcBef>
                <a:spcPts val="500"/>
              </a:spcBef>
              <a:spcAft>
                <a:spcPts val="0"/>
              </a:spcAft>
              <a:buClr>
                <a:schemeClr val="dk1"/>
              </a:buClr>
              <a:buSzPts val="3600"/>
              <a:buFont typeface="Arial"/>
              <a:buNone/>
            </a:pPr>
            <a:endParaRPr sz="3600" b="0" i="0" u="none" strike="noStrike" cap="none">
              <a:solidFill>
                <a:schemeClr val="dk1"/>
              </a:solidFill>
              <a:latin typeface="Calibri"/>
              <a:ea typeface="Calibri"/>
              <a:cs typeface="Calibri"/>
              <a:sym typeface="Calibri"/>
            </a:endParaRPr>
          </a:p>
        </p:txBody>
      </p:sp>
      <p:pic>
        <p:nvPicPr>
          <p:cNvPr id="810" name="Google Shape;810;p57"/>
          <p:cNvPicPr preferRelativeResize="0"/>
          <p:nvPr/>
        </p:nvPicPr>
        <p:blipFill rotWithShape="1">
          <a:blip r:embed="rId3">
            <a:alphaModFix/>
          </a:blip>
          <a:srcRect/>
          <a:stretch/>
        </p:blipFill>
        <p:spPr>
          <a:xfrm>
            <a:off x="247304" y="50656"/>
            <a:ext cx="863177" cy="828415"/>
          </a:xfrm>
          <a:prstGeom prst="rect">
            <a:avLst/>
          </a:prstGeom>
          <a:noFill/>
          <a:ln>
            <a:noFill/>
          </a:ln>
        </p:spPr>
      </p:pic>
      <p:sp>
        <p:nvSpPr>
          <p:cNvPr id="811" name="Google Shape;811;p57"/>
          <p:cNvSpPr txBox="1"/>
          <p:nvPr/>
        </p:nvSpPr>
        <p:spPr>
          <a:xfrm>
            <a:off x="404735" y="1194619"/>
            <a:ext cx="8167800" cy="2555100"/>
          </a:xfrm>
          <a:prstGeom prst="rect">
            <a:avLst/>
          </a:prstGeom>
          <a:noFill/>
          <a:ln>
            <a:noFill/>
          </a:ln>
        </p:spPr>
        <p:txBody>
          <a:bodyPr spcFirstLastPara="1" wrap="square" lIns="91425" tIns="45700" rIns="91425" bIns="45700" anchor="t" anchorCtr="0">
            <a:spAutoFit/>
          </a:bodyPr>
          <a:lstStyle/>
          <a:p>
            <a:pPr marL="285750" marR="0" lvl="0" indent="-222250" algn="l" rtl="0">
              <a:spcBef>
                <a:spcPts val="0"/>
              </a:spcBef>
              <a:spcAft>
                <a:spcPts val="0"/>
              </a:spcAft>
              <a:buClr>
                <a:schemeClr val="dk1"/>
              </a:buClr>
              <a:buSzPts val="3000"/>
              <a:buFont typeface="Arial"/>
              <a:buChar char="•"/>
            </a:pPr>
            <a:r>
              <a:rPr lang="en" sz="3000">
                <a:solidFill>
                  <a:schemeClr val="dk1"/>
                </a:solidFill>
                <a:latin typeface="Calibri"/>
                <a:ea typeface="Calibri"/>
                <a:cs typeface="Calibri"/>
                <a:sym typeface="Calibri"/>
              </a:rPr>
              <a:t>If you have any questions about your LEAs discipline data, Indicator 4, or Significant Disproportionality, please reach out to </a:t>
            </a:r>
            <a:r>
              <a:rPr lang="en" sz="30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Susan.Veenema@doe.k12.de.us</a:t>
            </a:r>
            <a:endParaRPr sz="3000">
              <a:solidFill>
                <a:schemeClr val="dk1"/>
              </a:solidFill>
              <a:latin typeface="Calibri"/>
              <a:ea typeface="Calibri"/>
              <a:cs typeface="Calibri"/>
              <a:sym typeface="Calibri"/>
            </a:endParaRPr>
          </a:p>
          <a:p>
            <a:pPr marL="285750" marR="0" lvl="0" indent="-31750" algn="l" rtl="0">
              <a:spcBef>
                <a:spcPts val="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graphicFrame>
        <p:nvGraphicFramePr>
          <p:cNvPr id="295" name="Google Shape;295;p40"/>
          <p:cNvGraphicFramePr/>
          <p:nvPr/>
        </p:nvGraphicFramePr>
        <p:xfrm>
          <a:off x="347375" y="835950"/>
          <a:ext cx="8378050" cy="4177165"/>
        </p:xfrm>
        <a:graphic>
          <a:graphicData uri="http://schemas.openxmlformats.org/drawingml/2006/table">
            <a:tbl>
              <a:tblPr>
                <a:noFill/>
                <a:tableStyleId>{A1AC3276-5DDD-4A95-BFC7-4F65364573E9}</a:tableStyleId>
              </a:tblPr>
              <a:tblGrid>
                <a:gridCol w="2916500">
                  <a:extLst>
                    <a:ext uri="{9D8B030D-6E8A-4147-A177-3AD203B41FA5}">
                      <a16:colId xmlns:a16="http://schemas.microsoft.com/office/drawing/2014/main" val="20000"/>
                    </a:ext>
                  </a:extLst>
                </a:gridCol>
                <a:gridCol w="5461550">
                  <a:extLst>
                    <a:ext uri="{9D8B030D-6E8A-4147-A177-3AD203B41FA5}">
                      <a16:colId xmlns:a16="http://schemas.microsoft.com/office/drawing/2014/main" val="20001"/>
                    </a:ext>
                  </a:extLst>
                </a:gridCol>
              </a:tblGrid>
              <a:tr h="436625">
                <a:tc>
                  <a:txBody>
                    <a:bodyPr/>
                    <a:lstStyle/>
                    <a:p>
                      <a:pPr marL="0" lvl="0" indent="0" algn="l" rtl="0">
                        <a:spcBef>
                          <a:spcPts val="0"/>
                        </a:spcBef>
                        <a:spcAft>
                          <a:spcPts val="0"/>
                        </a:spcAft>
                        <a:buNone/>
                      </a:pPr>
                      <a:endParaRPr/>
                    </a:p>
                  </a:txBody>
                  <a:tcPr marL="91425" marR="91425" marT="91425" marB="91425">
                    <a:solidFill>
                      <a:srgbClr val="C9DAF8"/>
                    </a:solidFill>
                  </a:tcPr>
                </a:tc>
                <a:tc>
                  <a:txBody>
                    <a:bodyPr/>
                    <a:lstStyle/>
                    <a:p>
                      <a:pPr marL="0" lvl="0" indent="0" algn="l" rtl="0">
                        <a:lnSpc>
                          <a:spcPct val="120000"/>
                        </a:lnSpc>
                        <a:spcBef>
                          <a:spcPts val="0"/>
                        </a:spcBef>
                        <a:spcAft>
                          <a:spcPts val="0"/>
                        </a:spcAft>
                        <a:buNone/>
                      </a:pPr>
                      <a:r>
                        <a:rPr lang="en" sz="1800" b="1">
                          <a:latin typeface="Merriweather"/>
                          <a:ea typeface="Merriweather"/>
                          <a:cs typeface="Merriweather"/>
                          <a:sym typeface="Merriweather"/>
                        </a:rPr>
                        <a:t>Virtual Meetings</a:t>
                      </a:r>
                      <a:endParaRPr>
                        <a:latin typeface="Merriweather"/>
                        <a:ea typeface="Merriweather"/>
                        <a:cs typeface="Merriweather"/>
                        <a:sym typeface="Merriweather"/>
                      </a:endParaRPr>
                    </a:p>
                  </a:txBody>
                  <a:tcPr marL="91425" marR="91425" marT="91425" marB="91425">
                    <a:solidFill>
                      <a:srgbClr val="C9DAF8"/>
                    </a:solidFill>
                  </a:tcPr>
                </a:tc>
                <a:extLst>
                  <a:ext uri="{0D108BD9-81ED-4DB2-BD59-A6C34878D82A}">
                    <a16:rowId xmlns:a16="http://schemas.microsoft.com/office/drawing/2014/main" val="10000"/>
                  </a:ext>
                </a:extLst>
              </a:tr>
              <a:tr h="952750">
                <a:tc>
                  <a:txBody>
                    <a:bodyPr/>
                    <a:lstStyle/>
                    <a:p>
                      <a:pPr marL="0" lvl="0" indent="0" algn="l"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ENGAGED</a:t>
                      </a:r>
                      <a:endParaRPr sz="1800" b="1">
                        <a:solidFill>
                          <a:srgbClr val="1A1A1A"/>
                        </a:solidFill>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a:txBody>
                  <a:tcPr marL="91425" marR="91425" marT="91425" marB="91425"/>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Unmute yourself or use chat box to ask questions</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Participate in polls and breakout rooms</a:t>
                      </a:r>
                      <a:endParaRPr sz="1000"/>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Use video when possible, especially when speaking</a:t>
                      </a:r>
                      <a:endParaRPr sz="1300"/>
                    </a:p>
                  </a:txBody>
                  <a:tcPr marL="91425" marR="91425" marT="91425" marB="91425"/>
                </a:tc>
                <a:extLst>
                  <a:ext uri="{0D108BD9-81ED-4DB2-BD59-A6C34878D82A}">
                    <a16:rowId xmlns:a16="http://schemas.microsoft.com/office/drawing/2014/main" val="10001"/>
                  </a:ext>
                </a:extLst>
              </a:tr>
              <a:tr h="952750">
                <a:tc>
                  <a:txBody>
                    <a:bodyPr/>
                    <a:lstStyle/>
                    <a:p>
                      <a:pPr marL="0" lvl="0" indent="0" algn="l"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REFLECTIVE</a:t>
                      </a:r>
                      <a:endParaRPr>
                        <a:latin typeface="Merriweather"/>
                        <a:ea typeface="Merriweather"/>
                        <a:cs typeface="Merriweather"/>
                        <a:sym typeface="Merriweather"/>
                      </a:endParaRPr>
                    </a:p>
                  </a:txBody>
                  <a:tcPr marL="91425" marR="91425" marT="91425" marB="91425">
                    <a:solidFill>
                      <a:srgbClr val="C9DAF8"/>
                    </a:solidFill>
                  </a:tcPr>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Share questions you have for full group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Note follow up questions for PBS team and/or individuals </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Focus on problem solving around areas of concern </a:t>
                      </a:r>
                      <a:endParaRPr sz="1700">
                        <a:latin typeface="Calibri"/>
                        <a:ea typeface="Calibri"/>
                        <a:cs typeface="Calibri"/>
                        <a:sym typeface="Calibri"/>
                      </a:endParaRPr>
                    </a:p>
                    <a:p>
                      <a:pPr marL="0" lvl="0" indent="0" algn="l" rtl="0">
                        <a:spcBef>
                          <a:spcPts val="0"/>
                        </a:spcBef>
                        <a:spcAft>
                          <a:spcPts val="0"/>
                        </a:spcAft>
                        <a:buNone/>
                      </a:pPr>
                      <a:endParaRPr sz="1300"/>
                    </a:p>
                  </a:txBody>
                  <a:tcPr marL="91425" marR="91425" marT="91425" marB="91425">
                    <a:solidFill>
                      <a:srgbClr val="C9DAF8"/>
                    </a:solidFill>
                  </a:tcPr>
                </a:tc>
                <a:extLst>
                  <a:ext uri="{0D108BD9-81ED-4DB2-BD59-A6C34878D82A}">
                    <a16:rowId xmlns:a16="http://schemas.microsoft.com/office/drawing/2014/main" val="10002"/>
                  </a:ext>
                </a:extLst>
              </a:tr>
              <a:tr h="952750">
                <a:tc>
                  <a:txBody>
                    <a:bodyPr/>
                    <a:lstStyle/>
                    <a:p>
                      <a:pPr marL="0" lvl="0" indent="0" algn="ctr" rtl="0">
                        <a:lnSpc>
                          <a:spcPct val="120000"/>
                        </a:lnSpc>
                        <a:spcBef>
                          <a:spcPts val="0"/>
                        </a:spcBef>
                        <a:spcAft>
                          <a:spcPts val="0"/>
                        </a:spcAft>
                        <a:buClr>
                          <a:srgbClr val="A2FFE8"/>
                        </a:buClr>
                        <a:buSzPts val="1800"/>
                        <a:buFont typeface="Times New Roman"/>
                        <a:buNone/>
                      </a:pPr>
                      <a:endParaRPr sz="1800" b="1">
                        <a:solidFill>
                          <a:srgbClr val="1A1A1A"/>
                        </a:solidFill>
                        <a:latin typeface="Merriweather"/>
                        <a:ea typeface="Merriweather"/>
                        <a:cs typeface="Merriweather"/>
                        <a:sym typeface="Merriweather"/>
                      </a:endParaRPr>
                    </a:p>
                    <a:p>
                      <a:pPr marL="0" lvl="0" indent="0" algn="ctr" rtl="0">
                        <a:lnSpc>
                          <a:spcPct val="120000"/>
                        </a:lnSpc>
                        <a:spcBef>
                          <a:spcPts val="0"/>
                        </a:spcBef>
                        <a:spcAft>
                          <a:spcPts val="0"/>
                        </a:spcAft>
                        <a:buClr>
                          <a:srgbClr val="A2FFE8"/>
                        </a:buClr>
                        <a:buSzPts val="1800"/>
                        <a:buFont typeface="Times New Roman"/>
                        <a:buNone/>
                      </a:pPr>
                      <a:r>
                        <a:rPr lang="en" sz="1800" b="1">
                          <a:solidFill>
                            <a:srgbClr val="1A1A1A"/>
                          </a:solidFill>
                          <a:latin typeface="Merriweather"/>
                          <a:ea typeface="Merriweather"/>
                          <a:cs typeface="Merriweather"/>
                          <a:sym typeface="Merriweather"/>
                        </a:rPr>
                        <a:t>SUPPORTIVE</a:t>
                      </a:r>
                      <a:endParaRPr>
                        <a:latin typeface="Merriweather"/>
                        <a:ea typeface="Merriweather"/>
                        <a:cs typeface="Merriweather"/>
                        <a:sym typeface="Merriweather"/>
                      </a:endParaRPr>
                    </a:p>
                  </a:txBody>
                  <a:tcPr marL="91425" marR="91425" marT="91425" marB="91425"/>
                </a:tc>
                <a:tc>
                  <a:txBody>
                    <a:bodyPr/>
                    <a:lstStyle/>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Share successes, ideas, useful resources</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Listen with openness and understanding</a:t>
                      </a:r>
                      <a:endParaRPr sz="1700">
                        <a:latin typeface="Calibri"/>
                        <a:ea typeface="Calibri"/>
                        <a:cs typeface="Calibri"/>
                        <a:sym typeface="Calibri"/>
                      </a:endParaRPr>
                    </a:p>
                    <a:p>
                      <a:pPr marL="266700" lvl="0" indent="-260350" algn="l" rtl="0">
                        <a:lnSpc>
                          <a:spcPct val="115000"/>
                        </a:lnSpc>
                        <a:spcBef>
                          <a:spcPts val="0"/>
                        </a:spcBef>
                        <a:spcAft>
                          <a:spcPts val="0"/>
                        </a:spcAft>
                        <a:buSzPts val="1700"/>
                        <a:buFont typeface="Calibri"/>
                        <a:buChar char="●"/>
                      </a:pPr>
                      <a:r>
                        <a:rPr lang="en" sz="1700">
                          <a:latin typeface="Calibri"/>
                          <a:ea typeface="Calibri"/>
                          <a:cs typeface="Calibri"/>
                          <a:sym typeface="Calibri"/>
                        </a:rPr>
                        <a:t>Attend to your own needs</a:t>
                      </a:r>
                      <a:endParaRPr sz="1300"/>
                    </a:p>
                  </a:txBody>
                  <a:tcPr marL="91425" marR="91425" marT="91425" marB="91425"/>
                </a:tc>
                <a:extLst>
                  <a:ext uri="{0D108BD9-81ED-4DB2-BD59-A6C34878D82A}">
                    <a16:rowId xmlns:a16="http://schemas.microsoft.com/office/drawing/2014/main" val="10003"/>
                  </a:ext>
                </a:extLst>
              </a:tr>
            </a:tbl>
          </a:graphicData>
        </a:graphic>
      </p:graphicFrame>
      <p:sp>
        <p:nvSpPr>
          <p:cNvPr id="296" name="Google Shape;296;p40"/>
          <p:cNvSpPr txBox="1"/>
          <p:nvPr/>
        </p:nvSpPr>
        <p:spPr>
          <a:xfrm>
            <a:off x="454000" y="178550"/>
            <a:ext cx="6620700" cy="42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b="1">
                <a:solidFill>
                  <a:srgbClr val="1155CC"/>
                </a:solidFill>
                <a:latin typeface="Merriweather"/>
                <a:ea typeface="Merriweather"/>
                <a:cs typeface="Merriweather"/>
                <a:sym typeface="Merriweather"/>
              </a:rPr>
              <a:t>Meeting Expectations </a:t>
            </a:r>
            <a:endParaRPr sz="2500" b="1">
              <a:solidFill>
                <a:srgbClr val="1155CC"/>
              </a:solidFill>
              <a:latin typeface="Merriweather"/>
              <a:ea typeface="Merriweather"/>
              <a:cs typeface="Merriweather"/>
              <a:sym typeface="Merriweath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58"/>
          <p:cNvSpPr txBox="1">
            <a:spLocks noGrp="1"/>
          </p:cNvSpPr>
          <p:nvPr>
            <p:ph type="title"/>
          </p:nvPr>
        </p:nvSpPr>
        <p:spPr>
          <a:xfrm>
            <a:off x="471900" y="214150"/>
            <a:ext cx="8222100" cy="1292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Supporting PBIS Implementation Through Phases of Crisis Recovery</a:t>
            </a:r>
            <a:endParaRPr/>
          </a:p>
        </p:txBody>
      </p:sp>
      <p:sp>
        <p:nvSpPr>
          <p:cNvPr id="817" name="Google Shape;817;p58"/>
          <p:cNvSpPr txBox="1">
            <a:spLocks noGrp="1"/>
          </p:cNvSpPr>
          <p:nvPr>
            <p:ph type="body" idx="1"/>
          </p:nvPr>
        </p:nvSpPr>
        <p:spPr>
          <a:xfrm>
            <a:off x="471900" y="1919075"/>
            <a:ext cx="4558200" cy="2710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rgbClr val="000000"/>
              </a:buClr>
              <a:buSzPts val="2000"/>
              <a:buChar char="●"/>
            </a:pPr>
            <a:r>
              <a:rPr lang="en" sz="2000">
                <a:solidFill>
                  <a:srgbClr val="000000"/>
                </a:solidFill>
              </a:rPr>
              <a:t>Ground in your PBIS framework and use as your road map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Prioritize Tier 1 basics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Focus on critical and impactful actions</a:t>
            </a:r>
            <a:endParaRPr sz="2000">
              <a:solidFill>
                <a:srgbClr val="000000"/>
              </a:solidFill>
            </a:endParaRPr>
          </a:p>
          <a:p>
            <a:pPr marL="457200" lvl="0" indent="-342900" algn="l" rtl="0">
              <a:spcBef>
                <a:spcPts val="0"/>
              </a:spcBef>
              <a:spcAft>
                <a:spcPts val="0"/>
              </a:spcAft>
              <a:buClr>
                <a:srgbClr val="000000"/>
              </a:buClr>
              <a:buSzPts val="1800"/>
              <a:buChar char="●"/>
            </a:pPr>
            <a:r>
              <a:rPr lang="en" sz="2000">
                <a:solidFill>
                  <a:srgbClr val="000000"/>
                </a:solidFill>
              </a:rPr>
              <a:t>Small, incremental steps that result in progress</a:t>
            </a:r>
            <a:r>
              <a:rPr lang="en">
                <a:solidFill>
                  <a:srgbClr val="000000"/>
                </a:solidFill>
              </a:rPr>
              <a:t> </a:t>
            </a:r>
            <a:endParaRPr>
              <a:solidFill>
                <a:srgbClr val="000000"/>
              </a:solidFill>
            </a:endParaRPr>
          </a:p>
        </p:txBody>
      </p:sp>
      <p:sp>
        <p:nvSpPr>
          <p:cNvPr id="818" name="Google Shape;818;p58"/>
          <p:cNvSpPr txBox="1"/>
          <p:nvPr/>
        </p:nvSpPr>
        <p:spPr>
          <a:xfrm>
            <a:off x="4357900" y="4769900"/>
            <a:ext cx="4665600" cy="307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800" u="sng">
                <a:solidFill>
                  <a:schemeClr val="accent5"/>
                </a:solidFill>
                <a:hlinkClick r:id="rId3">
                  <a:extLst>
                    <a:ext uri="{A12FA001-AC4F-418D-AE19-62706E023703}">
                      <ahyp:hlinkClr xmlns:ahyp="http://schemas.microsoft.com/office/drawing/2018/hyperlinkcolor" val="tx"/>
                    </a:ext>
                  </a:extLst>
                </a:hlinkClick>
              </a:rPr>
              <a:t>https://www.pbis.org/resource/supporting-pbis-implementation-through-phases-of-crisis-recovery</a:t>
            </a:r>
            <a:endParaRPr sz="800"/>
          </a:p>
        </p:txBody>
      </p:sp>
      <p:pic>
        <p:nvPicPr>
          <p:cNvPr id="819" name="Google Shape;819;p58"/>
          <p:cNvPicPr preferRelativeResize="0"/>
          <p:nvPr/>
        </p:nvPicPr>
        <p:blipFill>
          <a:blip r:embed="rId4">
            <a:alphaModFix/>
          </a:blip>
          <a:stretch>
            <a:fillRect/>
          </a:stretch>
        </p:blipFill>
        <p:spPr>
          <a:xfrm>
            <a:off x="5312200" y="2113475"/>
            <a:ext cx="3100230" cy="2583525"/>
          </a:xfrm>
          <a:prstGeom prst="rect">
            <a:avLst/>
          </a:prstGeom>
          <a:noFill/>
          <a:ln>
            <a:noFill/>
          </a:ln>
        </p:spPr>
      </p:pic>
      <p:pic>
        <p:nvPicPr>
          <p:cNvPr id="820" name="Google Shape;820;p58"/>
          <p:cNvPicPr preferRelativeResize="0"/>
          <p:nvPr/>
        </p:nvPicPr>
        <p:blipFill>
          <a:blip r:embed="rId5">
            <a:alphaModFix/>
          </a:blip>
          <a:stretch>
            <a:fillRect/>
          </a:stretch>
        </p:blipFill>
        <p:spPr>
          <a:xfrm>
            <a:off x="5534100" y="934799"/>
            <a:ext cx="2136700" cy="5717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24"/>
        <p:cNvGrpSpPr/>
        <p:nvPr/>
      </p:nvGrpSpPr>
      <p:grpSpPr>
        <a:xfrm>
          <a:off x="0" y="0"/>
          <a:ext cx="0" cy="0"/>
          <a:chOff x="0" y="0"/>
          <a:chExt cx="0" cy="0"/>
        </a:xfrm>
      </p:grpSpPr>
      <p:sp>
        <p:nvSpPr>
          <p:cNvPr id="825" name="Google Shape;825;p59"/>
          <p:cNvSpPr txBox="1">
            <a:spLocks noGrp="1"/>
          </p:cNvSpPr>
          <p:nvPr>
            <p:ph type="title"/>
          </p:nvPr>
        </p:nvSpPr>
        <p:spPr>
          <a:xfrm>
            <a:off x="628650" y="-145906"/>
            <a:ext cx="7886700" cy="994200"/>
          </a:xfrm>
          <a:prstGeom prst="rect">
            <a:avLst/>
          </a:prstGeom>
        </p:spPr>
        <p:txBody>
          <a:bodyPr spcFirstLastPara="1" wrap="square" lIns="68575" tIns="34275" rIns="68575" bIns="34275" anchor="ctr" anchorCtr="0">
            <a:normAutofit/>
          </a:bodyPr>
          <a:lstStyle/>
          <a:p>
            <a:pPr marL="0" lvl="0" indent="0" algn="ctr" rtl="0">
              <a:spcBef>
                <a:spcPts val="0"/>
              </a:spcBef>
              <a:spcAft>
                <a:spcPts val="0"/>
              </a:spcAft>
              <a:buNone/>
            </a:pPr>
            <a:r>
              <a:rPr lang="en" sz="3422"/>
              <a:t>Phases of Crisis Recovery </a:t>
            </a:r>
            <a:endParaRPr sz="3422"/>
          </a:p>
        </p:txBody>
      </p:sp>
      <p:pic>
        <p:nvPicPr>
          <p:cNvPr id="826" name="Google Shape;826;p59"/>
          <p:cNvPicPr preferRelativeResize="0"/>
          <p:nvPr/>
        </p:nvPicPr>
        <p:blipFill>
          <a:blip r:embed="rId3">
            <a:alphaModFix/>
          </a:blip>
          <a:stretch>
            <a:fillRect/>
          </a:stretch>
        </p:blipFill>
        <p:spPr>
          <a:xfrm>
            <a:off x="1254850" y="613475"/>
            <a:ext cx="7009751" cy="4173700"/>
          </a:xfrm>
          <a:prstGeom prst="rect">
            <a:avLst/>
          </a:prstGeom>
          <a:noFill/>
          <a:ln>
            <a:noFill/>
          </a:ln>
        </p:spPr>
      </p:pic>
      <p:sp>
        <p:nvSpPr>
          <p:cNvPr id="827" name="Google Shape;827;p59"/>
          <p:cNvSpPr txBox="1"/>
          <p:nvPr/>
        </p:nvSpPr>
        <p:spPr>
          <a:xfrm>
            <a:off x="4290650" y="4787175"/>
            <a:ext cx="4584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latin typeface="Roboto"/>
                <a:ea typeface="Roboto"/>
                <a:cs typeface="Roboto"/>
                <a:sym typeface="Roboto"/>
                <a:hlinkClick r:id="rId4"/>
              </a:rPr>
              <a:t>Supporting PBIS Implementation Through Phases of Crisis Recovery</a:t>
            </a:r>
            <a:endParaRPr sz="1000">
              <a:latin typeface="Roboto"/>
              <a:ea typeface="Roboto"/>
              <a:cs typeface="Roboto"/>
              <a:sym typeface="Robo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60"/>
          <p:cNvSpPr txBox="1">
            <a:spLocks noGrp="1"/>
          </p:cNvSpPr>
          <p:nvPr>
            <p:ph type="title"/>
          </p:nvPr>
        </p:nvSpPr>
        <p:spPr>
          <a:xfrm>
            <a:off x="628650" y="273844"/>
            <a:ext cx="7886700" cy="994200"/>
          </a:xfrm>
          <a:prstGeom prst="rect">
            <a:avLst/>
          </a:prstGeom>
        </p:spPr>
        <p:txBody>
          <a:bodyPr spcFirstLastPara="1" wrap="square" lIns="68575" tIns="34275" rIns="68575" bIns="34275" anchor="ctr" anchorCtr="0">
            <a:normAutofit/>
          </a:bodyPr>
          <a:lstStyle/>
          <a:p>
            <a:pPr marL="0" lvl="0" indent="0" algn="l" rtl="0">
              <a:spcBef>
                <a:spcPts val="0"/>
              </a:spcBef>
              <a:spcAft>
                <a:spcPts val="0"/>
              </a:spcAft>
              <a:buNone/>
            </a:pPr>
            <a:r>
              <a:rPr lang="en"/>
              <a:t>Implementation Level </a:t>
            </a:r>
            <a:endParaRPr/>
          </a:p>
        </p:txBody>
      </p:sp>
      <p:pic>
        <p:nvPicPr>
          <p:cNvPr id="833" name="Google Shape;833;p60"/>
          <p:cNvPicPr preferRelativeResize="0"/>
          <p:nvPr/>
        </p:nvPicPr>
        <p:blipFill>
          <a:blip r:embed="rId3">
            <a:alphaModFix/>
          </a:blip>
          <a:stretch>
            <a:fillRect/>
          </a:stretch>
        </p:blipFill>
        <p:spPr>
          <a:xfrm>
            <a:off x="5312875" y="4081825"/>
            <a:ext cx="3294600" cy="732125"/>
          </a:xfrm>
          <a:prstGeom prst="rect">
            <a:avLst/>
          </a:prstGeom>
          <a:noFill/>
          <a:ln>
            <a:noFill/>
          </a:ln>
        </p:spPr>
      </p:pic>
      <p:sp>
        <p:nvSpPr>
          <p:cNvPr id="834" name="Google Shape;834;p60"/>
          <p:cNvSpPr txBox="1"/>
          <p:nvPr/>
        </p:nvSpPr>
        <p:spPr>
          <a:xfrm>
            <a:off x="5410675" y="4743300"/>
            <a:ext cx="3099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a:ea typeface="Roboto"/>
                <a:cs typeface="Roboto"/>
                <a:sym typeface="Roboto"/>
              </a:rPr>
              <a:t>https://nirn.fpg.unc.edu/module-4</a:t>
            </a:r>
            <a:endParaRPr>
              <a:latin typeface="Roboto"/>
              <a:ea typeface="Roboto"/>
              <a:cs typeface="Roboto"/>
              <a:sym typeface="Roboto"/>
            </a:endParaRPr>
          </a:p>
        </p:txBody>
      </p:sp>
      <p:graphicFrame>
        <p:nvGraphicFramePr>
          <p:cNvPr id="835" name="Google Shape;835;p60"/>
          <p:cNvGraphicFramePr/>
          <p:nvPr/>
        </p:nvGraphicFramePr>
        <p:xfrm>
          <a:off x="952500" y="1428775"/>
          <a:ext cx="3000000" cy="3000000"/>
        </p:xfrm>
        <a:graphic>
          <a:graphicData uri="http://schemas.openxmlformats.org/drawingml/2006/table">
            <a:tbl>
              <a:tblPr>
                <a:noFill/>
                <a:tableStyleId>{A1AC3276-5DDD-4A95-BFC7-4F65364573E9}</a:tableStyleId>
              </a:tblPr>
              <a:tblGrid>
                <a:gridCol w="3619500">
                  <a:extLst>
                    <a:ext uri="{9D8B030D-6E8A-4147-A177-3AD203B41FA5}">
                      <a16:colId xmlns:a16="http://schemas.microsoft.com/office/drawing/2014/main" val="20000"/>
                    </a:ext>
                  </a:extLst>
                </a:gridCol>
                <a:gridCol w="36195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b="1"/>
                        <a:t>Getting Started</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 b="1"/>
                        <a:t>Maintaining &amp; Strengthening</a:t>
                      </a:r>
                      <a:endParaRPr b="1"/>
                    </a:p>
                  </a:txBody>
                  <a:tcPr marL="91425" marR="91425" marT="91425" marB="91425">
                    <a:solidFill>
                      <a:srgbClr val="CFE2F3"/>
                    </a:solidFill>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SzPts val="1400"/>
                        <a:buChar char="●"/>
                      </a:pPr>
                      <a:r>
                        <a:rPr lang="en"/>
                        <a:t>There is an explicit commitment to implementation</a:t>
                      </a:r>
                      <a:endParaRPr/>
                    </a:p>
                    <a:p>
                      <a:pPr marL="457200" lvl="0" indent="-317500" algn="l" rtl="0">
                        <a:spcBef>
                          <a:spcPts val="0"/>
                        </a:spcBef>
                        <a:spcAft>
                          <a:spcPts val="0"/>
                        </a:spcAft>
                        <a:buSzPts val="1400"/>
                        <a:buChar char="●"/>
                      </a:pPr>
                      <a:r>
                        <a:rPr lang="en"/>
                        <a:t>Schools were not implementing with fidelity prior to the crisis</a:t>
                      </a:r>
                      <a:endParaRPr/>
                    </a:p>
                    <a:p>
                      <a:pPr marL="457200" lvl="0" indent="-317500" algn="l" rtl="0">
                        <a:spcBef>
                          <a:spcPts val="0"/>
                        </a:spcBef>
                        <a:spcAft>
                          <a:spcPts val="0"/>
                        </a:spcAft>
                        <a:buSzPts val="1400"/>
                        <a:buChar char="●"/>
                      </a:pPr>
                      <a:r>
                        <a:rPr lang="en"/>
                        <a:t>District or school teams are in training or action planning stages but have not yet begun school-wide implementation</a:t>
                      </a:r>
                      <a:endParaRPr/>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a:t>Schools were implementing with at least tier 1 fidelity prior to the crisis</a:t>
                      </a:r>
                      <a:endParaRPr/>
                    </a:p>
                    <a:p>
                      <a:pPr marL="457200" lvl="0" indent="-317500" algn="l" rtl="0">
                        <a:spcBef>
                          <a:spcPts val="0"/>
                        </a:spcBef>
                        <a:spcAft>
                          <a:spcPts val="0"/>
                        </a:spcAft>
                        <a:buSzPts val="1400"/>
                        <a:buChar char="●"/>
                      </a:pPr>
                      <a:r>
                        <a:rPr lang="en"/>
                        <a:t>Strong district commitment and infrastructure to support implementation at the school level exists</a:t>
                      </a:r>
                      <a:endParaRPr/>
                    </a:p>
                  </a:txBody>
                  <a:tcPr marL="91425" marR="91425" marT="91425" marB="91425">
                    <a:solidFill>
                      <a:srgbClr val="FFFFFF"/>
                    </a:solidFill>
                  </a:tcPr>
                </a:tc>
                <a:extLst>
                  <a:ext uri="{0D108BD9-81ED-4DB2-BD59-A6C34878D82A}">
                    <a16:rowId xmlns:a16="http://schemas.microsoft.com/office/drawing/2014/main" val="10001"/>
                  </a:ext>
                </a:extLst>
              </a:tr>
            </a:tbl>
          </a:graphicData>
        </a:graphic>
      </p:graphicFrame>
      <p:sp>
        <p:nvSpPr>
          <p:cNvPr id="836" name="Google Shape;836;p60"/>
          <p:cNvSpPr txBox="1"/>
          <p:nvPr/>
        </p:nvSpPr>
        <p:spPr>
          <a:xfrm>
            <a:off x="368975" y="4450250"/>
            <a:ext cx="45846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accent5"/>
                </a:solidFill>
                <a:latin typeface="Roboto"/>
                <a:ea typeface="Roboto"/>
                <a:cs typeface="Roboto"/>
                <a:sym typeface="Roboto"/>
                <a:hlinkClick r:id="rId4">
                  <a:extLst>
                    <a:ext uri="{A12FA001-AC4F-418D-AE19-62706E023703}">
                      <ahyp:hlinkClr xmlns:ahyp="http://schemas.microsoft.com/office/drawing/2018/hyperlinkcolor" val="tx"/>
                    </a:ext>
                  </a:extLst>
                </a:hlinkClick>
              </a:rPr>
              <a:t>Supporting PBIS Implementation Through Phases of Crisis Recovery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61"/>
          <p:cNvSpPr txBox="1">
            <a:spLocks noGrp="1"/>
          </p:cNvSpPr>
          <p:nvPr>
            <p:ph type="title"/>
          </p:nvPr>
        </p:nvSpPr>
        <p:spPr>
          <a:xfrm>
            <a:off x="471900" y="158450"/>
            <a:ext cx="8222100" cy="11151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Initial Recovery </a:t>
            </a:r>
            <a:endParaRPr/>
          </a:p>
          <a:p>
            <a:pPr marL="0" lvl="0" indent="0" algn="l" rtl="0">
              <a:spcBef>
                <a:spcPts val="0"/>
              </a:spcBef>
              <a:spcAft>
                <a:spcPts val="0"/>
              </a:spcAft>
              <a:buNone/>
            </a:pPr>
            <a:r>
              <a:rPr lang="en" sz="2233" i="1"/>
              <a:t>Primary focus is on stabilizing the learning environment</a:t>
            </a:r>
            <a:endParaRPr sz="2233" i="1"/>
          </a:p>
        </p:txBody>
      </p:sp>
      <p:graphicFrame>
        <p:nvGraphicFramePr>
          <p:cNvPr id="842" name="Google Shape;842;p61"/>
          <p:cNvGraphicFramePr/>
          <p:nvPr/>
        </p:nvGraphicFramePr>
        <p:xfrm>
          <a:off x="539200" y="1425025"/>
          <a:ext cx="3000000" cy="3000000"/>
        </p:xfrm>
        <a:graphic>
          <a:graphicData uri="http://schemas.openxmlformats.org/drawingml/2006/table">
            <a:tbl>
              <a:tblPr>
                <a:noFill/>
                <a:tableStyleId>{A1AC3276-5DDD-4A95-BFC7-4F65364573E9}</a:tableStyleId>
              </a:tblPr>
              <a:tblGrid>
                <a:gridCol w="1439600">
                  <a:extLst>
                    <a:ext uri="{9D8B030D-6E8A-4147-A177-3AD203B41FA5}">
                      <a16:colId xmlns:a16="http://schemas.microsoft.com/office/drawing/2014/main" val="20000"/>
                    </a:ext>
                  </a:extLst>
                </a:gridCol>
                <a:gridCol w="2290275">
                  <a:extLst>
                    <a:ext uri="{9D8B030D-6E8A-4147-A177-3AD203B41FA5}">
                      <a16:colId xmlns:a16="http://schemas.microsoft.com/office/drawing/2014/main" val="20001"/>
                    </a:ext>
                  </a:extLst>
                </a:gridCol>
                <a:gridCol w="4424925">
                  <a:extLst>
                    <a:ext uri="{9D8B030D-6E8A-4147-A177-3AD203B41FA5}">
                      <a16:colId xmlns:a16="http://schemas.microsoft.com/office/drawing/2014/main" val="20002"/>
                    </a:ext>
                  </a:extLst>
                </a:gridCol>
              </a:tblGrid>
              <a:tr h="356675">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b="1"/>
                        <a:t>Actions</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 b="1"/>
                        <a:t>Resources</a:t>
                      </a:r>
                      <a:endParaRPr b="1"/>
                    </a:p>
                  </a:txBody>
                  <a:tcPr marL="91425" marR="91425" marT="91425" marB="91425">
                    <a:solidFill>
                      <a:srgbClr val="CFE2F3"/>
                    </a:solidFill>
                  </a:tcPr>
                </a:tc>
                <a:extLst>
                  <a:ext uri="{0D108BD9-81ED-4DB2-BD59-A6C34878D82A}">
                    <a16:rowId xmlns:a16="http://schemas.microsoft.com/office/drawing/2014/main" val="10000"/>
                  </a:ext>
                </a:extLst>
              </a:tr>
              <a:tr h="1673725">
                <a:tc>
                  <a:txBody>
                    <a:bodyPr/>
                    <a:lstStyle/>
                    <a:p>
                      <a:pPr marL="0" lvl="0" indent="0" algn="l" rtl="0">
                        <a:spcBef>
                          <a:spcPts val="0"/>
                        </a:spcBef>
                        <a:spcAft>
                          <a:spcPts val="0"/>
                        </a:spcAft>
                        <a:buNone/>
                      </a:pPr>
                      <a:r>
                        <a:rPr lang="en" b="1"/>
                        <a:t>Getting Started</a:t>
                      </a:r>
                      <a:endParaRPr b="1"/>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a:t>Prioritize </a:t>
                      </a:r>
                      <a:r>
                        <a:rPr lang="en" b="1"/>
                        <a:t>staff wellness</a:t>
                      </a:r>
                      <a:endParaRPr/>
                    </a:p>
                    <a:p>
                      <a:pPr marL="457200" lvl="0" indent="-317500" algn="l" rtl="0">
                        <a:spcBef>
                          <a:spcPts val="0"/>
                        </a:spcBef>
                        <a:spcAft>
                          <a:spcPts val="0"/>
                        </a:spcAft>
                        <a:buSzPts val="1400"/>
                        <a:buChar char="●"/>
                      </a:pPr>
                      <a:r>
                        <a:rPr lang="en"/>
                        <a:t>Invest in positive, predictable, safe &amp; equitable tier 1 classroom practices</a:t>
                      </a:r>
                      <a:endParaRPr/>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a:t>Staff Wellness webinar and brief </a:t>
                      </a:r>
                      <a:r>
                        <a:rPr lang="en" sz="1200"/>
                        <a:t>(coming soon to PBIS.org)</a:t>
                      </a:r>
                      <a:endParaRPr sz="1200"/>
                    </a:p>
                    <a:p>
                      <a:pPr marL="457200" lvl="0" indent="-317500" algn="l" rtl="0">
                        <a:spcBef>
                          <a:spcPts val="0"/>
                        </a:spcBef>
                        <a:spcAft>
                          <a:spcPts val="0"/>
                        </a:spcAft>
                        <a:buSzPts val="1400"/>
                        <a:buChar char="●"/>
                      </a:pPr>
                      <a:r>
                        <a:rPr lang="en" u="sng">
                          <a:solidFill>
                            <a:schemeClr val="hlink"/>
                          </a:solidFill>
                          <a:hlinkClick r:id="rId3"/>
                        </a:rPr>
                        <a:t>Supporting and Responding to Behavior</a:t>
                      </a:r>
                      <a:r>
                        <a:rPr lang="en"/>
                        <a:t> Classroom Practices</a:t>
                      </a:r>
                      <a:endParaRPr/>
                    </a:p>
                    <a:p>
                      <a:pPr marL="457200" lvl="0" indent="-317500" algn="l" rtl="0">
                        <a:spcBef>
                          <a:spcPts val="0"/>
                        </a:spcBef>
                        <a:spcAft>
                          <a:spcPts val="0"/>
                        </a:spcAft>
                        <a:buSzPts val="1400"/>
                        <a:buChar char="●"/>
                      </a:pPr>
                      <a:r>
                        <a:rPr lang="en"/>
                        <a:t>Building Habits for Classroom Practices </a:t>
                      </a:r>
                      <a:r>
                        <a:rPr lang="en" u="sng">
                          <a:solidFill>
                            <a:schemeClr val="hlink"/>
                          </a:solidFill>
                          <a:hlinkClick r:id="rId4"/>
                        </a:rPr>
                        <a:t>Webinar</a:t>
                      </a:r>
                      <a:r>
                        <a:rPr lang="en"/>
                        <a:t> and </a:t>
                      </a:r>
                      <a:r>
                        <a:rPr lang="en" u="sng">
                          <a:solidFill>
                            <a:schemeClr val="hlink"/>
                          </a:solidFill>
                          <a:hlinkClick r:id="rId5"/>
                        </a:rPr>
                        <a:t>Brief</a:t>
                      </a:r>
                      <a:endParaRPr/>
                    </a:p>
                    <a:p>
                      <a:pPr marL="457200" lvl="0" indent="-317500" algn="l" rtl="0">
                        <a:spcBef>
                          <a:spcPts val="0"/>
                        </a:spcBef>
                        <a:spcAft>
                          <a:spcPts val="0"/>
                        </a:spcAft>
                        <a:buSzPts val="1400"/>
                        <a:buChar char="●"/>
                      </a:pPr>
                      <a:r>
                        <a:rPr lang="en" u="sng">
                          <a:solidFill>
                            <a:schemeClr val="hlink"/>
                          </a:solidFill>
                          <a:hlinkClick r:id="rId6"/>
                        </a:rPr>
                        <a:t>DE-PBS Classroom Habits </a:t>
                      </a:r>
                      <a:r>
                        <a:rPr lang="en"/>
                        <a:t>with Action Plan and Resources</a:t>
                      </a:r>
                      <a:endParaRPr/>
                    </a:p>
                  </a:txBody>
                  <a:tcPr marL="91425" marR="91425" marT="91425" marB="91425">
                    <a:solidFill>
                      <a:srgbClr val="FFFFFF"/>
                    </a:solidFill>
                  </a:tcPr>
                </a:tc>
                <a:extLst>
                  <a:ext uri="{0D108BD9-81ED-4DB2-BD59-A6C34878D82A}">
                    <a16:rowId xmlns:a16="http://schemas.microsoft.com/office/drawing/2014/main" val="10001"/>
                  </a:ext>
                </a:extLst>
              </a:tr>
              <a:tr h="1317025">
                <a:tc>
                  <a:txBody>
                    <a:bodyPr/>
                    <a:lstStyle/>
                    <a:p>
                      <a:pPr marL="0" lvl="0" indent="0" algn="l" rtl="0">
                        <a:spcBef>
                          <a:spcPts val="0"/>
                        </a:spcBef>
                        <a:spcAft>
                          <a:spcPts val="0"/>
                        </a:spcAft>
                        <a:buNone/>
                      </a:pPr>
                      <a:r>
                        <a:rPr lang="en" b="1"/>
                        <a:t>Maintaining &amp; Strengthening</a:t>
                      </a:r>
                      <a:endParaRPr b="1"/>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b="1"/>
                        <a:t>Enhance</a:t>
                      </a:r>
                      <a:r>
                        <a:rPr lang="en"/>
                        <a:t> existing </a:t>
                      </a:r>
                      <a:r>
                        <a:rPr lang="en" b="1"/>
                        <a:t>tier 1 supports </a:t>
                      </a:r>
                      <a:r>
                        <a:rPr lang="en"/>
                        <a:t>to teach &amp; reinforce new protocols</a:t>
                      </a:r>
                      <a:endParaRPr/>
                    </a:p>
                    <a:p>
                      <a:pPr marL="457200" lvl="0" indent="-317500" algn="l" rtl="0">
                        <a:spcBef>
                          <a:spcPts val="0"/>
                        </a:spcBef>
                        <a:spcAft>
                          <a:spcPts val="0"/>
                        </a:spcAft>
                        <a:buSzPts val="1400"/>
                        <a:buChar char="●"/>
                      </a:pPr>
                      <a:r>
                        <a:rPr lang="en"/>
                        <a:t>Include </a:t>
                      </a:r>
                      <a:r>
                        <a:rPr lang="en" b="1"/>
                        <a:t>mental health supports</a:t>
                      </a:r>
                      <a:endParaRPr b="1"/>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u="sng">
                          <a:solidFill>
                            <a:schemeClr val="hlink"/>
                          </a:solidFill>
                          <a:hlinkClick r:id="rId7"/>
                        </a:rPr>
                        <a:t>Supporting Schools During and After Crisis</a:t>
                      </a:r>
                      <a:endParaRPr/>
                    </a:p>
                    <a:p>
                      <a:pPr marL="457200" lvl="0" indent="-317500" algn="l" rtl="0">
                        <a:spcBef>
                          <a:spcPts val="0"/>
                        </a:spcBef>
                        <a:spcAft>
                          <a:spcPts val="0"/>
                        </a:spcAft>
                        <a:buSzPts val="1400"/>
                        <a:buChar char="●"/>
                      </a:pPr>
                      <a:r>
                        <a:rPr lang="en" u="sng">
                          <a:solidFill>
                            <a:schemeClr val="hlink"/>
                          </a:solidFill>
                          <a:hlinkClick r:id="rId8"/>
                        </a:rPr>
                        <a:t>Teaching Social-Emotional Competencies through a PBIS Framework</a:t>
                      </a:r>
                      <a:endParaRPr/>
                    </a:p>
                  </a:txBody>
                  <a:tcPr marL="91425" marR="91425" marT="91425" marB="91425">
                    <a:solidFill>
                      <a:srgbClr val="FFFFFF"/>
                    </a:solidFill>
                  </a:tcPr>
                </a:tc>
                <a:extLst>
                  <a:ext uri="{0D108BD9-81ED-4DB2-BD59-A6C34878D82A}">
                    <a16:rowId xmlns:a16="http://schemas.microsoft.com/office/drawing/2014/main" val="10002"/>
                  </a:ext>
                </a:extLst>
              </a:tr>
            </a:tbl>
          </a:graphicData>
        </a:graphic>
      </p:graphicFrame>
      <p:sp>
        <p:nvSpPr>
          <p:cNvPr id="843" name="Google Shape;843;p61"/>
          <p:cNvSpPr txBox="1"/>
          <p:nvPr/>
        </p:nvSpPr>
        <p:spPr>
          <a:xfrm>
            <a:off x="4947200" y="39875"/>
            <a:ext cx="41538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accent5"/>
                </a:solidFill>
                <a:latin typeface="Roboto"/>
                <a:ea typeface="Roboto"/>
                <a:cs typeface="Roboto"/>
                <a:sym typeface="Roboto"/>
                <a:hlinkClick r:id="rId9">
                  <a:extLst>
                    <a:ext uri="{A12FA001-AC4F-418D-AE19-62706E023703}">
                      <ahyp:hlinkClr xmlns:ahyp="http://schemas.microsoft.com/office/drawing/2018/hyperlinkcolor" val="tx"/>
                    </a:ext>
                  </a:extLst>
                </a:hlinkClick>
              </a:rPr>
              <a:t>Supporting PBIS Implementation Through Phases of Crisis Recovery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6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Intermediate Recovery</a:t>
            </a:r>
            <a:endParaRPr/>
          </a:p>
          <a:p>
            <a:pPr marL="0" lvl="0" indent="0" algn="l" rtl="0">
              <a:spcBef>
                <a:spcPts val="0"/>
              </a:spcBef>
              <a:spcAft>
                <a:spcPts val="0"/>
              </a:spcAft>
              <a:buNone/>
            </a:pPr>
            <a:r>
              <a:rPr lang="en" sz="2400" i="1"/>
              <a:t>Primary focus is on differentiating support based on data</a:t>
            </a:r>
            <a:endParaRPr sz="2400" i="1"/>
          </a:p>
        </p:txBody>
      </p:sp>
      <p:graphicFrame>
        <p:nvGraphicFramePr>
          <p:cNvPr id="849" name="Google Shape;849;p62"/>
          <p:cNvGraphicFramePr/>
          <p:nvPr/>
        </p:nvGraphicFramePr>
        <p:xfrm>
          <a:off x="104063" y="1781400"/>
          <a:ext cx="3000000" cy="3000000"/>
        </p:xfrm>
        <a:graphic>
          <a:graphicData uri="http://schemas.openxmlformats.org/drawingml/2006/table">
            <a:tbl>
              <a:tblPr>
                <a:noFill/>
                <a:tableStyleId>{A1AC3276-5DDD-4A95-BFC7-4F65364573E9}</a:tableStyleId>
              </a:tblPr>
              <a:tblGrid>
                <a:gridCol w="2126025">
                  <a:extLst>
                    <a:ext uri="{9D8B030D-6E8A-4147-A177-3AD203B41FA5}">
                      <a16:colId xmlns:a16="http://schemas.microsoft.com/office/drawing/2014/main" val="20000"/>
                    </a:ext>
                  </a:extLst>
                </a:gridCol>
                <a:gridCol w="3129250">
                  <a:extLst>
                    <a:ext uri="{9D8B030D-6E8A-4147-A177-3AD203B41FA5}">
                      <a16:colId xmlns:a16="http://schemas.microsoft.com/office/drawing/2014/main" val="20001"/>
                    </a:ext>
                  </a:extLst>
                </a:gridCol>
                <a:gridCol w="3702500">
                  <a:extLst>
                    <a:ext uri="{9D8B030D-6E8A-4147-A177-3AD203B41FA5}">
                      <a16:colId xmlns:a16="http://schemas.microsoft.com/office/drawing/2014/main" val="20002"/>
                    </a:ext>
                  </a:extLst>
                </a:gridCol>
              </a:tblGrid>
              <a:tr h="396200">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en" b="1"/>
                        <a:t>Actions</a:t>
                      </a:r>
                      <a:endParaRPr b="1"/>
                    </a:p>
                  </a:txBody>
                  <a:tcPr marL="91425" marR="91425" marT="91425" marB="91425">
                    <a:solidFill>
                      <a:srgbClr val="CFE2F3"/>
                    </a:solidFill>
                  </a:tcPr>
                </a:tc>
                <a:tc>
                  <a:txBody>
                    <a:bodyPr/>
                    <a:lstStyle/>
                    <a:p>
                      <a:pPr marL="0" lvl="0" indent="0" algn="l" rtl="0">
                        <a:spcBef>
                          <a:spcPts val="0"/>
                        </a:spcBef>
                        <a:spcAft>
                          <a:spcPts val="0"/>
                        </a:spcAft>
                        <a:buNone/>
                      </a:pPr>
                      <a:r>
                        <a:rPr lang="en" b="1"/>
                        <a:t>Resources</a:t>
                      </a:r>
                      <a:endParaRPr b="1"/>
                    </a:p>
                  </a:txBody>
                  <a:tcPr marL="91425" marR="91425" marT="91425" marB="91425">
                    <a:solidFill>
                      <a:srgbClr val="CFE2F3"/>
                    </a:solidFill>
                  </a:tcPr>
                </a:tc>
                <a:extLst>
                  <a:ext uri="{0D108BD9-81ED-4DB2-BD59-A6C34878D82A}">
                    <a16:rowId xmlns:a16="http://schemas.microsoft.com/office/drawing/2014/main" val="10000"/>
                  </a:ext>
                </a:extLst>
              </a:tr>
              <a:tr h="1439825">
                <a:tc>
                  <a:txBody>
                    <a:bodyPr/>
                    <a:lstStyle/>
                    <a:p>
                      <a:pPr marL="0" lvl="0" indent="0" algn="l" rtl="0">
                        <a:spcBef>
                          <a:spcPts val="0"/>
                        </a:spcBef>
                        <a:spcAft>
                          <a:spcPts val="0"/>
                        </a:spcAft>
                        <a:buNone/>
                      </a:pPr>
                      <a:r>
                        <a:rPr lang="en" b="1"/>
                        <a:t>Getting Started</a:t>
                      </a:r>
                      <a:endParaRPr b="1"/>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a:t>Invest in </a:t>
                      </a:r>
                      <a:r>
                        <a:rPr lang="en" b="1"/>
                        <a:t>Tier 1 practices</a:t>
                      </a:r>
                      <a:r>
                        <a:rPr lang="en"/>
                        <a:t> school-wide to establish a positive, predictable, and safe environment</a:t>
                      </a:r>
                      <a:endParaRPr/>
                    </a:p>
                    <a:p>
                      <a:pPr marL="457200" lvl="0" indent="-317500" algn="l" rtl="0">
                        <a:spcBef>
                          <a:spcPts val="0"/>
                        </a:spcBef>
                        <a:spcAft>
                          <a:spcPts val="0"/>
                        </a:spcAft>
                        <a:buSzPts val="1400"/>
                        <a:buChar char="●"/>
                      </a:pPr>
                      <a:r>
                        <a:rPr lang="en"/>
                        <a:t>Use </a:t>
                      </a:r>
                      <a:r>
                        <a:rPr lang="en" b="1"/>
                        <a:t>existing data</a:t>
                      </a:r>
                      <a:r>
                        <a:rPr lang="en"/>
                        <a:t> to screen &amp; match student to supports</a:t>
                      </a:r>
                      <a:endParaRPr/>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u="sng">
                          <a:solidFill>
                            <a:schemeClr val="hlink"/>
                          </a:solidFill>
                          <a:hlinkClick r:id="rId3"/>
                        </a:rPr>
                        <a:t>Tier 1 Practices</a:t>
                      </a:r>
                      <a:endParaRPr/>
                    </a:p>
                    <a:p>
                      <a:pPr marL="457200" lvl="0" indent="-317500" algn="l" rtl="0">
                        <a:spcBef>
                          <a:spcPts val="0"/>
                        </a:spcBef>
                        <a:spcAft>
                          <a:spcPts val="0"/>
                        </a:spcAft>
                        <a:buSzPts val="1400"/>
                        <a:buChar char="●"/>
                      </a:pPr>
                      <a:r>
                        <a:rPr lang="en" u="sng">
                          <a:solidFill>
                            <a:schemeClr val="hlink"/>
                          </a:solidFill>
                          <a:hlinkClick r:id="rId4"/>
                        </a:rPr>
                        <a:t>Data-Based Decision-Making</a:t>
                      </a:r>
                      <a:endParaRPr/>
                    </a:p>
                    <a:p>
                      <a:pPr marL="457200" lvl="0" indent="-317500" algn="l" rtl="0">
                        <a:spcBef>
                          <a:spcPts val="0"/>
                        </a:spcBef>
                        <a:spcAft>
                          <a:spcPts val="0"/>
                        </a:spcAft>
                        <a:buSzPts val="1400"/>
                        <a:buChar char="●"/>
                      </a:pPr>
                      <a:r>
                        <a:rPr lang="en" u="sng">
                          <a:solidFill>
                            <a:schemeClr val="hlink"/>
                          </a:solidFill>
                          <a:hlinkClick r:id="rId5"/>
                        </a:rPr>
                        <a:t>Using outcome data to implement MTSS</a:t>
                      </a:r>
                      <a:endParaRPr/>
                    </a:p>
                  </a:txBody>
                  <a:tcPr marL="91425" marR="91425" marT="91425" marB="91425">
                    <a:solidFill>
                      <a:srgbClr val="FFFFFF"/>
                    </a:solidFill>
                  </a:tcPr>
                </a:tc>
                <a:extLst>
                  <a:ext uri="{0D108BD9-81ED-4DB2-BD59-A6C34878D82A}">
                    <a16:rowId xmlns:a16="http://schemas.microsoft.com/office/drawing/2014/main" val="10001"/>
                  </a:ext>
                </a:extLst>
              </a:tr>
              <a:tr h="1184475">
                <a:tc>
                  <a:txBody>
                    <a:bodyPr/>
                    <a:lstStyle/>
                    <a:p>
                      <a:pPr marL="0" lvl="0" indent="0" algn="l" rtl="0">
                        <a:spcBef>
                          <a:spcPts val="0"/>
                        </a:spcBef>
                        <a:spcAft>
                          <a:spcPts val="0"/>
                        </a:spcAft>
                        <a:buNone/>
                      </a:pPr>
                      <a:r>
                        <a:rPr lang="en" b="1"/>
                        <a:t>Maintaining &amp; Strengthening</a:t>
                      </a:r>
                      <a:endParaRPr b="1"/>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b="1"/>
                        <a:t>Refine tier 1</a:t>
                      </a:r>
                      <a:r>
                        <a:rPr lang="en"/>
                        <a:t> based on data</a:t>
                      </a:r>
                      <a:endParaRPr/>
                    </a:p>
                    <a:p>
                      <a:pPr marL="457200" lvl="0" indent="-317500" algn="l" rtl="0">
                        <a:spcBef>
                          <a:spcPts val="0"/>
                        </a:spcBef>
                        <a:spcAft>
                          <a:spcPts val="0"/>
                        </a:spcAft>
                        <a:buSzPts val="1400"/>
                        <a:buChar char="●"/>
                      </a:pPr>
                      <a:r>
                        <a:rPr lang="en"/>
                        <a:t>Enhance </a:t>
                      </a:r>
                      <a:r>
                        <a:rPr lang="en" b="1"/>
                        <a:t>screening</a:t>
                      </a:r>
                      <a:r>
                        <a:rPr lang="en"/>
                        <a:t> protocol</a:t>
                      </a:r>
                      <a:endParaRPr/>
                    </a:p>
                    <a:p>
                      <a:pPr marL="457200" lvl="0" indent="-317500" algn="l" rtl="0">
                        <a:spcBef>
                          <a:spcPts val="0"/>
                        </a:spcBef>
                        <a:spcAft>
                          <a:spcPts val="0"/>
                        </a:spcAft>
                        <a:buSzPts val="1400"/>
                        <a:buChar char="●"/>
                      </a:pPr>
                      <a:r>
                        <a:rPr lang="en"/>
                        <a:t>Develop/enhance </a:t>
                      </a:r>
                      <a:r>
                        <a:rPr lang="en" b="1"/>
                        <a:t>tier 2 &amp; 3 supports</a:t>
                      </a:r>
                      <a:r>
                        <a:rPr lang="en"/>
                        <a:t> to match identified needs</a:t>
                      </a:r>
                      <a:endParaRPr/>
                    </a:p>
                  </a:txBody>
                  <a:tcPr marL="91425" marR="91425" marT="91425" marB="91425">
                    <a:solidFill>
                      <a:srgbClr val="FFFFFF"/>
                    </a:solidFill>
                  </a:tcPr>
                </a:tc>
                <a:tc>
                  <a:txBody>
                    <a:bodyPr/>
                    <a:lstStyle/>
                    <a:p>
                      <a:pPr marL="457200" lvl="0" indent="-317500" algn="l" rtl="0">
                        <a:spcBef>
                          <a:spcPts val="0"/>
                        </a:spcBef>
                        <a:spcAft>
                          <a:spcPts val="0"/>
                        </a:spcAft>
                        <a:buSzPts val="1400"/>
                        <a:buChar char="●"/>
                      </a:pPr>
                      <a:r>
                        <a:rPr lang="en" u="sng">
                          <a:solidFill>
                            <a:schemeClr val="hlink"/>
                          </a:solidFill>
                          <a:hlinkClick r:id="rId4"/>
                        </a:rPr>
                        <a:t>Data-Based Decision-Making</a:t>
                      </a:r>
                      <a:endParaRPr/>
                    </a:p>
                    <a:p>
                      <a:pPr marL="457200" lvl="0" indent="-317500" algn="l" rtl="0">
                        <a:spcBef>
                          <a:spcPts val="0"/>
                        </a:spcBef>
                        <a:spcAft>
                          <a:spcPts val="0"/>
                        </a:spcAft>
                        <a:buSzPts val="1400"/>
                        <a:buChar char="●"/>
                      </a:pPr>
                      <a:r>
                        <a:rPr lang="en" u="sng">
                          <a:solidFill>
                            <a:schemeClr val="hlink"/>
                          </a:solidFill>
                          <a:hlinkClick r:id="rId6"/>
                        </a:rPr>
                        <a:t>Systematic Screening</a:t>
                      </a:r>
                      <a:endParaRPr/>
                    </a:p>
                    <a:p>
                      <a:pPr marL="457200" lvl="0" indent="-317500" algn="l" rtl="0">
                        <a:spcBef>
                          <a:spcPts val="0"/>
                        </a:spcBef>
                        <a:spcAft>
                          <a:spcPts val="0"/>
                        </a:spcAft>
                        <a:buSzPts val="1400"/>
                        <a:buChar char="●"/>
                      </a:pPr>
                      <a:r>
                        <a:rPr lang="en"/>
                        <a:t>Top Ten Questions about Universal Screening </a:t>
                      </a:r>
                      <a:r>
                        <a:rPr lang="en" u="sng">
                          <a:solidFill>
                            <a:schemeClr val="hlink"/>
                          </a:solidFill>
                          <a:hlinkClick r:id="rId7"/>
                        </a:rPr>
                        <a:t>Professional Learning</a:t>
                      </a:r>
                      <a:r>
                        <a:rPr lang="en"/>
                        <a:t> Tools</a:t>
                      </a:r>
                      <a:endParaRPr/>
                    </a:p>
                    <a:p>
                      <a:pPr marL="457200" lvl="0" indent="-317500" algn="l" rtl="0">
                        <a:spcBef>
                          <a:spcPts val="0"/>
                        </a:spcBef>
                        <a:spcAft>
                          <a:spcPts val="0"/>
                        </a:spcAft>
                        <a:buSzPts val="1400"/>
                        <a:buChar char="●"/>
                      </a:pPr>
                      <a:r>
                        <a:rPr lang="en" u="sng">
                          <a:solidFill>
                            <a:schemeClr val="hlink"/>
                          </a:solidFill>
                          <a:hlinkClick r:id="rId8"/>
                        </a:rPr>
                        <a:t>Tier 2</a:t>
                      </a:r>
                      <a:r>
                        <a:rPr lang="en"/>
                        <a:t> and </a:t>
                      </a:r>
                      <a:r>
                        <a:rPr lang="en" u="sng">
                          <a:solidFill>
                            <a:schemeClr val="hlink"/>
                          </a:solidFill>
                          <a:hlinkClick r:id="rId9"/>
                        </a:rPr>
                        <a:t>Tier 3</a:t>
                      </a:r>
                      <a:r>
                        <a:rPr lang="en"/>
                        <a:t> Overviews</a:t>
                      </a:r>
                      <a:endParaRPr/>
                    </a:p>
                  </a:txBody>
                  <a:tcPr marL="91425" marR="91425" marT="91425" marB="91425">
                    <a:solidFill>
                      <a:srgbClr val="FFFFFF"/>
                    </a:solidFill>
                  </a:tcPr>
                </a:tc>
                <a:extLst>
                  <a:ext uri="{0D108BD9-81ED-4DB2-BD59-A6C34878D82A}">
                    <a16:rowId xmlns:a16="http://schemas.microsoft.com/office/drawing/2014/main" val="10002"/>
                  </a:ext>
                </a:extLst>
              </a:tr>
            </a:tbl>
          </a:graphicData>
        </a:graphic>
      </p:graphicFrame>
      <p:sp>
        <p:nvSpPr>
          <p:cNvPr id="850" name="Google Shape;850;p62"/>
          <p:cNvSpPr txBox="1"/>
          <p:nvPr/>
        </p:nvSpPr>
        <p:spPr>
          <a:xfrm>
            <a:off x="5006700" y="0"/>
            <a:ext cx="4137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accent5"/>
                </a:solidFill>
                <a:latin typeface="Roboto"/>
                <a:ea typeface="Roboto"/>
                <a:cs typeface="Roboto"/>
                <a:sym typeface="Roboto"/>
                <a:hlinkClick r:id="rId10">
                  <a:extLst>
                    <a:ext uri="{A12FA001-AC4F-418D-AE19-62706E023703}">
                      <ahyp:hlinkClr xmlns:ahyp="http://schemas.microsoft.com/office/drawing/2018/hyperlinkcolor" val="tx"/>
                    </a:ext>
                  </a:extLst>
                </a:hlinkClick>
              </a:rPr>
              <a:t>Supporting PBIS Implementation Through Phases of Crisis Recovery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63"/>
          <p:cNvSpPr txBox="1">
            <a:spLocks noGrp="1"/>
          </p:cNvSpPr>
          <p:nvPr>
            <p:ph type="title"/>
          </p:nvPr>
        </p:nvSpPr>
        <p:spPr>
          <a:xfrm>
            <a:off x="98250" y="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a:t>Tier 1 Key Practices </a:t>
            </a:r>
            <a:endParaRPr sz="3200"/>
          </a:p>
        </p:txBody>
      </p:sp>
      <p:pic>
        <p:nvPicPr>
          <p:cNvPr id="856" name="Google Shape;856;p63"/>
          <p:cNvPicPr preferRelativeResize="0"/>
          <p:nvPr/>
        </p:nvPicPr>
        <p:blipFill>
          <a:blip r:embed="rId3">
            <a:alphaModFix/>
          </a:blip>
          <a:stretch>
            <a:fillRect/>
          </a:stretch>
        </p:blipFill>
        <p:spPr>
          <a:xfrm>
            <a:off x="334700" y="1081650"/>
            <a:ext cx="3469700" cy="3492775"/>
          </a:xfrm>
          <a:prstGeom prst="rect">
            <a:avLst/>
          </a:prstGeom>
          <a:noFill/>
          <a:ln>
            <a:noFill/>
          </a:ln>
        </p:spPr>
      </p:pic>
      <p:sp>
        <p:nvSpPr>
          <p:cNvPr id="857" name="Google Shape;857;p63"/>
          <p:cNvSpPr txBox="1"/>
          <p:nvPr/>
        </p:nvSpPr>
        <p:spPr>
          <a:xfrm>
            <a:off x="4141050" y="734638"/>
            <a:ext cx="4783800" cy="41868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Roboto"/>
              <a:buChar char="●"/>
            </a:pPr>
            <a:r>
              <a:rPr lang="en" sz="2000">
                <a:latin typeface="Roboto"/>
                <a:ea typeface="Roboto"/>
                <a:cs typeface="Roboto"/>
                <a:sym typeface="Roboto"/>
              </a:rPr>
              <a:t>School-wide positive behavior expectations that are taught and defined</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Procedures for establishing classroom expectations and routines that are consistent with SW expectations </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Continuum of procedures for encouraging expected behavior </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Continuum of procedures for discouraging problem behavior </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Procedures for encouraging school-family partnerships</a:t>
            </a:r>
            <a:endParaRPr sz="2000">
              <a:latin typeface="Roboto"/>
              <a:ea typeface="Roboto"/>
              <a:cs typeface="Roboto"/>
              <a:sym typeface="Roboto"/>
            </a:endParaRPr>
          </a:p>
        </p:txBody>
      </p:sp>
      <p:sp>
        <p:nvSpPr>
          <p:cNvPr id="858" name="Google Shape;858;p63"/>
          <p:cNvSpPr txBox="1"/>
          <p:nvPr/>
        </p:nvSpPr>
        <p:spPr>
          <a:xfrm>
            <a:off x="403925" y="4701625"/>
            <a:ext cx="3346500" cy="354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u="sng">
                <a:solidFill>
                  <a:schemeClr val="hlink"/>
                </a:solidFill>
                <a:hlinkClick r:id="rId4"/>
              </a:rPr>
              <a:t>PBIS.org | Tier 1</a:t>
            </a:r>
            <a:endParaRPr>
              <a:latin typeface="Roboto"/>
              <a:ea typeface="Roboto"/>
              <a:cs typeface="Roboto"/>
              <a:sym typeface="Robo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sp>
        <p:nvSpPr>
          <p:cNvPr id="863" name="Google Shape;863;p6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200"/>
              <a:t>Break </a:t>
            </a:r>
            <a:endParaRPr sz="4200"/>
          </a:p>
        </p:txBody>
      </p:sp>
      <p:pic>
        <p:nvPicPr>
          <p:cNvPr id="864" name="Google Shape;864;p64" descr="Counting down from 5 minutes to zero. Could be useful to time things like speeches or short breaks." title="5 Minute Timer">
            <a:hlinkClick r:id="rId3"/>
          </p:cNvPr>
          <p:cNvPicPr preferRelativeResize="0"/>
          <p:nvPr/>
        </p:nvPicPr>
        <p:blipFill>
          <a:blip r:embed="rId4">
            <a:alphaModFix/>
          </a:blip>
          <a:stretch>
            <a:fillRect/>
          </a:stretch>
        </p:blipFill>
        <p:spPr>
          <a:xfrm>
            <a:off x="2296950" y="1714500"/>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4"/>
                                        </p:tgtEl>
                                        <p:attrNameLst>
                                          <p:attrName>style.visibility</p:attrName>
                                        </p:attrNameLst>
                                      </p:cBhvr>
                                      <p:to>
                                        <p:strVal val="visible"/>
                                      </p:to>
                                    </p:set>
                                    <p:animEffect transition="in" filter="fade">
                                      <p:cBhvr>
                                        <p:cTn id="7" dur="1000"/>
                                        <p:tgtEl>
                                          <p:spTgt spid="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869" name="Google Shape;869;p6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Highlighting Three Tier 1 Universal Tools</a:t>
            </a:r>
            <a:endParaRPr/>
          </a:p>
        </p:txBody>
      </p:sp>
      <p:sp>
        <p:nvSpPr>
          <p:cNvPr id="870" name="Google Shape;870;p65"/>
          <p:cNvSpPr txBox="1">
            <a:spLocks noGrp="1"/>
          </p:cNvSpPr>
          <p:nvPr>
            <p:ph type="body" idx="1"/>
          </p:nvPr>
        </p:nvSpPr>
        <p:spPr>
          <a:xfrm>
            <a:off x="3019000" y="2240700"/>
            <a:ext cx="5675100" cy="2388600"/>
          </a:xfrm>
          <a:prstGeom prst="rect">
            <a:avLst/>
          </a:prstGeom>
        </p:spPr>
        <p:txBody>
          <a:bodyPr spcFirstLastPara="1" wrap="square" lIns="91425" tIns="91425" rIns="91425" bIns="91425" anchor="t" anchorCtr="0">
            <a:normAutofit/>
          </a:bodyPr>
          <a:lstStyle/>
          <a:p>
            <a:pPr marL="457200" lvl="0" indent="-412750" algn="l" rtl="0">
              <a:spcBef>
                <a:spcPts val="0"/>
              </a:spcBef>
              <a:spcAft>
                <a:spcPts val="0"/>
              </a:spcAft>
              <a:buClr>
                <a:srgbClr val="000000"/>
              </a:buClr>
              <a:buSzPts val="2900"/>
              <a:buAutoNum type="arabicPeriod"/>
            </a:pPr>
            <a:r>
              <a:rPr lang="en" sz="2900">
                <a:solidFill>
                  <a:srgbClr val="000000"/>
                </a:solidFill>
              </a:rPr>
              <a:t>Updating the behavior matrix</a:t>
            </a:r>
            <a:endParaRPr sz="2900">
              <a:solidFill>
                <a:srgbClr val="000000"/>
              </a:solidFill>
            </a:endParaRPr>
          </a:p>
          <a:p>
            <a:pPr marL="457200" lvl="0" indent="-412750" algn="l" rtl="0">
              <a:spcBef>
                <a:spcPts val="0"/>
              </a:spcBef>
              <a:spcAft>
                <a:spcPts val="0"/>
              </a:spcAft>
              <a:buClr>
                <a:srgbClr val="000000"/>
              </a:buClr>
              <a:buSzPts val="2900"/>
              <a:buAutoNum type="arabicPeriod"/>
            </a:pPr>
            <a:r>
              <a:rPr lang="en" sz="2900">
                <a:solidFill>
                  <a:srgbClr val="000000"/>
                </a:solidFill>
              </a:rPr>
              <a:t>Positive classroom habits </a:t>
            </a:r>
            <a:endParaRPr sz="2900">
              <a:solidFill>
                <a:srgbClr val="000000"/>
              </a:solidFill>
            </a:endParaRPr>
          </a:p>
          <a:p>
            <a:pPr marL="457200" lvl="0" indent="-412750" algn="l" rtl="0">
              <a:spcBef>
                <a:spcPts val="0"/>
              </a:spcBef>
              <a:spcAft>
                <a:spcPts val="0"/>
              </a:spcAft>
              <a:buClr>
                <a:srgbClr val="000000"/>
              </a:buClr>
              <a:buSzPts val="2900"/>
              <a:buAutoNum type="arabicPeriod"/>
            </a:pPr>
            <a:r>
              <a:rPr lang="en" sz="2900">
                <a:solidFill>
                  <a:srgbClr val="000000"/>
                </a:solidFill>
              </a:rPr>
              <a:t>Universal screening </a:t>
            </a:r>
            <a:endParaRPr sz="2900">
              <a:solidFill>
                <a:srgbClr val="000000"/>
              </a:solidFill>
            </a:endParaRPr>
          </a:p>
        </p:txBody>
      </p:sp>
      <p:pic>
        <p:nvPicPr>
          <p:cNvPr id="871" name="Google Shape;871;p65"/>
          <p:cNvPicPr preferRelativeResize="0"/>
          <p:nvPr/>
        </p:nvPicPr>
        <p:blipFill>
          <a:blip r:embed="rId3">
            <a:alphaModFix/>
          </a:blip>
          <a:stretch>
            <a:fillRect/>
          </a:stretch>
        </p:blipFill>
        <p:spPr>
          <a:xfrm>
            <a:off x="162025" y="2240700"/>
            <a:ext cx="2541150" cy="17665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66"/>
          <p:cNvSpPr txBox="1">
            <a:spLocks noGrp="1"/>
          </p:cNvSpPr>
          <p:nvPr>
            <p:ph type="title"/>
          </p:nvPr>
        </p:nvSpPr>
        <p:spPr>
          <a:xfrm>
            <a:off x="115125" y="45175"/>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Examining the Matrix for Equity </a:t>
            </a:r>
            <a:endParaRPr sz="3000"/>
          </a:p>
        </p:txBody>
      </p:sp>
      <p:sp>
        <p:nvSpPr>
          <p:cNvPr id="877" name="Google Shape;877;p66"/>
          <p:cNvSpPr txBox="1">
            <a:spLocks noGrp="1"/>
          </p:cNvSpPr>
          <p:nvPr>
            <p:ph type="body" idx="4294967295"/>
          </p:nvPr>
        </p:nvSpPr>
        <p:spPr>
          <a:xfrm>
            <a:off x="125175" y="962025"/>
            <a:ext cx="8806500" cy="408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b="1">
                <a:solidFill>
                  <a:srgbClr val="000000"/>
                </a:solidFill>
              </a:rPr>
              <a:t>Step 1:</a:t>
            </a:r>
            <a:r>
              <a:rPr lang="en">
                <a:solidFill>
                  <a:srgbClr val="000000"/>
                </a:solidFill>
              </a:rPr>
              <a:t> Identify Any Existing Expectations or Matrices</a:t>
            </a:r>
            <a:endParaRPr>
              <a:solidFill>
                <a:srgbClr val="000000"/>
              </a:solidFill>
            </a:endParaRPr>
          </a:p>
          <a:p>
            <a:pPr marL="0" lvl="0" indent="0" algn="l" rtl="0">
              <a:spcBef>
                <a:spcPts val="1200"/>
              </a:spcBef>
              <a:spcAft>
                <a:spcPts val="0"/>
              </a:spcAft>
              <a:buNone/>
            </a:pPr>
            <a:r>
              <a:rPr lang="en" b="1">
                <a:solidFill>
                  <a:srgbClr val="000000"/>
                </a:solidFill>
              </a:rPr>
              <a:t>Step 2:</a:t>
            </a:r>
            <a:r>
              <a:rPr lang="en">
                <a:solidFill>
                  <a:srgbClr val="000000"/>
                </a:solidFill>
              </a:rPr>
              <a:t> Assess Existing Expectations Based on Fit with Values and Needs of Students, Families, and the Community (Revise As Needed)</a:t>
            </a:r>
            <a:endParaRPr>
              <a:solidFill>
                <a:srgbClr val="000000"/>
              </a:solidFill>
            </a:endParaRPr>
          </a:p>
          <a:p>
            <a:pPr marL="0" lvl="0" indent="0" algn="l" rtl="0">
              <a:spcBef>
                <a:spcPts val="1200"/>
              </a:spcBef>
              <a:spcAft>
                <a:spcPts val="0"/>
              </a:spcAft>
              <a:buNone/>
            </a:pPr>
            <a:r>
              <a:rPr lang="en" b="1">
                <a:solidFill>
                  <a:srgbClr val="000000"/>
                </a:solidFill>
              </a:rPr>
              <a:t>Step 3:</a:t>
            </a:r>
            <a:r>
              <a:rPr lang="en">
                <a:solidFill>
                  <a:srgbClr val="000000"/>
                </a:solidFill>
              </a:rPr>
              <a:t> Revise Expectations and Matrix Based on Feedback</a:t>
            </a:r>
            <a:endParaRPr>
              <a:solidFill>
                <a:srgbClr val="000000"/>
              </a:solidFill>
            </a:endParaRPr>
          </a:p>
          <a:p>
            <a:pPr marL="0" lvl="0" indent="0" algn="l" rtl="0">
              <a:spcBef>
                <a:spcPts val="1200"/>
              </a:spcBef>
              <a:spcAft>
                <a:spcPts val="0"/>
              </a:spcAft>
              <a:buNone/>
            </a:pPr>
            <a:r>
              <a:rPr lang="en" b="1">
                <a:solidFill>
                  <a:srgbClr val="000000"/>
                </a:solidFill>
              </a:rPr>
              <a:t>Step 4:</a:t>
            </a:r>
            <a:r>
              <a:rPr lang="en">
                <a:solidFill>
                  <a:srgbClr val="000000"/>
                </a:solidFill>
              </a:rPr>
              <a:t> Assess New Options for Expectations and Matrix Based on Critical Features of Effective Practices (Revise As Needed)</a:t>
            </a:r>
            <a:endParaRPr>
              <a:solidFill>
                <a:srgbClr val="000000"/>
              </a:solidFill>
            </a:endParaRPr>
          </a:p>
          <a:p>
            <a:pPr marL="0" lvl="0" indent="0" algn="l" rtl="0">
              <a:spcBef>
                <a:spcPts val="1200"/>
              </a:spcBef>
              <a:spcAft>
                <a:spcPts val="0"/>
              </a:spcAft>
              <a:buNone/>
            </a:pPr>
            <a:r>
              <a:rPr lang="en" b="1">
                <a:solidFill>
                  <a:srgbClr val="000000"/>
                </a:solidFill>
              </a:rPr>
              <a:t>Step 5:</a:t>
            </a:r>
            <a:r>
              <a:rPr lang="en">
                <a:solidFill>
                  <a:srgbClr val="000000"/>
                </a:solidFill>
              </a:rPr>
              <a:t> Agree on New Expectations and Matrix</a:t>
            </a:r>
            <a:endParaRPr>
              <a:solidFill>
                <a:srgbClr val="000000"/>
              </a:solidFill>
            </a:endParaRPr>
          </a:p>
          <a:p>
            <a:pPr marL="0" lvl="0" indent="0" algn="l" rtl="0">
              <a:spcBef>
                <a:spcPts val="1200"/>
              </a:spcBef>
              <a:spcAft>
                <a:spcPts val="1200"/>
              </a:spcAft>
              <a:buNone/>
            </a:pPr>
            <a:r>
              <a:rPr lang="en" b="1">
                <a:solidFill>
                  <a:srgbClr val="000000"/>
                </a:solidFill>
              </a:rPr>
              <a:t>Step 6:</a:t>
            </a:r>
            <a:r>
              <a:rPr lang="en">
                <a:solidFill>
                  <a:srgbClr val="000000"/>
                </a:solidFill>
              </a:rPr>
              <a:t> (Re)Introduce, Teach, and Practice the New Expectations and Matrix with Students and Share with Families and Community Members</a:t>
            </a:r>
            <a:endParaRPr>
              <a:solidFill>
                <a:srgbClr val="000000"/>
              </a:solidFill>
            </a:endParaRPr>
          </a:p>
        </p:txBody>
      </p:sp>
      <p:pic>
        <p:nvPicPr>
          <p:cNvPr id="878" name="Google Shape;878;p66"/>
          <p:cNvPicPr preferRelativeResize="0"/>
          <p:nvPr/>
        </p:nvPicPr>
        <p:blipFill>
          <a:blip r:embed="rId3">
            <a:alphaModFix/>
          </a:blip>
          <a:stretch>
            <a:fillRect/>
          </a:stretch>
        </p:blipFill>
        <p:spPr>
          <a:xfrm>
            <a:off x="5971175" y="45175"/>
            <a:ext cx="2835449" cy="1367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p67"/>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500"/>
              <a:t>Enhancing Equity in School Discipline: Expectations and Matrix Examination Activity </a:t>
            </a:r>
            <a:endParaRPr sz="2500"/>
          </a:p>
        </p:txBody>
      </p:sp>
      <p:pic>
        <p:nvPicPr>
          <p:cNvPr id="884" name="Google Shape;884;p67"/>
          <p:cNvPicPr preferRelativeResize="0"/>
          <p:nvPr/>
        </p:nvPicPr>
        <p:blipFill>
          <a:blip r:embed="rId3">
            <a:alphaModFix/>
          </a:blip>
          <a:stretch>
            <a:fillRect/>
          </a:stretch>
        </p:blipFill>
        <p:spPr>
          <a:xfrm>
            <a:off x="4343600" y="817650"/>
            <a:ext cx="4696125" cy="4207174"/>
          </a:xfrm>
          <a:prstGeom prst="rect">
            <a:avLst/>
          </a:prstGeom>
          <a:noFill/>
          <a:ln w="38100" cap="flat" cmpd="sng">
            <a:solidFill>
              <a:schemeClr val="dk2"/>
            </a:solidFill>
            <a:prstDash val="solid"/>
            <a:round/>
            <a:headEnd type="none" w="sm" len="sm"/>
            <a:tailEnd type="none" w="sm" len="sm"/>
          </a:ln>
        </p:spPr>
      </p:pic>
      <p:sp>
        <p:nvSpPr>
          <p:cNvPr id="885" name="Google Shape;885;p67"/>
          <p:cNvSpPr txBox="1"/>
          <p:nvPr/>
        </p:nvSpPr>
        <p:spPr>
          <a:xfrm>
            <a:off x="0" y="817650"/>
            <a:ext cx="4228800" cy="38100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1000"/>
              </a:spcBef>
              <a:spcAft>
                <a:spcPts val="0"/>
              </a:spcAft>
              <a:buClr>
                <a:srgbClr val="000000"/>
              </a:buClr>
              <a:buSzPts val="2400"/>
              <a:buFont typeface="Roboto"/>
              <a:buChar char="●"/>
            </a:pPr>
            <a:r>
              <a:rPr lang="en" sz="2400">
                <a:latin typeface="Roboto"/>
                <a:ea typeface="Roboto"/>
                <a:cs typeface="Roboto"/>
                <a:sym typeface="Roboto"/>
              </a:rPr>
              <a:t>How were your expectations developed and </a:t>
            </a:r>
            <a:r>
              <a:rPr lang="en" sz="2400" b="1">
                <a:latin typeface="Roboto"/>
                <a:ea typeface="Roboto"/>
                <a:cs typeface="Roboto"/>
                <a:sym typeface="Roboto"/>
              </a:rPr>
              <a:t>who</a:t>
            </a:r>
            <a:r>
              <a:rPr lang="en" sz="2400">
                <a:latin typeface="Roboto"/>
                <a:ea typeface="Roboto"/>
                <a:cs typeface="Roboto"/>
                <a:sym typeface="Roboto"/>
              </a:rPr>
              <a:t> provided input?</a:t>
            </a:r>
            <a:endParaRPr sz="2400">
              <a:latin typeface="Roboto"/>
              <a:ea typeface="Roboto"/>
              <a:cs typeface="Roboto"/>
              <a:sym typeface="Roboto"/>
            </a:endParaRPr>
          </a:p>
          <a:p>
            <a:pPr marL="457200" lvl="0" indent="-381000" algn="l" rtl="0">
              <a:lnSpc>
                <a:spcPct val="115000"/>
              </a:lnSpc>
              <a:spcBef>
                <a:spcPts val="1200"/>
              </a:spcBef>
              <a:spcAft>
                <a:spcPts val="0"/>
              </a:spcAft>
              <a:buClr>
                <a:srgbClr val="000000"/>
              </a:buClr>
              <a:buSzPts val="2400"/>
              <a:buFont typeface="Roboto"/>
              <a:buChar char="●"/>
            </a:pPr>
            <a:r>
              <a:rPr lang="en" sz="2400">
                <a:latin typeface="Roboto"/>
                <a:ea typeface="Roboto"/>
                <a:cs typeface="Roboto"/>
                <a:sym typeface="Roboto"/>
              </a:rPr>
              <a:t>Do they reflect the values of the </a:t>
            </a:r>
            <a:r>
              <a:rPr lang="en" sz="2400" b="1">
                <a:latin typeface="Roboto"/>
                <a:ea typeface="Roboto"/>
                <a:cs typeface="Roboto"/>
                <a:sym typeface="Roboto"/>
              </a:rPr>
              <a:t>school community</a:t>
            </a:r>
            <a:r>
              <a:rPr lang="en" sz="2400">
                <a:latin typeface="Roboto"/>
                <a:ea typeface="Roboto"/>
                <a:cs typeface="Roboto"/>
                <a:sym typeface="Roboto"/>
              </a:rPr>
              <a:t>?</a:t>
            </a:r>
            <a:endParaRPr sz="2400">
              <a:latin typeface="Roboto"/>
              <a:ea typeface="Roboto"/>
              <a:cs typeface="Roboto"/>
              <a:sym typeface="Roboto"/>
            </a:endParaRPr>
          </a:p>
          <a:p>
            <a:pPr marL="457200" lvl="0" indent="-381000" algn="l" rtl="0">
              <a:lnSpc>
                <a:spcPct val="115000"/>
              </a:lnSpc>
              <a:spcBef>
                <a:spcPts val="1000"/>
              </a:spcBef>
              <a:spcAft>
                <a:spcPts val="1200"/>
              </a:spcAft>
              <a:buClr>
                <a:srgbClr val="000000"/>
              </a:buClr>
              <a:buSzPts val="2400"/>
              <a:buFont typeface="Roboto"/>
              <a:buChar char="●"/>
            </a:pPr>
            <a:r>
              <a:rPr lang="en" sz="2400">
                <a:latin typeface="Roboto"/>
                <a:ea typeface="Roboto"/>
                <a:cs typeface="Roboto"/>
                <a:sym typeface="Roboto"/>
              </a:rPr>
              <a:t>Do they represent “universal” core </a:t>
            </a:r>
            <a:r>
              <a:rPr lang="en" sz="2400" b="1">
                <a:latin typeface="Roboto"/>
                <a:ea typeface="Roboto"/>
                <a:cs typeface="Roboto"/>
                <a:sym typeface="Roboto"/>
              </a:rPr>
              <a:t>life skills</a:t>
            </a:r>
            <a:r>
              <a:rPr lang="en" sz="2400">
                <a:latin typeface="Roboto"/>
                <a:ea typeface="Roboto"/>
                <a:cs typeface="Roboto"/>
                <a:sym typeface="Roboto"/>
              </a:rPr>
              <a:t> beyond school?</a:t>
            </a:r>
            <a:endParaRPr sz="2400">
              <a:latin typeface="Roboto"/>
              <a:ea typeface="Roboto"/>
              <a:cs typeface="Roboto"/>
              <a:sym typeface="Roboto"/>
            </a:endParaRPr>
          </a:p>
        </p:txBody>
      </p:sp>
      <p:sp>
        <p:nvSpPr>
          <p:cNvPr id="886" name="Google Shape;886;p67"/>
          <p:cNvSpPr txBox="1"/>
          <p:nvPr/>
        </p:nvSpPr>
        <p:spPr>
          <a:xfrm>
            <a:off x="98250" y="4627650"/>
            <a:ext cx="42288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Source Sans Pro"/>
                <a:ea typeface="Source Sans Pro"/>
                <a:cs typeface="Source Sans Pro"/>
                <a:sym typeface="Source Sans Pro"/>
              </a:rPr>
              <a:t>C</a:t>
            </a:r>
            <a:r>
              <a:rPr lang="en" sz="1300" i="1">
                <a:latin typeface="Source Sans Pro"/>
                <a:ea typeface="Source Sans Pro"/>
                <a:cs typeface="Source Sans Pro"/>
                <a:sym typeface="Source Sans Pro"/>
              </a:rPr>
              <a:t>enter on PBIS  (PBIS.org)- Culturally Responsive Field Guide</a:t>
            </a:r>
            <a:endParaRPr sz="1300" i="1">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Welcome &amp; Agenda</a:t>
            </a:r>
            <a:endParaRPr/>
          </a:p>
        </p:txBody>
      </p:sp>
      <p:sp>
        <p:nvSpPr>
          <p:cNvPr id="302" name="Google Shape;302;p41"/>
          <p:cNvSpPr txBox="1">
            <a:spLocks noGrp="1"/>
          </p:cNvSpPr>
          <p:nvPr>
            <p:ph type="body" idx="1"/>
          </p:nvPr>
        </p:nvSpPr>
        <p:spPr>
          <a:xfrm>
            <a:off x="147025" y="1849500"/>
            <a:ext cx="4685400" cy="3076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None/>
            </a:pPr>
            <a:r>
              <a:rPr lang="en" sz="2000">
                <a:solidFill>
                  <a:srgbClr val="1155CC"/>
                </a:solidFill>
              </a:rPr>
              <a:t>Cadre Goals:</a:t>
            </a:r>
            <a:endParaRPr sz="2000">
              <a:solidFill>
                <a:srgbClr val="1155CC"/>
              </a:solidFill>
            </a:endParaRPr>
          </a:p>
          <a:p>
            <a:pPr marL="457200" lvl="0" indent="-355600" algn="l" rtl="0">
              <a:spcBef>
                <a:spcPts val="1200"/>
              </a:spcBef>
              <a:spcAft>
                <a:spcPts val="0"/>
              </a:spcAft>
              <a:buClr>
                <a:srgbClr val="000000"/>
              </a:buClr>
              <a:buSzPts val="2000"/>
              <a:buChar char="●"/>
            </a:pPr>
            <a:r>
              <a:rPr lang="en" sz="2000">
                <a:solidFill>
                  <a:srgbClr val="000000"/>
                </a:solidFill>
              </a:rPr>
              <a:t>Support district MTSS/PBS Coaches in their role</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Project updates &amp; resource sharing</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Conduit between state to district to schools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Networking among districts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Feedback on Project activities/resources </a:t>
            </a:r>
            <a:endParaRPr/>
          </a:p>
        </p:txBody>
      </p:sp>
      <p:sp>
        <p:nvSpPr>
          <p:cNvPr id="303" name="Google Shape;303;p41"/>
          <p:cNvSpPr txBox="1">
            <a:spLocks noGrp="1"/>
          </p:cNvSpPr>
          <p:nvPr>
            <p:ph type="body" idx="2"/>
          </p:nvPr>
        </p:nvSpPr>
        <p:spPr>
          <a:xfrm>
            <a:off x="4832425" y="1849500"/>
            <a:ext cx="3999900" cy="307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000">
                <a:solidFill>
                  <a:srgbClr val="1155CC"/>
                </a:solidFill>
              </a:rPr>
              <a:t>Today’s Agenda:</a:t>
            </a:r>
            <a:endParaRPr sz="2000">
              <a:solidFill>
                <a:srgbClr val="1155CC"/>
              </a:solidFill>
            </a:endParaRPr>
          </a:p>
          <a:p>
            <a:pPr marL="457200" lvl="0" indent="-355600" algn="l" rtl="0">
              <a:spcBef>
                <a:spcPts val="1200"/>
              </a:spcBef>
              <a:spcAft>
                <a:spcPts val="0"/>
              </a:spcAft>
              <a:buClr>
                <a:srgbClr val="000000"/>
              </a:buClr>
              <a:buSzPts val="2000"/>
              <a:buChar char="●"/>
            </a:pPr>
            <a:r>
              <a:rPr lang="en" sz="2000">
                <a:solidFill>
                  <a:srgbClr val="000000"/>
                </a:solidFill>
              </a:rPr>
              <a:t>DE-PBS Equity Committee Updates</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DDOE Compliance Indicator 4 </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(Re)Grounding in Tier 1 &amp; Building Coaching Toolbox</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Updates/Reminders </a:t>
            </a:r>
            <a:endParaRPr sz="200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6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3377"/>
              <a:t>Utilizing Your Matrix to Address Mental Health &amp; Social Emotional Needs </a:t>
            </a:r>
            <a:endParaRPr/>
          </a:p>
        </p:txBody>
      </p:sp>
      <p:sp>
        <p:nvSpPr>
          <p:cNvPr id="892" name="Google Shape;892;p68"/>
          <p:cNvSpPr txBox="1">
            <a:spLocks noGrp="1"/>
          </p:cNvSpPr>
          <p:nvPr>
            <p:ph type="body" idx="1"/>
          </p:nvPr>
        </p:nvSpPr>
        <p:spPr>
          <a:xfrm>
            <a:off x="460950" y="1753200"/>
            <a:ext cx="8222100" cy="3390300"/>
          </a:xfrm>
          <a:prstGeom prst="rect">
            <a:avLst/>
          </a:prstGeom>
        </p:spPr>
        <p:txBody>
          <a:bodyPr spcFirstLastPara="1" wrap="square" lIns="91425" tIns="91425" rIns="91425" bIns="91425" anchor="t" anchorCtr="0">
            <a:normAutofit fontScale="70000"/>
          </a:bodyPr>
          <a:lstStyle/>
          <a:p>
            <a:pPr marL="457200" lvl="0" indent="-364172" algn="l" rtl="0">
              <a:lnSpc>
                <a:spcPct val="115000"/>
              </a:lnSpc>
              <a:spcBef>
                <a:spcPts val="0"/>
              </a:spcBef>
              <a:spcAft>
                <a:spcPts val="0"/>
              </a:spcAft>
              <a:buClr>
                <a:srgbClr val="000000"/>
              </a:buClr>
              <a:buSzPct val="100000"/>
              <a:buChar char="●"/>
            </a:pPr>
            <a:r>
              <a:rPr lang="en" sz="3050">
                <a:solidFill>
                  <a:srgbClr val="000000"/>
                </a:solidFill>
              </a:rPr>
              <a:t>Adaptable: the matrix can and should be updated regularly to reflect changing values and address identified needs!  </a:t>
            </a:r>
            <a:endParaRPr sz="3050">
              <a:solidFill>
                <a:srgbClr val="000000"/>
              </a:solidFill>
            </a:endParaRPr>
          </a:p>
          <a:p>
            <a:pPr marL="457200" lvl="0" indent="-364172" algn="l" rtl="0">
              <a:lnSpc>
                <a:spcPct val="115000"/>
              </a:lnSpc>
              <a:spcBef>
                <a:spcPts val="0"/>
              </a:spcBef>
              <a:spcAft>
                <a:spcPts val="0"/>
              </a:spcAft>
              <a:buClr>
                <a:srgbClr val="000000"/>
              </a:buClr>
              <a:buSzPct val="100000"/>
              <a:buChar char="●"/>
            </a:pPr>
            <a:r>
              <a:rPr lang="en" sz="3050">
                <a:solidFill>
                  <a:srgbClr val="000000"/>
                </a:solidFill>
              </a:rPr>
              <a:t>Provides reassurance, consistency, and predictability</a:t>
            </a:r>
            <a:endParaRPr sz="3050">
              <a:solidFill>
                <a:srgbClr val="000000"/>
              </a:solidFill>
            </a:endParaRPr>
          </a:p>
          <a:p>
            <a:pPr marL="457200" lvl="0" indent="-364172" algn="l" rtl="0">
              <a:lnSpc>
                <a:spcPct val="115000"/>
              </a:lnSpc>
              <a:spcBef>
                <a:spcPts val="0"/>
              </a:spcBef>
              <a:spcAft>
                <a:spcPts val="0"/>
              </a:spcAft>
              <a:buClr>
                <a:srgbClr val="000000"/>
              </a:buClr>
              <a:buSzPct val="100000"/>
              <a:buChar char="●"/>
            </a:pPr>
            <a:r>
              <a:rPr lang="en" sz="3050">
                <a:solidFill>
                  <a:srgbClr val="000000"/>
                </a:solidFill>
              </a:rPr>
              <a:t>Establishes common, unifying language for staff, students and families to use new skills explicitly</a:t>
            </a:r>
            <a:endParaRPr sz="3050">
              <a:solidFill>
                <a:srgbClr val="000000"/>
              </a:solidFill>
            </a:endParaRPr>
          </a:p>
          <a:p>
            <a:pPr marL="457200" lvl="0" indent="-364172" algn="l" rtl="0">
              <a:lnSpc>
                <a:spcPct val="115000"/>
              </a:lnSpc>
              <a:spcBef>
                <a:spcPts val="0"/>
              </a:spcBef>
              <a:spcAft>
                <a:spcPts val="0"/>
              </a:spcAft>
              <a:buClr>
                <a:srgbClr val="000000"/>
              </a:buClr>
              <a:buSzPct val="100000"/>
              <a:buChar char="●"/>
            </a:pPr>
            <a:r>
              <a:rPr lang="en" sz="3050">
                <a:solidFill>
                  <a:srgbClr val="000000"/>
                </a:solidFill>
              </a:rPr>
              <a:t>Helps all staff connect to the prioritized social-emotional competencies by providing increased opportunities for students to practice across content areas and settings</a:t>
            </a:r>
            <a:endParaRPr sz="3050">
              <a:solidFill>
                <a:srgbClr val="000000"/>
              </a:solidFill>
            </a:endParaRPr>
          </a:p>
          <a:p>
            <a:pPr marL="0" lvl="0" indent="0" algn="l" rtl="0">
              <a:lnSpc>
                <a:spcPct val="90000"/>
              </a:lnSpc>
              <a:spcBef>
                <a:spcPts val="0"/>
              </a:spcBef>
              <a:spcAft>
                <a:spcPts val="0"/>
              </a:spcAft>
              <a:buNone/>
            </a:pPr>
            <a:endParaRPr>
              <a:solidFill>
                <a:srgbClr val="000000"/>
              </a:solidFill>
              <a:highlight>
                <a:srgbClr val="FFFF00"/>
              </a:highlight>
            </a:endParaRPr>
          </a:p>
        </p:txBody>
      </p:sp>
      <p:sp>
        <p:nvSpPr>
          <p:cNvPr id="893" name="Google Shape;893;p68"/>
          <p:cNvSpPr txBox="1"/>
          <p:nvPr/>
        </p:nvSpPr>
        <p:spPr>
          <a:xfrm>
            <a:off x="4575475" y="4804800"/>
            <a:ext cx="46479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u="sng">
                <a:solidFill>
                  <a:schemeClr val="hlink"/>
                </a:solidFill>
                <a:latin typeface="Roboto"/>
                <a:ea typeface="Roboto"/>
                <a:cs typeface="Roboto"/>
                <a:sym typeface="Roboto"/>
                <a:hlinkClick r:id="rId3"/>
              </a:rPr>
              <a:t>Teaching Social-Emotional Competencies within a PBIS Framework</a:t>
            </a:r>
            <a:endParaRPr sz="1000">
              <a:latin typeface="Roboto"/>
              <a:ea typeface="Roboto"/>
              <a:cs typeface="Roboto"/>
              <a:sym typeface="Robo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6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899" name="Google Shape;899;p6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900" name="Google Shape;900;p69"/>
          <p:cNvGraphicFramePr/>
          <p:nvPr/>
        </p:nvGraphicFramePr>
        <p:xfrm>
          <a:off x="-33337" y="0"/>
          <a:ext cx="3000000" cy="3000000"/>
        </p:xfrm>
        <a:graphic>
          <a:graphicData uri="http://schemas.openxmlformats.org/drawingml/2006/table">
            <a:tbl>
              <a:tblPr>
                <a:noFill/>
                <a:tableStyleId>{3A92A8AD-F98E-4121-882B-4E73A2A88C02}</a:tableStyleId>
              </a:tblPr>
              <a:tblGrid>
                <a:gridCol w="1190625">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1697175">
                  <a:extLst>
                    <a:ext uri="{9D8B030D-6E8A-4147-A177-3AD203B41FA5}">
                      <a16:colId xmlns:a16="http://schemas.microsoft.com/office/drawing/2014/main" val="20002"/>
                    </a:ext>
                  </a:extLst>
                </a:gridCol>
                <a:gridCol w="1407975">
                  <a:extLst>
                    <a:ext uri="{9D8B030D-6E8A-4147-A177-3AD203B41FA5}">
                      <a16:colId xmlns:a16="http://schemas.microsoft.com/office/drawing/2014/main" val="20003"/>
                    </a:ext>
                  </a:extLst>
                </a:gridCol>
                <a:gridCol w="1495425">
                  <a:extLst>
                    <a:ext uri="{9D8B030D-6E8A-4147-A177-3AD203B41FA5}">
                      <a16:colId xmlns:a16="http://schemas.microsoft.com/office/drawing/2014/main" val="20004"/>
                    </a:ext>
                  </a:extLst>
                </a:gridCol>
                <a:gridCol w="1847850">
                  <a:extLst>
                    <a:ext uri="{9D8B030D-6E8A-4147-A177-3AD203B41FA5}">
                      <a16:colId xmlns:a16="http://schemas.microsoft.com/office/drawing/2014/main" val="20005"/>
                    </a:ext>
                  </a:extLst>
                </a:gridCol>
              </a:tblGrid>
              <a:tr h="645375">
                <a:tc>
                  <a:txBody>
                    <a:bodyPr/>
                    <a:lstStyle/>
                    <a:p>
                      <a:pPr marL="0" lvl="0" indent="0" algn="ctr" rtl="0">
                        <a:spcBef>
                          <a:spcPts val="0"/>
                        </a:spcBef>
                        <a:spcAft>
                          <a:spcPts val="0"/>
                        </a:spcAft>
                        <a:buNone/>
                      </a:pPr>
                      <a:r>
                        <a:rPr lang="en" sz="1500" b="1"/>
                        <a:t>DE-PBS Example </a:t>
                      </a:r>
                      <a:endParaRPr sz="15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All Settings </a:t>
                      </a:r>
                      <a:endParaRPr sz="12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Classroom </a:t>
                      </a:r>
                      <a:endParaRPr sz="12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Non-</a:t>
                      </a:r>
                      <a:endParaRPr sz="1200" b="1"/>
                    </a:p>
                    <a:p>
                      <a:pPr marL="0" lvl="0" indent="0" algn="ctr" rtl="0">
                        <a:spcBef>
                          <a:spcPts val="0"/>
                        </a:spcBef>
                        <a:spcAft>
                          <a:spcPts val="0"/>
                        </a:spcAft>
                        <a:buNone/>
                      </a:pPr>
                      <a:r>
                        <a:rPr lang="en" sz="1200" b="1"/>
                        <a:t>Instructional Time </a:t>
                      </a:r>
                      <a:endParaRPr sz="12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Remote Learning </a:t>
                      </a:r>
                      <a:endParaRPr sz="12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Mental Wellness </a:t>
                      </a:r>
                      <a:endParaRPr sz="1200" b="1"/>
                    </a:p>
                  </a:txBody>
                  <a:tcPr marL="63500" marR="63500" marT="63500" marB="63500">
                    <a:solidFill>
                      <a:srgbClr val="B4A7D6"/>
                    </a:solidFill>
                  </a:tcPr>
                </a:tc>
                <a:extLst>
                  <a:ext uri="{0D108BD9-81ED-4DB2-BD59-A6C34878D82A}">
                    <a16:rowId xmlns:a16="http://schemas.microsoft.com/office/drawing/2014/main" val="10000"/>
                  </a:ext>
                </a:extLst>
              </a:tr>
              <a:tr h="1321350">
                <a:tc>
                  <a:txBody>
                    <a:bodyPr/>
                    <a:lstStyle/>
                    <a:p>
                      <a:pPr marL="0" lvl="0" indent="0" algn="ctr"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ctr" rtl="0">
                        <a:spcBef>
                          <a:spcPts val="0"/>
                        </a:spcBef>
                        <a:spcAft>
                          <a:spcPts val="0"/>
                        </a:spcAft>
                        <a:buNone/>
                      </a:pPr>
                      <a:endParaRPr sz="1200" b="1"/>
                    </a:p>
                    <a:p>
                      <a:pPr marL="0" lvl="0" indent="0" algn="ctr" rtl="0">
                        <a:spcBef>
                          <a:spcPts val="0"/>
                        </a:spcBef>
                        <a:spcAft>
                          <a:spcPts val="0"/>
                        </a:spcAft>
                        <a:buNone/>
                      </a:pPr>
                      <a:r>
                        <a:rPr lang="en" sz="1200" b="1"/>
                        <a:t>Responsible </a:t>
                      </a:r>
                      <a:endParaRPr sz="1200" b="1"/>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Consider consequences before you act</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Label your feelings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Think about how others feel</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Use “I” statements</a:t>
                      </a:r>
                      <a:endParaRPr sz="1000">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Share openly and honestly during morning circle time</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Complete and turn in assignments on time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Ask for help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Identify solutions and strive to problem-solve</a:t>
                      </a:r>
                      <a:endParaRPr sz="1000">
                        <a:latin typeface="Calibri"/>
                        <a:ea typeface="Calibri"/>
                        <a:cs typeface="Calibri"/>
                        <a:sym typeface="Calibri"/>
                      </a:endParaRPr>
                    </a:p>
                  </a:txBody>
                  <a:tcPr marL="63500" marR="63500" marT="63500" marB="63500">
                    <a:solidFill>
                      <a:srgbClr val="FFFFFF"/>
                    </a:solidFill>
                  </a:tcPr>
                </a:tc>
                <a:tc>
                  <a:txBody>
                    <a:bodyPr/>
                    <a:lstStyle/>
                    <a:p>
                      <a:pPr marL="228600" lvl="0" indent="-234950" algn="l" rtl="0">
                        <a:spcBef>
                          <a:spcPts val="0"/>
                        </a:spcBef>
                        <a:spcAft>
                          <a:spcPts val="0"/>
                        </a:spcAft>
                        <a:buSzPts val="1000"/>
                        <a:buFont typeface="Calibri"/>
                        <a:buChar char="●"/>
                      </a:pPr>
                      <a:r>
                        <a:rPr lang="en" sz="1000">
                          <a:latin typeface="Calibri"/>
                          <a:ea typeface="Calibri"/>
                          <a:cs typeface="Calibri"/>
                          <a:sym typeface="Calibri"/>
                        </a:rPr>
                        <a:t>Report any issues to an adult </a:t>
                      </a:r>
                      <a:endParaRPr sz="1000">
                        <a:latin typeface="Calibri"/>
                        <a:ea typeface="Calibri"/>
                        <a:cs typeface="Calibri"/>
                        <a:sym typeface="Calibri"/>
                      </a:endParaRPr>
                    </a:p>
                    <a:p>
                      <a:pPr marL="228600" lvl="0" indent="-234950" algn="l" rtl="0">
                        <a:spcBef>
                          <a:spcPts val="0"/>
                        </a:spcBef>
                        <a:spcAft>
                          <a:spcPts val="0"/>
                        </a:spcAft>
                        <a:buSzPts val="1000"/>
                        <a:buFont typeface="Calibri"/>
                        <a:buChar char="●"/>
                      </a:pPr>
                      <a:r>
                        <a:rPr lang="en" sz="1000">
                          <a:latin typeface="Calibri"/>
                          <a:ea typeface="Calibri"/>
                          <a:cs typeface="Calibri"/>
                          <a:sym typeface="Calibri"/>
                        </a:rPr>
                        <a:t>Practice self-care with coping tools </a:t>
                      </a:r>
                      <a:endParaRPr sz="1000">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Silence other electronics during class time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Think before posting anything online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Log in 5-10 min early to connect with teachers </a:t>
                      </a:r>
                      <a:endParaRPr sz="1000">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Identify a trusted adult to report mental health concerns</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Recognize signs of stress and use calming techniques</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Ask for help when experiencing mental health challenges </a:t>
                      </a:r>
                      <a:endParaRPr sz="1000">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1"/>
                  </a:ext>
                </a:extLst>
              </a:tr>
              <a:tr h="1590500">
                <a:tc>
                  <a:txBody>
                    <a:bodyPr/>
                    <a:lstStyle/>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ctr" rtl="0">
                        <a:spcBef>
                          <a:spcPts val="0"/>
                        </a:spcBef>
                        <a:spcAft>
                          <a:spcPts val="0"/>
                        </a:spcAft>
                        <a:buNone/>
                      </a:pPr>
                      <a:endParaRPr sz="1200" b="1"/>
                    </a:p>
                    <a:p>
                      <a:pPr marL="0" lvl="0" indent="0" algn="ctr" rtl="0">
                        <a:spcBef>
                          <a:spcPts val="0"/>
                        </a:spcBef>
                        <a:spcAft>
                          <a:spcPts val="0"/>
                        </a:spcAft>
                        <a:buNone/>
                      </a:pPr>
                      <a:r>
                        <a:rPr lang="en" sz="1200" b="1"/>
                        <a:t>Respectful </a:t>
                      </a:r>
                      <a:endParaRPr sz="1200" b="1"/>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Accept and embrace your own and others’ differences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Use positive self- talk and practice self-compassion</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Be an ally and treat others with kindness</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Strive to understand the root of behaviors </a:t>
                      </a:r>
                      <a:endParaRPr sz="1000">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Listen to and follow instructions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Use appropriate voice volume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Use kind words and actions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Be inclusive when working and playing</a:t>
                      </a:r>
                      <a:endParaRPr sz="1000">
                        <a:latin typeface="Calibri"/>
                        <a:ea typeface="Calibri"/>
                        <a:cs typeface="Calibri"/>
                        <a:sym typeface="Calibri"/>
                      </a:endParaRPr>
                    </a:p>
                    <a:p>
                      <a:pPr marL="285750" lvl="0" indent="-228600" algn="l" rtl="0">
                        <a:spcBef>
                          <a:spcPts val="0"/>
                        </a:spcBef>
                        <a:spcAft>
                          <a:spcPts val="0"/>
                        </a:spcAft>
                        <a:buNone/>
                      </a:pPr>
                      <a:endParaRPr sz="1000">
                        <a:latin typeface="Calibri"/>
                        <a:ea typeface="Calibri"/>
                        <a:cs typeface="Calibri"/>
                        <a:sym typeface="Calibri"/>
                      </a:endParaRPr>
                    </a:p>
                  </a:txBody>
                  <a:tcPr marL="63500" marR="63500" marT="63500" marB="63500">
                    <a:solidFill>
                      <a:srgbClr val="FFFFFF"/>
                    </a:solidFill>
                  </a:tcPr>
                </a:tc>
                <a:tc>
                  <a:txBody>
                    <a:bodyPr/>
                    <a:lstStyle/>
                    <a:p>
                      <a:pPr marL="228600" lvl="0" indent="-234950" algn="l" rtl="0">
                        <a:spcBef>
                          <a:spcPts val="0"/>
                        </a:spcBef>
                        <a:spcAft>
                          <a:spcPts val="0"/>
                        </a:spcAft>
                        <a:buSzPts val="1000"/>
                        <a:buFont typeface="Calibri"/>
                        <a:buChar char="●"/>
                      </a:pPr>
                      <a:r>
                        <a:rPr lang="en" sz="1000">
                          <a:latin typeface="Calibri"/>
                          <a:ea typeface="Calibri"/>
                          <a:cs typeface="Calibri"/>
                          <a:sym typeface="Calibri"/>
                        </a:rPr>
                        <a:t>Use appropriate voice volume </a:t>
                      </a:r>
                      <a:endParaRPr sz="1000">
                        <a:latin typeface="Calibri"/>
                        <a:ea typeface="Calibri"/>
                        <a:cs typeface="Calibri"/>
                        <a:sym typeface="Calibri"/>
                      </a:endParaRPr>
                    </a:p>
                    <a:p>
                      <a:pPr marL="228600" lvl="0" indent="-234950" algn="l" rtl="0">
                        <a:spcBef>
                          <a:spcPts val="0"/>
                        </a:spcBef>
                        <a:spcAft>
                          <a:spcPts val="0"/>
                        </a:spcAft>
                        <a:buSzPts val="1000"/>
                        <a:buFont typeface="Calibri"/>
                        <a:buChar char="●"/>
                      </a:pPr>
                      <a:r>
                        <a:rPr lang="en" sz="1000">
                          <a:latin typeface="Calibri"/>
                          <a:ea typeface="Calibri"/>
                          <a:cs typeface="Calibri"/>
                          <a:sym typeface="Calibri"/>
                        </a:rPr>
                        <a:t>Use appropriate language </a:t>
                      </a:r>
                      <a:endParaRPr sz="1000">
                        <a:latin typeface="Calibri"/>
                        <a:ea typeface="Calibri"/>
                        <a:cs typeface="Calibri"/>
                        <a:sym typeface="Calibri"/>
                      </a:endParaRPr>
                    </a:p>
                    <a:p>
                      <a:pPr marL="228600" lvl="0" indent="-234950" algn="l" rtl="0">
                        <a:spcBef>
                          <a:spcPts val="0"/>
                        </a:spcBef>
                        <a:spcAft>
                          <a:spcPts val="0"/>
                        </a:spcAft>
                        <a:buSzPts val="1000"/>
                        <a:buFont typeface="Calibri"/>
                        <a:buChar char="●"/>
                      </a:pPr>
                      <a:r>
                        <a:rPr lang="en" sz="1000">
                          <a:latin typeface="Calibri"/>
                          <a:ea typeface="Calibri"/>
                          <a:cs typeface="Calibri"/>
                          <a:sym typeface="Calibri"/>
                        </a:rPr>
                        <a:t>Advocate for others </a:t>
                      </a:r>
                      <a:endParaRPr sz="1000">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Keep video on or inform teacher if you need to turn it off</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Use chat to connect with classmates during identified opportunities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Share your thoughts and ideas frequently </a:t>
                      </a:r>
                      <a:endParaRPr sz="1000">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Use self-regulation tools like calming breathing techniques</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Listen to others nonjudgmentally</a:t>
                      </a:r>
                      <a:endParaRPr sz="1000">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2"/>
                  </a:ext>
                </a:extLst>
              </a:tr>
              <a:tr h="1706725">
                <a:tc>
                  <a:txBody>
                    <a:bodyPr/>
                    <a:lstStyle/>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l" rtl="0">
                        <a:spcBef>
                          <a:spcPts val="0"/>
                        </a:spcBef>
                        <a:spcAft>
                          <a:spcPts val="0"/>
                        </a:spcAft>
                        <a:buNone/>
                      </a:pPr>
                      <a:endParaRPr sz="1200" b="1"/>
                    </a:p>
                    <a:p>
                      <a:pPr marL="0" lvl="0" indent="0" algn="ctr" rtl="0">
                        <a:spcBef>
                          <a:spcPts val="0"/>
                        </a:spcBef>
                        <a:spcAft>
                          <a:spcPts val="0"/>
                        </a:spcAft>
                        <a:buNone/>
                      </a:pPr>
                      <a:endParaRPr sz="1200" b="1"/>
                    </a:p>
                    <a:p>
                      <a:pPr marL="0" lvl="0" indent="0" algn="ctr" rtl="0">
                        <a:spcBef>
                          <a:spcPts val="0"/>
                        </a:spcBef>
                        <a:spcAft>
                          <a:spcPts val="0"/>
                        </a:spcAft>
                        <a:buNone/>
                      </a:pPr>
                      <a:r>
                        <a:rPr lang="en" sz="1200" b="1"/>
                        <a:t>Safe </a:t>
                      </a:r>
                      <a:endParaRPr sz="1200" b="1"/>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Check in with yourself and others mentally and emotionally frequently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Use deep belly breathing </a:t>
                      </a:r>
                      <a:endParaRPr sz="1000">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Stay at your desk during instructional time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Keep hands, feets, objects to yourself</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Wear mask over nose and mouth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Use personal materials or allowed shared materials only </a:t>
                      </a:r>
                      <a:endParaRPr sz="1000">
                        <a:latin typeface="Calibri"/>
                        <a:ea typeface="Calibri"/>
                        <a:cs typeface="Calibri"/>
                        <a:sym typeface="Calibri"/>
                      </a:endParaRPr>
                    </a:p>
                  </a:txBody>
                  <a:tcPr marL="63500" marR="63500" marT="63500" marB="63500">
                    <a:solidFill>
                      <a:srgbClr val="FFFFFF"/>
                    </a:solidFill>
                  </a:tcPr>
                </a:tc>
                <a:tc>
                  <a:txBody>
                    <a:bodyPr/>
                    <a:lstStyle/>
                    <a:p>
                      <a:pPr marL="228600" lvl="0" indent="-234950" algn="l" rtl="0">
                        <a:spcBef>
                          <a:spcPts val="0"/>
                        </a:spcBef>
                        <a:spcAft>
                          <a:spcPts val="0"/>
                        </a:spcAft>
                        <a:buSzPts val="1000"/>
                        <a:buFont typeface="Calibri"/>
                        <a:buChar char="●"/>
                      </a:pPr>
                      <a:r>
                        <a:rPr lang="en" sz="1000">
                          <a:latin typeface="Calibri"/>
                          <a:ea typeface="Calibri"/>
                          <a:cs typeface="Calibri"/>
                          <a:sym typeface="Calibri"/>
                        </a:rPr>
                        <a:t>Wash hands before and after eating </a:t>
                      </a:r>
                      <a:endParaRPr sz="1000">
                        <a:latin typeface="Calibri"/>
                        <a:ea typeface="Calibri"/>
                        <a:cs typeface="Calibri"/>
                        <a:sym typeface="Calibri"/>
                      </a:endParaRPr>
                    </a:p>
                    <a:p>
                      <a:pPr marL="228600" lvl="0" indent="-234950" algn="l" rtl="0">
                        <a:spcBef>
                          <a:spcPts val="0"/>
                        </a:spcBef>
                        <a:spcAft>
                          <a:spcPts val="0"/>
                        </a:spcAft>
                        <a:buSzPts val="1000"/>
                        <a:buFont typeface="Calibri"/>
                        <a:buChar char="●"/>
                      </a:pPr>
                      <a:r>
                        <a:rPr lang="en" sz="1000">
                          <a:latin typeface="Calibri"/>
                          <a:ea typeface="Calibri"/>
                          <a:cs typeface="Calibri"/>
                          <a:sym typeface="Calibri"/>
                        </a:rPr>
                        <a:t>Use non- instructional time to build relationships, check in with yourself, and support others</a:t>
                      </a:r>
                      <a:endParaRPr sz="1000">
                        <a:latin typeface="Calibri"/>
                        <a:ea typeface="Calibri"/>
                        <a:cs typeface="Calibri"/>
                        <a:sym typeface="Calibri"/>
                      </a:endParaRPr>
                    </a:p>
                  </a:txBody>
                  <a:tcPr marL="5715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Report cyberbullying or tech abuse </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Keep passwords and other important information private  </a:t>
                      </a:r>
                      <a:endParaRPr sz="1000">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SzPts val="1000"/>
                        <a:buFont typeface="Calibri"/>
                        <a:buChar char="●"/>
                      </a:pPr>
                      <a:r>
                        <a:rPr lang="en" sz="1000">
                          <a:latin typeface="Calibri"/>
                          <a:ea typeface="Calibri"/>
                          <a:cs typeface="Calibri"/>
                          <a:sym typeface="Calibri"/>
                        </a:rPr>
                        <a:t>Know the warning signs of suicide, save crisis phone numbers, and call for help when needed</a:t>
                      </a:r>
                      <a:endParaRPr sz="1000">
                        <a:latin typeface="Calibri"/>
                        <a:ea typeface="Calibri"/>
                        <a:cs typeface="Calibri"/>
                        <a:sym typeface="Calibri"/>
                      </a:endParaRPr>
                    </a:p>
                    <a:p>
                      <a:pPr marL="285750" lvl="0" indent="-292100" algn="l" rtl="0">
                        <a:spcBef>
                          <a:spcPts val="0"/>
                        </a:spcBef>
                        <a:spcAft>
                          <a:spcPts val="0"/>
                        </a:spcAft>
                        <a:buSzPts val="1000"/>
                        <a:buFont typeface="Calibri"/>
                        <a:buChar char="●"/>
                      </a:pPr>
                      <a:r>
                        <a:rPr lang="en" sz="1000">
                          <a:latin typeface="Calibri"/>
                          <a:ea typeface="Calibri"/>
                          <a:cs typeface="Calibri"/>
                          <a:sym typeface="Calibri"/>
                        </a:rPr>
                        <a:t>Get regular exercise, eat healthily, and get fresh air daily </a:t>
                      </a:r>
                      <a:endParaRPr sz="1000">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70"/>
          <p:cNvSpPr txBox="1">
            <a:spLocks noGrp="1"/>
          </p:cNvSpPr>
          <p:nvPr>
            <p:ph type="title"/>
          </p:nvPr>
        </p:nvSpPr>
        <p:spPr>
          <a:xfrm>
            <a:off x="460950" y="786350"/>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Building Habits of Effective Practice:</a:t>
            </a:r>
            <a:endParaRPr/>
          </a:p>
          <a:p>
            <a:pPr marL="0" lvl="0" indent="0" algn="l" rtl="0">
              <a:spcBef>
                <a:spcPts val="0"/>
              </a:spcBef>
              <a:spcAft>
                <a:spcPts val="0"/>
              </a:spcAft>
              <a:buNone/>
            </a:pPr>
            <a:r>
              <a:rPr lang="en"/>
              <a:t>A Professional Learning Tool</a:t>
            </a:r>
            <a:endParaRPr/>
          </a:p>
        </p:txBody>
      </p:sp>
      <p:sp>
        <p:nvSpPr>
          <p:cNvPr id="906" name="Google Shape;906;p70"/>
          <p:cNvSpPr txBox="1">
            <a:spLocks noGrp="1"/>
          </p:cNvSpPr>
          <p:nvPr>
            <p:ph type="body" idx="1"/>
          </p:nvPr>
        </p:nvSpPr>
        <p:spPr>
          <a:xfrm>
            <a:off x="4694100" y="1864525"/>
            <a:ext cx="3999900" cy="3138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rPr>
              <a:t>Key Objectives:</a:t>
            </a:r>
            <a:endParaRPr sz="1600" b="1">
              <a:solidFill>
                <a:srgbClr val="000000"/>
              </a:solidFill>
            </a:endParaRPr>
          </a:p>
          <a:p>
            <a:pPr marL="457200" lvl="0" indent="-311150" algn="l" rtl="0">
              <a:spcBef>
                <a:spcPts val="1200"/>
              </a:spcBef>
              <a:spcAft>
                <a:spcPts val="0"/>
              </a:spcAft>
              <a:buClr>
                <a:srgbClr val="000000"/>
              </a:buClr>
              <a:buSzPts val="1300"/>
              <a:buFont typeface="Calibri"/>
              <a:buChar char="●"/>
            </a:pPr>
            <a:r>
              <a:rPr lang="en" sz="1300">
                <a:solidFill>
                  <a:srgbClr val="000000"/>
                </a:solidFill>
                <a:latin typeface="Calibri"/>
                <a:ea typeface="Calibri"/>
                <a:cs typeface="Calibri"/>
                <a:sym typeface="Calibri"/>
              </a:rPr>
              <a:t>Understand habit development via the ABCs of behavior</a:t>
            </a:r>
            <a:endParaRPr sz="1300">
              <a:solidFill>
                <a:srgbClr val="000000"/>
              </a:solidFill>
              <a:latin typeface="Calibri"/>
              <a:ea typeface="Calibri"/>
              <a:cs typeface="Calibri"/>
              <a:sym typeface="Calibri"/>
            </a:endParaRPr>
          </a:p>
          <a:p>
            <a:pPr marL="457200" lvl="0" indent="-311150" algn="l" rtl="0">
              <a:spcBef>
                <a:spcPts val="0"/>
              </a:spcBef>
              <a:spcAft>
                <a:spcPts val="0"/>
              </a:spcAft>
              <a:buClr>
                <a:srgbClr val="000000"/>
              </a:buClr>
              <a:buSzPts val="1300"/>
              <a:buFont typeface="Calibri"/>
              <a:buChar char="●"/>
            </a:pPr>
            <a:r>
              <a:rPr lang="en" sz="1300">
                <a:solidFill>
                  <a:srgbClr val="000000"/>
                </a:solidFill>
                <a:latin typeface="Calibri"/>
                <a:ea typeface="Calibri"/>
                <a:cs typeface="Calibri"/>
                <a:sym typeface="Calibri"/>
              </a:rPr>
              <a:t>Apply the ABCs of behavior to educator habit development of effective practices in classrooms</a:t>
            </a:r>
            <a:endParaRPr sz="1300">
              <a:solidFill>
                <a:srgbClr val="000000"/>
              </a:solidFill>
              <a:latin typeface="Calibri"/>
              <a:ea typeface="Calibri"/>
              <a:cs typeface="Calibri"/>
              <a:sym typeface="Calibri"/>
            </a:endParaRPr>
          </a:p>
          <a:p>
            <a:pPr marL="457200" lvl="0" indent="-311150" algn="l" rtl="0">
              <a:spcBef>
                <a:spcPts val="0"/>
              </a:spcBef>
              <a:spcAft>
                <a:spcPts val="0"/>
              </a:spcAft>
              <a:buClr>
                <a:srgbClr val="000000"/>
              </a:buClr>
              <a:buSzPts val="1300"/>
              <a:buFont typeface="Calibri"/>
              <a:buChar char="●"/>
            </a:pPr>
            <a:r>
              <a:rPr lang="en" sz="1300">
                <a:solidFill>
                  <a:srgbClr val="000000"/>
                </a:solidFill>
                <a:latin typeface="Calibri"/>
                <a:ea typeface="Calibri"/>
                <a:cs typeface="Calibri"/>
                <a:sym typeface="Calibri"/>
              </a:rPr>
              <a:t>Gain access to information and resources about three simple, evidence based, and culturally relevant practices supportive of students’ social, emotional, behavioral and academic growth</a:t>
            </a:r>
            <a:endParaRPr sz="1300">
              <a:solidFill>
                <a:srgbClr val="000000"/>
              </a:solidFill>
              <a:latin typeface="Calibri"/>
              <a:ea typeface="Calibri"/>
              <a:cs typeface="Calibri"/>
              <a:sym typeface="Calibri"/>
            </a:endParaRPr>
          </a:p>
          <a:p>
            <a:pPr marL="457200" lvl="0" indent="-311150" algn="l" rtl="0">
              <a:spcBef>
                <a:spcPts val="0"/>
              </a:spcBef>
              <a:spcAft>
                <a:spcPts val="0"/>
              </a:spcAft>
              <a:buClr>
                <a:srgbClr val="000000"/>
              </a:buClr>
              <a:buSzPts val="1300"/>
              <a:buFont typeface="Calibri"/>
              <a:buChar char="●"/>
            </a:pPr>
            <a:r>
              <a:rPr lang="en" sz="1300">
                <a:solidFill>
                  <a:srgbClr val="000000"/>
                </a:solidFill>
                <a:latin typeface="Calibri"/>
                <a:ea typeface="Calibri"/>
                <a:cs typeface="Calibri"/>
                <a:sym typeface="Calibri"/>
              </a:rPr>
              <a:t>Develop a plan to build </a:t>
            </a:r>
            <a:r>
              <a:rPr lang="en" sz="1300" i="1">
                <a:solidFill>
                  <a:srgbClr val="000000"/>
                </a:solidFill>
                <a:latin typeface="Calibri"/>
                <a:ea typeface="Calibri"/>
                <a:cs typeface="Calibri"/>
                <a:sym typeface="Calibri"/>
              </a:rPr>
              <a:t>a habit of effective practice</a:t>
            </a:r>
            <a:r>
              <a:rPr lang="en" sz="1300">
                <a:solidFill>
                  <a:srgbClr val="000000"/>
                </a:solidFill>
                <a:latin typeface="Calibri"/>
                <a:ea typeface="Calibri"/>
                <a:cs typeface="Calibri"/>
                <a:sym typeface="Calibri"/>
              </a:rPr>
              <a:t> (using one of the three suggested positive classroom practices)</a:t>
            </a:r>
            <a:endParaRPr sz="1700" b="1">
              <a:solidFill>
                <a:srgbClr val="000000"/>
              </a:solidFill>
            </a:endParaRPr>
          </a:p>
          <a:p>
            <a:pPr marL="0" lvl="0" indent="0" algn="l" rtl="0">
              <a:spcBef>
                <a:spcPts val="0"/>
              </a:spcBef>
              <a:spcAft>
                <a:spcPts val="1200"/>
              </a:spcAft>
              <a:buNone/>
            </a:pPr>
            <a:endParaRPr sz="1600">
              <a:solidFill>
                <a:srgbClr val="000000"/>
              </a:solidFill>
            </a:endParaRPr>
          </a:p>
        </p:txBody>
      </p:sp>
      <p:sp>
        <p:nvSpPr>
          <p:cNvPr id="907" name="Google Shape;907;p70"/>
          <p:cNvSpPr txBox="1">
            <a:spLocks noGrp="1"/>
          </p:cNvSpPr>
          <p:nvPr>
            <p:ph type="body" idx="4294967295"/>
          </p:nvPr>
        </p:nvSpPr>
        <p:spPr>
          <a:xfrm>
            <a:off x="364350" y="1864525"/>
            <a:ext cx="3999900" cy="3138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rPr>
              <a:t>Time</a:t>
            </a:r>
            <a:r>
              <a:rPr lang="en" sz="1600">
                <a:solidFill>
                  <a:srgbClr val="000000"/>
                </a:solidFill>
              </a:rPr>
              <a:t>: approximately 90 minutes</a:t>
            </a:r>
            <a:br>
              <a:rPr lang="en" sz="1600">
                <a:solidFill>
                  <a:srgbClr val="000000"/>
                </a:solidFill>
              </a:rPr>
            </a:br>
            <a:endParaRPr sz="1600">
              <a:solidFill>
                <a:srgbClr val="000000"/>
              </a:solidFill>
            </a:endParaRPr>
          </a:p>
          <a:p>
            <a:pPr marL="0" lvl="0" indent="0" algn="l" rtl="0">
              <a:spcBef>
                <a:spcPts val="0"/>
              </a:spcBef>
              <a:spcAft>
                <a:spcPts val="0"/>
              </a:spcAft>
              <a:buNone/>
            </a:pPr>
            <a:r>
              <a:rPr lang="en" sz="1600" b="1">
                <a:solidFill>
                  <a:srgbClr val="000000"/>
                </a:solidFill>
              </a:rPr>
              <a:t>Intended audience:</a:t>
            </a:r>
            <a:r>
              <a:rPr lang="en" sz="1600">
                <a:solidFill>
                  <a:srgbClr val="000000"/>
                </a:solidFill>
              </a:rPr>
              <a:t>  classroom teachers and/or those who support classroom teachers (e.g., PBIS coaches, TLs or administrators) </a:t>
            </a:r>
            <a:br>
              <a:rPr lang="en" sz="1600">
                <a:solidFill>
                  <a:srgbClr val="000000"/>
                </a:solidFill>
              </a:rPr>
            </a:br>
            <a:endParaRPr sz="1600">
              <a:solidFill>
                <a:srgbClr val="000000"/>
              </a:solidFill>
            </a:endParaRPr>
          </a:p>
          <a:p>
            <a:pPr marL="0" lvl="0" indent="0" algn="l" rtl="0">
              <a:spcBef>
                <a:spcPts val="0"/>
              </a:spcBef>
              <a:spcAft>
                <a:spcPts val="0"/>
              </a:spcAft>
              <a:buNone/>
            </a:pPr>
            <a:r>
              <a:rPr lang="en" sz="1600" b="1">
                <a:solidFill>
                  <a:srgbClr val="000000"/>
                </a:solidFill>
              </a:rPr>
              <a:t>How</a:t>
            </a:r>
            <a:r>
              <a:rPr lang="en" sz="1600">
                <a:solidFill>
                  <a:srgbClr val="000000"/>
                </a:solidFill>
              </a:rPr>
              <a:t>:  </a:t>
            </a:r>
            <a:r>
              <a:rPr lang="en" sz="1600">
                <a:solidFill>
                  <a:srgbClr val="000000"/>
                </a:solidFill>
                <a:latin typeface="Calibri"/>
                <a:ea typeface="Calibri"/>
                <a:cs typeface="Calibri"/>
                <a:sym typeface="Calibri"/>
              </a:rPr>
              <a:t>Register through PDMS and complete the Schoology course </a:t>
            </a:r>
            <a:r>
              <a:rPr lang="en" sz="1600" b="1">
                <a:solidFill>
                  <a:srgbClr val="000000"/>
                </a:solidFill>
                <a:latin typeface="Calibri"/>
                <a:ea typeface="Calibri"/>
                <a:cs typeface="Calibri"/>
                <a:sym typeface="Calibri"/>
              </a:rPr>
              <a:t>(Course #29421). </a:t>
            </a:r>
            <a:r>
              <a:rPr lang="en" sz="1600">
                <a:solidFill>
                  <a:srgbClr val="000000"/>
                </a:solidFill>
                <a:latin typeface="Calibri"/>
                <a:ea typeface="Calibri"/>
                <a:cs typeface="Calibri"/>
                <a:sym typeface="Calibri"/>
              </a:rPr>
              <a:t>Session materials are also available on our website</a:t>
            </a:r>
            <a:endParaRPr sz="1600" b="1">
              <a:solidFill>
                <a:srgbClr val="000000"/>
              </a:solidFill>
              <a:highlight>
                <a:srgbClr val="FFFF00"/>
              </a:highlight>
            </a:endParaRPr>
          </a:p>
        </p:txBody>
      </p:sp>
      <p:pic>
        <p:nvPicPr>
          <p:cNvPr id="908" name="Google Shape;908;p70"/>
          <p:cNvPicPr preferRelativeResize="0"/>
          <p:nvPr/>
        </p:nvPicPr>
        <p:blipFill>
          <a:blip r:embed="rId3">
            <a:alphaModFix/>
          </a:blip>
          <a:stretch>
            <a:fillRect/>
          </a:stretch>
        </p:blipFill>
        <p:spPr>
          <a:xfrm>
            <a:off x="6825095" y="240275"/>
            <a:ext cx="1661750" cy="12394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12"/>
        <p:cNvGrpSpPr/>
        <p:nvPr/>
      </p:nvGrpSpPr>
      <p:grpSpPr>
        <a:xfrm>
          <a:off x="0" y="0"/>
          <a:ext cx="0" cy="0"/>
          <a:chOff x="0" y="0"/>
          <a:chExt cx="0" cy="0"/>
        </a:xfrm>
      </p:grpSpPr>
      <p:sp>
        <p:nvSpPr>
          <p:cNvPr id="913" name="Google Shape;913;p7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a:p>
        </p:txBody>
      </p:sp>
      <p:sp>
        <p:nvSpPr>
          <p:cNvPr id="914" name="Google Shape;914;p7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graphicFrame>
        <p:nvGraphicFramePr>
          <p:cNvPr id="915" name="Google Shape;915;p71"/>
          <p:cNvGraphicFramePr/>
          <p:nvPr/>
        </p:nvGraphicFramePr>
        <p:xfrm>
          <a:off x="-33337" y="0"/>
          <a:ext cx="3000000" cy="3000000"/>
        </p:xfrm>
        <a:graphic>
          <a:graphicData uri="http://schemas.openxmlformats.org/drawingml/2006/table">
            <a:tbl>
              <a:tblPr>
                <a:noFill/>
                <a:tableStyleId>{3A92A8AD-F98E-4121-882B-4E73A2A88C02}</a:tableStyleId>
              </a:tblPr>
              <a:tblGrid>
                <a:gridCol w="1190625">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466850">
                  <a:extLst>
                    <a:ext uri="{9D8B030D-6E8A-4147-A177-3AD203B41FA5}">
                      <a16:colId xmlns:a16="http://schemas.microsoft.com/office/drawing/2014/main" val="20003"/>
                    </a:ext>
                  </a:extLst>
                </a:gridCol>
                <a:gridCol w="1495425">
                  <a:extLst>
                    <a:ext uri="{9D8B030D-6E8A-4147-A177-3AD203B41FA5}">
                      <a16:colId xmlns:a16="http://schemas.microsoft.com/office/drawing/2014/main" val="20004"/>
                    </a:ext>
                  </a:extLst>
                </a:gridCol>
                <a:gridCol w="1847850">
                  <a:extLst>
                    <a:ext uri="{9D8B030D-6E8A-4147-A177-3AD203B41FA5}">
                      <a16:colId xmlns:a16="http://schemas.microsoft.com/office/drawing/2014/main" val="20005"/>
                    </a:ext>
                  </a:extLst>
                </a:gridCol>
              </a:tblGrid>
              <a:tr h="601350">
                <a:tc>
                  <a:txBody>
                    <a:bodyPr/>
                    <a:lstStyle/>
                    <a:p>
                      <a:pPr marL="0" lvl="0" indent="0" algn="ctr" rtl="0">
                        <a:spcBef>
                          <a:spcPts val="0"/>
                        </a:spcBef>
                        <a:spcAft>
                          <a:spcPts val="0"/>
                        </a:spcAft>
                        <a:buNone/>
                      </a:pPr>
                      <a:r>
                        <a:rPr lang="en" sz="1500" b="1">
                          <a:solidFill>
                            <a:srgbClr val="434343"/>
                          </a:solidFill>
                        </a:rPr>
                        <a:t>DE-PBS Example </a:t>
                      </a:r>
                      <a:endParaRPr sz="1500" b="1">
                        <a:solidFill>
                          <a:srgbClr val="434343"/>
                        </a:solidFill>
                      </a:endParaRPr>
                    </a:p>
                  </a:txBody>
                  <a:tcPr marL="63500" marR="63500" marT="63500" marB="63500">
                    <a:solidFill>
                      <a:srgbClr val="FFFFFF"/>
                    </a:solidFill>
                  </a:tcPr>
                </a:tc>
                <a:tc>
                  <a:txBody>
                    <a:bodyPr/>
                    <a:lstStyle/>
                    <a:p>
                      <a:pPr marL="0" lvl="0" indent="0" algn="ctr" rtl="0">
                        <a:spcBef>
                          <a:spcPts val="0"/>
                        </a:spcBef>
                        <a:spcAft>
                          <a:spcPts val="0"/>
                        </a:spcAft>
                        <a:buNone/>
                      </a:pPr>
                      <a:r>
                        <a:rPr lang="en" sz="1200" b="1">
                          <a:solidFill>
                            <a:srgbClr val="434343"/>
                          </a:solidFill>
                        </a:rPr>
                        <a:t>All Settings </a:t>
                      </a:r>
                      <a:endParaRPr sz="1200" b="1">
                        <a:solidFill>
                          <a:srgbClr val="434343"/>
                        </a:solidFill>
                      </a:endParaRPr>
                    </a:p>
                  </a:txBody>
                  <a:tcPr marL="63500" marR="63500" marT="63500" marB="63500">
                    <a:solidFill>
                      <a:srgbClr val="FFFFFF"/>
                    </a:solidFill>
                  </a:tcPr>
                </a:tc>
                <a:tc>
                  <a:txBody>
                    <a:bodyPr/>
                    <a:lstStyle/>
                    <a:p>
                      <a:pPr marL="0" lvl="0" indent="0" algn="ctr" rtl="0">
                        <a:spcBef>
                          <a:spcPts val="0"/>
                        </a:spcBef>
                        <a:spcAft>
                          <a:spcPts val="0"/>
                        </a:spcAft>
                        <a:buNone/>
                      </a:pPr>
                      <a:r>
                        <a:rPr lang="en" sz="1200" b="1">
                          <a:solidFill>
                            <a:srgbClr val="434343"/>
                          </a:solidFill>
                        </a:rPr>
                        <a:t>Classroom </a:t>
                      </a:r>
                      <a:endParaRPr sz="1200" b="1">
                        <a:solidFill>
                          <a:srgbClr val="434343"/>
                        </a:solidFill>
                      </a:endParaRPr>
                    </a:p>
                  </a:txBody>
                  <a:tcPr marL="63500" marR="63500" marT="63500" marB="63500">
                    <a:solidFill>
                      <a:srgbClr val="FFFFFF"/>
                    </a:solidFill>
                  </a:tcPr>
                </a:tc>
                <a:tc>
                  <a:txBody>
                    <a:bodyPr/>
                    <a:lstStyle/>
                    <a:p>
                      <a:pPr marL="0" lvl="0" indent="0" algn="ctr" rtl="0">
                        <a:spcBef>
                          <a:spcPts val="0"/>
                        </a:spcBef>
                        <a:spcAft>
                          <a:spcPts val="0"/>
                        </a:spcAft>
                        <a:buNone/>
                      </a:pPr>
                      <a:r>
                        <a:rPr lang="en" sz="1200" b="1">
                          <a:solidFill>
                            <a:srgbClr val="434343"/>
                          </a:solidFill>
                        </a:rPr>
                        <a:t>Non-</a:t>
                      </a:r>
                      <a:endParaRPr sz="1200" b="1">
                        <a:solidFill>
                          <a:srgbClr val="434343"/>
                        </a:solidFill>
                      </a:endParaRPr>
                    </a:p>
                    <a:p>
                      <a:pPr marL="0" lvl="0" indent="0" algn="ctr" rtl="0">
                        <a:spcBef>
                          <a:spcPts val="0"/>
                        </a:spcBef>
                        <a:spcAft>
                          <a:spcPts val="0"/>
                        </a:spcAft>
                        <a:buNone/>
                      </a:pPr>
                      <a:r>
                        <a:rPr lang="en" sz="1200" b="1">
                          <a:solidFill>
                            <a:srgbClr val="434343"/>
                          </a:solidFill>
                        </a:rPr>
                        <a:t>Instructional Time </a:t>
                      </a:r>
                      <a:endParaRPr sz="1200" b="1">
                        <a:solidFill>
                          <a:srgbClr val="434343"/>
                        </a:solidFill>
                      </a:endParaRPr>
                    </a:p>
                  </a:txBody>
                  <a:tcPr marL="63500" marR="63500" marT="63500" marB="63500">
                    <a:solidFill>
                      <a:srgbClr val="FFFFFF"/>
                    </a:solidFill>
                  </a:tcPr>
                </a:tc>
                <a:tc>
                  <a:txBody>
                    <a:bodyPr/>
                    <a:lstStyle/>
                    <a:p>
                      <a:pPr marL="0" lvl="0" indent="0" algn="ctr" rtl="0">
                        <a:spcBef>
                          <a:spcPts val="0"/>
                        </a:spcBef>
                        <a:spcAft>
                          <a:spcPts val="0"/>
                        </a:spcAft>
                        <a:buNone/>
                      </a:pPr>
                      <a:r>
                        <a:rPr lang="en" sz="1200" b="1">
                          <a:solidFill>
                            <a:srgbClr val="434343"/>
                          </a:solidFill>
                        </a:rPr>
                        <a:t>Remote Learning </a:t>
                      </a:r>
                      <a:endParaRPr sz="1200" b="1">
                        <a:solidFill>
                          <a:srgbClr val="434343"/>
                        </a:solidFill>
                      </a:endParaRPr>
                    </a:p>
                  </a:txBody>
                  <a:tcPr marL="63500" marR="63500" marT="63500" marB="63500">
                    <a:solidFill>
                      <a:srgbClr val="FFFFFF"/>
                    </a:solidFill>
                  </a:tcPr>
                </a:tc>
                <a:tc>
                  <a:txBody>
                    <a:bodyPr/>
                    <a:lstStyle/>
                    <a:p>
                      <a:pPr marL="0" lvl="0" indent="0" algn="ctr" rtl="0">
                        <a:spcBef>
                          <a:spcPts val="0"/>
                        </a:spcBef>
                        <a:spcAft>
                          <a:spcPts val="0"/>
                        </a:spcAft>
                        <a:buNone/>
                      </a:pPr>
                      <a:r>
                        <a:rPr lang="en" sz="1200" b="1">
                          <a:solidFill>
                            <a:srgbClr val="434343"/>
                          </a:solidFill>
                        </a:rPr>
                        <a:t>Mental Wellness </a:t>
                      </a:r>
                      <a:endParaRPr sz="1200" b="1">
                        <a:solidFill>
                          <a:srgbClr val="434343"/>
                        </a:solidFill>
                      </a:endParaRPr>
                    </a:p>
                  </a:txBody>
                  <a:tcPr marL="63500" marR="63500" marT="63500" marB="63500">
                    <a:solidFill>
                      <a:srgbClr val="FFFFFF"/>
                    </a:solidFill>
                  </a:tcPr>
                </a:tc>
                <a:extLst>
                  <a:ext uri="{0D108BD9-81ED-4DB2-BD59-A6C34878D82A}">
                    <a16:rowId xmlns:a16="http://schemas.microsoft.com/office/drawing/2014/main" val="10000"/>
                  </a:ext>
                </a:extLst>
              </a:tr>
              <a:tr h="1371600">
                <a:tc>
                  <a:txBody>
                    <a:bodyPr/>
                    <a:lstStyle/>
                    <a:p>
                      <a:pPr marL="0" lvl="0" indent="0" algn="ctr"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ctr" rtl="0">
                        <a:spcBef>
                          <a:spcPts val="0"/>
                        </a:spcBef>
                        <a:spcAft>
                          <a:spcPts val="0"/>
                        </a:spcAft>
                        <a:buNone/>
                      </a:pPr>
                      <a:endParaRPr sz="1200" b="1">
                        <a:solidFill>
                          <a:srgbClr val="434343"/>
                        </a:solidFill>
                      </a:endParaRPr>
                    </a:p>
                    <a:p>
                      <a:pPr marL="0" lvl="0" indent="0" algn="ctr" rtl="0">
                        <a:spcBef>
                          <a:spcPts val="0"/>
                        </a:spcBef>
                        <a:spcAft>
                          <a:spcPts val="0"/>
                        </a:spcAft>
                        <a:buNone/>
                      </a:pPr>
                      <a:r>
                        <a:rPr lang="en" sz="1200" b="1">
                          <a:solidFill>
                            <a:srgbClr val="434343"/>
                          </a:solidFill>
                        </a:rPr>
                        <a:t>Responsible </a:t>
                      </a:r>
                      <a:endParaRPr sz="1200" b="1">
                        <a:solidFill>
                          <a:srgbClr val="434343"/>
                        </a:solidFill>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Consider consequences before you act</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Label your feelings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Think about how others feel</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“I” statements</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Share openly and honestly during morning circle time</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Complete and turn in assignments on time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Ask for help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Identify solutions and strive to problem-solve</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Report any issues to an adult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Practice self-care with coping tools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Silence other electronics during class time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Think before posting anything online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Log in 5-10 min early to connect with teachers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Identify a trusted adult to report mental health concerns</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Recognize signs of stress and use calming techniques</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Ask for help when experiencing mental health challenges </a:t>
                      </a:r>
                      <a:endParaRPr sz="1000">
                        <a:solidFill>
                          <a:srgbClr val="434343"/>
                        </a:solidFill>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1"/>
                  </a:ext>
                </a:extLst>
              </a:tr>
              <a:tr h="1628775">
                <a:tc>
                  <a:txBody>
                    <a:bodyPr/>
                    <a:lstStyle/>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ctr" rtl="0">
                        <a:spcBef>
                          <a:spcPts val="0"/>
                        </a:spcBef>
                        <a:spcAft>
                          <a:spcPts val="0"/>
                        </a:spcAft>
                        <a:buNone/>
                      </a:pPr>
                      <a:endParaRPr sz="1200" b="1">
                        <a:solidFill>
                          <a:srgbClr val="434343"/>
                        </a:solidFill>
                      </a:endParaRPr>
                    </a:p>
                    <a:p>
                      <a:pPr marL="0" lvl="0" indent="0" algn="ctr" rtl="0">
                        <a:spcBef>
                          <a:spcPts val="0"/>
                        </a:spcBef>
                        <a:spcAft>
                          <a:spcPts val="0"/>
                        </a:spcAft>
                        <a:buNone/>
                      </a:pPr>
                      <a:r>
                        <a:rPr lang="en" sz="1200" b="1">
                          <a:solidFill>
                            <a:srgbClr val="434343"/>
                          </a:solidFill>
                        </a:rPr>
                        <a:t>Respectful </a:t>
                      </a:r>
                      <a:endParaRPr sz="1200" b="1">
                        <a:solidFill>
                          <a:srgbClr val="434343"/>
                        </a:solidFill>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Accept and embrace your own and others’ differences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positive self- talk and practice self-compassion</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Be an ally and treat others with kindness</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Strive to understand the root of behaviors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Listen to and follow instructions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appropriate voice volume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kind words and actions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Be inclusive when working and playing</a:t>
                      </a:r>
                      <a:endParaRPr sz="1000">
                        <a:solidFill>
                          <a:srgbClr val="434343"/>
                        </a:solidFill>
                        <a:latin typeface="Calibri"/>
                        <a:ea typeface="Calibri"/>
                        <a:cs typeface="Calibri"/>
                        <a:sym typeface="Calibri"/>
                      </a:endParaRPr>
                    </a:p>
                    <a:p>
                      <a:pPr marL="285750" lvl="0" indent="-228600" algn="l" rtl="0">
                        <a:spcBef>
                          <a:spcPts val="0"/>
                        </a:spcBef>
                        <a:spcAft>
                          <a:spcPts val="0"/>
                        </a:spcAft>
                        <a:buNone/>
                      </a:pP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appropriate voice volume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appropriate language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Advocate for others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Keep video on or inform teacher if you need to turn it off</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chat to connect with classmates during identified opportunities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Share your thoughts and ideas frequently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self-regulation tools like calming breathing techniques</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Listen to others nonjudgmentally</a:t>
                      </a:r>
                      <a:endParaRPr sz="1000">
                        <a:solidFill>
                          <a:srgbClr val="434343"/>
                        </a:solidFill>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2"/>
                  </a:ext>
                </a:extLst>
              </a:tr>
              <a:tr h="1771650">
                <a:tc>
                  <a:txBody>
                    <a:bodyPr/>
                    <a:lstStyle/>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ctr" rtl="0">
                        <a:spcBef>
                          <a:spcPts val="0"/>
                        </a:spcBef>
                        <a:spcAft>
                          <a:spcPts val="0"/>
                        </a:spcAft>
                        <a:buNone/>
                      </a:pPr>
                      <a:endParaRPr sz="1200" b="1">
                        <a:solidFill>
                          <a:srgbClr val="434343"/>
                        </a:solidFill>
                      </a:endParaRPr>
                    </a:p>
                    <a:p>
                      <a:pPr marL="0" lvl="0" indent="0" algn="ctr" rtl="0">
                        <a:spcBef>
                          <a:spcPts val="0"/>
                        </a:spcBef>
                        <a:spcAft>
                          <a:spcPts val="0"/>
                        </a:spcAft>
                        <a:buNone/>
                      </a:pPr>
                      <a:r>
                        <a:rPr lang="en" sz="1200" b="1">
                          <a:solidFill>
                            <a:srgbClr val="434343"/>
                          </a:solidFill>
                        </a:rPr>
                        <a:t>Safe </a:t>
                      </a:r>
                      <a:endParaRPr sz="1200" b="1">
                        <a:solidFill>
                          <a:srgbClr val="434343"/>
                        </a:solidFill>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Check in with yourself and others mentally and emotionally frequently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deep belly breathing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Stay at your desk during instructional time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Keep hands, feets, objects to yourself</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Wear mask over nose and mouth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personal materials or allowed shared materials only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Wash hands before and after eating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non- instructional time to build relationships, check in with yourself, and support others</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Report cyberbullying or tech abuse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Keep passwords and other important information private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Know the warning signs of suicide, save crisis phone numbers, and call for help when needed</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Get regular exercise, eat healthily, and get fresh air daily </a:t>
                      </a:r>
                      <a:endParaRPr sz="1000">
                        <a:solidFill>
                          <a:srgbClr val="434343"/>
                        </a:solidFill>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3"/>
                  </a:ext>
                </a:extLst>
              </a:tr>
            </a:tbl>
          </a:graphicData>
        </a:graphic>
      </p:graphicFrame>
      <p:sp>
        <p:nvSpPr>
          <p:cNvPr id="916" name="Google Shape;916;p71"/>
          <p:cNvSpPr txBox="1"/>
          <p:nvPr/>
        </p:nvSpPr>
        <p:spPr>
          <a:xfrm>
            <a:off x="1191900" y="1506425"/>
            <a:ext cx="6782100" cy="1385400"/>
          </a:xfrm>
          <a:prstGeom prst="rect">
            <a:avLst/>
          </a:prstGeom>
          <a:solidFill>
            <a:srgbClr val="C9DAF8"/>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br>
              <a:rPr lang="en" sz="2600" b="1"/>
            </a:br>
            <a:r>
              <a:rPr lang="en" sz="2600" b="1"/>
              <a:t>How can you take your matrix from a poster on the wall to your SEB roadmap?</a:t>
            </a:r>
            <a:endParaRPr sz="2600" b="1"/>
          </a:p>
          <a:p>
            <a:pPr marL="0" lvl="0" indent="0" algn="ctr" rtl="0">
              <a:spcBef>
                <a:spcPts val="0"/>
              </a:spcBef>
              <a:spcAft>
                <a:spcPts val="0"/>
              </a:spcAft>
              <a:buNone/>
            </a:pPr>
            <a:endParaRPr sz="2600" b="1"/>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20"/>
        <p:cNvGrpSpPr/>
        <p:nvPr/>
      </p:nvGrpSpPr>
      <p:grpSpPr>
        <a:xfrm>
          <a:off x="0" y="0"/>
          <a:ext cx="0" cy="0"/>
          <a:chOff x="0" y="0"/>
          <a:chExt cx="0" cy="0"/>
        </a:xfrm>
      </p:grpSpPr>
      <p:graphicFrame>
        <p:nvGraphicFramePr>
          <p:cNvPr id="921" name="Google Shape;921;p72"/>
          <p:cNvGraphicFramePr/>
          <p:nvPr/>
        </p:nvGraphicFramePr>
        <p:xfrm>
          <a:off x="-33337" y="0"/>
          <a:ext cx="3000000" cy="3000000"/>
        </p:xfrm>
        <a:graphic>
          <a:graphicData uri="http://schemas.openxmlformats.org/drawingml/2006/table">
            <a:tbl>
              <a:tblPr>
                <a:noFill/>
                <a:tableStyleId>{3A92A8AD-F98E-4121-882B-4E73A2A88C02}</a:tableStyleId>
              </a:tblPr>
              <a:tblGrid>
                <a:gridCol w="1190625">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1638300">
                  <a:extLst>
                    <a:ext uri="{9D8B030D-6E8A-4147-A177-3AD203B41FA5}">
                      <a16:colId xmlns:a16="http://schemas.microsoft.com/office/drawing/2014/main" val="20002"/>
                    </a:ext>
                  </a:extLst>
                </a:gridCol>
                <a:gridCol w="1466850">
                  <a:extLst>
                    <a:ext uri="{9D8B030D-6E8A-4147-A177-3AD203B41FA5}">
                      <a16:colId xmlns:a16="http://schemas.microsoft.com/office/drawing/2014/main" val="20003"/>
                    </a:ext>
                  </a:extLst>
                </a:gridCol>
                <a:gridCol w="1495425">
                  <a:extLst>
                    <a:ext uri="{9D8B030D-6E8A-4147-A177-3AD203B41FA5}">
                      <a16:colId xmlns:a16="http://schemas.microsoft.com/office/drawing/2014/main" val="20004"/>
                    </a:ext>
                  </a:extLst>
                </a:gridCol>
                <a:gridCol w="1847850">
                  <a:extLst>
                    <a:ext uri="{9D8B030D-6E8A-4147-A177-3AD203B41FA5}">
                      <a16:colId xmlns:a16="http://schemas.microsoft.com/office/drawing/2014/main" val="20005"/>
                    </a:ext>
                  </a:extLst>
                </a:gridCol>
              </a:tblGrid>
              <a:tr h="601350">
                <a:tc>
                  <a:txBody>
                    <a:bodyPr/>
                    <a:lstStyle/>
                    <a:p>
                      <a:pPr marL="0" lvl="0" indent="0" algn="ctr" rtl="0">
                        <a:spcBef>
                          <a:spcPts val="0"/>
                        </a:spcBef>
                        <a:spcAft>
                          <a:spcPts val="0"/>
                        </a:spcAft>
                        <a:buNone/>
                      </a:pPr>
                      <a:r>
                        <a:rPr lang="en" sz="1500" b="1">
                          <a:solidFill>
                            <a:srgbClr val="434343"/>
                          </a:solidFill>
                        </a:rPr>
                        <a:t>DE-PBS Example </a:t>
                      </a:r>
                      <a:endParaRPr sz="1500" b="1">
                        <a:solidFill>
                          <a:srgbClr val="434343"/>
                        </a:solidFill>
                      </a:endParaRPr>
                    </a:p>
                  </a:txBody>
                  <a:tcPr marL="63500" marR="63500" marT="63500" marB="63500">
                    <a:solidFill>
                      <a:srgbClr val="D9D2E9"/>
                    </a:solidFill>
                  </a:tcPr>
                </a:tc>
                <a:tc>
                  <a:txBody>
                    <a:bodyPr/>
                    <a:lstStyle/>
                    <a:p>
                      <a:pPr marL="0" lvl="0" indent="0" algn="ctr" rtl="0">
                        <a:spcBef>
                          <a:spcPts val="0"/>
                        </a:spcBef>
                        <a:spcAft>
                          <a:spcPts val="0"/>
                        </a:spcAft>
                        <a:buNone/>
                      </a:pPr>
                      <a:r>
                        <a:rPr lang="en" sz="1200" b="1">
                          <a:solidFill>
                            <a:srgbClr val="434343"/>
                          </a:solidFill>
                        </a:rPr>
                        <a:t>All Settings </a:t>
                      </a:r>
                      <a:endParaRPr sz="1200" b="1">
                        <a:solidFill>
                          <a:srgbClr val="434343"/>
                        </a:solidFill>
                      </a:endParaRPr>
                    </a:p>
                  </a:txBody>
                  <a:tcPr marL="63500" marR="63500" marT="63500" marB="63500">
                    <a:solidFill>
                      <a:srgbClr val="D9D2E9"/>
                    </a:solidFill>
                  </a:tcPr>
                </a:tc>
                <a:tc>
                  <a:txBody>
                    <a:bodyPr/>
                    <a:lstStyle/>
                    <a:p>
                      <a:pPr marL="0" lvl="0" indent="0" algn="ctr" rtl="0">
                        <a:spcBef>
                          <a:spcPts val="0"/>
                        </a:spcBef>
                        <a:spcAft>
                          <a:spcPts val="0"/>
                        </a:spcAft>
                        <a:buNone/>
                      </a:pPr>
                      <a:r>
                        <a:rPr lang="en" sz="1200" b="1">
                          <a:solidFill>
                            <a:srgbClr val="434343"/>
                          </a:solidFill>
                        </a:rPr>
                        <a:t>Classroom </a:t>
                      </a:r>
                      <a:endParaRPr sz="1200" b="1">
                        <a:solidFill>
                          <a:srgbClr val="434343"/>
                        </a:solidFill>
                      </a:endParaRPr>
                    </a:p>
                  </a:txBody>
                  <a:tcPr marL="63500" marR="63500" marT="63500" marB="63500">
                    <a:solidFill>
                      <a:srgbClr val="D9D2E9"/>
                    </a:solidFill>
                  </a:tcPr>
                </a:tc>
                <a:tc>
                  <a:txBody>
                    <a:bodyPr/>
                    <a:lstStyle/>
                    <a:p>
                      <a:pPr marL="0" lvl="0" indent="0" algn="ctr" rtl="0">
                        <a:spcBef>
                          <a:spcPts val="0"/>
                        </a:spcBef>
                        <a:spcAft>
                          <a:spcPts val="0"/>
                        </a:spcAft>
                        <a:buNone/>
                      </a:pPr>
                      <a:r>
                        <a:rPr lang="en" sz="1200" b="1">
                          <a:solidFill>
                            <a:srgbClr val="434343"/>
                          </a:solidFill>
                        </a:rPr>
                        <a:t>Non-</a:t>
                      </a:r>
                      <a:endParaRPr sz="1200" b="1">
                        <a:solidFill>
                          <a:srgbClr val="434343"/>
                        </a:solidFill>
                      </a:endParaRPr>
                    </a:p>
                    <a:p>
                      <a:pPr marL="0" lvl="0" indent="0" algn="ctr" rtl="0">
                        <a:spcBef>
                          <a:spcPts val="0"/>
                        </a:spcBef>
                        <a:spcAft>
                          <a:spcPts val="0"/>
                        </a:spcAft>
                        <a:buNone/>
                      </a:pPr>
                      <a:r>
                        <a:rPr lang="en" sz="1200" b="1">
                          <a:solidFill>
                            <a:srgbClr val="434343"/>
                          </a:solidFill>
                        </a:rPr>
                        <a:t>Instructional Time </a:t>
                      </a:r>
                      <a:endParaRPr sz="1200" b="1">
                        <a:solidFill>
                          <a:srgbClr val="434343"/>
                        </a:solidFill>
                      </a:endParaRPr>
                    </a:p>
                  </a:txBody>
                  <a:tcPr marL="63500" marR="63500" marT="63500" marB="63500">
                    <a:solidFill>
                      <a:srgbClr val="D9D2E9"/>
                    </a:solidFill>
                  </a:tcPr>
                </a:tc>
                <a:tc>
                  <a:txBody>
                    <a:bodyPr/>
                    <a:lstStyle/>
                    <a:p>
                      <a:pPr marL="0" lvl="0" indent="0" algn="ctr" rtl="0">
                        <a:spcBef>
                          <a:spcPts val="0"/>
                        </a:spcBef>
                        <a:spcAft>
                          <a:spcPts val="0"/>
                        </a:spcAft>
                        <a:buNone/>
                      </a:pPr>
                      <a:r>
                        <a:rPr lang="en" sz="1200" b="1">
                          <a:solidFill>
                            <a:srgbClr val="434343"/>
                          </a:solidFill>
                        </a:rPr>
                        <a:t>Remote Learning </a:t>
                      </a:r>
                      <a:endParaRPr sz="1200" b="1">
                        <a:solidFill>
                          <a:srgbClr val="434343"/>
                        </a:solidFill>
                      </a:endParaRPr>
                    </a:p>
                  </a:txBody>
                  <a:tcPr marL="63500" marR="63500" marT="63500" marB="63500">
                    <a:solidFill>
                      <a:srgbClr val="D9D2E9"/>
                    </a:solidFill>
                  </a:tcPr>
                </a:tc>
                <a:tc>
                  <a:txBody>
                    <a:bodyPr/>
                    <a:lstStyle/>
                    <a:p>
                      <a:pPr marL="0" lvl="0" indent="0" algn="ctr" rtl="0">
                        <a:spcBef>
                          <a:spcPts val="0"/>
                        </a:spcBef>
                        <a:spcAft>
                          <a:spcPts val="0"/>
                        </a:spcAft>
                        <a:buNone/>
                      </a:pPr>
                      <a:r>
                        <a:rPr lang="en" sz="1200" b="1">
                          <a:solidFill>
                            <a:srgbClr val="434343"/>
                          </a:solidFill>
                        </a:rPr>
                        <a:t>Mental Wellness </a:t>
                      </a:r>
                      <a:endParaRPr sz="1200" b="1">
                        <a:solidFill>
                          <a:srgbClr val="434343"/>
                        </a:solidFill>
                      </a:endParaRPr>
                    </a:p>
                  </a:txBody>
                  <a:tcPr marL="63500" marR="63500" marT="63500" marB="63500">
                    <a:solidFill>
                      <a:srgbClr val="D9D2E9"/>
                    </a:solidFill>
                  </a:tcPr>
                </a:tc>
                <a:extLst>
                  <a:ext uri="{0D108BD9-81ED-4DB2-BD59-A6C34878D82A}">
                    <a16:rowId xmlns:a16="http://schemas.microsoft.com/office/drawing/2014/main" val="10000"/>
                  </a:ext>
                </a:extLst>
              </a:tr>
              <a:tr h="1371600">
                <a:tc>
                  <a:txBody>
                    <a:bodyPr/>
                    <a:lstStyle/>
                    <a:p>
                      <a:pPr marL="0" lvl="0" indent="0" algn="ctr"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ctr" rtl="0">
                        <a:spcBef>
                          <a:spcPts val="0"/>
                        </a:spcBef>
                        <a:spcAft>
                          <a:spcPts val="0"/>
                        </a:spcAft>
                        <a:buNone/>
                      </a:pPr>
                      <a:endParaRPr sz="1200" b="1">
                        <a:solidFill>
                          <a:srgbClr val="434343"/>
                        </a:solidFill>
                      </a:endParaRPr>
                    </a:p>
                    <a:p>
                      <a:pPr marL="0" lvl="0" indent="0" algn="ctr" rtl="0">
                        <a:spcBef>
                          <a:spcPts val="0"/>
                        </a:spcBef>
                        <a:spcAft>
                          <a:spcPts val="0"/>
                        </a:spcAft>
                        <a:buNone/>
                      </a:pPr>
                      <a:r>
                        <a:rPr lang="en" sz="1200" b="1">
                          <a:solidFill>
                            <a:srgbClr val="434343"/>
                          </a:solidFill>
                        </a:rPr>
                        <a:t>Responsible </a:t>
                      </a:r>
                      <a:endParaRPr sz="1200" b="1">
                        <a:solidFill>
                          <a:srgbClr val="434343"/>
                        </a:solidFill>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Consider consequences before you act</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Label your feelings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Think about how others feel</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“I” statements</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Share openly and honestly during morning circle time</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Complete and turn in assignments on time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Ask for help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Identify solutions and strive to problem-solve</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Report any issues to an adult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Practice self-care with coping tools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Silence other electronics during class time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Think before posting anything online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Log in 5-10 min early to connect with teachers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Identify a trusted adult to report mental health concerns</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Recognize signs of stress and use calming techniques</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Ask for help when experiencing mental health challenges </a:t>
                      </a:r>
                      <a:endParaRPr sz="1000">
                        <a:solidFill>
                          <a:srgbClr val="434343"/>
                        </a:solidFill>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1"/>
                  </a:ext>
                </a:extLst>
              </a:tr>
              <a:tr h="1628775">
                <a:tc>
                  <a:txBody>
                    <a:bodyPr/>
                    <a:lstStyle/>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ctr" rtl="0">
                        <a:spcBef>
                          <a:spcPts val="0"/>
                        </a:spcBef>
                        <a:spcAft>
                          <a:spcPts val="0"/>
                        </a:spcAft>
                        <a:buNone/>
                      </a:pPr>
                      <a:endParaRPr sz="1200" b="1">
                        <a:solidFill>
                          <a:srgbClr val="434343"/>
                        </a:solidFill>
                      </a:endParaRPr>
                    </a:p>
                    <a:p>
                      <a:pPr marL="0" lvl="0" indent="0" algn="ctr" rtl="0">
                        <a:spcBef>
                          <a:spcPts val="0"/>
                        </a:spcBef>
                        <a:spcAft>
                          <a:spcPts val="0"/>
                        </a:spcAft>
                        <a:buNone/>
                      </a:pPr>
                      <a:r>
                        <a:rPr lang="en" sz="1200" b="1">
                          <a:solidFill>
                            <a:srgbClr val="434343"/>
                          </a:solidFill>
                        </a:rPr>
                        <a:t>Respectful </a:t>
                      </a:r>
                      <a:endParaRPr sz="1200" b="1">
                        <a:solidFill>
                          <a:srgbClr val="434343"/>
                        </a:solidFill>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Accept and embrace your own and others’ differences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positive self- talk and practice self-compassion</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Be an ally and treat others with kindness</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Strive to understand the root of behaviors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Listen to and follow instructions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appropriate voice volume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kind words and actions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Be inclusive when working and playing</a:t>
                      </a:r>
                      <a:endParaRPr sz="1000">
                        <a:solidFill>
                          <a:srgbClr val="434343"/>
                        </a:solidFill>
                        <a:latin typeface="Calibri"/>
                        <a:ea typeface="Calibri"/>
                        <a:cs typeface="Calibri"/>
                        <a:sym typeface="Calibri"/>
                      </a:endParaRPr>
                    </a:p>
                    <a:p>
                      <a:pPr marL="285750" lvl="0" indent="-228600" algn="l" rtl="0">
                        <a:spcBef>
                          <a:spcPts val="0"/>
                        </a:spcBef>
                        <a:spcAft>
                          <a:spcPts val="0"/>
                        </a:spcAft>
                        <a:buNone/>
                      </a:pP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appropriate voice volume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appropriate language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Advocate for others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Keep video on or inform teacher if you need to turn it off</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chat to connect with classmates during identified opportunities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Share your thoughts and ideas frequently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self-regulation tools like calming breathing techniques</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Listen to others nonjudgmentally</a:t>
                      </a:r>
                      <a:endParaRPr sz="1000">
                        <a:solidFill>
                          <a:srgbClr val="434343"/>
                        </a:solidFill>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2"/>
                  </a:ext>
                </a:extLst>
              </a:tr>
              <a:tr h="1519550">
                <a:tc>
                  <a:txBody>
                    <a:bodyPr/>
                    <a:lstStyle/>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l" rtl="0">
                        <a:spcBef>
                          <a:spcPts val="0"/>
                        </a:spcBef>
                        <a:spcAft>
                          <a:spcPts val="0"/>
                        </a:spcAft>
                        <a:buNone/>
                      </a:pPr>
                      <a:endParaRPr sz="1200" b="1">
                        <a:solidFill>
                          <a:srgbClr val="434343"/>
                        </a:solidFill>
                      </a:endParaRPr>
                    </a:p>
                    <a:p>
                      <a:pPr marL="0" lvl="0" indent="0" algn="ctr" rtl="0">
                        <a:spcBef>
                          <a:spcPts val="0"/>
                        </a:spcBef>
                        <a:spcAft>
                          <a:spcPts val="0"/>
                        </a:spcAft>
                        <a:buNone/>
                      </a:pPr>
                      <a:endParaRPr sz="1200" b="1">
                        <a:solidFill>
                          <a:srgbClr val="434343"/>
                        </a:solidFill>
                      </a:endParaRPr>
                    </a:p>
                    <a:p>
                      <a:pPr marL="0" lvl="0" indent="0" algn="ctr" rtl="0">
                        <a:spcBef>
                          <a:spcPts val="0"/>
                        </a:spcBef>
                        <a:spcAft>
                          <a:spcPts val="0"/>
                        </a:spcAft>
                        <a:buNone/>
                      </a:pPr>
                      <a:r>
                        <a:rPr lang="en" sz="1200" b="1">
                          <a:solidFill>
                            <a:srgbClr val="434343"/>
                          </a:solidFill>
                        </a:rPr>
                        <a:t>Safe </a:t>
                      </a:r>
                      <a:endParaRPr sz="1200" b="1">
                        <a:solidFill>
                          <a:srgbClr val="434343"/>
                        </a:solidFill>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Check in with yourself and others mentally and emotionally frequently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deep belly breathing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Stay at your desk during instructional time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Keep hands, feets, objects to yourself</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Wear mask over nose and mouth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personal materials or allowed shared materials only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Wash hands before and after eating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Use non- instructional time to build relationships, check in with yourself, and support others</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Report cyberbullying or tech abuse </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Keep passwords and other important information private  </a:t>
                      </a:r>
                      <a:endParaRPr sz="1000">
                        <a:solidFill>
                          <a:srgbClr val="434343"/>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Know the warning signs of suicide, save crisis phone numbers, and call for help when needed</a:t>
                      </a:r>
                      <a:endParaRPr sz="1000">
                        <a:solidFill>
                          <a:srgbClr val="434343"/>
                        </a:solidFill>
                        <a:latin typeface="Calibri"/>
                        <a:ea typeface="Calibri"/>
                        <a:cs typeface="Calibri"/>
                        <a:sym typeface="Calibri"/>
                      </a:endParaRPr>
                    </a:p>
                    <a:p>
                      <a:pPr marL="285750" lvl="0" indent="-292100" algn="l" rtl="0">
                        <a:spcBef>
                          <a:spcPts val="0"/>
                        </a:spcBef>
                        <a:spcAft>
                          <a:spcPts val="0"/>
                        </a:spcAft>
                        <a:buClr>
                          <a:srgbClr val="434343"/>
                        </a:buClr>
                        <a:buSzPts val="1000"/>
                        <a:buFont typeface="Calibri"/>
                        <a:buChar char="●"/>
                      </a:pPr>
                      <a:r>
                        <a:rPr lang="en" sz="1000">
                          <a:solidFill>
                            <a:srgbClr val="434343"/>
                          </a:solidFill>
                          <a:latin typeface="Calibri"/>
                          <a:ea typeface="Calibri"/>
                          <a:cs typeface="Calibri"/>
                          <a:sym typeface="Calibri"/>
                        </a:rPr>
                        <a:t>Get regular exercise, eat healthily, and get fresh air daily </a:t>
                      </a:r>
                      <a:endParaRPr sz="1000">
                        <a:solidFill>
                          <a:srgbClr val="434343"/>
                        </a:solidFill>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3"/>
                  </a:ext>
                </a:extLst>
              </a:tr>
            </a:tbl>
          </a:graphicData>
        </a:graphic>
      </p:graphicFrame>
      <p:sp>
        <p:nvSpPr>
          <p:cNvPr id="922" name="Google Shape;922;p72"/>
          <p:cNvSpPr/>
          <p:nvPr/>
        </p:nvSpPr>
        <p:spPr>
          <a:xfrm>
            <a:off x="2728927" y="1341025"/>
            <a:ext cx="4501500" cy="1717800"/>
          </a:xfrm>
          <a:prstGeom prst="rect">
            <a:avLst/>
          </a:prstGeom>
          <a:solidFill>
            <a:srgbClr val="CFE2F3"/>
          </a:solidFill>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2"/>
          <p:cNvSpPr txBox="1"/>
          <p:nvPr/>
        </p:nvSpPr>
        <p:spPr>
          <a:xfrm>
            <a:off x="3223025" y="1491925"/>
            <a:ext cx="35133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Roboto"/>
                <a:ea typeface="Roboto"/>
                <a:cs typeface="Roboto"/>
                <a:sym typeface="Roboto"/>
              </a:rPr>
              <a:t>For students...define, post,  and explicitly teach key behaviors until they become habits </a:t>
            </a:r>
            <a:endParaRPr sz="2000" b="1">
              <a:latin typeface="Roboto"/>
              <a:ea typeface="Roboto"/>
              <a:cs typeface="Roboto"/>
              <a:sym typeface="Robo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graphicFrame>
        <p:nvGraphicFramePr>
          <p:cNvPr id="928" name="Google Shape;928;p73"/>
          <p:cNvGraphicFramePr/>
          <p:nvPr/>
        </p:nvGraphicFramePr>
        <p:xfrm>
          <a:off x="-33337" y="0"/>
          <a:ext cx="3000000" cy="3000000"/>
        </p:xfrm>
        <a:graphic>
          <a:graphicData uri="http://schemas.openxmlformats.org/drawingml/2006/table">
            <a:tbl>
              <a:tblPr>
                <a:noFill/>
                <a:tableStyleId>{3A92A8AD-F98E-4121-882B-4E73A2A88C02}</a:tableStyleId>
              </a:tblPr>
              <a:tblGrid>
                <a:gridCol w="1190625">
                  <a:extLst>
                    <a:ext uri="{9D8B030D-6E8A-4147-A177-3AD203B41FA5}">
                      <a16:colId xmlns:a16="http://schemas.microsoft.com/office/drawing/2014/main" val="20000"/>
                    </a:ext>
                  </a:extLst>
                </a:gridCol>
                <a:gridCol w="1571625">
                  <a:extLst>
                    <a:ext uri="{9D8B030D-6E8A-4147-A177-3AD203B41FA5}">
                      <a16:colId xmlns:a16="http://schemas.microsoft.com/office/drawing/2014/main" val="20001"/>
                    </a:ext>
                  </a:extLst>
                </a:gridCol>
                <a:gridCol w="1697175">
                  <a:extLst>
                    <a:ext uri="{9D8B030D-6E8A-4147-A177-3AD203B41FA5}">
                      <a16:colId xmlns:a16="http://schemas.microsoft.com/office/drawing/2014/main" val="20002"/>
                    </a:ext>
                  </a:extLst>
                </a:gridCol>
                <a:gridCol w="1407975">
                  <a:extLst>
                    <a:ext uri="{9D8B030D-6E8A-4147-A177-3AD203B41FA5}">
                      <a16:colId xmlns:a16="http://schemas.microsoft.com/office/drawing/2014/main" val="20003"/>
                    </a:ext>
                  </a:extLst>
                </a:gridCol>
                <a:gridCol w="1495425">
                  <a:extLst>
                    <a:ext uri="{9D8B030D-6E8A-4147-A177-3AD203B41FA5}">
                      <a16:colId xmlns:a16="http://schemas.microsoft.com/office/drawing/2014/main" val="20004"/>
                    </a:ext>
                  </a:extLst>
                </a:gridCol>
                <a:gridCol w="1847850">
                  <a:extLst>
                    <a:ext uri="{9D8B030D-6E8A-4147-A177-3AD203B41FA5}">
                      <a16:colId xmlns:a16="http://schemas.microsoft.com/office/drawing/2014/main" val="20005"/>
                    </a:ext>
                  </a:extLst>
                </a:gridCol>
              </a:tblGrid>
              <a:tr h="645375">
                <a:tc>
                  <a:txBody>
                    <a:bodyPr/>
                    <a:lstStyle/>
                    <a:p>
                      <a:pPr marL="0" lvl="0" indent="0" algn="ctr" rtl="0">
                        <a:spcBef>
                          <a:spcPts val="0"/>
                        </a:spcBef>
                        <a:spcAft>
                          <a:spcPts val="0"/>
                        </a:spcAft>
                        <a:buNone/>
                      </a:pPr>
                      <a:r>
                        <a:rPr lang="en" sz="1500" b="1"/>
                        <a:t>DE-PBS Example </a:t>
                      </a:r>
                      <a:endParaRPr sz="15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All Settings </a:t>
                      </a:r>
                      <a:endParaRPr sz="12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Classroom </a:t>
                      </a:r>
                      <a:endParaRPr sz="12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Non-</a:t>
                      </a:r>
                      <a:endParaRPr sz="1200" b="1"/>
                    </a:p>
                    <a:p>
                      <a:pPr marL="0" lvl="0" indent="0" algn="ctr" rtl="0">
                        <a:spcBef>
                          <a:spcPts val="0"/>
                        </a:spcBef>
                        <a:spcAft>
                          <a:spcPts val="0"/>
                        </a:spcAft>
                        <a:buNone/>
                      </a:pPr>
                      <a:r>
                        <a:rPr lang="en" sz="1200" b="1"/>
                        <a:t>Instructional Time </a:t>
                      </a:r>
                      <a:endParaRPr sz="12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Remote Learning </a:t>
                      </a:r>
                      <a:endParaRPr sz="1200" b="1"/>
                    </a:p>
                  </a:txBody>
                  <a:tcPr marL="63500" marR="63500" marT="63500" marB="63500">
                    <a:solidFill>
                      <a:srgbClr val="B4A7D6"/>
                    </a:solidFill>
                  </a:tcPr>
                </a:tc>
                <a:tc>
                  <a:txBody>
                    <a:bodyPr/>
                    <a:lstStyle/>
                    <a:p>
                      <a:pPr marL="0" lvl="0" indent="0" algn="ctr" rtl="0">
                        <a:spcBef>
                          <a:spcPts val="0"/>
                        </a:spcBef>
                        <a:spcAft>
                          <a:spcPts val="0"/>
                        </a:spcAft>
                        <a:buNone/>
                      </a:pPr>
                      <a:r>
                        <a:rPr lang="en" sz="1200" b="1"/>
                        <a:t>Mental Wellness </a:t>
                      </a:r>
                      <a:endParaRPr sz="1200" b="1"/>
                    </a:p>
                  </a:txBody>
                  <a:tcPr marL="63500" marR="63500" marT="63500" marB="63500">
                    <a:solidFill>
                      <a:srgbClr val="B4A7D6"/>
                    </a:solidFill>
                  </a:tcPr>
                </a:tc>
                <a:extLst>
                  <a:ext uri="{0D108BD9-81ED-4DB2-BD59-A6C34878D82A}">
                    <a16:rowId xmlns:a16="http://schemas.microsoft.com/office/drawing/2014/main" val="10000"/>
                  </a:ext>
                </a:extLst>
              </a:tr>
              <a:tr h="1321350">
                <a:tc>
                  <a:txBody>
                    <a:bodyPr/>
                    <a:lstStyle/>
                    <a:p>
                      <a:pPr marL="0" lvl="0" indent="0" algn="ctr" rtl="0">
                        <a:spcBef>
                          <a:spcPts val="0"/>
                        </a:spcBef>
                        <a:spcAft>
                          <a:spcPts val="0"/>
                        </a:spcAft>
                        <a:buNone/>
                      </a:pPr>
                      <a:endParaRPr sz="1200" b="1">
                        <a:solidFill>
                          <a:srgbClr val="999999"/>
                        </a:solidFill>
                      </a:endParaRPr>
                    </a:p>
                    <a:p>
                      <a:pPr marL="0" lvl="0" indent="0" algn="l" rtl="0">
                        <a:spcBef>
                          <a:spcPts val="0"/>
                        </a:spcBef>
                        <a:spcAft>
                          <a:spcPts val="0"/>
                        </a:spcAft>
                        <a:buNone/>
                      </a:pPr>
                      <a:endParaRPr sz="1200" b="1">
                        <a:solidFill>
                          <a:srgbClr val="999999"/>
                        </a:solidFill>
                      </a:endParaRPr>
                    </a:p>
                    <a:p>
                      <a:pPr marL="0" lvl="0" indent="0" algn="l" rtl="0">
                        <a:spcBef>
                          <a:spcPts val="0"/>
                        </a:spcBef>
                        <a:spcAft>
                          <a:spcPts val="0"/>
                        </a:spcAft>
                        <a:buNone/>
                      </a:pPr>
                      <a:endParaRPr sz="1200" b="1">
                        <a:solidFill>
                          <a:srgbClr val="999999"/>
                        </a:solidFill>
                      </a:endParaRPr>
                    </a:p>
                    <a:p>
                      <a:pPr marL="0" lvl="0" indent="0" algn="ctr" rtl="0">
                        <a:spcBef>
                          <a:spcPts val="0"/>
                        </a:spcBef>
                        <a:spcAft>
                          <a:spcPts val="0"/>
                        </a:spcAft>
                        <a:buNone/>
                      </a:pPr>
                      <a:endParaRPr sz="1200" b="1">
                        <a:solidFill>
                          <a:srgbClr val="999999"/>
                        </a:solidFill>
                      </a:endParaRPr>
                    </a:p>
                    <a:p>
                      <a:pPr marL="0" lvl="0" indent="0" algn="ctr" rtl="0">
                        <a:spcBef>
                          <a:spcPts val="0"/>
                        </a:spcBef>
                        <a:spcAft>
                          <a:spcPts val="0"/>
                        </a:spcAft>
                        <a:buNone/>
                      </a:pPr>
                      <a:r>
                        <a:rPr lang="en" sz="1200" b="1">
                          <a:solidFill>
                            <a:srgbClr val="999999"/>
                          </a:solidFill>
                        </a:rPr>
                        <a:t>Responsible </a:t>
                      </a:r>
                      <a:endParaRPr sz="1200" b="1">
                        <a:solidFill>
                          <a:srgbClr val="999999"/>
                        </a:solidFill>
                      </a:endParaRPr>
                    </a:p>
                  </a:txBody>
                  <a:tcPr marL="63500" marR="63500" marT="63500" marB="63500">
                    <a:solidFill>
                      <a:srgbClr val="FFFFFF"/>
                    </a:solidFill>
                  </a:tcPr>
                </a:tc>
                <a:tc>
                  <a:txBody>
                    <a:bodyPr/>
                    <a:lstStyle/>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Consider consequences before you act</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Label your feelings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Think about how others feel</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Use “I” statements</a:t>
                      </a:r>
                      <a:endParaRPr sz="1000">
                        <a:solidFill>
                          <a:srgbClr val="999999"/>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Share openly and honestly during morning circle time</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Complete and turn in assignments on time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Ask for help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Identify solutions and strive to problem-solve</a:t>
                      </a:r>
                      <a:endParaRPr sz="1000">
                        <a:solidFill>
                          <a:srgbClr val="999999"/>
                        </a:solidFill>
                        <a:latin typeface="Calibri"/>
                        <a:ea typeface="Calibri"/>
                        <a:cs typeface="Calibri"/>
                        <a:sym typeface="Calibri"/>
                      </a:endParaRPr>
                    </a:p>
                  </a:txBody>
                  <a:tcPr marL="63500" marR="63500" marT="63500" marB="63500">
                    <a:solidFill>
                      <a:srgbClr val="FFFFFF"/>
                    </a:solidFill>
                  </a:tcPr>
                </a:tc>
                <a:tc>
                  <a:txBody>
                    <a:bodyPr/>
                    <a:lstStyle/>
                    <a:p>
                      <a:pPr marL="228600" lvl="0" indent="-23495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Report any issues to an adult </a:t>
                      </a:r>
                      <a:endParaRPr sz="1000">
                        <a:solidFill>
                          <a:srgbClr val="999999"/>
                        </a:solidFill>
                        <a:latin typeface="Calibri"/>
                        <a:ea typeface="Calibri"/>
                        <a:cs typeface="Calibri"/>
                        <a:sym typeface="Calibri"/>
                      </a:endParaRPr>
                    </a:p>
                    <a:p>
                      <a:pPr marL="228600" lvl="0" indent="-23495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Practice self-care with coping tools </a:t>
                      </a:r>
                      <a:endParaRPr sz="1000">
                        <a:solidFill>
                          <a:srgbClr val="999999"/>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Silence other electronics during class time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Think before posting anything online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Log in 5-10 min early to connect with teachers </a:t>
                      </a:r>
                      <a:endParaRPr sz="1000">
                        <a:solidFill>
                          <a:srgbClr val="999999"/>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Identify a trusted adult to report mental health concerns</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Recognize signs of stress and use calming techniques</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Ask for help when experiencing mental health challenges </a:t>
                      </a:r>
                      <a:endParaRPr sz="1000">
                        <a:solidFill>
                          <a:srgbClr val="999999"/>
                        </a:solidFill>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1"/>
                  </a:ext>
                </a:extLst>
              </a:tr>
              <a:tr h="1590500">
                <a:tc>
                  <a:txBody>
                    <a:bodyPr/>
                    <a:lstStyle/>
                    <a:p>
                      <a:pPr marL="0" lvl="0" indent="0" algn="l" rtl="0">
                        <a:spcBef>
                          <a:spcPts val="0"/>
                        </a:spcBef>
                        <a:spcAft>
                          <a:spcPts val="0"/>
                        </a:spcAft>
                        <a:buNone/>
                      </a:pPr>
                      <a:endParaRPr sz="1200" b="1">
                        <a:solidFill>
                          <a:srgbClr val="999999"/>
                        </a:solidFill>
                      </a:endParaRPr>
                    </a:p>
                    <a:p>
                      <a:pPr marL="0" lvl="0" indent="0" algn="l" rtl="0">
                        <a:spcBef>
                          <a:spcPts val="0"/>
                        </a:spcBef>
                        <a:spcAft>
                          <a:spcPts val="0"/>
                        </a:spcAft>
                        <a:buNone/>
                      </a:pPr>
                      <a:endParaRPr sz="1200" b="1">
                        <a:solidFill>
                          <a:srgbClr val="999999"/>
                        </a:solidFill>
                      </a:endParaRPr>
                    </a:p>
                    <a:p>
                      <a:pPr marL="0" lvl="0" indent="0" algn="l" rtl="0">
                        <a:spcBef>
                          <a:spcPts val="0"/>
                        </a:spcBef>
                        <a:spcAft>
                          <a:spcPts val="0"/>
                        </a:spcAft>
                        <a:buNone/>
                      </a:pPr>
                      <a:endParaRPr sz="1200" b="1">
                        <a:solidFill>
                          <a:srgbClr val="999999"/>
                        </a:solidFill>
                      </a:endParaRPr>
                    </a:p>
                    <a:p>
                      <a:pPr marL="0" lvl="0" indent="0" algn="ctr" rtl="0">
                        <a:spcBef>
                          <a:spcPts val="0"/>
                        </a:spcBef>
                        <a:spcAft>
                          <a:spcPts val="0"/>
                        </a:spcAft>
                        <a:buNone/>
                      </a:pPr>
                      <a:endParaRPr sz="1200" b="1">
                        <a:solidFill>
                          <a:srgbClr val="999999"/>
                        </a:solidFill>
                      </a:endParaRPr>
                    </a:p>
                    <a:p>
                      <a:pPr marL="0" lvl="0" indent="0" algn="ctr" rtl="0">
                        <a:spcBef>
                          <a:spcPts val="0"/>
                        </a:spcBef>
                        <a:spcAft>
                          <a:spcPts val="0"/>
                        </a:spcAft>
                        <a:buNone/>
                      </a:pPr>
                      <a:r>
                        <a:rPr lang="en" sz="1200" b="1">
                          <a:solidFill>
                            <a:srgbClr val="999999"/>
                          </a:solidFill>
                        </a:rPr>
                        <a:t>Respectful </a:t>
                      </a:r>
                      <a:endParaRPr sz="1200" b="1">
                        <a:solidFill>
                          <a:srgbClr val="999999"/>
                        </a:solidFill>
                      </a:endParaRPr>
                    </a:p>
                  </a:txBody>
                  <a:tcPr marL="63500" marR="63500" marT="63500" marB="63500">
                    <a:solidFill>
                      <a:srgbClr val="FFFFFF"/>
                    </a:solidFill>
                  </a:tcPr>
                </a:tc>
                <a:tc>
                  <a:txBody>
                    <a:bodyPr/>
                    <a:lstStyle/>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Accept and embrace your own and others’ differences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Use positive self- talk and practice self-compassion</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Be an ally and treat others with kindness</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Strive to understand the root of behaviors </a:t>
                      </a:r>
                      <a:endParaRPr sz="1000">
                        <a:solidFill>
                          <a:srgbClr val="999999"/>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Listen to and follow instructions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Use appropriate voice volume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Use kind words and actions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Be inclusive when working and playing</a:t>
                      </a:r>
                      <a:endParaRPr sz="1000">
                        <a:solidFill>
                          <a:srgbClr val="999999"/>
                        </a:solidFill>
                        <a:latin typeface="Calibri"/>
                        <a:ea typeface="Calibri"/>
                        <a:cs typeface="Calibri"/>
                        <a:sym typeface="Calibri"/>
                      </a:endParaRPr>
                    </a:p>
                    <a:p>
                      <a:pPr marL="285750" lvl="0" indent="-228600" algn="l" rtl="0">
                        <a:spcBef>
                          <a:spcPts val="0"/>
                        </a:spcBef>
                        <a:spcAft>
                          <a:spcPts val="0"/>
                        </a:spcAft>
                        <a:buNone/>
                      </a:pPr>
                      <a:endParaRPr sz="1000">
                        <a:solidFill>
                          <a:srgbClr val="999999"/>
                        </a:solidFill>
                        <a:latin typeface="Calibri"/>
                        <a:ea typeface="Calibri"/>
                        <a:cs typeface="Calibri"/>
                        <a:sym typeface="Calibri"/>
                      </a:endParaRPr>
                    </a:p>
                  </a:txBody>
                  <a:tcPr marL="63500" marR="63500" marT="63500" marB="63500">
                    <a:solidFill>
                      <a:srgbClr val="FFFFFF"/>
                    </a:solidFill>
                  </a:tcPr>
                </a:tc>
                <a:tc>
                  <a:txBody>
                    <a:bodyPr/>
                    <a:lstStyle/>
                    <a:p>
                      <a:pPr marL="228600" lvl="0" indent="-23495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Use appropriate voice volume </a:t>
                      </a:r>
                      <a:endParaRPr sz="1000">
                        <a:solidFill>
                          <a:srgbClr val="999999"/>
                        </a:solidFill>
                        <a:latin typeface="Calibri"/>
                        <a:ea typeface="Calibri"/>
                        <a:cs typeface="Calibri"/>
                        <a:sym typeface="Calibri"/>
                      </a:endParaRPr>
                    </a:p>
                    <a:p>
                      <a:pPr marL="228600" lvl="0" indent="-23495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Use appropriate language </a:t>
                      </a:r>
                      <a:endParaRPr sz="1000">
                        <a:solidFill>
                          <a:srgbClr val="999999"/>
                        </a:solidFill>
                        <a:latin typeface="Calibri"/>
                        <a:ea typeface="Calibri"/>
                        <a:cs typeface="Calibri"/>
                        <a:sym typeface="Calibri"/>
                      </a:endParaRPr>
                    </a:p>
                    <a:p>
                      <a:pPr marL="228600" lvl="0" indent="-23495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Advocate for others </a:t>
                      </a:r>
                      <a:endParaRPr sz="1000">
                        <a:solidFill>
                          <a:srgbClr val="999999"/>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Keep video on or inform teacher if you need to turn it off</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Use chat to connect with classmates during identified opportunities  </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Share your thoughts and ideas frequently </a:t>
                      </a:r>
                      <a:endParaRPr sz="1000">
                        <a:solidFill>
                          <a:srgbClr val="999999"/>
                        </a:solidFill>
                        <a:latin typeface="Calibri"/>
                        <a:ea typeface="Calibri"/>
                        <a:cs typeface="Calibri"/>
                        <a:sym typeface="Calibri"/>
                      </a:endParaRPr>
                    </a:p>
                  </a:txBody>
                  <a:tcPr marL="63500" marR="63500" marT="63500" marB="63500">
                    <a:solidFill>
                      <a:srgbClr val="FFFFFF"/>
                    </a:solidFill>
                  </a:tcPr>
                </a:tc>
                <a:tc>
                  <a:txBody>
                    <a:bodyPr/>
                    <a:lstStyle/>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Use self-regulation tools like calming breathing techniques</a:t>
                      </a:r>
                      <a:endParaRPr sz="1000">
                        <a:solidFill>
                          <a:srgbClr val="999999"/>
                        </a:solidFill>
                        <a:latin typeface="Calibri"/>
                        <a:ea typeface="Calibri"/>
                        <a:cs typeface="Calibri"/>
                        <a:sym typeface="Calibri"/>
                      </a:endParaRPr>
                    </a:p>
                    <a:p>
                      <a:pPr marL="285750" lvl="0" indent="-292100" algn="l" rtl="0">
                        <a:spcBef>
                          <a:spcPts val="0"/>
                        </a:spcBef>
                        <a:spcAft>
                          <a:spcPts val="0"/>
                        </a:spcAft>
                        <a:buClr>
                          <a:srgbClr val="999999"/>
                        </a:buClr>
                        <a:buSzPts val="1000"/>
                        <a:buFont typeface="Calibri"/>
                        <a:buChar char="●"/>
                      </a:pPr>
                      <a:r>
                        <a:rPr lang="en" sz="1000">
                          <a:solidFill>
                            <a:srgbClr val="999999"/>
                          </a:solidFill>
                          <a:latin typeface="Calibri"/>
                          <a:ea typeface="Calibri"/>
                          <a:cs typeface="Calibri"/>
                          <a:sym typeface="Calibri"/>
                        </a:rPr>
                        <a:t>Listen to others nonjudgmentally</a:t>
                      </a:r>
                      <a:endParaRPr sz="1000">
                        <a:solidFill>
                          <a:srgbClr val="999999"/>
                        </a:solidFill>
                        <a:latin typeface="Calibri"/>
                        <a:ea typeface="Calibri"/>
                        <a:cs typeface="Calibri"/>
                        <a:sym typeface="Calibri"/>
                      </a:endParaRPr>
                    </a:p>
                  </a:txBody>
                  <a:tcPr marL="63500" marR="63500" marT="63500" marB="63500">
                    <a:solidFill>
                      <a:srgbClr val="FFFFFF"/>
                    </a:solidFill>
                  </a:tcPr>
                </a:tc>
                <a:extLst>
                  <a:ext uri="{0D108BD9-81ED-4DB2-BD59-A6C34878D82A}">
                    <a16:rowId xmlns:a16="http://schemas.microsoft.com/office/drawing/2014/main" val="10002"/>
                  </a:ext>
                </a:extLst>
              </a:tr>
              <a:tr h="1706725">
                <a:tc>
                  <a:txBody>
                    <a:bodyPr/>
                    <a:lstStyle/>
                    <a:p>
                      <a:pPr marL="0" lvl="0" indent="0" algn="l" rtl="0">
                        <a:spcBef>
                          <a:spcPts val="0"/>
                        </a:spcBef>
                        <a:spcAft>
                          <a:spcPts val="0"/>
                        </a:spcAft>
                        <a:buNone/>
                      </a:pPr>
                      <a:endParaRPr sz="1200" b="1"/>
                    </a:p>
                    <a:p>
                      <a:pPr marL="0" lvl="0" indent="0" algn="l" rtl="0">
                        <a:spcBef>
                          <a:spcPts val="0"/>
                        </a:spcBef>
                        <a:spcAft>
                          <a:spcPts val="0"/>
                        </a:spcAft>
                        <a:buNone/>
                      </a:pPr>
                      <a:r>
                        <a:rPr lang="en" sz="1200" b="1"/>
                        <a:t>Every educator in </a:t>
                      </a:r>
                      <a:endParaRPr sz="1200" b="1"/>
                    </a:p>
                    <a:p>
                      <a:pPr marL="0" lvl="0" indent="0" algn="l" rtl="0">
                        <a:spcBef>
                          <a:spcPts val="0"/>
                        </a:spcBef>
                        <a:spcAft>
                          <a:spcPts val="0"/>
                        </a:spcAft>
                        <a:buNone/>
                      </a:pPr>
                      <a:r>
                        <a:rPr lang="en" sz="1200" b="1"/>
                        <a:t>all settings and contexts:</a:t>
                      </a:r>
                      <a:endParaRPr sz="1200" b="1"/>
                    </a:p>
                    <a:p>
                      <a:pPr marL="0" lvl="0" indent="0" algn="ctr" rtl="0">
                        <a:spcBef>
                          <a:spcPts val="0"/>
                        </a:spcBef>
                        <a:spcAft>
                          <a:spcPts val="0"/>
                        </a:spcAft>
                        <a:buNone/>
                      </a:pPr>
                      <a:endParaRPr sz="1200" b="1"/>
                    </a:p>
                    <a:p>
                      <a:pPr marL="0" lvl="0" indent="0" algn="ctr" rtl="0">
                        <a:spcBef>
                          <a:spcPts val="0"/>
                        </a:spcBef>
                        <a:spcAft>
                          <a:spcPts val="0"/>
                        </a:spcAft>
                        <a:buNone/>
                      </a:pPr>
                      <a:endParaRPr sz="1200" b="1"/>
                    </a:p>
                  </a:txBody>
                  <a:tcPr marL="63500" marR="63500" marT="63500" marB="63500">
                    <a:solidFill>
                      <a:srgbClr val="FFFFFF"/>
                    </a:solidFill>
                  </a:tcPr>
                </a:tc>
                <a:tc gridSpan="5">
                  <a:txBody>
                    <a:bodyPr/>
                    <a:lstStyle/>
                    <a:p>
                      <a:pPr marL="0" lvl="0" indent="0" algn="l" rtl="0">
                        <a:lnSpc>
                          <a:spcPct val="115000"/>
                        </a:lnSpc>
                        <a:spcBef>
                          <a:spcPts val="0"/>
                        </a:spcBef>
                        <a:spcAft>
                          <a:spcPts val="0"/>
                        </a:spcAft>
                        <a:buNone/>
                      </a:pPr>
                      <a:r>
                        <a:rPr lang="en" sz="1800" b="1">
                          <a:latin typeface="Calibri"/>
                          <a:ea typeface="Calibri"/>
                          <a:cs typeface="Calibri"/>
                          <a:sym typeface="Calibri"/>
                        </a:rPr>
                        <a:t>Model and prompt our expected behaviors</a:t>
                      </a:r>
                      <a:endParaRPr sz="1800" b="1">
                        <a:latin typeface="Calibri"/>
                        <a:ea typeface="Calibri"/>
                        <a:cs typeface="Calibri"/>
                        <a:sym typeface="Calibri"/>
                      </a:endParaRPr>
                    </a:p>
                    <a:p>
                      <a:pPr marL="0" lvl="0" indent="0" algn="l" rtl="0">
                        <a:lnSpc>
                          <a:spcPct val="115000"/>
                        </a:lnSpc>
                        <a:spcBef>
                          <a:spcPts val="0"/>
                        </a:spcBef>
                        <a:spcAft>
                          <a:spcPts val="0"/>
                        </a:spcAft>
                        <a:buNone/>
                      </a:pPr>
                      <a:r>
                        <a:rPr lang="en" sz="1800" b="1">
                          <a:latin typeface="Calibri"/>
                          <a:ea typeface="Calibri"/>
                          <a:cs typeface="Calibri"/>
                          <a:sym typeface="Calibri"/>
                        </a:rPr>
                        <a:t>Provide positive &amp; informative feedback when expected behavior observed</a:t>
                      </a:r>
                      <a:endParaRPr sz="1800" b="1">
                        <a:latin typeface="Calibri"/>
                        <a:ea typeface="Calibri"/>
                        <a:cs typeface="Calibri"/>
                        <a:sym typeface="Calibri"/>
                      </a:endParaRPr>
                    </a:p>
                    <a:p>
                      <a:pPr marL="0" lvl="0" indent="0" algn="l" rtl="0">
                        <a:lnSpc>
                          <a:spcPct val="115000"/>
                        </a:lnSpc>
                        <a:spcBef>
                          <a:spcPts val="0"/>
                        </a:spcBef>
                        <a:spcAft>
                          <a:spcPts val="0"/>
                        </a:spcAft>
                        <a:buNone/>
                      </a:pPr>
                      <a:r>
                        <a:rPr lang="en" sz="1800" b="1">
                          <a:latin typeface="Calibri"/>
                          <a:ea typeface="Calibri"/>
                          <a:cs typeface="Calibri"/>
                          <a:sym typeface="Calibri"/>
                        </a:rPr>
                        <a:t>Pre-teach expected behaviors behavior entering problem settings/contexts</a:t>
                      </a:r>
                      <a:endParaRPr sz="1800" b="1">
                        <a:latin typeface="Calibri"/>
                        <a:ea typeface="Calibri"/>
                        <a:cs typeface="Calibri"/>
                        <a:sym typeface="Calibri"/>
                      </a:endParaRPr>
                    </a:p>
                    <a:p>
                      <a:pPr marL="0" lvl="0" indent="0" algn="l" rtl="0">
                        <a:lnSpc>
                          <a:spcPct val="115000"/>
                        </a:lnSpc>
                        <a:spcBef>
                          <a:spcPts val="0"/>
                        </a:spcBef>
                        <a:spcAft>
                          <a:spcPts val="0"/>
                        </a:spcAft>
                        <a:buNone/>
                      </a:pPr>
                      <a:r>
                        <a:rPr lang="en" sz="1800" b="1">
                          <a:latin typeface="Calibri"/>
                          <a:ea typeface="Calibri"/>
                          <a:cs typeface="Calibri"/>
                          <a:sym typeface="Calibri"/>
                        </a:rPr>
                        <a:t>Re-teach when expected behavior not observed</a:t>
                      </a:r>
                      <a:endParaRPr sz="1800" b="1">
                        <a:latin typeface="Calibri"/>
                        <a:ea typeface="Calibri"/>
                        <a:cs typeface="Calibri"/>
                        <a:sym typeface="Calibri"/>
                      </a:endParaRPr>
                    </a:p>
                    <a:p>
                      <a:pPr marL="0" lvl="0" indent="0" algn="l" rtl="0">
                        <a:spcBef>
                          <a:spcPts val="0"/>
                        </a:spcBef>
                        <a:spcAft>
                          <a:spcPts val="0"/>
                        </a:spcAft>
                        <a:buNone/>
                      </a:pPr>
                      <a:endParaRPr b="1"/>
                    </a:p>
                  </a:txBody>
                  <a:tcPr marL="63500" marR="63500" marT="63500" marB="63500">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bl>
          </a:graphicData>
        </a:graphic>
      </p:graphicFrame>
      <p:sp>
        <p:nvSpPr>
          <p:cNvPr id="929" name="Google Shape;929;p73"/>
          <p:cNvSpPr/>
          <p:nvPr/>
        </p:nvSpPr>
        <p:spPr>
          <a:xfrm>
            <a:off x="2728925" y="1452600"/>
            <a:ext cx="4600500" cy="1497300"/>
          </a:xfrm>
          <a:prstGeom prst="rect">
            <a:avLst/>
          </a:prstGeom>
          <a:solidFill>
            <a:srgbClr val="C9DAF8"/>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3"/>
          <p:cNvSpPr txBox="1"/>
          <p:nvPr/>
        </p:nvSpPr>
        <p:spPr>
          <a:xfrm>
            <a:off x="3272525" y="1647150"/>
            <a:ext cx="35133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latin typeface="Roboto"/>
                <a:ea typeface="Roboto"/>
                <a:cs typeface="Roboto"/>
                <a:sym typeface="Roboto"/>
              </a:rPr>
              <a:t>For adults, define, post and explicitly teach key practices until they become habits </a:t>
            </a:r>
            <a:endParaRPr sz="2000" b="1">
              <a:latin typeface="Roboto"/>
              <a:ea typeface="Roboto"/>
              <a:cs typeface="Roboto"/>
              <a:sym typeface="Robo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36" name="Google Shape;936;p7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100"/>
              <a:buFont typeface="Calibri"/>
              <a:buNone/>
            </a:pPr>
            <a:r>
              <a:rPr lang="en" sz="4100" b="1">
                <a:latin typeface="Calibri"/>
                <a:ea typeface="Calibri"/>
                <a:cs typeface="Calibri"/>
                <a:sym typeface="Calibri"/>
              </a:rPr>
              <a:t>Habit Development</a:t>
            </a:r>
            <a:br>
              <a:rPr lang="en" sz="3000"/>
            </a:br>
            <a:r>
              <a:rPr lang="en" sz="3000" i="1"/>
              <a:t>Building Blocks of Behavior</a:t>
            </a:r>
            <a:endParaRPr/>
          </a:p>
        </p:txBody>
      </p:sp>
      <p:sp>
        <p:nvSpPr>
          <p:cNvPr id="937" name="Google Shape;937;p74"/>
          <p:cNvSpPr/>
          <p:nvPr/>
        </p:nvSpPr>
        <p:spPr>
          <a:xfrm>
            <a:off x="722870" y="1445740"/>
            <a:ext cx="2214900" cy="1316100"/>
          </a:xfrm>
          <a:prstGeom prst="roundRect">
            <a:avLst>
              <a:gd name="adj" fmla="val 16667"/>
            </a:avLst>
          </a:prstGeom>
          <a:solidFill>
            <a:srgbClr val="1E4E79"/>
          </a:solidFill>
          <a:ln w="57150" cap="flat" cmpd="sng">
            <a:solidFill>
              <a:srgbClr val="1E4E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500" b="1">
                <a:solidFill>
                  <a:schemeClr val="lt1"/>
                </a:solidFill>
                <a:latin typeface="Calibri"/>
                <a:ea typeface="Calibri"/>
                <a:cs typeface="Calibri"/>
                <a:sym typeface="Calibri"/>
              </a:rPr>
              <a:t>A</a:t>
            </a:r>
            <a:endParaRPr sz="1100"/>
          </a:p>
          <a:p>
            <a:pPr marL="0" marR="0" lvl="0" indent="0" algn="ctr" rtl="0">
              <a:spcBef>
                <a:spcPts val="0"/>
              </a:spcBef>
              <a:spcAft>
                <a:spcPts val="0"/>
              </a:spcAft>
              <a:buNone/>
            </a:pPr>
            <a:r>
              <a:rPr lang="en" sz="2100" b="1">
                <a:solidFill>
                  <a:schemeClr val="lt1"/>
                </a:solidFill>
                <a:latin typeface="Calibri"/>
                <a:ea typeface="Calibri"/>
                <a:cs typeface="Calibri"/>
                <a:sym typeface="Calibri"/>
              </a:rPr>
              <a:t>Antecedent</a:t>
            </a:r>
            <a:endParaRPr sz="1100"/>
          </a:p>
        </p:txBody>
      </p:sp>
      <p:sp>
        <p:nvSpPr>
          <p:cNvPr id="938" name="Google Shape;938;p74"/>
          <p:cNvSpPr/>
          <p:nvPr/>
        </p:nvSpPr>
        <p:spPr>
          <a:xfrm>
            <a:off x="3464525" y="1445740"/>
            <a:ext cx="2214900" cy="1316100"/>
          </a:xfrm>
          <a:prstGeom prst="roundRect">
            <a:avLst>
              <a:gd name="adj" fmla="val 16667"/>
            </a:avLst>
          </a:prstGeom>
          <a:solidFill>
            <a:srgbClr val="521B93"/>
          </a:solidFill>
          <a:ln w="57150" cap="flat" cmpd="sng">
            <a:solidFill>
              <a:srgbClr val="521B9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500" b="1">
                <a:solidFill>
                  <a:schemeClr val="lt1"/>
                </a:solidFill>
                <a:latin typeface="Calibri"/>
                <a:ea typeface="Calibri"/>
                <a:cs typeface="Calibri"/>
                <a:sym typeface="Calibri"/>
              </a:rPr>
              <a:t>B</a:t>
            </a:r>
            <a:endParaRPr sz="1100"/>
          </a:p>
          <a:p>
            <a:pPr marL="0" marR="0" lvl="0" indent="0" algn="ctr" rtl="0">
              <a:spcBef>
                <a:spcPts val="0"/>
              </a:spcBef>
              <a:spcAft>
                <a:spcPts val="0"/>
              </a:spcAft>
              <a:buNone/>
            </a:pPr>
            <a:r>
              <a:rPr lang="en" sz="2100" b="1">
                <a:solidFill>
                  <a:schemeClr val="lt1"/>
                </a:solidFill>
                <a:latin typeface="Calibri"/>
                <a:ea typeface="Calibri"/>
                <a:cs typeface="Calibri"/>
                <a:sym typeface="Calibri"/>
              </a:rPr>
              <a:t>Behavior</a:t>
            </a:r>
            <a:endParaRPr sz="2100">
              <a:solidFill>
                <a:schemeClr val="lt1"/>
              </a:solidFill>
              <a:latin typeface="Calibri"/>
              <a:ea typeface="Calibri"/>
              <a:cs typeface="Calibri"/>
              <a:sym typeface="Calibri"/>
            </a:endParaRPr>
          </a:p>
        </p:txBody>
      </p:sp>
      <p:sp>
        <p:nvSpPr>
          <p:cNvPr id="939" name="Google Shape;939;p74"/>
          <p:cNvSpPr/>
          <p:nvPr/>
        </p:nvSpPr>
        <p:spPr>
          <a:xfrm>
            <a:off x="6206181" y="1445740"/>
            <a:ext cx="2214900" cy="1316100"/>
          </a:xfrm>
          <a:prstGeom prst="roundRect">
            <a:avLst>
              <a:gd name="adj" fmla="val 16667"/>
            </a:avLst>
          </a:prstGeom>
          <a:solidFill>
            <a:srgbClr val="C00000"/>
          </a:solidFill>
          <a:ln w="571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500" b="1">
                <a:solidFill>
                  <a:schemeClr val="lt1"/>
                </a:solidFill>
                <a:latin typeface="Calibri"/>
                <a:ea typeface="Calibri"/>
                <a:cs typeface="Calibri"/>
                <a:sym typeface="Calibri"/>
              </a:rPr>
              <a:t>C</a:t>
            </a:r>
            <a:endParaRPr sz="1100"/>
          </a:p>
          <a:p>
            <a:pPr marL="0" marR="0" lvl="0" indent="0" algn="ctr" rtl="0">
              <a:spcBef>
                <a:spcPts val="0"/>
              </a:spcBef>
              <a:spcAft>
                <a:spcPts val="0"/>
              </a:spcAft>
              <a:buNone/>
            </a:pPr>
            <a:r>
              <a:rPr lang="en" sz="2100" b="1">
                <a:solidFill>
                  <a:schemeClr val="lt1"/>
                </a:solidFill>
                <a:latin typeface="Calibri"/>
                <a:ea typeface="Calibri"/>
                <a:cs typeface="Calibri"/>
                <a:sym typeface="Calibri"/>
              </a:rPr>
              <a:t>Consequence</a:t>
            </a:r>
            <a:endParaRPr sz="1200">
              <a:solidFill>
                <a:schemeClr val="lt1"/>
              </a:solidFill>
              <a:latin typeface="Calibri"/>
              <a:ea typeface="Calibri"/>
              <a:cs typeface="Calibri"/>
              <a:sym typeface="Calibri"/>
            </a:endParaRPr>
          </a:p>
        </p:txBody>
      </p:sp>
      <p:sp>
        <p:nvSpPr>
          <p:cNvPr id="940" name="Google Shape;940;p74"/>
          <p:cNvSpPr/>
          <p:nvPr/>
        </p:nvSpPr>
        <p:spPr>
          <a:xfrm>
            <a:off x="722870" y="3199699"/>
            <a:ext cx="2214900" cy="1316100"/>
          </a:xfrm>
          <a:prstGeom prst="roundRect">
            <a:avLst>
              <a:gd name="adj" fmla="val 16667"/>
            </a:avLst>
          </a:prstGeom>
          <a:solidFill>
            <a:schemeClr val="lt1"/>
          </a:solidFill>
          <a:ln w="57150" cap="flat" cmpd="sng">
            <a:solidFill>
              <a:srgbClr val="1E4E79"/>
            </a:solidFill>
            <a:prstDash val="solid"/>
            <a:miter lim="800000"/>
            <a:headEnd type="none" w="sm" len="sm"/>
            <a:tailEnd type="none" w="sm" len="sm"/>
          </a:ln>
        </p:spPr>
        <p:txBody>
          <a:bodyPr spcFirstLastPara="1" wrap="square" lIns="68575" tIns="34275" rIns="68575" bIns="34275" anchor="t" anchorCtr="0">
            <a:noAutofit/>
          </a:bodyPr>
          <a:lstStyle/>
          <a:p>
            <a:pPr marL="177800" marR="0" lvl="0" indent="-177800" algn="l" rtl="0">
              <a:spcBef>
                <a:spcPts val="0"/>
              </a:spcBef>
              <a:spcAft>
                <a:spcPts val="0"/>
              </a:spcAft>
              <a:buClr>
                <a:srgbClr val="1E4E79"/>
              </a:buClr>
              <a:buSzPts val="1800"/>
              <a:buFont typeface="Arial"/>
              <a:buChar char="•"/>
            </a:pPr>
            <a:r>
              <a:rPr lang="en" sz="1800" b="1">
                <a:solidFill>
                  <a:srgbClr val="1E4E79"/>
                </a:solidFill>
                <a:latin typeface="Calibri"/>
                <a:ea typeface="Calibri"/>
                <a:cs typeface="Calibri"/>
                <a:sym typeface="Calibri"/>
              </a:rPr>
              <a:t>Redesign environment (change cues)</a:t>
            </a:r>
            <a:endParaRPr sz="1100"/>
          </a:p>
          <a:p>
            <a:pPr marL="177800" marR="0" lvl="0" indent="-127000" algn="l" rtl="0">
              <a:spcBef>
                <a:spcPts val="0"/>
              </a:spcBef>
              <a:spcAft>
                <a:spcPts val="0"/>
              </a:spcAft>
              <a:buClr>
                <a:schemeClr val="dk1"/>
              </a:buClr>
              <a:buSzPts val="800"/>
              <a:buFont typeface="Arial"/>
              <a:buNone/>
            </a:pPr>
            <a:endParaRPr sz="800" b="1">
              <a:solidFill>
                <a:srgbClr val="1E4E79"/>
              </a:solidFill>
              <a:latin typeface="Calibri"/>
              <a:ea typeface="Calibri"/>
              <a:cs typeface="Calibri"/>
              <a:sym typeface="Calibri"/>
            </a:endParaRPr>
          </a:p>
          <a:p>
            <a:pPr marL="177800" marR="0" lvl="0" indent="-177800" algn="l" rtl="0">
              <a:spcBef>
                <a:spcPts val="0"/>
              </a:spcBef>
              <a:spcAft>
                <a:spcPts val="0"/>
              </a:spcAft>
              <a:buClr>
                <a:srgbClr val="1E4E79"/>
              </a:buClr>
              <a:buSzPts val="1800"/>
              <a:buFont typeface="Arial"/>
              <a:buChar char="•"/>
            </a:pPr>
            <a:r>
              <a:rPr lang="en" sz="1800" b="1">
                <a:solidFill>
                  <a:srgbClr val="1E4E79"/>
                </a:solidFill>
                <a:latin typeface="Calibri"/>
                <a:ea typeface="Calibri"/>
                <a:cs typeface="Calibri"/>
                <a:sym typeface="Calibri"/>
              </a:rPr>
              <a:t>Add prompts</a:t>
            </a:r>
            <a:endParaRPr sz="1100"/>
          </a:p>
        </p:txBody>
      </p:sp>
      <p:sp>
        <p:nvSpPr>
          <p:cNvPr id="941" name="Google Shape;941;p74"/>
          <p:cNvSpPr/>
          <p:nvPr/>
        </p:nvSpPr>
        <p:spPr>
          <a:xfrm>
            <a:off x="3464525" y="3199699"/>
            <a:ext cx="2214900" cy="1316100"/>
          </a:xfrm>
          <a:prstGeom prst="roundRect">
            <a:avLst>
              <a:gd name="adj" fmla="val 16667"/>
            </a:avLst>
          </a:prstGeom>
          <a:solidFill>
            <a:schemeClr val="lt1"/>
          </a:solidFill>
          <a:ln w="57150" cap="flat" cmpd="sng">
            <a:solidFill>
              <a:srgbClr val="521B93"/>
            </a:solidFill>
            <a:prstDash val="solid"/>
            <a:miter lim="800000"/>
            <a:headEnd type="none" w="sm" len="sm"/>
            <a:tailEnd type="none" w="sm" len="sm"/>
          </a:ln>
        </p:spPr>
        <p:txBody>
          <a:bodyPr spcFirstLastPara="1" wrap="square" lIns="68575" tIns="34275" rIns="68575" bIns="34275" anchor="t" anchorCtr="0">
            <a:noAutofit/>
          </a:bodyPr>
          <a:lstStyle/>
          <a:p>
            <a:pPr marL="177800" marR="0" lvl="0" indent="-177800" algn="l" rtl="0">
              <a:spcBef>
                <a:spcPts val="0"/>
              </a:spcBef>
              <a:spcAft>
                <a:spcPts val="0"/>
              </a:spcAft>
              <a:buClr>
                <a:srgbClr val="521B93"/>
              </a:buClr>
              <a:buSzPts val="1800"/>
              <a:buFont typeface="Arial"/>
              <a:buChar char="•"/>
            </a:pPr>
            <a:r>
              <a:rPr lang="en" sz="1800" b="1">
                <a:solidFill>
                  <a:srgbClr val="521B93"/>
                </a:solidFill>
                <a:latin typeface="Calibri"/>
                <a:ea typeface="Calibri"/>
                <a:cs typeface="Calibri"/>
                <a:sym typeface="Calibri"/>
              </a:rPr>
              <a:t>Teach &amp; practice to fluency</a:t>
            </a:r>
            <a:endParaRPr sz="1100"/>
          </a:p>
          <a:p>
            <a:pPr marL="0" marR="0" lvl="0" indent="0" algn="l" rtl="0">
              <a:spcBef>
                <a:spcPts val="0"/>
              </a:spcBef>
              <a:spcAft>
                <a:spcPts val="0"/>
              </a:spcAft>
              <a:buNone/>
            </a:pPr>
            <a:r>
              <a:rPr lang="en" sz="800" b="1">
                <a:solidFill>
                  <a:srgbClr val="521B93"/>
                </a:solidFill>
                <a:latin typeface="Calibri"/>
                <a:ea typeface="Calibri"/>
                <a:cs typeface="Calibri"/>
                <a:sym typeface="Calibri"/>
              </a:rPr>
              <a:t> </a:t>
            </a:r>
            <a:endParaRPr sz="1100"/>
          </a:p>
          <a:p>
            <a:pPr marL="177800" marR="0" lvl="0" indent="-177800" algn="l" rtl="0">
              <a:spcBef>
                <a:spcPts val="0"/>
              </a:spcBef>
              <a:spcAft>
                <a:spcPts val="0"/>
              </a:spcAft>
              <a:buClr>
                <a:srgbClr val="521B93"/>
              </a:buClr>
              <a:buSzPts val="1800"/>
              <a:buFont typeface="Arial"/>
              <a:buChar char="•"/>
            </a:pPr>
            <a:r>
              <a:rPr lang="en" sz="1800" b="1">
                <a:solidFill>
                  <a:srgbClr val="521B93"/>
                </a:solidFill>
                <a:latin typeface="Calibri"/>
                <a:ea typeface="Calibri"/>
                <a:cs typeface="Calibri"/>
                <a:sym typeface="Calibri"/>
              </a:rPr>
              <a:t>Monitor implementation</a:t>
            </a:r>
            <a:endParaRPr sz="1800">
              <a:solidFill>
                <a:srgbClr val="521B93"/>
              </a:solidFill>
              <a:latin typeface="Calibri"/>
              <a:ea typeface="Calibri"/>
              <a:cs typeface="Calibri"/>
              <a:sym typeface="Calibri"/>
            </a:endParaRPr>
          </a:p>
        </p:txBody>
      </p:sp>
      <p:sp>
        <p:nvSpPr>
          <p:cNvPr id="942" name="Google Shape;942;p74"/>
          <p:cNvSpPr/>
          <p:nvPr/>
        </p:nvSpPr>
        <p:spPr>
          <a:xfrm>
            <a:off x="6206181" y="3199698"/>
            <a:ext cx="2214900" cy="1316100"/>
          </a:xfrm>
          <a:prstGeom prst="roundRect">
            <a:avLst>
              <a:gd name="adj" fmla="val 16667"/>
            </a:avLst>
          </a:prstGeom>
          <a:solidFill>
            <a:schemeClr val="lt1"/>
          </a:solidFill>
          <a:ln w="57150" cap="flat" cmpd="sng">
            <a:solidFill>
              <a:srgbClr val="C00000"/>
            </a:solidFill>
            <a:prstDash val="solid"/>
            <a:miter lim="800000"/>
            <a:headEnd type="none" w="sm" len="sm"/>
            <a:tailEnd type="none" w="sm" len="sm"/>
          </a:ln>
        </p:spPr>
        <p:txBody>
          <a:bodyPr spcFirstLastPara="1" wrap="square" lIns="68575" tIns="34275" rIns="68575" bIns="34275" anchor="t" anchorCtr="0">
            <a:noAutofit/>
          </a:bodyPr>
          <a:lstStyle/>
          <a:p>
            <a:pPr marL="177800" marR="0" lvl="0" indent="-177800" algn="l" rtl="0">
              <a:spcBef>
                <a:spcPts val="0"/>
              </a:spcBef>
              <a:spcAft>
                <a:spcPts val="0"/>
              </a:spcAft>
              <a:buClr>
                <a:srgbClr val="C00000"/>
              </a:buClr>
              <a:buSzPts val="1800"/>
              <a:buFont typeface="Arial"/>
              <a:buChar char="•"/>
            </a:pPr>
            <a:r>
              <a:rPr lang="en" sz="1800" b="1">
                <a:solidFill>
                  <a:srgbClr val="C00000"/>
                </a:solidFill>
                <a:latin typeface="Calibri"/>
                <a:ea typeface="Calibri"/>
                <a:cs typeface="Calibri"/>
                <a:sym typeface="Calibri"/>
              </a:rPr>
              <a:t>Celebrate success </a:t>
            </a:r>
            <a:endParaRPr sz="1100"/>
          </a:p>
          <a:p>
            <a:pPr marL="177800" marR="0" lvl="0" indent="-127000" algn="l" rtl="0">
              <a:spcBef>
                <a:spcPts val="0"/>
              </a:spcBef>
              <a:spcAft>
                <a:spcPts val="0"/>
              </a:spcAft>
              <a:buClr>
                <a:schemeClr val="dk1"/>
              </a:buClr>
              <a:buSzPts val="800"/>
              <a:buFont typeface="Arial"/>
              <a:buNone/>
            </a:pPr>
            <a:endParaRPr sz="800" b="1">
              <a:solidFill>
                <a:srgbClr val="C00000"/>
              </a:solidFill>
              <a:latin typeface="Calibri"/>
              <a:ea typeface="Calibri"/>
              <a:cs typeface="Calibri"/>
              <a:sym typeface="Calibri"/>
            </a:endParaRPr>
          </a:p>
          <a:p>
            <a:pPr marL="177800" marR="0" lvl="0" indent="-177800" algn="l" rtl="0">
              <a:spcBef>
                <a:spcPts val="0"/>
              </a:spcBef>
              <a:spcAft>
                <a:spcPts val="0"/>
              </a:spcAft>
              <a:buClr>
                <a:srgbClr val="C00000"/>
              </a:buClr>
              <a:buSzPts val="1800"/>
              <a:buFont typeface="Arial"/>
              <a:buChar char="•"/>
            </a:pPr>
            <a:r>
              <a:rPr lang="en" sz="1800" b="1">
                <a:solidFill>
                  <a:srgbClr val="C00000"/>
                </a:solidFill>
                <a:latin typeface="Calibri"/>
                <a:ea typeface="Calibri"/>
                <a:cs typeface="Calibri"/>
                <a:sym typeface="Calibri"/>
              </a:rPr>
              <a:t>Prevent reward for undesired behavior</a:t>
            </a:r>
            <a:endParaRPr sz="1800">
              <a:solidFill>
                <a:srgbClr val="C00000"/>
              </a:solidFill>
              <a:latin typeface="Calibri"/>
              <a:ea typeface="Calibri"/>
              <a:cs typeface="Calibri"/>
              <a:sym typeface="Calibri"/>
            </a:endParaRPr>
          </a:p>
        </p:txBody>
      </p:sp>
      <p:sp>
        <p:nvSpPr>
          <p:cNvPr id="943" name="Google Shape;943;p74"/>
          <p:cNvSpPr txBox="1"/>
          <p:nvPr/>
        </p:nvSpPr>
        <p:spPr>
          <a:xfrm>
            <a:off x="338725" y="4589400"/>
            <a:ext cx="85992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Simonsen, B. &amp; Yanek, K. (2020, December 18).  </a:t>
            </a:r>
            <a:r>
              <a:rPr lang="en" sz="1200" i="1">
                <a:solidFill>
                  <a:schemeClr val="dk1"/>
                </a:solidFill>
                <a:latin typeface="Times New Roman"/>
                <a:ea typeface="Times New Roman"/>
                <a:cs typeface="Times New Roman"/>
                <a:sym typeface="Times New Roman"/>
              </a:rPr>
              <a:t>Building Habits of Effective Practice</a:t>
            </a:r>
            <a:r>
              <a:rPr lang="en" sz="1200">
                <a:solidFill>
                  <a:schemeClr val="dk1"/>
                </a:solidFill>
                <a:latin typeface="Times New Roman"/>
                <a:ea typeface="Times New Roman"/>
                <a:cs typeface="Times New Roman"/>
                <a:sym typeface="Times New Roman"/>
              </a:rPr>
              <a:t> </a:t>
            </a:r>
            <a:r>
              <a:rPr lang="en" sz="1200" i="1">
                <a:solidFill>
                  <a:schemeClr val="dk1"/>
                </a:solidFill>
                <a:latin typeface="Times New Roman"/>
                <a:ea typeface="Times New Roman"/>
                <a:cs typeface="Times New Roman"/>
                <a:sym typeface="Times New Roman"/>
              </a:rPr>
              <a:t>in Today’s (Remote, Hybrid, and In-Person) Classrooms </a:t>
            </a:r>
            <a:r>
              <a:rPr lang="en" sz="1200">
                <a:solidFill>
                  <a:schemeClr val="dk1"/>
                </a:solidFill>
                <a:latin typeface="Times New Roman"/>
                <a:ea typeface="Times New Roman"/>
                <a:cs typeface="Times New Roman"/>
                <a:sym typeface="Times New Roman"/>
              </a:rPr>
              <a:t>[Powerpoint slides]. </a:t>
            </a:r>
            <a:r>
              <a:rPr lang="en" sz="1200" u="sng">
                <a:solidFill>
                  <a:schemeClr val="hlink"/>
                </a:solidFill>
                <a:latin typeface="Times New Roman"/>
                <a:ea typeface="Times New Roman"/>
                <a:cs typeface="Times New Roman"/>
                <a:sym typeface="Times New Roman"/>
                <a:hlinkClick r:id="rId3"/>
              </a:rPr>
              <a:t>https://www.pbis.org/video/building-habits-of-effective-practice-webinar</a:t>
            </a:r>
            <a:r>
              <a:rPr lang="en" sz="1200">
                <a:solidFill>
                  <a:schemeClr val="dk1"/>
                </a:solidFill>
                <a:latin typeface="Times New Roman"/>
                <a:ea typeface="Times New Roman"/>
                <a:cs typeface="Times New Roman"/>
                <a:sym typeface="Times New Roman"/>
              </a:rPr>
              <a:t>. </a:t>
            </a:r>
            <a:endParaRPr>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sp>
        <p:nvSpPr>
          <p:cNvPr id="948" name="Google Shape;948;p75"/>
          <p:cNvSpPr txBox="1">
            <a:spLocks noGrp="1"/>
          </p:cNvSpPr>
          <p:nvPr>
            <p:ph type="title"/>
          </p:nvPr>
        </p:nvSpPr>
        <p:spPr>
          <a:xfrm>
            <a:off x="471504" y="205375"/>
            <a:ext cx="7698300" cy="7458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rgbClr val="1E4E79"/>
              </a:buClr>
              <a:buSzPts val="4100"/>
              <a:buFont typeface="Calibri"/>
              <a:buNone/>
            </a:pPr>
            <a:r>
              <a:rPr lang="en" sz="4100" b="1">
                <a:solidFill>
                  <a:srgbClr val="1E4E79"/>
                </a:solidFill>
                <a:latin typeface="Calibri"/>
                <a:ea typeface="Calibri"/>
                <a:cs typeface="Calibri"/>
                <a:sym typeface="Calibri"/>
              </a:rPr>
              <a:t>Habit Development </a:t>
            </a:r>
            <a:r>
              <a:rPr lang="en" sz="4100" b="1" i="1">
                <a:solidFill>
                  <a:srgbClr val="1E4E79"/>
                </a:solidFill>
                <a:latin typeface="Calibri"/>
                <a:ea typeface="Calibri"/>
                <a:cs typeface="Calibri"/>
                <a:sym typeface="Calibri"/>
              </a:rPr>
              <a:t>Example</a:t>
            </a:r>
            <a:br>
              <a:rPr lang="en" sz="3000">
                <a:solidFill>
                  <a:srgbClr val="1E4E79"/>
                </a:solidFill>
              </a:rPr>
            </a:br>
            <a:r>
              <a:rPr lang="en" sz="3000">
                <a:solidFill>
                  <a:srgbClr val="1E4E79"/>
                </a:solidFill>
              </a:rPr>
              <a:t>Specific Positive (&amp; Corrective) Feedback</a:t>
            </a:r>
            <a:endParaRPr/>
          </a:p>
        </p:txBody>
      </p:sp>
      <p:sp>
        <p:nvSpPr>
          <p:cNvPr id="949" name="Google Shape;949;p75"/>
          <p:cNvSpPr/>
          <p:nvPr/>
        </p:nvSpPr>
        <p:spPr>
          <a:xfrm>
            <a:off x="722870" y="1235115"/>
            <a:ext cx="2214900" cy="1316100"/>
          </a:xfrm>
          <a:prstGeom prst="roundRect">
            <a:avLst>
              <a:gd name="adj" fmla="val 16667"/>
            </a:avLst>
          </a:prstGeom>
          <a:solidFill>
            <a:srgbClr val="1E4E79"/>
          </a:solidFill>
          <a:ln w="57150" cap="flat" cmpd="sng">
            <a:solidFill>
              <a:srgbClr val="1E4E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4500"/>
              <a:buFont typeface="Calibri"/>
              <a:buNone/>
            </a:pPr>
            <a:r>
              <a:rPr lang="en" sz="4500" b="1" i="0" u="none" strike="noStrike" cap="none">
                <a:solidFill>
                  <a:srgbClr val="FFFFFF"/>
                </a:solidFill>
                <a:latin typeface="Calibri"/>
                <a:ea typeface="Calibri"/>
                <a:cs typeface="Calibri"/>
                <a:sym typeface="Calibri"/>
              </a:rPr>
              <a:t>A</a:t>
            </a:r>
            <a:endParaRPr sz="1100"/>
          </a:p>
          <a:p>
            <a:pPr marL="0" marR="0" lvl="0" indent="0" algn="ctr" rtl="0">
              <a:lnSpc>
                <a:spcPct val="100000"/>
              </a:lnSpc>
              <a:spcBef>
                <a:spcPts val="0"/>
              </a:spcBef>
              <a:spcAft>
                <a:spcPts val="0"/>
              </a:spcAft>
              <a:buClr>
                <a:srgbClr val="FFFFFF"/>
              </a:buClr>
              <a:buSzPts val="2100"/>
              <a:buFont typeface="Calibri"/>
              <a:buNone/>
            </a:pPr>
            <a:r>
              <a:rPr lang="en" sz="2100" b="1" i="0" u="none" strike="noStrike" cap="none">
                <a:solidFill>
                  <a:srgbClr val="FFFFFF"/>
                </a:solidFill>
                <a:latin typeface="Calibri"/>
                <a:ea typeface="Calibri"/>
                <a:cs typeface="Calibri"/>
                <a:sym typeface="Calibri"/>
              </a:rPr>
              <a:t>Antecedent</a:t>
            </a:r>
            <a:endParaRPr sz="1100"/>
          </a:p>
        </p:txBody>
      </p:sp>
      <p:sp>
        <p:nvSpPr>
          <p:cNvPr id="950" name="Google Shape;950;p75"/>
          <p:cNvSpPr/>
          <p:nvPr/>
        </p:nvSpPr>
        <p:spPr>
          <a:xfrm>
            <a:off x="3464525" y="1235115"/>
            <a:ext cx="2214900" cy="1316100"/>
          </a:xfrm>
          <a:prstGeom prst="roundRect">
            <a:avLst>
              <a:gd name="adj" fmla="val 16667"/>
            </a:avLst>
          </a:prstGeom>
          <a:solidFill>
            <a:srgbClr val="521B93"/>
          </a:solidFill>
          <a:ln w="57150" cap="flat" cmpd="sng">
            <a:solidFill>
              <a:srgbClr val="521B9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4500"/>
              <a:buFont typeface="Calibri"/>
              <a:buNone/>
            </a:pPr>
            <a:r>
              <a:rPr lang="en" sz="4500" b="1" i="0" u="none" strike="noStrike" cap="none">
                <a:solidFill>
                  <a:srgbClr val="FFFFFF"/>
                </a:solidFill>
                <a:latin typeface="Calibri"/>
                <a:ea typeface="Calibri"/>
                <a:cs typeface="Calibri"/>
                <a:sym typeface="Calibri"/>
              </a:rPr>
              <a:t>B</a:t>
            </a:r>
            <a:endParaRPr sz="1100"/>
          </a:p>
          <a:p>
            <a:pPr marL="0" marR="0" lvl="0" indent="0" algn="ctr" rtl="0">
              <a:lnSpc>
                <a:spcPct val="100000"/>
              </a:lnSpc>
              <a:spcBef>
                <a:spcPts val="0"/>
              </a:spcBef>
              <a:spcAft>
                <a:spcPts val="0"/>
              </a:spcAft>
              <a:buClr>
                <a:srgbClr val="FFFFFF"/>
              </a:buClr>
              <a:buSzPts val="2100"/>
              <a:buFont typeface="Calibri"/>
              <a:buNone/>
            </a:pPr>
            <a:r>
              <a:rPr lang="en" sz="2100" b="1" i="0" u="none" strike="noStrike" cap="none">
                <a:solidFill>
                  <a:srgbClr val="FFFFFF"/>
                </a:solidFill>
                <a:latin typeface="Calibri"/>
                <a:ea typeface="Calibri"/>
                <a:cs typeface="Calibri"/>
                <a:sym typeface="Calibri"/>
              </a:rPr>
              <a:t>Behavior</a:t>
            </a:r>
            <a:endParaRPr sz="2100" b="0" i="0" u="none" strike="noStrike" cap="none">
              <a:solidFill>
                <a:srgbClr val="FFFFFF"/>
              </a:solidFill>
              <a:latin typeface="Calibri"/>
              <a:ea typeface="Calibri"/>
              <a:cs typeface="Calibri"/>
              <a:sym typeface="Calibri"/>
            </a:endParaRPr>
          </a:p>
        </p:txBody>
      </p:sp>
      <p:sp>
        <p:nvSpPr>
          <p:cNvPr id="951" name="Google Shape;951;p75"/>
          <p:cNvSpPr/>
          <p:nvPr/>
        </p:nvSpPr>
        <p:spPr>
          <a:xfrm>
            <a:off x="6189381" y="1255640"/>
            <a:ext cx="2214900" cy="1316100"/>
          </a:xfrm>
          <a:prstGeom prst="roundRect">
            <a:avLst>
              <a:gd name="adj" fmla="val 16667"/>
            </a:avLst>
          </a:prstGeom>
          <a:solidFill>
            <a:srgbClr val="C00000"/>
          </a:solidFill>
          <a:ln w="571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FFFFFF"/>
              </a:buClr>
              <a:buSzPts val="4500"/>
              <a:buFont typeface="Calibri"/>
              <a:buNone/>
            </a:pPr>
            <a:r>
              <a:rPr lang="en" sz="4500" b="1" i="0" u="none" strike="noStrike" cap="none">
                <a:solidFill>
                  <a:srgbClr val="FFFFFF"/>
                </a:solidFill>
                <a:latin typeface="Calibri"/>
                <a:ea typeface="Calibri"/>
                <a:cs typeface="Calibri"/>
                <a:sym typeface="Calibri"/>
              </a:rPr>
              <a:t>C</a:t>
            </a:r>
            <a:endParaRPr sz="1100"/>
          </a:p>
          <a:p>
            <a:pPr marL="0" marR="0" lvl="0" indent="0" algn="ctr" rtl="0">
              <a:lnSpc>
                <a:spcPct val="100000"/>
              </a:lnSpc>
              <a:spcBef>
                <a:spcPts val="0"/>
              </a:spcBef>
              <a:spcAft>
                <a:spcPts val="0"/>
              </a:spcAft>
              <a:buClr>
                <a:srgbClr val="FFFFFF"/>
              </a:buClr>
              <a:buSzPts val="2100"/>
              <a:buFont typeface="Calibri"/>
              <a:buNone/>
            </a:pPr>
            <a:r>
              <a:rPr lang="en" sz="2100" b="1" i="0" u="none" strike="noStrike" cap="none">
                <a:solidFill>
                  <a:srgbClr val="FFFFFF"/>
                </a:solidFill>
                <a:latin typeface="Calibri"/>
                <a:ea typeface="Calibri"/>
                <a:cs typeface="Calibri"/>
                <a:sym typeface="Calibri"/>
              </a:rPr>
              <a:t>Consequence</a:t>
            </a:r>
            <a:endParaRPr sz="1200" b="0" i="0" u="none" strike="noStrike" cap="none">
              <a:solidFill>
                <a:srgbClr val="FFFFFF"/>
              </a:solidFill>
              <a:latin typeface="Calibri"/>
              <a:ea typeface="Calibri"/>
              <a:cs typeface="Calibri"/>
              <a:sym typeface="Calibri"/>
            </a:endParaRPr>
          </a:p>
        </p:txBody>
      </p:sp>
      <p:sp>
        <p:nvSpPr>
          <p:cNvPr id="952" name="Google Shape;952;p75"/>
          <p:cNvSpPr/>
          <p:nvPr/>
        </p:nvSpPr>
        <p:spPr>
          <a:xfrm rot="4800636">
            <a:off x="7927841" y="443524"/>
            <a:ext cx="53613" cy="161378"/>
          </a:xfrm>
          <a:prstGeom prst="arc">
            <a:avLst>
              <a:gd name="adj1" fmla="val 16200000"/>
              <a:gd name="adj2" fmla="val 0"/>
            </a:avLst>
          </a:prstGeom>
          <a:solidFill>
            <a:schemeClr val="lt1"/>
          </a:solidFill>
          <a:ln w="9525" cap="flat" cmpd="sng">
            <a:solidFill>
              <a:schemeClr val="l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sp>
        <p:nvSpPr>
          <p:cNvPr id="953" name="Google Shape;953;p75"/>
          <p:cNvSpPr/>
          <p:nvPr/>
        </p:nvSpPr>
        <p:spPr>
          <a:xfrm>
            <a:off x="719076" y="2674434"/>
            <a:ext cx="2214900" cy="2073900"/>
          </a:xfrm>
          <a:prstGeom prst="roundRect">
            <a:avLst>
              <a:gd name="adj" fmla="val 16667"/>
            </a:avLst>
          </a:prstGeom>
          <a:noFill/>
          <a:ln w="57150" cap="flat" cmpd="sng">
            <a:solidFill>
              <a:srgbClr val="1E4E79"/>
            </a:solidFill>
            <a:prstDash val="solid"/>
            <a:miter lim="800000"/>
            <a:headEnd type="none" w="sm" len="sm"/>
            <a:tailEnd type="none" w="sm" len="sm"/>
          </a:ln>
        </p:spPr>
        <p:txBody>
          <a:bodyPr spcFirstLastPara="1" wrap="square" lIns="68575" tIns="34275" rIns="68575" bIns="34275" anchor="t" anchorCtr="0">
            <a:noAutofit/>
          </a:bodyPr>
          <a:lstStyle/>
          <a:p>
            <a:pPr marL="177800" marR="0" lvl="0" indent="-171450" algn="l" rtl="0">
              <a:spcBef>
                <a:spcPts val="0"/>
              </a:spcBef>
              <a:spcAft>
                <a:spcPts val="0"/>
              </a:spcAft>
              <a:buClr>
                <a:srgbClr val="1E4E79"/>
              </a:buClr>
              <a:buSzPts val="1500"/>
              <a:buFont typeface="Arial"/>
              <a:buChar char="•"/>
            </a:pPr>
            <a:r>
              <a:rPr lang="en" sz="1500" b="1">
                <a:solidFill>
                  <a:srgbClr val="1E4E79"/>
                </a:solidFill>
                <a:latin typeface="Calibri"/>
                <a:ea typeface="Calibri"/>
                <a:cs typeface="Calibri"/>
                <a:sym typeface="Calibri"/>
              </a:rPr>
              <a:t>Redesign environment </a:t>
            </a:r>
            <a:endParaRPr sz="1100"/>
          </a:p>
          <a:p>
            <a:pPr marL="342900" marR="0" lvl="1" indent="-171450" algn="l" rtl="0">
              <a:spcBef>
                <a:spcPts val="0"/>
              </a:spcBef>
              <a:spcAft>
                <a:spcPts val="0"/>
              </a:spcAft>
              <a:buClr>
                <a:srgbClr val="1E4E79"/>
              </a:buClr>
              <a:buSzPts val="1500"/>
              <a:buFont typeface="Arial"/>
              <a:buChar char="•"/>
            </a:pPr>
            <a:r>
              <a:rPr lang="en" sz="1500" b="0" i="0" u="none" strike="noStrike" cap="none">
                <a:solidFill>
                  <a:srgbClr val="1E4E79"/>
                </a:solidFill>
                <a:latin typeface="Calibri"/>
                <a:ea typeface="Calibri"/>
                <a:cs typeface="Calibri"/>
                <a:sym typeface="Calibri"/>
              </a:rPr>
              <a:t>script praise in matrix</a:t>
            </a:r>
            <a:endParaRPr sz="1100"/>
          </a:p>
          <a:p>
            <a:pPr marL="342900" marR="0" lvl="1" indent="-171450" algn="l" rtl="0">
              <a:spcBef>
                <a:spcPts val="0"/>
              </a:spcBef>
              <a:spcAft>
                <a:spcPts val="0"/>
              </a:spcAft>
              <a:buClr>
                <a:srgbClr val="1E4E79"/>
              </a:buClr>
              <a:buSzPts val="1500"/>
              <a:buFont typeface="Arial"/>
              <a:buChar char="•"/>
            </a:pPr>
            <a:r>
              <a:rPr lang="en" sz="1500" b="0" i="0" u="none" strike="noStrike" cap="none">
                <a:solidFill>
                  <a:srgbClr val="1E4E79"/>
                </a:solidFill>
                <a:latin typeface="Calibri"/>
                <a:ea typeface="Calibri"/>
                <a:cs typeface="Calibri"/>
                <a:sym typeface="Calibri"/>
              </a:rPr>
              <a:t>look for desired behavior</a:t>
            </a:r>
            <a:endParaRPr sz="1100"/>
          </a:p>
          <a:p>
            <a:pPr marL="177800" marR="0" lvl="0" indent="-139700" algn="l" rtl="0">
              <a:spcBef>
                <a:spcPts val="0"/>
              </a:spcBef>
              <a:spcAft>
                <a:spcPts val="0"/>
              </a:spcAft>
              <a:buClr>
                <a:schemeClr val="dk1"/>
              </a:buClr>
              <a:buSzPts val="700"/>
              <a:buFont typeface="Arial"/>
              <a:buNone/>
            </a:pPr>
            <a:endParaRPr sz="700" b="1">
              <a:solidFill>
                <a:srgbClr val="1E4E79"/>
              </a:solidFill>
              <a:latin typeface="Calibri"/>
              <a:ea typeface="Calibri"/>
              <a:cs typeface="Calibri"/>
              <a:sym typeface="Calibri"/>
            </a:endParaRPr>
          </a:p>
          <a:p>
            <a:pPr marL="177800" marR="0" lvl="0" indent="-171450" algn="l" rtl="0">
              <a:spcBef>
                <a:spcPts val="0"/>
              </a:spcBef>
              <a:spcAft>
                <a:spcPts val="0"/>
              </a:spcAft>
              <a:buClr>
                <a:srgbClr val="1E4E79"/>
              </a:buClr>
              <a:buSzPts val="1500"/>
              <a:buFont typeface="Arial"/>
              <a:buChar char="•"/>
            </a:pPr>
            <a:r>
              <a:rPr lang="en" sz="1500" b="1">
                <a:solidFill>
                  <a:srgbClr val="1E4E79"/>
                </a:solidFill>
                <a:latin typeface="Calibri"/>
                <a:ea typeface="Calibri"/>
                <a:cs typeface="Calibri"/>
                <a:sym typeface="Calibri"/>
              </a:rPr>
              <a:t>Add reminder</a:t>
            </a:r>
            <a:endParaRPr sz="1100"/>
          </a:p>
        </p:txBody>
      </p:sp>
      <p:pic>
        <p:nvPicPr>
          <p:cNvPr id="954" name="Google Shape;954;p75" descr="Free Phone Cliparts, Download Free Clip Art, Free Clip Art on Clipart  Library"/>
          <p:cNvPicPr preferRelativeResize="0"/>
          <p:nvPr/>
        </p:nvPicPr>
        <p:blipFill rotWithShape="1">
          <a:blip r:embed="rId3">
            <a:alphaModFix/>
          </a:blip>
          <a:srcRect/>
          <a:stretch/>
        </p:blipFill>
        <p:spPr>
          <a:xfrm rot="645967">
            <a:off x="2245954" y="4248945"/>
            <a:ext cx="584892" cy="610889"/>
          </a:xfrm>
          <a:prstGeom prst="rect">
            <a:avLst/>
          </a:prstGeom>
          <a:noFill/>
          <a:ln>
            <a:noFill/>
          </a:ln>
        </p:spPr>
      </p:pic>
      <p:sp>
        <p:nvSpPr>
          <p:cNvPr id="955" name="Google Shape;955;p75"/>
          <p:cNvSpPr/>
          <p:nvPr/>
        </p:nvSpPr>
        <p:spPr>
          <a:xfrm>
            <a:off x="3454233" y="2674434"/>
            <a:ext cx="2214900" cy="2073900"/>
          </a:xfrm>
          <a:prstGeom prst="roundRect">
            <a:avLst>
              <a:gd name="adj" fmla="val 16667"/>
            </a:avLst>
          </a:prstGeom>
          <a:noFill/>
          <a:ln w="57150" cap="flat" cmpd="sng">
            <a:solidFill>
              <a:srgbClr val="521B93"/>
            </a:solidFill>
            <a:prstDash val="solid"/>
            <a:miter lim="800000"/>
            <a:headEnd type="none" w="sm" len="sm"/>
            <a:tailEnd type="none" w="sm" len="sm"/>
          </a:ln>
        </p:spPr>
        <p:txBody>
          <a:bodyPr spcFirstLastPara="1" wrap="square" lIns="68575" tIns="34275" rIns="68575" bIns="34275" anchor="t" anchorCtr="0">
            <a:noAutofit/>
          </a:bodyPr>
          <a:lstStyle/>
          <a:p>
            <a:pPr marL="177800" marR="0" lvl="0" indent="-171450" algn="l" rtl="0">
              <a:spcBef>
                <a:spcPts val="0"/>
              </a:spcBef>
              <a:spcAft>
                <a:spcPts val="0"/>
              </a:spcAft>
              <a:buClr>
                <a:srgbClr val="521B93"/>
              </a:buClr>
              <a:buSzPts val="1500"/>
              <a:buFont typeface="Arial"/>
              <a:buChar char="•"/>
            </a:pPr>
            <a:r>
              <a:rPr lang="en" sz="1500" b="1">
                <a:solidFill>
                  <a:srgbClr val="521B93"/>
                </a:solidFill>
                <a:latin typeface="Calibri"/>
                <a:ea typeface="Calibri"/>
                <a:cs typeface="Calibri"/>
                <a:sym typeface="Calibri"/>
              </a:rPr>
              <a:t>Teach &amp; practice specific praise until it become a habit</a:t>
            </a:r>
            <a:endParaRPr sz="1100"/>
          </a:p>
          <a:p>
            <a:pPr marL="0" marR="0" lvl="0" indent="0" algn="l" rtl="0">
              <a:spcBef>
                <a:spcPts val="0"/>
              </a:spcBef>
              <a:spcAft>
                <a:spcPts val="0"/>
              </a:spcAft>
              <a:buNone/>
            </a:pPr>
            <a:r>
              <a:rPr lang="en" sz="700" b="1">
                <a:solidFill>
                  <a:srgbClr val="521B93"/>
                </a:solidFill>
                <a:latin typeface="Calibri"/>
                <a:ea typeface="Calibri"/>
                <a:cs typeface="Calibri"/>
                <a:sym typeface="Calibri"/>
              </a:rPr>
              <a:t> </a:t>
            </a:r>
            <a:endParaRPr sz="1100"/>
          </a:p>
          <a:p>
            <a:pPr marL="177800" marR="0" lvl="0" indent="-171450" algn="l" rtl="0">
              <a:spcBef>
                <a:spcPts val="0"/>
              </a:spcBef>
              <a:spcAft>
                <a:spcPts val="0"/>
              </a:spcAft>
              <a:buClr>
                <a:srgbClr val="521B93"/>
              </a:buClr>
              <a:buSzPts val="1500"/>
              <a:buFont typeface="Arial"/>
              <a:buChar char="•"/>
            </a:pPr>
            <a:r>
              <a:rPr lang="en" sz="1500" b="1">
                <a:solidFill>
                  <a:srgbClr val="521B93"/>
                </a:solidFill>
                <a:latin typeface="Calibri"/>
                <a:ea typeface="Calibri"/>
                <a:cs typeface="Calibri"/>
                <a:sym typeface="Calibri"/>
              </a:rPr>
              <a:t>Track specific praise statements and error corrections and ensure 5:1 ratio</a:t>
            </a:r>
            <a:endParaRPr sz="1500">
              <a:solidFill>
                <a:srgbClr val="521B93"/>
              </a:solidFill>
              <a:latin typeface="Calibri"/>
              <a:ea typeface="Calibri"/>
              <a:cs typeface="Calibri"/>
              <a:sym typeface="Calibri"/>
            </a:endParaRPr>
          </a:p>
        </p:txBody>
      </p:sp>
      <p:sp>
        <p:nvSpPr>
          <p:cNvPr id="956" name="Google Shape;956;p75"/>
          <p:cNvSpPr/>
          <p:nvPr/>
        </p:nvSpPr>
        <p:spPr>
          <a:xfrm>
            <a:off x="6189381" y="2674418"/>
            <a:ext cx="2214900" cy="2073900"/>
          </a:xfrm>
          <a:prstGeom prst="roundRect">
            <a:avLst>
              <a:gd name="adj" fmla="val 16667"/>
            </a:avLst>
          </a:prstGeom>
          <a:noFill/>
          <a:ln w="57150" cap="flat" cmpd="sng">
            <a:solidFill>
              <a:srgbClr val="C00000"/>
            </a:solidFill>
            <a:prstDash val="solid"/>
            <a:miter lim="800000"/>
            <a:headEnd type="none" w="sm" len="sm"/>
            <a:tailEnd type="none" w="sm" len="sm"/>
          </a:ln>
        </p:spPr>
        <p:txBody>
          <a:bodyPr spcFirstLastPara="1" wrap="square" lIns="68575" tIns="34275" rIns="68575" bIns="34275" anchor="t" anchorCtr="0">
            <a:noAutofit/>
          </a:bodyPr>
          <a:lstStyle/>
          <a:p>
            <a:pPr marL="177800" marR="0" lvl="0" indent="-171450" algn="l" rtl="0">
              <a:spcBef>
                <a:spcPts val="0"/>
              </a:spcBef>
              <a:spcAft>
                <a:spcPts val="0"/>
              </a:spcAft>
              <a:buClr>
                <a:srgbClr val="C00000"/>
              </a:buClr>
              <a:buSzPts val="1500"/>
              <a:buFont typeface="Arial"/>
              <a:buChar char="•"/>
            </a:pPr>
            <a:r>
              <a:rPr lang="en" sz="1500" b="1">
                <a:solidFill>
                  <a:srgbClr val="C00000"/>
                </a:solidFill>
                <a:latin typeface="Calibri"/>
                <a:ea typeface="Calibri"/>
                <a:cs typeface="Calibri"/>
                <a:sym typeface="Calibri"/>
              </a:rPr>
              <a:t>Tell yourself, “way to rock the ratio” </a:t>
            </a:r>
            <a:endParaRPr sz="1100"/>
          </a:p>
          <a:p>
            <a:pPr marL="177800" marR="0" lvl="0" indent="-139700" algn="l" rtl="0">
              <a:spcBef>
                <a:spcPts val="0"/>
              </a:spcBef>
              <a:spcAft>
                <a:spcPts val="0"/>
              </a:spcAft>
              <a:buClr>
                <a:schemeClr val="dk1"/>
              </a:buClr>
              <a:buSzPts val="700"/>
              <a:buFont typeface="Arial"/>
              <a:buNone/>
            </a:pPr>
            <a:endParaRPr sz="700" b="1">
              <a:solidFill>
                <a:srgbClr val="C00000"/>
              </a:solidFill>
              <a:latin typeface="Calibri"/>
              <a:ea typeface="Calibri"/>
              <a:cs typeface="Calibri"/>
              <a:sym typeface="Calibri"/>
            </a:endParaRPr>
          </a:p>
          <a:p>
            <a:pPr marL="177800" marR="0" lvl="0" indent="-171450" algn="l" rtl="0">
              <a:spcBef>
                <a:spcPts val="0"/>
              </a:spcBef>
              <a:spcAft>
                <a:spcPts val="0"/>
              </a:spcAft>
              <a:buClr>
                <a:srgbClr val="C00000"/>
              </a:buClr>
              <a:buSzPts val="1500"/>
              <a:buFont typeface="Arial"/>
              <a:buChar char="•"/>
            </a:pPr>
            <a:r>
              <a:rPr lang="en" sz="1500" b="1">
                <a:solidFill>
                  <a:srgbClr val="C00000"/>
                </a:solidFill>
                <a:latin typeface="Calibri"/>
                <a:ea typeface="Calibri"/>
                <a:cs typeface="Calibri"/>
                <a:sym typeface="Calibri"/>
              </a:rPr>
              <a:t>Celebrate positive environment with praise around</a:t>
            </a:r>
            <a:endParaRPr sz="1100"/>
          </a:p>
          <a:p>
            <a:pPr marL="177800" marR="0" lvl="0" indent="-139700" algn="l" rtl="0">
              <a:spcBef>
                <a:spcPts val="0"/>
              </a:spcBef>
              <a:spcAft>
                <a:spcPts val="0"/>
              </a:spcAft>
              <a:buClr>
                <a:schemeClr val="dk1"/>
              </a:buClr>
              <a:buSzPts val="700"/>
              <a:buFont typeface="Arial"/>
              <a:buNone/>
            </a:pPr>
            <a:endParaRPr sz="700" b="1">
              <a:solidFill>
                <a:srgbClr val="C00000"/>
              </a:solidFill>
              <a:latin typeface="Calibri"/>
              <a:ea typeface="Calibri"/>
              <a:cs typeface="Calibri"/>
              <a:sym typeface="Calibri"/>
            </a:endParaRPr>
          </a:p>
          <a:p>
            <a:pPr marL="177800" marR="0" lvl="0" indent="-171450" algn="l" rtl="0">
              <a:spcBef>
                <a:spcPts val="0"/>
              </a:spcBef>
              <a:spcAft>
                <a:spcPts val="0"/>
              </a:spcAft>
              <a:buClr>
                <a:srgbClr val="C00000"/>
              </a:buClr>
              <a:buSzPts val="1500"/>
              <a:buFont typeface="Arial"/>
              <a:buChar char="•"/>
            </a:pPr>
            <a:r>
              <a:rPr lang="en" sz="1500" b="1">
                <a:solidFill>
                  <a:srgbClr val="C00000"/>
                </a:solidFill>
                <a:latin typeface="Calibri"/>
                <a:ea typeface="Calibri"/>
                <a:cs typeface="Calibri"/>
                <a:sym typeface="Calibri"/>
              </a:rPr>
              <a:t>If your rates are low, revisit praise plan</a:t>
            </a:r>
            <a:endParaRPr sz="1500">
              <a:solidFill>
                <a:srgbClr val="C00000"/>
              </a:solidFill>
              <a:latin typeface="Calibri"/>
              <a:ea typeface="Calibri"/>
              <a:cs typeface="Calibri"/>
              <a:sym typeface="Calibri"/>
            </a:endParaRPr>
          </a:p>
        </p:txBody>
      </p:sp>
      <p:pic>
        <p:nvPicPr>
          <p:cNvPr id="957" name="Google Shape;957;p75" descr="Free Phone Cliparts, Download Free Clip Art, Free Clip Art on Clipart  Library"/>
          <p:cNvPicPr preferRelativeResize="0"/>
          <p:nvPr/>
        </p:nvPicPr>
        <p:blipFill rotWithShape="1">
          <a:blip r:embed="rId4">
            <a:alphaModFix/>
          </a:blip>
          <a:srcRect/>
          <a:stretch/>
        </p:blipFill>
        <p:spPr>
          <a:xfrm rot="645967">
            <a:off x="5042629" y="4248944"/>
            <a:ext cx="584892" cy="610889"/>
          </a:xfrm>
          <a:prstGeom prst="rect">
            <a:avLst/>
          </a:prstGeom>
          <a:noFill/>
          <a:ln>
            <a:noFill/>
          </a:ln>
        </p:spPr>
      </p:pic>
      <p:sp>
        <p:nvSpPr>
          <p:cNvPr id="958" name="Google Shape;958;p75"/>
          <p:cNvSpPr txBox="1"/>
          <p:nvPr/>
        </p:nvSpPr>
        <p:spPr>
          <a:xfrm>
            <a:off x="272400" y="4702400"/>
            <a:ext cx="8599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Simonsen, B. &amp; Yanek, K. (2020, December 18).  </a:t>
            </a:r>
            <a:r>
              <a:rPr lang="en" sz="1100" i="1">
                <a:solidFill>
                  <a:schemeClr val="dk1"/>
                </a:solidFill>
                <a:latin typeface="Times New Roman"/>
                <a:ea typeface="Times New Roman"/>
                <a:cs typeface="Times New Roman"/>
                <a:sym typeface="Times New Roman"/>
              </a:rPr>
              <a:t>Building Habits of Effective Practice</a:t>
            </a:r>
            <a:r>
              <a:rPr lang="en" sz="1100">
                <a:solidFill>
                  <a:schemeClr val="dk1"/>
                </a:solidFill>
                <a:latin typeface="Times New Roman"/>
                <a:ea typeface="Times New Roman"/>
                <a:cs typeface="Times New Roman"/>
                <a:sym typeface="Times New Roman"/>
              </a:rPr>
              <a:t> </a:t>
            </a:r>
            <a:r>
              <a:rPr lang="en" sz="1100" i="1">
                <a:solidFill>
                  <a:schemeClr val="dk1"/>
                </a:solidFill>
                <a:latin typeface="Times New Roman"/>
                <a:ea typeface="Times New Roman"/>
                <a:cs typeface="Times New Roman"/>
                <a:sym typeface="Times New Roman"/>
              </a:rPr>
              <a:t>in Today’s (Remote, Hybrid, and In-Person) Classrooms </a:t>
            </a:r>
            <a:r>
              <a:rPr lang="en" sz="1100">
                <a:solidFill>
                  <a:schemeClr val="dk1"/>
                </a:solidFill>
                <a:latin typeface="Times New Roman"/>
                <a:ea typeface="Times New Roman"/>
                <a:cs typeface="Times New Roman"/>
                <a:sym typeface="Times New Roman"/>
              </a:rPr>
              <a:t>[Powerpoint slides]. </a:t>
            </a:r>
            <a:r>
              <a:rPr lang="en" sz="1100" u="sng">
                <a:solidFill>
                  <a:schemeClr val="hlink"/>
                </a:solidFill>
                <a:latin typeface="Times New Roman"/>
                <a:ea typeface="Times New Roman"/>
                <a:cs typeface="Times New Roman"/>
                <a:sym typeface="Times New Roman"/>
                <a:hlinkClick r:id="rId5"/>
              </a:rPr>
              <a:t>https://www.pbis.org/video/building-habits-of-effective-practice-webinar</a:t>
            </a:r>
            <a:r>
              <a:rPr lang="en" sz="1100">
                <a:solidFill>
                  <a:schemeClr val="dk1"/>
                </a:solidFill>
                <a:latin typeface="Times New Roman"/>
                <a:ea typeface="Times New Roman"/>
                <a:cs typeface="Times New Roman"/>
                <a:sym typeface="Times New Roman"/>
              </a:rPr>
              <a:t>. </a:t>
            </a:r>
            <a:endParaRPr sz="1300">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7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p>
            <a:pPr marL="0" lvl="0" indent="0" algn="ctr" rtl="0">
              <a:lnSpc>
                <a:spcPct val="90000"/>
              </a:lnSpc>
              <a:spcBef>
                <a:spcPts val="0"/>
              </a:spcBef>
              <a:spcAft>
                <a:spcPts val="0"/>
              </a:spcAft>
              <a:buClr>
                <a:schemeClr val="dk1"/>
              </a:buClr>
              <a:buSzPts val="4100"/>
              <a:buFont typeface="Calibri"/>
              <a:buNone/>
            </a:pPr>
            <a:r>
              <a:rPr lang="en" sz="4100" b="1">
                <a:latin typeface="Calibri"/>
                <a:ea typeface="Calibri"/>
                <a:cs typeface="Calibri"/>
                <a:sym typeface="Calibri"/>
              </a:rPr>
              <a:t>Habit Development </a:t>
            </a:r>
            <a:r>
              <a:rPr lang="en" sz="4100" b="1" i="1">
                <a:latin typeface="Calibri"/>
                <a:ea typeface="Calibri"/>
                <a:cs typeface="Calibri"/>
                <a:sym typeface="Calibri"/>
              </a:rPr>
              <a:t>Systems</a:t>
            </a:r>
            <a:br>
              <a:rPr lang="en" sz="3000"/>
            </a:br>
            <a:r>
              <a:rPr lang="en" sz="3000" i="1"/>
              <a:t>Building Blocks of Behavior</a:t>
            </a:r>
            <a:endParaRPr/>
          </a:p>
        </p:txBody>
      </p:sp>
      <p:sp>
        <p:nvSpPr>
          <p:cNvPr id="965" name="Google Shape;965;p76"/>
          <p:cNvSpPr/>
          <p:nvPr/>
        </p:nvSpPr>
        <p:spPr>
          <a:xfrm>
            <a:off x="722870" y="1330915"/>
            <a:ext cx="2214900" cy="1316100"/>
          </a:xfrm>
          <a:prstGeom prst="roundRect">
            <a:avLst>
              <a:gd name="adj" fmla="val 16667"/>
            </a:avLst>
          </a:prstGeom>
          <a:solidFill>
            <a:srgbClr val="1E4E79"/>
          </a:solidFill>
          <a:ln w="57150" cap="flat" cmpd="sng">
            <a:solidFill>
              <a:srgbClr val="1E4E79"/>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500" b="1">
                <a:solidFill>
                  <a:schemeClr val="lt1"/>
                </a:solidFill>
                <a:latin typeface="Calibri"/>
                <a:ea typeface="Calibri"/>
                <a:cs typeface="Calibri"/>
                <a:sym typeface="Calibri"/>
              </a:rPr>
              <a:t>A</a:t>
            </a:r>
            <a:endParaRPr sz="1100"/>
          </a:p>
          <a:p>
            <a:pPr marL="0" marR="0" lvl="0" indent="0" algn="ctr" rtl="0">
              <a:spcBef>
                <a:spcPts val="0"/>
              </a:spcBef>
              <a:spcAft>
                <a:spcPts val="0"/>
              </a:spcAft>
              <a:buNone/>
            </a:pPr>
            <a:r>
              <a:rPr lang="en" sz="2100" b="1">
                <a:solidFill>
                  <a:schemeClr val="lt1"/>
                </a:solidFill>
                <a:latin typeface="Calibri"/>
                <a:ea typeface="Calibri"/>
                <a:cs typeface="Calibri"/>
                <a:sym typeface="Calibri"/>
              </a:rPr>
              <a:t>Antecedent</a:t>
            </a:r>
            <a:endParaRPr sz="1100"/>
          </a:p>
        </p:txBody>
      </p:sp>
      <p:sp>
        <p:nvSpPr>
          <p:cNvPr id="966" name="Google Shape;966;p76"/>
          <p:cNvSpPr/>
          <p:nvPr/>
        </p:nvSpPr>
        <p:spPr>
          <a:xfrm>
            <a:off x="3464525" y="1330915"/>
            <a:ext cx="2214900" cy="1316100"/>
          </a:xfrm>
          <a:prstGeom prst="roundRect">
            <a:avLst>
              <a:gd name="adj" fmla="val 16667"/>
            </a:avLst>
          </a:prstGeom>
          <a:solidFill>
            <a:srgbClr val="521B93"/>
          </a:solidFill>
          <a:ln w="57150" cap="flat" cmpd="sng">
            <a:solidFill>
              <a:srgbClr val="521B9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500" b="1">
                <a:solidFill>
                  <a:schemeClr val="lt1"/>
                </a:solidFill>
                <a:latin typeface="Calibri"/>
                <a:ea typeface="Calibri"/>
                <a:cs typeface="Calibri"/>
                <a:sym typeface="Calibri"/>
              </a:rPr>
              <a:t>B</a:t>
            </a:r>
            <a:endParaRPr sz="1100"/>
          </a:p>
          <a:p>
            <a:pPr marL="0" marR="0" lvl="0" indent="0" algn="ctr" rtl="0">
              <a:spcBef>
                <a:spcPts val="0"/>
              </a:spcBef>
              <a:spcAft>
                <a:spcPts val="0"/>
              </a:spcAft>
              <a:buNone/>
            </a:pPr>
            <a:r>
              <a:rPr lang="en" sz="2100" b="1">
                <a:solidFill>
                  <a:schemeClr val="lt1"/>
                </a:solidFill>
                <a:latin typeface="Calibri"/>
                <a:ea typeface="Calibri"/>
                <a:cs typeface="Calibri"/>
                <a:sym typeface="Calibri"/>
              </a:rPr>
              <a:t>Behavior</a:t>
            </a:r>
            <a:endParaRPr sz="2100">
              <a:solidFill>
                <a:schemeClr val="lt1"/>
              </a:solidFill>
              <a:latin typeface="Calibri"/>
              <a:ea typeface="Calibri"/>
              <a:cs typeface="Calibri"/>
              <a:sym typeface="Calibri"/>
            </a:endParaRPr>
          </a:p>
        </p:txBody>
      </p:sp>
      <p:sp>
        <p:nvSpPr>
          <p:cNvPr id="967" name="Google Shape;967;p76"/>
          <p:cNvSpPr/>
          <p:nvPr/>
        </p:nvSpPr>
        <p:spPr>
          <a:xfrm>
            <a:off x="6206181" y="1330915"/>
            <a:ext cx="2214900" cy="1316100"/>
          </a:xfrm>
          <a:prstGeom prst="roundRect">
            <a:avLst>
              <a:gd name="adj" fmla="val 16667"/>
            </a:avLst>
          </a:prstGeom>
          <a:solidFill>
            <a:srgbClr val="C00000"/>
          </a:solidFill>
          <a:ln w="57150" cap="flat" cmpd="sng">
            <a:solidFill>
              <a:srgbClr val="C00000"/>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4500" b="1">
                <a:solidFill>
                  <a:schemeClr val="lt1"/>
                </a:solidFill>
                <a:latin typeface="Calibri"/>
                <a:ea typeface="Calibri"/>
                <a:cs typeface="Calibri"/>
                <a:sym typeface="Calibri"/>
              </a:rPr>
              <a:t>C</a:t>
            </a:r>
            <a:endParaRPr sz="1100"/>
          </a:p>
          <a:p>
            <a:pPr marL="0" marR="0" lvl="0" indent="0" algn="ctr" rtl="0">
              <a:spcBef>
                <a:spcPts val="0"/>
              </a:spcBef>
              <a:spcAft>
                <a:spcPts val="0"/>
              </a:spcAft>
              <a:buNone/>
            </a:pPr>
            <a:r>
              <a:rPr lang="en" sz="2100" b="1">
                <a:solidFill>
                  <a:schemeClr val="lt1"/>
                </a:solidFill>
                <a:latin typeface="Calibri"/>
                <a:ea typeface="Calibri"/>
                <a:cs typeface="Calibri"/>
                <a:sym typeface="Calibri"/>
              </a:rPr>
              <a:t>Consequence</a:t>
            </a:r>
            <a:endParaRPr sz="1200">
              <a:solidFill>
                <a:schemeClr val="lt1"/>
              </a:solidFill>
              <a:latin typeface="Calibri"/>
              <a:ea typeface="Calibri"/>
              <a:cs typeface="Calibri"/>
              <a:sym typeface="Calibri"/>
            </a:endParaRPr>
          </a:p>
        </p:txBody>
      </p:sp>
      <p:sp>
        <p:nvSpPr>
          <p:cNvPr id="968" name="Google Shape;968;p76"/>
          <p:cNvSpPr/>
          <p:nvPr/>
        </p:nvSpPr>
        <p:spPr>
          <a:xfrm>
            <a:off x="722870" y="273844"/>
            <a:ext cx="7698300" cy="994200"/>
          </a:xfrm>
          <a:prstGeom prst="roundRect">
            <a:avLst>
              <a:gd name="adj" fmla="val 16667"/>
            </a:avLst>
          </a:prstGeom>
          <a:noFill/>
          <a:ln w="57150" cap="flat" cmpd="sng">
            <a:solidFill>
              <a:schemeClr val="dk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grpSp>
        <p:nvGrpSpPr>
          <p:cNvPr id="969" name="Google Shape;969;p76"/>
          <p:cNvGrpSpPr/>
          <p:nvPr/>
        </p:nvGrpSpPr>
        <p:grpSpPr>
          <a:xfrm>
            <a:off x="2937785" y="2709897"/>
            <a:ext cx="1872450" cy="1371169"/>
            <a:chOff x="4327459" y="4923386"/>
            <a:chExt cx="2496600" cy="1828225"/>
          </a:xfrm>
        </p:grpSpPr>
        <p:pic>
          <p:nvPicPr>
            <p:cNvPr id="970" name="Google Shape;970;p76" descr="Pictures - All Pictures"/>
            <p:cNvPicPr preferRelativeResize="0"/>
            <p:nvPr/>
          </p:nvPicPr>
          <p:blipFill rotWithShape="1">
            <a:blip r:embed="rId3">
              <a:alphaModFix/>
            </a:blip>
            <a:srcRect/>
            <a:stretch/>
          </p:blipFill>
          <p:spPr>
            <a:xfrm>
              <a:off x="4494128" y="4923386"/>
              <a:ext cx="2289433" cy="1503937"/>
            </a:xfrm>
            <a:prstGeom prst="rect">
              <a:avLst/>
            </a:prstGeom>
            <a:noFill/>
            <a:ln>
              <a:noFill/>
            </a:ln>
          </p:spPr>
        </p:pic>
        <p:sp>
          <p:nvSpPr>
            <p:cNvPr id="971" name="Google Shape;971;p76"/>
            <p:cNvSpPr txBox="1"/>
            <p:nvPr/>
          </p:nvSpPr>
          <p:spPr>
            <a:xfrm>
              <a:off x="4327459" y="6351411"/>
              <a:ext cx="2496600" cy="4002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521B93"/>
                  </a:solidFill>
                  <a:latin typeface="Calibri"/>
                  <a:ea typeface="Calibri"/>
                  <a:cs typeface="Calibri"/>
                  <a:sym typeface="Calibri"/>
                </a:rPr>
                <a:t>Train &amp; Coach</a:t>
              </a:r>
              <a:endParaRPr sz="1100"/>
            </a:p>
          </p:txBody>
        </p:sp>
      </p:grpSp>
      <p:grpSp>
        <p:nvGrpSpPr>
          <p:cNvPr id="972" name="Google Shape;972;p76"/>
          <p:cNvGrpSpPr/>
          <p:nvPr/>
        </p:nvGrpSpPr>
        <p:grpSpPr>
          <a:xfrm>
            <a:off x="3916136" y="3424696"/>
            <a:ext cx="2454750" cy="1381572"/>
            <a:chOff x="6317481" y="5036457"/>
            <a:chExt cx="3273000" cy="1842096"/>
          </a:xfrm>
        </p:grpSpPr>
        <p:pic>
          <p:nvPicPr>
            <p:cNvPr id="973" name="Google Shape;973;p76" descr="screen beans measure - Clip Art Library"/>
            <p:cNvPicPr preferRelativeResize="0"/>
            <p:nvPr/>
          </p:nvPicPr>
          <p:blipFill rotWithShape="1">
            <a:blip r:embed="rId4">
              <a:alphaModFix/>
            </a:blip>
            <a:srcRect/>
            <a:stretch/>
          </p:blipFill>
          <p:spPr>
            <a:xfrm>
              <a:off x="7134249" y="5036457"/>
              <a:ext cx="1395416" cy="1456418"/>
            </a:xfrm>
            <a:prstGeom prst="rect">
              <a:avLst/>
            </a:prstGeom>
            <a:noFill/>
            <a:ln>
              <a:noFill/>
            </a:ln>
          </p:spPr>
        </p:pic>
        <p:sp>
          <p:nvSpPr>
            <p:cNvPr id="974" name="Google Shape;974;p76"/>
            <p:cNvSpPr txBox="1"/>
            <p:nvPr/>
          </p:nvSpPr>
          <p:spPr>
            <a:xfrm>
              <a:off x="6317481" y="6478353"/>
              <a:ext cx="3273000" cy="4002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521B93"/>
                  </a:solidFill>
                  <a:latin typeface="Calibri"/>
                  <a:ea typeface="Calibri"/>
                  <a:cs typeface="Calibri"/>
                  <a:sym typeface="Calibri"/>
                </a:rPr>
                <a:t>Monitor Fidelity &amp; Outcomes</a:t>
              </a:r>
              <a:endParaRPr sz="1100"/>
            </a:p>
          </p:txBody>
        </p:sp>
      </p:grpSp>
      <p:grpSp>
        <p:nvGrpSpPr>
          <p:cNvPr id="975" name="Google Shape;975;p76"/>
          <p:cNvGrpSpPr/>
          <p:nvPr/>
        </p:nvGrpSpPr>
        <p:grpSpPr>
          <a:xfrm>
            <a:off x="116126" y="2647021"/>
            <a:ext cx="1744200" cy="1553129"/>
            <a:chOff x="-1" y="4786099"/>
            <a:chExt cx="2325600" cy="2070839"/>
          </a:xfrm>
        </p:grpSpPr>
        <p:pic>
          <p:nvPicPr>
            <p:cNvPr id="976" name="Google Shape;976;p76" descr="Free Screen Beans Cliparts, Download Free Clip Art, Free Clip Art on Clipart  Library"/>
            <p:cNvPicPr preferRelativeResize="0"/>
            <p:nvPr/>
          </p:nvPicPr>
          <p:blipFill rotWithShape="1">
            <a:blip r:embed="rId5">
              <a:alphaModFix/>
            </a:blip>
            <a:srcRect/>
            <a:stretch/>
          </p:blipFill>
          <p:spPr>
            <a:xfrm>
              <a:off x="0" y="4786099"/>
              <a:ext cx="2283633" cy="1692254"/>
            </a:xfrm>
            <a:prstGeom prst="rect">
              <a:avLst/>
            </a:prstGeom>
            <a:noFill/>
            <a:ln>
              <a:noFill/>
            </a:ln>
          </p:spPr>
        </p:pic>
        <p:sp>
          <p:nvSpPr>
            <p:cNvPr id="977" name="Google Shape;977;p76"/>
            <p:cNvSpPr txBox="1"/>
            <p:nvPr/>
          </p:nvSpPr>
          <p:spPr>
            <a:xfrm>
              <a:off x="-1" y="6456738"/>
              <a:ext cx="2325600" cy="4002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1E4E79"/>
                  </a:solidFill>
                  <a:latin typeface="Calibri"/>
                  <a:ea typeface="Calibri"/>
                  <a:cs typeface="Calibri"/>
                  <a:sym typeface="Calibri"/>
                </a:rPr>
                <a:t>Prompt &amp; Remind</a:t>
              </a:r>
              <a:endParaRPr sz="1100"/>
            </a:p>
          </p:txBody>
        </p:sp>
        <p:sp>
          <p:nvSpPr>
            <p:cNvPr id="978" name="Google Shape;978;p76"/>
            <p:cNvSpPr txBox="1"/>
            <p:nvPr/>
          </p:nvSpPr>
          <p:spPr>
            <a:xfrm>
              <a:off x="838197" y="5118338"/>
              <a:ext cx="1487400" cy="6462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400" b="1">
                  <a:solidFill>
                    <a:schemeClr val="dk1"/>
                  </a:solidFill>
                  <a:latin typeface="Short Stack"/>
                  <a:ea typeface="Short Stack"/>
                  <a:cs typeface="Short Stack"/>
                  <a:sym typeface="Short Stack"/>
                </a:rPr>
                <a:t>Greet Students!</a:t>
              </a:r>
              <a:endParaRPr sz="1100"/>
            </a:p>
          </p:txBody>
        </p:sp>
      </p:grpSp>
      <p:grpSp>
        <p:nvGrpSpPr>
          <p:cNvPr id="979" name="Google Shape;979;p76"/>
          <p:cNvGrpSpPr/>
          <p:nvPr/>
        </p:nvGrpSpPr>
        <p:grpSpPr>
          <a:xfrm>
            <a:off x="994942" y="3180867"/>
            <a:ext cx="2583675" cy="1557795"/>
            <a:chOff x="1566246" y="4713624"/>
            <a:chExt cx="3444900" cy="2077060"/>
          </a:xfrm>
        </p:grpSpPr>
        <p:pic>
          <p:nvPicPr>
            <p:cNvPr id="980" name="Google Shape;980;p76" descr="Screen beans | Clipart kostenlos, Projekte"/>
            <p:cNvPicPr preferRelativeResize="0"/>
            <p:nvPr/>
          </p:nvPicPr>
          <p:blipFill rotWithShape="1">
            <a:blip r:embed="rId6">
              <a:alphaModFix/>
            </a:blip>
            <a:srcRect/>
            <a:stretch/>
          </p:blipFill>
          <p:spPr>
            <a:xfrm>
              <a:off x="2652434" y="4713624"/>
              <a:ext cx="1933831" cy="1732789"/>
            </a:xfrm>
            <a:prstGeom prst="rect">
              <a:avLst/>
            </a:prstGeom>
            <a:noFill/>
            <a:ln>
              <a:noFill/>
            </a:ln>
          </p:spPr>
        </p:pic>
        <p:sp>
          <p:nvSpPr>
            <p:cNvPr id="981" name="Google Shape;981;p76"/>
            <p:cNvSpPr txBox="1"/>
            <p:nvPr/>
          </p:nvSpPr>
          <p:spPr>
            <a:xfrm>
              <a:off x="1566246" y="6390484"/>
              <a:ext cx="3444900" cy="4002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1E4E79"/>
                  </a:solidFill>
                  <a:latin typeface="Calibri"/>
                  <a:ea typeface="Calibri"/>
                  <a:cs typeface="Calibri"/>
                  <a:sym typeface="Calibri"/>
                </a:rPr>
                <a:t>Provide Resources to Support</a:t>
              </a:r>
              <a:endParaRPr sz="1100"/>
            </a:p>
          </p:txBody>
        </p:sp>
      </p:grpSp>
      <p:grpSp>
        <p:nvGrpSpPr>
          <p:cNvPr id="982" name="Google Shape;982;p76"/>
          <p:cNvGrpSpPr/>
          <p:nvPr/>
        </p:nvGrpSpPr>
        <p:grpSpPr>
          <a:xfrm>
            <a:off x="6370873" y="3111995"/>
            <a:ext cx="2924077" cy="1547727"/>
            <a:chOff x="7773099" y="4722860"/>
            <a:chExt cx="3840900" cy="1735120"/>
          </a:xfrm>
        </p:grpSpPr>
        <p:grpSp>
          <p:nvGrpSpPr>
            <p:cNvPr id="983" name="Google Shape;983;p76"/>
            <p:cNvGrpSpPr/>
            <p:nvPr/>
          </p:nvGrpSpPr>
          <p:grpSpPr>
            <a:xfrm>
              <a:off x="7773099" y="4946372"/>
              <a:ext cx="3840900" cy="1511608"/>
              <a:chOff x="8772072" y="5108998"/>
              <a:chExt cx="3840900" cy="1511608"/>
            </a:xfrm>
          </p:grpSpPr>
          <p:pic>
            <p:nvPicPr>
              <p:cNvPr id="984" name="Google Shape;984;p76" descr="Microsoft Clipart Screen Bean - Screen Beans Clip Art Only , Free  Transparent Clipart - ClipartKey"/>
              <p:cNvPicPr preferRelativeResize="0"/>
              <p:nvPr/>
            </p:nvPicPr>
            <p:blipFill rotWithShape="1">
              <a:blip r:embed="rId7">
                <a:alphaModFix/>
              </a:blip>
              <a:srcRect/>
              <a:stretch/>
            </p:blipFill>
            <p:spPr>
              <a:xfrm>
                <a:off x="10748688" y="5108998"/>
                <a:ext cx="1206413" cy="1320766"/>
              </a:xfrm>
              <a:prstGeom prst="rect">
                <a:avLst/>
              </a:prstGeom>
              <a:solidFill>
                <a:srgbClr val="C00000"/>
              </a:solidFill>
              <a:ln>
                <a:noFill/>
              </a:ln>
            </p:spPr>
          </p:pic>
          <p:grpSp>
            <p:nvGrpSpPr>
              <p:cNvPr id="985" name="Google Shape;985;p76"/>
              <p:cNvGrpSpPr/>
              <p:nvPr/>
            </p:nvGrpSpPr>
            <p:grpSpPr>
              <a:xfrm>
                <a:off x="8772072" y="5206121"/>
                <a:ext cx="3840900" cy="1414485"/>
                <a:chOff x="8772072" y="5206121"/>
                <a:chExt cx="3840900" cy="1414485"/>
              </a:xfrm>
            </p:grpSpPr>
            <p:sp>
              <p:nvSpPr>
                <p:cNvPr id="986" name="Google Shape;986;p76"/>
                <p:cNvSpPr txBox="1"/>
                <p:nvPr/>
              </p:nvSpPr>
              <p:spPr>
                <a:xfrm>
                  <a:off x="8772072" y="6220406"/>
                  <a:ext cx="3840900" cy="400200"/>
                </a:xfrm>
                <a:prstGeom prst="rect">
                  <a:avLst/>
                </a:prstGeom>
                <a:solidFill>
                  <a:schemeClr val="lt1"/>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C00000"/>
                      </a:solidFill>
                      <a:latin typeface="Calibri"/>
                      <a:ea typeface="Calibri"/>
                      <a:cs typeface="Calibri"/>
                      <a:sym typeface="Calibri"/>
                    </a:rPr>
                    <a:t>Celebrate Progress &amp; Successes!</a:t>
                  </a:r>
                  <a:endParaRPr sz="1100"/>
                </a:p>
              </p:txBody>
            </p:sp>
            <p:pic>
              <p:nvPicPr>
                <p:cNvPr id="987" name="Google Shape;987;p76" descr="Screen Bean People Clipart Free Clip Art Images | Clip art, Free photoshop  resources, Free clip art"/>
                <p:cNvPicPr preferRelativeResize="0"/>
                <p:nvPr/>
              </p:nvPicPr>
              <p:blipFill rotWithShape="1">
                <a:blip r:embed="rId8">
                  <a:alphaModFix/>
                </a:blip>
                <a:srcRect/>
                <a:stretch/>
              </p:blipFill>
              <p:spPr>
                <a:xfrm>
                  <a:off x="9915662" y="5206121"/>
                  <a:ext cx="1095981" cy="1006514"/>
                </a:xfrm>
                <a:prstGeom prst="rect">
                  <a:avLst/>
                </a:prstGeom>
                <a:noFill/>
                <a:ln>
                  <a:noFill/>
                </a:ln>
              </p:spPr>
            </p:pic>
          </p:grpSp>
        </p:grpSp>
        <p:pic>
          <p:nvPicPr>
            <p:cNvPr id="988" name="Google Shape;988;p76" descr="award ribbon red | Award ribbon, Ribbon clipart, Clip art"/>
            <p:cNvPicPr preferRelativeResize="0"/>
            <p:nvPr/>
          </p:nvPicPr>
          <p:blipFill rotWithShape="1">
            <a:blip r:embed="rId9">
              <a:alphaModFix/>
            </a:blip>
            <a:srcRect r="5015"/>
            <a:stretch/>
          </p:blipFill>
          <p:spPr>
            <a:xfrm flipH="1">
              <a:off x="10459527" y="4722860"/>
              <a:ext cx="662846" cy="962515"/>
            </a:xfrm>
            <a:prstGeom prst="rect">
              <a:avLst/>
            </a:prstGeom>
            <a:noFill/>
            <a:ln>
              <a:noFill/>
            </a:ln>
          </p:spPr>
        </p:pic>
        <p:sp>
          <p:nvSpPr>
            <p:cNvPr id="989" name="Google Shape;989;p76"/>
            <p:cNvSpPr txBox="1"/>
            <p:nvPr/>
          </p:nvSpPr>
          <p:spPr>
            <a:xfrm>
              <a:off x="10511293" y="4883588"/>
              <a:ext cx="548400" cy="461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1800" b="1">
                  <a:solidFill>
                    <a:srgbClr val="C00000"/>
                  </a:solidFill>
                  <a:latin typeface="Calibri"/>
                  <a:ea typeface="Calibri"/>
                  <a:cs typeface="Calibri"/>
                  <a:sym typeface="Calibri"/>
                </a:rPr>
                <a:t>S</a:t>
              </a:r>
              <a:r>
                <a:rPr lang="en" sz="1800" b="1" baseline="30000">
                  <a:solidFill>
                    <a:srgbClr val="C00000"/>
                  </a:solidFill>
                  <a:latin typeface="Calibri"/>
                  <a:ea typeface="Calibri"/>
                  <a:cs typeface="Calibri"/>
                  <a:sym typeface="Calibri"/>
                </a:rPr>
                <a:t>R+</a:t>
              </a:r>
              <a:endParaRPr sz="1100"/>
            </a:p>
          </p:txBody>
        </p:sp>
      </p:grpSp>
      <p:grpSp>
        <p:nvGrpSpPr>
          <p:cNvPr id="990" name="Google Shape;990;p76"/>
          <p:cNvGrpSpPr/>
          <p:nvPr/>
        </p:nvGrpSpPr>
        <p:grpSpPr>
          <a:xfrm>
            <a:off x="5504507" y="2709908"/>
            <a:ext cx="2012400" cy="1371169"/>
            <a:chOff x="4140833" y="4923386"/>
            <a:chExt cx="2683200" cy="1828225"/>
          </a:xfrm>
        </p:grpSpPr>
        <p:pic>
          <p:nvPicPr>
            <p:cNvPr id="991" name="Google Shape;991;p76" descr="Pictures - All Pictures"/>
            <p:cNvPicPr preferRelativeResize="0"/>
            <p:nvPr/>
          </p:nvPicPr>
          <p:blipFill rotWithShape="1">
            <a:blip r:embed="rId3">
              <a:alphaModFix/>
            </a:blip>
            <a:srcRect/>
            <a:stretch/>
          </p:blipFill>
          <p:spPr>
            <a:xfrm>
              <a:off x="4407044" y="4923386"/>
              <a:ext cx="2289433" cy="1503937"/>
            </a:xfrm>
            <a:prstGeom prst="rect">
              <a:avLst/>
            </a:prstGeom>
            <a:noFill/>
            <a:ln>
              <a:noFill/>
            </a:ln>
          </p:spPr>
        </p:pic>
        <p:sp>
          <p:nvSpPr>
            <p:cNvPr id="992" name="Google Shape;992;p76"/>
            <p:cNvSpPr txBox="1"/>
            <p:nvPr/>
          </p:nvSpPr>
          <p:spPr>
            <a:xfrm>
              <a:off x="4140833" y="6351411"/>
              <a:ext cx="2683200" cy="400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 sz="1500" b="1">
                  <a:solidFill>
                    <a:srgbClr val="C00000"/>
                  </a:solidFill>
                  <a:latin typeface="Calibri"/>
                  <a:ea typeface="Calibri"/>
                  <a:cs typeface="Calibri"/>
                  <a:sym typeface="Calibri"/>
                </a:rPr>
                <a:t>Performance Feedback</a:t>
              </a:r>
              <a:endParaRPr sz="1100"/>
            </a:p>
          </p:txBody>
        </p:sp>
      </p:grpSp>
      <p:sp>
        <p:nvSpPr>
          <p:cNvPr id="993" name="Google Shape;993;p76"/>
          <p:cNvSpPr txBox="1"/>
          <p:nvPr/>
        </p:nvSpPr>
        <p:spPr>
          <a:xfrm>
            <a:off x="167375" y="4659725"/>
            <a:ext cx="88092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a:solidFill>
                  <a:schemeClr val="dk1"/>
                </a:solidFill>
                <a:latin typeface="Times New Roman"/>
                <a:ea typeface="Times New Roman"/>
                <a:cs typeface="Times New Roman"/>
                <a:sym typeface="Times New Roman"/>
              </a:rPr>
              <a:t>Simonsen, B. &amp; Yanek, K. (2020, December 18).  </a:t>
            </a:r>
            <a:r>
              <a:rPr lang="en" sz="1100" i="1">
                <a:solidFill>
                  <a:schemeClr val="dk1"/>
                </a:solidFill>
                <a:latin typeface="Times New Roman"/>
                <a:ea typeface="Times New Roman"/>
                <a:cs typeface="Times New Roman"/>
                <a:sym typeface="Times New Roman"/>
              </a:rPr>
              <a:t>Building Habits of Effective Practice</a:t>
            </a:r>
            <a:r>
              <a:rPr lang="en" sz="1100">
                <a:solidFill>
                  <a:schemeClr val="dk1"/>
                </a:solidFill>
                <a:latin typeface="Times New Roman"/>
                <a:ea typeface="Times New Roman"/>
                <a:cs typeface="Times New Roman"/>
                <a:sym typeface="Times New Roman"/>
              </a:rPr>
              <a:t> </a:t>
            </a:r>
            <a:r>
              <a:rPr lang="en" sz="1100" i="1">
                <a:solidFill>
                  <a:schemeClr val="dk1"/>
                </a:solidFill>
                <a:latin typeface="Times New Roman"/>
                <a:ea typeface="Times New Roman"/>
                <a:cs typeface="Times New Roman"/>
                <a:sym typeface="Times New Roman"/>
              </a:rPr>
              <a:t>in Today’s (Remote, Hybrid, and In-Person) Classrooms </a:t>
            </a:r>
            <a:r>
              <a:rPr lang="en" sz="1100">
                <a:solidFill>
                  <a:schemeClr val="dk1"/>
                </a:solidFill>
                <a:latin typeface="Times New Roman"/>
                <a:ea typeface="Times New Roman"/>
                <a:cs typeface="Times New Roman"/>
                <a:sym typeface="Times New Roman"/>
              </a:rPr>
              <a:t>[Powerpoint slides]. </a:t>
            </a:r>
            <a:r>
              <a:rPr lang="en" sz="1100" u="sng">
                <a:solidFill>
                  <a:schemeClr val="hlink"/>
                </a:solidFill>
                <a:latin typeface="Times New Roman"/>
                <a:ea typeface="Times New Roman"/>
                <a:cs typeface="Times New Roman"/>
                <a:sym typeface="Times New Roman"/>
                <a:hlinkClick r:id="rId10"/>
              </a:rPr>
              <a:t>https://www.pbis.org/video/building-habits-of-effective-practice-webinar</a:t>
            </a:r>
            <a:r>
              <a:rPr lang="en" sz="1100">
                <a:solidFill>
                  <a:schemeClr val="dk1"/>
                </a:solidFill>
                <a:latin typeface="Times New Roman"/>
                <a:ea typeface="Times New Roman"/>
                <a:cs typeface="Times New Roman"/>
                <a:sym typeface="Times New Roman"/>
              </a:rPr>
              <a:t>. </a:t>
            </a:r>
            <a:endParaRPr sz="1300">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9"/>
                                        </p:tgtEl>
                                        <p:attrNameLst>
                                          <p:attrName>style.visibility</p:attrName>
                                        </p:attrNameLst>
                                      </p:cBhvr>
                                      <p:to>
                                        <p:strVal val="visible"/>
                                      </p:to>
                                    </p:set>
                                    <p:animEffect transition="in" filter="fade">
                                      <p:cBhvr>
                                        <p:cTn id="7" dur="500"/>
                                        <p:tgtEl>
                                          <p:spTgt spid="97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9"/>
                                        </p:tgtEl>
                                        <p:attrNameLst>
                                          <p:attrName>style.visibility</p:attrName>
                                        </p:attrNameLst>
                                      </p:cBhvr>
                                      <p:to>
                                        <p:strVal val="visible"/>
                                      </p:to>
                                    </p:set>
                                    <p:animEffect transition="in" filter="fade">
                                      <p:cBhvr>
                                        <p:cTn id="12" dur="500"/>
                                        <p:tgtEl>
                                          <p:spTgt spid="96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75"/>
                                        </p:tgtEl>
                                        <p:attrNameLst>
                                          <p:attrName>style.visibility</p:attrName>
                                        </p:attrNameLst>
                                      </p:cBhvr>
                                      <p:to>
                                        <p:strVal val="visible"/>
                                      </p:to>
                                    </p:set>
                                    <p:animEffect transition="in" filter="fade">
                                      <p:cBhvr>
                                        <p:cTn id="17" dur="500"/>
                                        <p:tgtEl>
                                          <p:spTgt spid="9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72"/>
                                        </p:tgtEl>
                                        <p:attrNameLst>
                                          <p:attrName>style.visibility</p:attrName>
                                        </p:attrNameLst>
                                      </p:cBhvr>
                                      <p:to>
                                        <p:strVal val="visible"/>
                                      </p:to>
                                    </p:set>
                                    <p:animEffect transition="in" filter="fade">
                                      <p:cBhvr>
                                        <p:cTn id="22" dur="500"/>
                                        <p:tgtEl>
                                          <p:spTgt spid="9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90"/>
                                        </p:tgtEl>
                                        <p:attrNameLst>
                                          <p:attrName>style.visibility</p:attrName>
                                        </p:attrNameLst>
                                      </p:cBhvr>
                                      <p:to>
                                        <p:strVal val="visible"/>
                                      </p:to>
                                    </p:set>
                                    <p:animEffect transition="in" filter="fade">
                                      <p:cBhvr>
                                        <p:cTn id="27" dur="500"/>
                                        <p:tgtEl>
                                          <p:spTgt spid="99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82"/>
                                        </p:tgtEl>
                                        <p:attrNameLst>
                                          <p:attrName>style.visibility</p:attrName>
                                        </p:attrNameLst>
                                      </p:cBhvr>
                                      <p:to>
                                        <p:strVal val="visible"/>
                                      </p:to>
                                    </p:set>
                                    <p:animEffect transition="in" filter="fade">
                                      <p:cBhvr>
                                        <p:cTn id="32" dur="500"/>
                                        <p:tgtEl>
                                          <p:spTgt spid="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77"/>
          <p:cNvSpPr txBox="1">
            <a:spLocks noGrp="1"/>
          </p:cNvSpPr>
          <p:nvPr>
            <p:ph type="title"/>
          </p:nvPr>
        </p:nvSpPr>
        <p:spPr>
          <a:xfrm>
            <a:off x="471900" y="738725"/>
            <a:ext cx="58242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Top Ten Questions about Universal Screening:</a:t>
            </a:r>
            <a:endParaRPr/>
          </a:p>
          <a:p>
            <a:pPr marL="0" lvl="0" indent="0" algn="l" rtl="0">
              <a:spcBef>
                <a:spcPts val="0"/>
              </a:spcBef>
              <a:spcAft>
                <a:spcPts val="0"/>
              </a:spcAft>
              <a:buNone/>
            </a:pPr>
            <a:r>
              <a:rPr lang="en"/>
              <a:t>A Professional Learning Tool</a:t>
            </a:r>
            <a:endParaRPr/>
          </a:p>
        </p:txBody>
      </p:sp>
      <p:sp>
        <p:nvSpPr>
          <p:cNvPr id="999" name="Google Shape;999;p77"/>
          <p:cNvSpPr txBox="1">
            <a:spLocks noGrp="1"/>
          </p:cNvSpPr>
          <p:nvPr>
            <p:ph type="body" idx="1"/>
          </p:nvPr>
        </p:nvSpPr>
        <p:spPr>
          <a:xfrm>
            <a:off x="4694100" y="1864525"/>
            <a:ext cx="3999900" cy="2881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rPr>
              <a:t>Key Topics:</a:t>
            </a:r>
            <a:endParaRPr sz="1600" b="1">
              <a:solidFill>
                <a:srgbClr val="000000"/>
              </a:solidFill>
            </a:endParaRPr>
          </a:p>
          <a:p>
            <a:pPr marL="457200" lvl="0" indent="-330200" algn="l" rtl="0">
              <a:spcBef>
                <a:spcPts val="1200"/>
              </a:spcBef>
              <a:spcAft>
                <a:spcPts val="0"/>
              </a:spcAft>
              <a:buClr>
                <a:srgbClr val="000000"/>
              </a:buClr>
              <a:buSzPts val="1600"/>
              <a:buChar char="-"/>
            </a:pPr>
            <a:r>
              <a:rPr lang="en" sz="1600">
                <a:solidFill>
                  <a:srgbClr val="000000"/>
                </a:solidFill>
              </a:rPr>
              <a:t>Characteristics of effective screening tools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Similarities between academic and SEB tools</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When, who and how often to screen</a:t>
            </a:r>
            <a:endParaRPr sz="1600">
              <a:solidFill>
                <a:srgbClr val="000000"/>
              </a:solidFill>
            </a:endParaRPr>
          </a:p>
          <a:p>
            <a:pPr marL="457200" lvl="0" indent="-330200" algn="l" rtl="0">
              <a:spcBef>
                <a:spcPts val="0"/>
              </a:spcBef>
              <a:spcAft>
                <a:spcPts val="0"/>
              </a:spcAft>
              <a:buClr>
                <a:srgbClr val="000000"/>
              </a:buClr>
              <a:buSzPts val="1600"/>
              <a:buChar char="-"/>
            </a:pPr>
            <a:r>
              <a:rPr lang="en" sz="1600">
                <a:solidFill>
                  <a:srgbClr val="000000"/>
                </a:solidFill>
              </a:rPr>
              <a:t>Data decision making strategies</a:t>
            </a:r>
            <a:endParaRPr sz="1600">
              <a:solidFill>
                <a:srgbClr val="000000"/>
              </a:solidFill>
            </a:endParaRPr>
          </a:p>
        </p:txBody>
      </p:sp>
      <p:sp>
        <p:nvSpPr>
          <p:cNvPr id="1000" name="Google Shape;1000;p77"/>
          <p:cNvSpPr txBox="1">
            <a:spLocks noGrp="1"/>
          </p:cNvSpPr>
          <p:nvPr>
            <p:ph type="body" idx="2"/>
          </p:nvPr>
        </p:nvSpPr>
        <p:spPr>
          <a:xfrm>
            <a:off x="364350" y="1864525"/>
            <a:ext cx="3999900" cy="28818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600" b="1">
                <a:solidFill>
                  <a:srgbClr val="000000"/>
                </a:solidFill>
              </a:rPr>
              <a:t>Time</a:t>
            </a:r>
            <a:r>
              <a:rPr lang="en" sz="1600">
                <a:solidFill>
                  <a:srgbClr val="000000"/>
                </a:solidFill>
              </a:rPr>
              <a:t>:  40 minutes</a:t>
            </a:r>
            <a:br>
              <a:rPr lang="en" sz="1600">
                <a:solidFill>
                  <a:srgbClr val="000000"/>
                </a:solidFill>
              </a:rPr>
            </a:br>
            <a:endParaRPr sz="1600">
              <a:solidFill>
                <a:srgbClr val="000000"/>
              </a:solidFill>
            </a:endParaRPr>
          </a:p>
          <a:p>
            <a:pPr marL="0" lvl="0" indent="0" algn="l" rtl="0">
              <a:spcBef>
                <a:spcPts val="0"/>
              </a:spcBef>
              <a:spcAft>
                <a:spcPts val="0"/>
              </a:spcAft>
              <a:buNone/>
            </a:pPr>
            <a:r>
              <a:rPr lang="en" sz="1600" b="1">
                <a:solidFill>
                  <a:srgbClr val="000000"/>
                </a:solidFill>
              </a:rPr>
              <a:t>Intended audience:</a:t>
            </a:r>
            <a:r>
              <a:rPr lang="en" sz="1600">
                <a:solidFill>
                  <a:srgbClr val="000000"/>
                </a:solidFill>
              </a:rPr>
              <a:t>  all educators looking to understand the key ideas of universal screening</a:t>
            </a:r>
            <a:br>
              <a:rPr lang="en" sz="1600">
                <a:solidFill>
                  <a:srgbClr val="000000"/>
                </a:solidFill>
              </a:rPr>
            </a:br>
            <a:endParaRPr sz="1600">
              <a:solidFill>
                <a:srgbClr val="000000"/>
              </a:solidFill>
            </a:endParaRPr>
          </a:p>
          <a:p>
            <a:pPr marL="0" lvl="0" indent="0" algn="l" rtl="0">
              <a:spcBef>
                <a:spcPts val="0"/>
              </a:spcBef>
              <a:spcAft>
                <a:spcPts val="0"/>
              </a:spcAft>
              <a:buNone/>
            </a:pPr>
            <a:r>
              <a:rPr lang="en" sz="1600" b="1">
                <a:solidFill>
                  <a:srgbClr val="000000"/>
                </a:solidFill>
              </a:rPr>
              <a:t>How</a:t>
            </a:r>
            <a:r>
              <a:rPr lang="en" sz="1600">
                <a:solidFill>
                  <a:srgbClr val="000000"/>
                </a:solidFill>
              </a:rPr>
              <a:t>:  Watch asynchronously or download and use the materials!</a:t>
            </a:r>
            <a:br>
              <a:rPr lang="en" sz="1600">
                <a:solidFill>
                  <a:srgbClr val="000000"/>
                </a:solidFill>
              </a:rPr>
            </a:br>
            <a:r>
              <a:rPr lang="en" sz="1600" b="1">
                <a:solidFill>
                  <a:srgbClr val="000000"/>
                </a:solidFill>
                <a:highlight>
                  <a:srgbClr val="FFFF00"/>
                </a:highlight>
                <a:latin typeface="Calibri"/>
                <a:ea typeface="Calibri"/>
                <a:cs typeface="Calibri"/>
                <a:sym typeface="Calibri"/>
              </a:rPr>
              <a:t>Register via PDMS course # 29663 or visit:  www.delawarepbs.org/universal-screening/</a:t>
            </a:r>
            <a:endParaRPr sz="1600" b="1">
              <a:solidFill>
                <a:srgbClr val="000000"/>
              </a:solidFill>
              <a:highlight>
                <a:srgbClr val="FFFF00"/>
              </a:highlight>
            </a:endParaRPr>
          </a:p>
        </p:txBody>
      </p:sp>
      <p:pic>
        <p:nvPicPr>
          <p:cNvPr id="1001" name="Google Shape;1001;p77"/>
          <p:cNvPicPr preferRelativeResize="0"/>
          <p:nvPr/>
        </p:nvPicPr>
        <p:blipFill>
          <a:blip r:embed="rId3">
            <a:alphaModFix/>
          </a:blip>
          <a:stretch>
            <a:fillRect/>
          </a:stretch>
        </p:blipFill>
        <p:spPr>
          <a:xfrm>
            <a:off x="6825095" y="240275"/>
            <a:ext cx="1661750" cy="1239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2"/>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Icebreaker </a:t>
            </a:r>
            <a:endParaRPr/>
          </a:p>
        </p:txBody>
      </p:sp>
      <p:sp>
        <p:nvSpPr>
          <p:cNvPr id="309" name="Google Shape;309;p42"/>
          <p:cNvSpPr txBox="1">
            <a:spLocks noGrp="1"/>
          </p:cNvSpPr>
          <p:nvPr>
            <p:ph type="body" idx="1"/>
          </p:nvPr>
        </p:nvSpPr>
        <p:spPr>
          <a:xfrm>
            <a:off x="471900" y="1919075"/>
            <a:ext cx="2717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2200">
                <a:solidFill>
                  <a:srgbClr val="000000"/>
                </a:solidFill>
              </a:rPr>
              <a:t>What helps you stay engaged on Zoom or online learning platforms?</a:t>
            </a:r>
            <a:endParaRPr sz="2200">
              <a:solidFill>
                <a:srgbClr val="000000"/>
              </a:solidFill>
            </a:endParaRPr>
          </a:p>
        </p:txBody>
      </p:sp>
      <p:sp>
        <p:nvSpPr>
          <p:cNvPr id="310" name="Google Shape;310;p42"/>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11" name="Google Shape;311;p42"/>
          <p:cNvPicPr preferRelativeResize="0"/>
          <p:nvPr/>
        </p:nvPicPr>
        <p:blipFill>
          <a:blip r:embed="rId3">
            <a:alphaModFix/>
          </a:blip>
          <a:stretch>
            <a:fillRect/>
          </a:stretch>
        </p:blipFill>
        <p:spPr>
          <a:xfrm>
            <a:off x="3254025" y="1291150"/>
            <a:ext cx="5854249" cy="33189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78"/>
          <p:cNvSpPr txBox="1">
            <a:spLocks noGrp="1"/>
          </p:cNvSpPr>
          <p:nvPr>
            <p:ph type="title"/>
          </p:nvPr>
        </p:nvSpPr>
        <p:spPr>
          <a:xfrm>
            <a:off x="471900" y="738725"/>
            <a:ext cx="4671600" cy="7677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3400" b="1">
                <a:solidFill>
                  <a:srgbClr val="FFFFFF"/>
                </a:solidFill>
              </a:rPr>
              <a:t>District Coach Reflection &amp; Planning</a:t>
            </a:r>
            <a:endParaRPr sz="3400">
              <a:solidFill>
                <a:srgbClr val="FFFFFF"/>
              </a:solidFill>
            </a:endParaRPr>
          </a:p>
        </p:txBody>
      </p:sp>
      <p:sp>
        <p:nvSpPr>
          <p:cNvPr id="1007" name="Google Shape;1007;p78"/>
          <p:cNvSpPr txBox="1">
            <a:spLocks noGrp="1"/>
          </p:cNvSpPr>
          <p:nvPr>
            <p:ph type="body" idx="1"/>
          </p:nvPr>
        </p:nvSpPr>
        <p:spPr>
          <a:xfrm>
            <a:off x="460950" y="1823525"/>
            <a:ext cx="8222100" cy="2710200"/>
          </a:xfrm>
          <a:prstGeom prst="rect">
            <a:avLst/>
          </a:prstGeom>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000000"/>
              </a:buClr>
              <a:buSzPts val="2400"/>
              <a:buChar char="●"/>
            </a:pPr>
            <a:r>
              <a:rPr lang="en" sz="2400">
                <a:solidFill>
                  <a:srgbClr val="000000"/>
                </a:solidFill>
              </a:rPr>
              <a:t>Reflect on topics &amp; toolbox resources shared this morning.</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 sz="2400">
                <a:solidFill>
                  <a:srgbClr val="000000"/>
                </a:solidFill>
                <a:latin typeface="Arial"/>
                <a:ea typeface="Arial"/>
                <a:cs typeface="Arial"/>
                <a:sym typeface="Arial"/>
              </a:rPr>
              <a:t>Take a moment to reflect on where your district/schools are in the phases &amp; implementation levels. </a:t>
            </a:r>
            <a:r>
              <a:rPr lang="en" sz="2400">
                <a:solidFill>
                  <a:srgbClr val="000000"/>
                </a:solidFill>
              </a:rPr>
              <a:t> </a:t>
            </a:r>
            <a:endParaRPr sz="2400">
              <a:solidFill>
                <a:srgbClr val="000000"/>
              </a:solidFill>
            </a:endParaRPr>
          </a:p>
          <a:p>
            <a:pPr marL="457200" lvl="0" indent="-381000" algn="l" rtl="0">
              <a:lnSpc>
                <a:spcPct val="100000"/>
              </a:lnSpc>
              <a:spcBef>
                <a:spcPts val="0"/>
              </a:spcBef>
              <a:spcAft>
                <a:spcPts val="0"/>
              </a:spcAft>
              <a:buClr>
                <a:srgbClr val="000000"/>
              </a:buClr>
              <a:buSzPts val="2400"/>
              <a:buChar char="●"/>
            </a:pPr>
            <a:r>
              <a:rPr lang="en" sz="2400" b="1">
                <a:solidFill>
                  <a:srgbClr val="000000"/>
                </a:solidFill>
                <a:highlight>
                  <a:srgbClr val="FFFFFF"/>
                </a:highlight>
              </a:rPr>
              <a:t>Make a plan!</a:t>
            </a:r>
            <a:r>
              <a:rPr lang="en" sz="2400">
                <a:solidFill>
                  <a:srgbClr val="000000"/>
                </a:solidFill>
                <a:highlight>
                  <a:srgbClr val="FFFFFF"/>
                </a:highlight>
              </a:rPr>
              <a:t>  In your district coach </a:t>
            </a:r>
            <a:r>
              <a:rPr lang="en" sz="2400">
                <a:solidFill>
                  <a:srgbClr val="000000"/>
                </a:solidFill>
              </a:rPr>
              <a:t>role, what specific action(s) can you take to move forward in sharing &amp; using the tools in your toolbox based on district/school-based needs?</a:t>
            </a:r>
            <a:endParaRPr sz="2400">
              <a:solidFill>
                <a:srgbClr val="000000"/>
              </a:solidFill>
            </a:endParaRPr>
          </a:p>
          <a:p>
            <a:pPr marL="0" lvl="0" indent="0" algn="l" rtl="0">
              <a:lnSpc>
                <a:spcPct val="100000"/>
              </a:lnSpc>
              <a:spcBef>
                <a:spcPts val="1200"/>
              </a:spcBef>
              <a:spcAft>
                <a:spcPts val="0"/>
              </a:spcAft>
              <a:buNone/>
            </a:pPr>
            <a:endParaRPr sz="2400">
              <a:solidFill>
                <a:srgbClr val="000000"/>
              </a:solidFill>
            </a:endParaRPr>
          </a:p>
        </p:txBody>
      </p:sp>
      <p:pic>
        <p:nvPicPr>
          <p:cNvPr id="1008" name="Google Shape;1008;p78"/>
          <p:cNvPicPr preferRelativeResize="0"/>
          <p:nvPr/>
        </p:nvPicPr>
        <p:blipFill>
          <a:blip r:embed="rId3">
            <a:alphaModFix/>
          </a:blip>
          <a:stretch>
            <a:fillRect/>
          </a:stretch>
        </p:blipFill>
        <p:spPr>
          <a:xfrm>
            <a:off x="6042226" y="0"/>
            <a:ext cx="2412576" cy="17038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7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a:t>Reminders &amp; Updates</a:t>
            </a:r>
            <a:endParaRPr/>
          </a:p>
        </p:txBody>
      </p:sp>
      <p:sp>
        <p:nvSpPr>
          <p:cNvPr id="1014" name="Google Shape;1014;p7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p>
            <a:pPr marL="0" lvl="0" indent="0" algn="l" rtl="0">
              <a:spcBef>
                <a:spcPts val="0"/>
              </a:spcBef>
              <a:spcAft>
                <a:spcPts val="1200"/>
              </a:spcAft>
              <a:buNone/>
            </a:pPr>
            <a:endParaRPr/>
          </a:p>
        </p:txBody>
      </p:sp>
      <p:sp>
        <p:nvSpPr>
          <p:cNvPr id="1015" name="Google Shape;1015;p7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1016" name="Google Shape;1016;p79"/>
          <p:cNvPicPr preferRelativeResize="0"/>
          <p:nvPr/>
        </p:nvPicPr>
        <p:blipFill>
          <a:blip r:embed="rId3">
            <a:alphaModFix/>
          </a:blip>
          <a:stretch>
            <a:fillRect/>
          </a:stretch>
        </p:blipFill>
        <p:spPr>
          <a:xfrm>
            <a:off x="5143499" y="987300"/>
            <a:ext cx="3171550" cy="31715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80"/>
          <p:cNvSpPr txBox="1">
            <a:spLocks noGrp="1"/>
          </p:cNvSpPr>
          <p:nvPr>
            <p:ph type="title"/>
          </p:nvPr>
        </p:nvSpPr>
        <p:spPr>
          <a:xfrm>
            <a:off x="516850" y="51507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DDOE MTSS Book Study Facilitation Opportunity </a:t>
            </a:r>
            <a:endParaRPr/>
          </a:p>
        </p:txBody>
      </p:sp>
      <p:sp>
        <p:nvSpPr>
          <p:cNvPr id="1022" name="Google Shape;1022;p80"/>
          <p:cNvSpPr txBox="1">
            <a:spLocks noGrp="1"/>
          </p:cNvSpPr>
          <p:nvPr>
            <p:ph type="body" idx="1"/>
          </p:nvPr>
        </p:nvSpPr>
        <p:spPr>
          <a:xfrm>
            <a:off x="167925" y="1722675"/>
            <a:ext cx="3712200" cy="29067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Char char="●"/>
            </a:pPr>
            <a:r>
              <a:rPr lang="en" sz="1800">
                <a:solidFill>
                  <a:srgbClr val="000000"/>
                </a:solidFill>
              </a:rPr>
              <a:t>Opportunity to facilitate MTSS book study in district or schools </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Participants will receive books and resources for facilitation </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All group members must complete participant survey </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Contact Pam Alfaro </a:t>
            </a:r>
            <a:r>
              <a:rPr lang="en" sz="1800" u="sng">
                <a:solidFill>
                  <a:schemeClr val="hlink"/>
                </a:solidFill>
                <a:hlinkClick r:id="rId3"/>
              </a:rPr>
              <a:t>pamala.alfaro@doe.k12.de.us</a:t>
            </a:r>
            <a:r>
              <a:rPr lang="en" sz="1800">
                <a:solidFill>
                  <a:srgbClr val="000000"/>
                </a:solidFill>
              </a:rPr>
              <a:t> </a:t>
            </a:r>
            <a:endParaRPr sz="1800">
              <a:solidFill>
                <a:srgbClr val="000000"/>
              </a:solidFill>
            </a:endParaRPr>
          </a:p>
        </p:txBody>
      </p:sp>
      <p:pic>
        <p:nvPicPr>
          <p:cNvPr id="1023" name="Google Shape;1023;p80"/>
          <p:cNvPicPr preferRelativeResize="0"/>
          <p:nvPr/>
        </p:nvPicPr>
        <p:blipFill>
          <a:blip r:embed="rId4">
            <a:alphaModFix/>
          </a:blip>
          <a:stretch>
            <a:fillRect/>
          </a:stretch>
        </p:blipFill>
        <p:spPr>
          <a:xfrm>
            <a:off x="3935446" y="1617907"/>
            <a:ext cx="2557450" cy="3311805"/>
          </a:xfrm>
          <a:prstGeom prst="rect">
            <a:avLst/>
          </a:prstGeom>
          <a:noFill/>
          <a:ln>
            <a:noFill/>
          </a:ln>
        </p:spPr>
      </p:pic>
      <p:pic>
        <p:nvPicPr>
          <p:cNvPr id="1024" name="Google Shape;1024;p80"/>
          <p:cNvPicPr preferRelativeResize="0"/>
          <p:nvPr/>
        </p:nvPicPr>
        <p:blipFill>
          <a:blip r:embed="rId5">
            <a:alphaModFix/>
          </a:blip>
          <a:stretch>
            <a:fillRect/>
          </a:stretch>
        </p:blipFill>
        <p:spPr>
          <a:xfrm>
            <a:off x="6758000" y="1617900"/>
            <a:ext cx="2303844" cy="3311799"/>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8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 sz="3500">
                <a:solidFill>
                  <a:srgbClr val="FFFFFF"/>
                </a:solidFill>
                <a:latin typeface="Arial"/>
                <a:ea typeface="Arial"/>
                <a:cs typeface="Arial"/>
                <a:sym typeface="Arial"/>
              </a:rPr>
              <a:t>School Climate Survey 2021 Reminders</a:t>
            </a:r>
            <a:endParaRPr sz="3500">
              <a:solidFill>
                <a:srgbClr val="FFFFFF"/>
              </a:solidFill>
            </a:endParaRPr>
          </a:p>
        </p:txBody>
      </p:sp>
      <p:sp>
        <p:nvSpPr>
          <p:cNvPr id="1030" name="Google Shape;1030;p81"/>
          <p:cNvSpPr txBox="1">
            <a:spLocks noGrp="1"/>
          </p:cNvSpPr>
          <p:nvPr>
            <p:ph type="body" idx="1"/>
          </p:nvPr>
        </p:nvSpPr>
        <p:spPr>
          <a:xfrm>
            <a:off x="471900" y="1919075"/>
            <a:ext cx="8222100" cy="3113100"/>
          </a:xfrm>
          <a:prstGeom prst="rect">
            <a:avLst/>
          </a:prstGeom>
        </p:spPr>
        <p:txBody>
          <a:bodyPr spcFirstLastPara="1" wrap="square" lIns="91425" tIns="91425" rIns="91425" bIns="91425" anchor="t" anchorCtr="0">
            <a:normAutofit/>
          </a:bodyPr>
          <a:lstStyle/>
          <a:p>
            <a:pPr marL="457200" lvl="0" indent="-381000" algn="l" rtl="0">
              <a:lnSpc>
                <a:spcPct val="90000"/>
              </a:lnSpc>
              <a:spcBef>
                <a:spcPts val="1200"/>
              </a:spcBef>
              <a:spcAft>
                <a:spcPts val="0"/>
              </a:spcAft>
              <a:buClr>
                <a:srgbClr val="262626"/>
              </a:buClr>
              <a:buSzPts val="2400"/>
              <a:buChar char="●"/>
            </a:pPr>
            <a:r>
              <a:rPr lang="en" sz="2400">
                <a:solidFill>
                  <a:srgbClr val="262626"/>
                </a:solidFill>
              </a:rPr>
              <a:t>Enrollment now open until </a:t>
            </a:r>
            <a:r>
              <a:rPr lang="en" sz="2400" b="1">
                <a:solidFill>
                  <a:srgbClr val="262626"/>
                </a:solidFill>
              </a:rPr>
              <a:t>3/10</a:t>
            </a:r>
            <a:endParaRPr sz="2400" b="1">
              <a:solidFill>
                <a:srgbClr val="262626"/>
              </a:solidFill>
            </a:endParaRPr>
          </a:p>
          <a:p>
            <a:pPr marL="457200" lvl="0" indent="-381000" algn="l" rtl="0">
              <a:lnSpc>
                <a:spcPct val="90000"/>
              </a:lnSpc>
              <a:spcBef>
                <a:spcPts val="0"/>
              </a:spcBef>
              <a:spcAft>
                <a:spcPts val="0"/>
              </a:spcAft>
              <a:buClr>
                <a:srgbClr val="262626"/>
              </a:buClr>
              <a:buSzPts val="2400"/>
              <a:buChar char="●"/>
            </a:pPr>
            <a:r>
              <a:rPr lang="en" sz="2400">
                <a:solidFill>
                  <a:srgbClr val="262626"/>
                </a:solidFill>
              </a:rPr>
              <a:t>Online Staff, Student &amp; Home Window: Mid-March-May 2021</a:t>
            </a:r>
            <a:endParaRPr sz="2400">
              <a:solidFill>
                <a:srgbClr val="262626"/>
              </a:solidFill>
            </a:endParaRPr>
          </a:p>
          <a:p>
            <a:pPr marL="914400" lvl="1" indent="-381000" algn="l" rtl="0">
              <a:lnSpc>
                <a:spcPct val="90000"/>
              </a:lnSpc>
              <a:spcBef>
                <a:spcPts val="0"/>
              </a:spcBef>
              <a:spcAft>
                <a:spcPts val="0"/>
              </a:spcAft>
              <a:buClr>
                <a:srgbClr val="262626"/>
              </a:buClr>
              <a:buSzPts val="2400"/>
              <a:buChar char="○"/>
            </a:pPr>
            <a:r>
              <a:rPr lang="en" sz="2400">
                <a:solidFill>
                  <a:srgbClr val="262626"/>
                </a:solidFill>
              </a:rPr>
              <a:t>School selects window within this timeframe</a:t>
            </a:r>
            <a:endParaRPr sz="2400">
              <a:solidFill>
                <a:srgbClr val="262626"/>
              </a:solidFill>
            </a:endParaRPr>
          </a:p>
          <a:p>
            <a:pPr marL="457200" lvl="0" indent="-381000" algn="l" rtl="0">
              <a:lnSpc>
                <a:spcPct val="90000"/>
              </a:lnSpc>
              <a:spcBef>
                <a:spcPts val="0"/>
              </a:spcBef>
              <a:spcAft>
                <a:spcPts val="0"/>
              </a:spcAft>
              <a:buClr>
                <a:srgbClr val="262626"/>
              </a:buClr>
              <a:buSzPts val="2400"/>
              <a:buChar char="●"/>
            </a:pPr>
            <a:r>
              <a:rPr lang="en" sz="2400">
                <a:solidFill>
                  <a:srgbClr val="262626"/>
                </a:solidFill>
              </a:rPr>
              <a:t>School Survey Coordinator is lead for communication with DE-PBS Project and Mosaic</a:t>
            </a:r>
            <a:endParaRPr sz="2400">
              <a:solidFill>
                <a:srgbClr val="262626"/>
              </a:solidFill>
            </a:endParaRPr>
          </a:p>
          <a:p>
            <a:pPr marL="457200" lvl="0" indent="-381000" algn="l" rtl="0">
              <a:lnSpc>
                <a:spcPct val="90000"/>
              </a:lnSpc>
              <a:spcBef>
                <a:spcPts val="0"/>
              </a:spcBef>
              <a:spcAft>
                <a:spcPts val="0"/>
              </a:spcAft>
              <a:buClr>
                <a:srgbClr val="262626"/>
              </a:buClr>
              <a:buSzPts val="2400"/>
              <a:buChar char="●"/>
            </a:pPr>
            <a:r>
              <a:rPr lang="en" sz="2400">
                <a:solidFill>
                  <a:srgbClr val="262626"/>
                </a:solidFill>
              </a:rPr>
              <a:t>All coaches will have access to CoVitality application with district/school-based data</a:t>
            </a:r>
            <a:endParaRPr sz="2400">
              <a:solidFill>
                <a:srgbClr val="262626"/>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82"/>
          <p:cNvSpPr txBox="1">
            <a:spLocks noGrp="1"/>
          </p:cNvSpPr>
          <p:nvPr>
            <p:ph type="title"/>
          </p:nvPr>
        </p:nvSpPr>
        <p:spPr>
          <a:xfrm>
            <a:off x="471900" y="461800"/>
            <a:ext cx="8366100" cy="10446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2021 Changes - DE School Climate Survey (DSCS) </a:t>
            </a:r>
            <a:endParaRPr/>
          </a:p>
        </p:txBody>
      </p:sp>
      <p:sp>
        <p:nvSpPr>
          <p:cNvPr id="1036" name="Google Shape;1036;p82"/>
          <p:cNvSpPr txBox="1">
            <a:spLocks noGrp="1"/>
          </p:cNvSpPr>
          <p:nvPr>
            <p:ph type="body" idx="1"/>
          </p:nvPr>
        </p:nvSpPr>
        <p:spPr>
          <a:xfrm>
            <a:off x="264875" y="1725725"/>
            <a:ext cx="5467800" cy="3096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 sz="2000">
                <a:solidFill>
                  <a:srgbClr val="000000"/>
                </a:solidFill>
              </a:rPr>
              <a:t>Student Additions: </a:t>
            </a:r>
            <a:endParaRPr sz="2000">
              <a:solidFill>
                <a:srgbClr val="000000"/>
              </a:solidFill>
            </a:endParaRPr>
          </a:p>
          <a:p>
            <a:pPr marL="457200" lvl="0" indent="-355600" algn="l" rtl="0">
              <a:spcBef>
                <a:spcPts val="1200"/>
              </a:spcBef>
              <a:spcAft>
                <a:spcPts val="0"/>
              </a:spcAft>
              <a:buClr>
                <a:srgbClr val="000000"/>
              </a:buClr>
              <a:buSzPts val="2000"/>
              <a:buChar char="●"/>
            </a:pPr>
            <a:r>
              <a:rPr lang="en" sz="2000">
                <a:solidFill>
                  <a:srgbClr val="000000"/>
                </a:solidFill>
              </a:rPr>
              <a:t>Social-Emotional Competencies			 - New Self-Awareness subscale</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Learning context</a:t>
            </a:r>
            <a:endParaRPr sz="2000">
              <a:solidFill>
                <a:srgbClr val="000000"/>
              </a:solidFill>
            </a:endParaRPr>
          </a:p>
          <a:p>
            <a:pPr marL="0" lvl="0" indent="0" algn="l" rtl="0">
              <a:lnSpc>
                <a:spcPct val="100000"/>
              </a:lnSpc>
              <a:spcBef>
                <a:spcPts val="800"/>
              </a:spcBef>
              <a:spcAft>
                <a:spcPts val="0"/>
              </a:spcAft>
              <a:buNone/>
            </a:pPr>
            <a:r>
              <a:rPr lang="en" sz="2000">
                <a:solidFill>
                  <a:srgbClr val="000000"/>
                </a:solidFill>
              </a:rPr>
              <a:t>Student/Staff/Home Removals:</a:t>
            </a:r>
            <a:endParaRPr sz="2000">
              <a:solidFill>
                <a:srgbClr val="000000"/>
              </a:solidFill>
            </a:endParaRPr>
          </a:p>
          <a:p>
            <a:pPr marL="457200" lvl="0" indent="-355600" algn="l" rtl="0">
              <a:lnSpc>
                <a:spcPct val="100000"/>
              </a:lnSpc>
              <a:spcBef>
                <a:spcPts val="800"/>
              </a:spcBef>
              <a:spcAft>
                <a:spcPts val="0"/>
              </a:spcAft>
              <a:buClr>
                <a:srgbClr val="000000"/>
              </a:buClr>
              <a:buSzPts val="2000"/>
              <a:buChar char="●"/>
            </a:pPr>
            <a:r>
              <a:rPr lang="en" sz="2000">
                <a:solidFill>
                  <a:srgbClr val="000000"/>
                </a:solidFill>
              </a:rPr>
              <a:t>School Safety</a:t>
            </a:r>
            <a:endParaRPr sz="2000">
              <a:solidFill>
                <a:srgbClr val="000000"/>
              </a:solidFill>
            </a:endParaRPr>
          </a:p>
          <a:p>
            <a:pPr marL="457200" lvl="0" indent="-355600" algn="l" rtl="0">
              <a:lnSpc>
                <a:spcPct val="100000"/>
              </a:lnSpc>
              <a:spcBef>
                <a:spcPts val="800"/>
              </a:spcBef>
              <a:spcAft>
                <a:spcPts val="0"/>
              </a:spcAft>
              <a:buClr>
                <a:srgbClr val="000000"/>
              </a:buClr>
              <a:buSzPts val="2000"/>
              <a:buChar char="●"/>
            </a:pPr>
            <a:r>
              <a:rPr lang="en" sz="2000">
                <a:solidFill>
                  <a:srgbClr val="000000"/>
                </a:solidFill>
              </a:rPr>
              <a:t>Punitive Techniques</a:t>
            </a:r>
            <a:endParaRPr sz="2000">
              <a:solidFill>
                <a:srgbClr val="000000"/>
              </a:solidFill>
            </a:endParaRPr>
          </a:p>
          <a:p>
            <a:pPr marL="457200" lvl="0" indent="-355600" algn="l" rtl="0">
              <a:lnSpc>
                <a:spcPct val="100000"/>
              </a:lnSpc>
              <a:spcBef>
                <a:spcPts val="800"/>
              </a:spcBef>
              <a:spcAft>
                <a:spcPts val="0"/>
              </a:spcAft>
              <a:buClr>
                <a:srgbClr val="000000"/>
              </a:buClr>
              <a:buSzPts val="2000"/>
              <a:buFont typeface="Montserrat"/>
              <a:buChar char="●"/>
            </a:pPr>
            <a:r>
              <a:rPr lang="en" sz="2000">
                <a:solidFill>
                  <a:srgbClr val="000000"/>
                </a:solidFill>
              </a:rPr>
              <a:t>Verbal, Physical, Social/Relational Bullying</a:t>
            </a:r>
            <a:endParaRPr sz="2000">
              <a:solidFill>
                <a:srgbClr val="000000"/>
              </a:solidFill>
            </a:endParaRPr>
          </a:p>
        </p:txBody>
      </p:sp>
      <p:sp>
        <p:nvSpPr>
          <p:cNvPr id="1037" name="Google Shape;1037;p82"/>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38" name="Google Shape;1038;p82"/>
          <p:cNvPicPr preferRelativeResize="0"/>
          <p:nvPr/>
        </p:nvPicPr>
        <p:blipFill>
          <a:blip r:embed="rId3">
            <a:alphaModFix/>
          </a:blip>
          <a:stretch>
            <a:fillRect/>
          </a:stretch>
        </p:blipFill>
        <p:spPr>
          <a:xfrm>
            <a:off x="4948699" y="1790800"/>
            <a:ext cx="3999900" cy="2584551"/>
          </a:xfrm>
          <a:prstGeom prst="rect">
            <a:avLst/>
          </a:prstGeom>
          <a:noFill/>
          <a:ln w="19050" cap="flat" cmpd="sng">
            <a:solidFill>
              <a:schemeClr val="accent1"/>
            </a:solidFill>
            <a:prstDash val="solid"/>
            <a:round/>
            <a:headEnd type="none" w="sm" len="sm"/>
            <a:tailEnd type="none" w="sm" len="sm"/>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83"/>
          <p:cNvSpPr txBox="1">
            <a:spLocks noGrp="1"/>
          </p:cNvSpPr>
          <p:nvPr>
            <p:ph type="title"/>
          </p:nvPr>
        </p:nvSpPr>
        <p:spPr>
          <a:xfrm>
            <a:off x="471900" y="738725"/>
            <a:ext cx="8222100" cy="7677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1400"/>
              <a:buNone/>
            </a:pPr>
            <a:r>
              <a:rPr lang="en"/>
              <a:t>Data Discipline Reporting Tool (DDRT)</a:t>
            </a:r>
            <a:endParaRPr/>
          </a:p>
        </p:txBody>
      </p:sp>
      <p:sp>
        <p:nvSpPr>
          <p:cNvPr id="1044" name="Google Shape;1044;p83"/>
          <p:cNvSpPr txBox="1">
            <a:spLocks noGrp="1"/>
          </p:cNvSpPr>
          <p:nvPr>
            <p:ph type="body" idx="1"/>
          </p:nvPr>
        </p:nvSpPr>
        <p:spPr>
          <a:xfrm>
            <a:off x="471900" y="1919075"/>
            <a:ext cx="4114200" cy="3065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None/>
            </a:pPr>
            <a:r>
              <a:rPr lang="en" sz="2400">
                <a:solidFill>
                  <a:srgbClr val="000000"/>
                </a:solidFill>
              </a:rPr>
              <a:t>Displays multi-yr school-level data + state &amp; national trends comparisons</a:t>
            </a:r>
            <a:endParaRPr sz="2400">
              <a:solidFill>
                <a:srgbClr val="000000"/>
              </a:solidFill>
            </a:endParaRPr>
          </a:p>
          <a:p>
            <a:pPr marL="0" lvl="0" indent="0" algn="l" rtl="0">
              <a:lnSpc>
                <a:spcPct val="100000"/>
              </a:lnSpc>
              <a:spcBef>
                <a:spcPts val="800"/>
              </a:spcBef>
              <a:spcAft>
                <a:spcPts val="0"/>
              </a:spcAft>
              <a:buNone/>
            </a:pPr>
            <a:endParaRPr sz="1000">
              <a:solidFill>
                <a:srgbClr val="000000"/>
              </a:solidFill>
            </a:endParaRPr>
          </a:p>
          <a:p>
            <a:pPr marL="342900" lvl="0" indent="-298450" algn="l" rtl="0">
              <a:lnSpc>
                <a:spcPct val="100000"/>
              </a:lnSpc>
              <a:spcBef>
                <a:spcPts val="800"/>
              </a:spcBef>
              <a:spcAft>
                <a:spcPts val="0"/>
              </a:spcAft>
              <a:buClr>
                <a:srgbClr val="000000"/>
              </a:buClr>
              <a:buSzPts val="2100"/>
              <a:buChar char="●"/>
            </a:pPr>
            <a:r>
              <a:rPr lang="en" sz="2100" b="1">
                <a:solidFill>
                  <a:srgbClr val="000000"/>
                </a:solidFill>
              </a:rPr>
              <a:t>Submission to District Coach(es) &amp; Project: </a:t>
            </a:r>
            <a:endParaRPr sz="2100" b="1">
              <a:solidFill>
                <a:srgbClr val="000000"/>
              </a:solidFill>
            </a:endParaRPr>
          </a:p>
          <a:p>
            <a:pPr marL="914400" lvl="1" indent="-361950" algn="l" rtl="0">
              <a:lnSpc>
                <a:spcPct val="100000"/>
              </a:lnSpc>
              <a:spcBef>
                <a:spcPts val="800"/>
              </a:spcBef>
              <a:spcAft>
                <a:spcPts val="0"/>
              </a:spcAft>
              <a:buClr>
                <a:srgbClr val="000000"/>
              </a:buClr>
              <a:buSzPts val="2100"/>
              <a:buChar char="○"/>
            </a:pPr>
            <a:r>
              <a:rPr lang="en" sz="2100">
                <a:solidFill>
                  <a:srgbClr val="000000"/>
                </a:solidFill>
              </a:rPr>
              <a:t>March 31st and June 18th</a:t>
            </a:r>
            <a:endParaRPr sz="2100">
              <a:solidFill>
                <a:srgbClr val="000000"/>
              </a:solidFill>
            </a:endParaRPr>
          </a:p>
        </p:txBody>
      </p:sp>
      <p:sp>
        <p:nvSpPr>
          <p:cNvPr id="1045" name="Google Shape;1045;p83"/>
          <p:cNvSpPr txBox="1">
            <a:spLocks noGrp="1"/>
          </p:cNvSpPr>
          <p:nvPr>
            <p:ph type="body" idx="2"/>
          </p:nvPr>
        </p:nvSpPr>
        <p:spPr>
          <a:xfrm>
            <a:off x="4694250" y="1919075"/>
            <a:ext cx="3999900" cy="3129000"/>
          </a:xfrm>
          <a:prstGeom prst="rect">
            <a:avLst/>
          </a:prstGeom>
        </p:spPr>
        <p:txBody>
          <a:bodyPr spcFirstLastPara="1" wrap="square" lIns="91425" tIns="91425" rIns="91425" bIns="91425" anchor="t" anchorCtr="0">
            <a:normAutofit fontScale="92500" lnSpcReduction="20000"/>
          </a:bodyPr>
          <a:lstStyle/>
          <a:p>
            <a:pPr marL="0" lvl="0" indent="0" algn="l" rtl="0">
              <a:lnSpc>
                <a:spcPct val="100000"/>
              </a:lnSpc>
              <a:spcBef>
                <a:spcPts val="800"/>
              </a:spcBef>
              <a:spcAft>
                <a:spcPts val="0"/>
              </a:spcAft>
              <a:buNone/>
            </a:pPr>
            <a:r>
              <a:rPr lang="en" sz="2243">
                <a:solidFill>
                  <a:srgbClr val="000000"/>
                </a:solidFill>
              </a:rPr>
              <a:t>Mechanics for monthly updates:</a:t>
            </a:r>
            <a:endParaRPr sz="2243">
              <a:solidFill>
                <a:srgbClr val="000000"/>
              </a:solidFill>
            </a:endParaRPr>
          </a:p>
          <a:p>
            <a:pPr marL="457200" lvl="0" indent="-360371" algn="l" rtl="0">
              <a:lnSpc>
                <a:spcPct val="100000"/>
              </a:lnSpc>
              <a:spcBef>
                <a:spcPts val="800"/>
              </a:spcBef>
              <a:spcAft>
                <a:spcPts val="0"/>
              </a:spcAft>
              <a:buClr>
                <a:srgbClr val="000000"/>
              </a:buClr>
              <a:buSzPct val="100000"/>
              <a:buChar char="●"/>
            </a:pPr>
            <a:r>
              <a:rPr lang="en" sz="2243">
                <a:solidFill>
                  <a:srgbClr val="000000"/>
                </a:solidFill>
              </a:rPr>
              <a:t>COVID adaptations for 20-21 SY</a:t>
            </a:r>
            <a:endParaRPr sz="2243">
              <a:solidFill>
                <a:srgbClr val="000000"/>
              </a:solidFill>
            </a:endParaRPr>
          </a:p>
          <a:p>
            <a:pPr marL="914400" lvl="1" indent="-360371" algn="l" rtl="0">
              <a:lnSpc>
                <a:spcPct val="100000"/>
              </a:lnSpc>
              <a:spcBef>
                <a:spcPts val="800"/>
              </a:spcBef>
              <a:spcAft>
                <a:spcPts val="0"/>
              </a:spcAft>
              <a:buClr>
                <a:srgbClr val="434343"/>
              </a:buClr>
              <a:buSzPct val="100000"/>
              <a:buFont typeface="Lora"/>
              <a:buChar char="○"/>
            </a:pPr>
            <a:r>
              <a:rPr lang="en" sz="2243">
                <a:solidFill>
                  <a:srgbClr val="FF9900"/>
                </a:solidFill>
              </a:rPr>
              <a:t>Orange cells</a:t>
            </a:r>
            <a:r>
              <a:rPr lang="en" sz="2243" b="1">
                <a:solidFill>
                  <a:srgbClr val="FF9900"/>
                </a:solidFill>
              </a:rPr>
              <a:t> </a:t>
            </a:r>
            <a:r>
              <a:rPr lang="en" sz="2243">
                <a:solidFill>
                  <a:srgbClr val="000000"/>
                </a:solidFill>
              </a:rPr>
              <a:t>= majority days were online</a:t>
            </a:r>
            <a:endParaRPr sz="2243">
              <a:solidFill>
                <a:srgbClr val="000000"/>
              </a:solidFill>
            </a:endParaRPr>
          </a:p>
          <a:p>
            <a:pPr marL="914400" lvl="1" indent="-360371" algn="l" rtl="0">
              <a:lnSpc>
                <a:spcPct val="100000"/>
              </a:lnSpc>
              <a:spcBef>
                <a:spcPts val="800"/>
              </a:spcBef>
              <a:spcAft>
                <a:spcPts val="0"/>
              </a:spcAft>
              <a:buClr>
                <a:srgbClr val="434343"/>
              </a:buClr>
              <a:buSzPct val="100000"/>
              <a:buChar char="○"/>
            </a:pPr>
            <a:r>
              <a:rPr lang="en" sz="2243">
                <a:solidFill>
                  <a:srgbClr val="674EA7"/>
                </a:solidFill>
              </a:rPr>
              <a:t>Purple cells </a:t>
            </a:r>
            <a:r>
              <a:rPr lang="en" sz="2243">
                <a:solidFill>
                  <a:srgbClr val="000000"/>
                </a:solidFill>
              </a:rPr>
              <a:t>= majority days were hybrid</a:t>
            </a:r>
            <a:endParaRPr sz="2243">
              <a:solidFill>
                <a:srgbClr val="000000"/>
              </a:solidFill>
            </a:endParaRPr>
          </a:p>
          <a:p>
            <a:pPr marL="914400" lvl="1" indent="-360371" algn="l" rtl="0">
              <a:lnSpc>
                <a:spcPct val="100000"/>
              </a:lnSpc>
              <a:spcBef>
                <a:spcPts val="800"/>
              </a:spcBef>
              <a:spcAft>
                <a:spcPts val="0"/>
              </a:spcAft>
              <a:buClr>
                <a:srgbClr val="000000"/>
              </a:buClr>
              <a:buSzPct val="100000"/>
              <a:buChar char="○"/>
            </a:pPr>
            <a:r>
              <a:rPr lang="en" sz="2243">
                <a:solidFill>
                  <a:srgbClr val="000000"/>
                </a:solidFill>
              </a:rPr>
              <a:t>White cells = majority days were in-person</a:t>
            </a:r>
            <a:endParaRPr sz="2243">
              <a:solidFill>
                <a:srgbClr val="000000"/>
              </a:solidFill>
            </a:endParaRPr>
          </a:p>
          <a:p>
            <a:pPr marL="0" lvl="0" indent="0" algn="l" rtl="0">
              <a:spcBef>
                <a:spcPts val="0"/>
              </a:spcBef>
              <a:spcAft>
                <a:spcPts val="120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sp>
        <p:nvSpPr>
          <p:cNvPr id="1050" name="Google Shape;1050;p8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DE-PBS Phase Recognition</a:t>
            </a:r>
            <a:endParaRPr/>
          </a:p>
        </p:txBody>
      </p:sp>
      <p:sp>
        <p:nvSpPr>
          <p:cNvPr id="1051" name="Google Shape;1051;p84"/>
          <p:cNvSpPr txBox="1">
            <a:spLocks noGrp="1"/>
          </p:cNvSpPr>
          <p:nvPr>
            <p:ph type="body" idx="1"/>
          </p:nvPr>
        </p:nvSpPr>
        <p:spPr>
          <a:xfrm>
            <a:off x="471900" y="1919075"/>
            <a:ext cx="4751100" cy="3033300"/>
          </a:xfrm>
          <a:prstGeom prst="rect">
            <a:avLst/>
          </a:prstGeom>
        </p:spPr>
        <p:txBody>
          <a:bodyPr spcFirstLastPara="1" wrap="square" lIns="91425" tIns="91425" rIns="91425" bIns="91425" anchor="t" anchorCtr="0">
            <a:noAutofit/>
          </a:bodyPr>
          <a:lstStyle/>
          <a:p>
            <a:pPr marL="457200" lvl="0" indent="-360278" algn="l" rtl="0">
              <a:lnSpc>
                <a:spcPct val="105000"/>
              </a:lnSpc>
              <a:spcBef>
                <a:spcPts val="0"/>
              </a:spcBef>
              <a:spcAft>
                <a:spcPts val="0"/>
              </a:spcAft>
              <a:buClr>
                <a:srgbClr val="000000"/>
              </a:buClr>
              <a:buSzPts val="2074"/>
              <a:buChar char="●"/>
            </a:pPr>
            <a:r>
              <a:rPr lang="en" sz="2073">
                <a:solidFill>
                  <a:srgbClr val="000000"/>
                </a:solidFill>
              </a:rPr>
              <a:t>Maintaining for 2020-2021 School Year with modifications</a:t>
            </a:r>
            <a:endParaRPr sz="2073">
              <a:solidFill>
                <a:srgbClr val="000000"/>
              </a:solidFill>
            </a:endParaRPr>
          </a:p>
          <a:p>
            <a:pPr marL="457200" lvl="0" indent="-360278" algn="l" rtl="0">
              <a:lnSpc>
                <a:spcPct val="105000"/>
              </a:lnSpc>
              <a:spcBef>
                <a:spcPts val="0"/>
              </a:spcBef>
              <a:spcAft>
                <a:spcPts val="0"/>
              </a:spcAft>
              <a:buClr>
                <a:srgbClr val="000000"/>
              </a:buClr>
              <a:buSzPts val="2074"/>
              <a:buChar char="●"/>
            </a:pPr>
            <a:r>
              <a:rPr lang="en" sz="2073">
                <a:solidFill>
                  <a:srgbClr val="000000"/>
                </a:solidFill>
              </a:rPr>
              <a:t>Phases 1 &amp; 2 – Focus on Tier 1: School-wide PBS</a:t>
            </a:r>
            <a:endParaRPr sz="2073">
              <a:solidFill>
                <a:srgbClr val="000000"/>
              </a:solidFill>
            </a:endParaRPr>
          </a:p>
          <a:p>
            <a:pPr marL="457200" lvl="0" indent="-360278" algn="l" rtl="0">
              <a:lnSpc>
                <a:spcPct val="105000"/>
              </a:lnSpc>
              <a:spcBef>
                <a:spcPts val="0"/>
              </a:spcBef>
              <a:spcAft>
                <a:spcPts val="0"/>
              </a:spcAft>
              <a:buClr>
                <a:srgbClr val="000000"/>
              </a:buClr>
              <a:buSzPts val="2074"/>
              <a:buChar char="●"/>
            </a:pPr>
            <a:r>
              <a:rPr lang="en" sz="2073">
                <a:solidFill>
                  <a:srgbClr val="000000"/>
                </a:solidFill>
              </a:rPr>
              <a:t>Phases 3 &amp; 4 – Tier 2: Targeted PBS</a:t>
            </a:r>
            <a:endParaRPr sz="2073">
              <a:solidFill>
                <a:srgbClr val="000000"/>
              </a:solidFill>
            </a:endParaRPr>
          </a:p>
          <a:p>
            <a:pPr marL="0" lvl="0" indent="0" algn="l" rtl="0">
              <a:lnSpc>
                <a:spcPct val="80000"/>
              </a:lnSpc>
              <a:spcBef>
                <a:spcPts val="1200"/>
              </a:spcBef>
              <a:spcAft>
                <a:spcPts val="0"/>
              </a:spcAft>
              <a:buSzPts val="852"/>
              <a:buNone/>
            </a:pPr>
            <a:endParaRPr sz="2073">
              <a:solidFill>
                <a:srgbClr val="000000"/>
              </a:solidFill>
            </a:endParaRPr>
          </a:p>
          <a:p>
            <a:pPr marL="0" lvl="0" indent="0" algn="l" rtl="0">
              <a:lnSpc>
                <a:spcPct val="80000"/>
              </a:lnSpc>
              <a:spcBef>
                <a:spcPts val="1200"/>
              </a:spcBef>
              <a:spcAft>
                <a:spcPts val="0"/>
              </a:spcAft>
              <a:buSzPts val="852"/>
              <a:buNone/>
            </a:pPr>
            <a:r>
              <a:rPr lang="en" sz="2073">
                <a:solidFill>
                  <a:srgbClr val="000000"/>
                </a:solidFill>
              </a:rPr>
              <a:t>More to come...</a:t>
            </a:r>
            <a:endParaRPr sz="2073">
              <a:solidFill>
                <a:srgbClr val="000000"/>
              </a:solidFill>
            </a:endParaRPr>
          </a:p>
          <a:p>
            <a:pPr marL="0" lvl="0" indent="0" algn="l" rtl="0">
              <a:lnSpc>
                <a:spcPct val="80000"/>
              </a:lnSpc>
              <a:spcBef>
                <a:spcPts val="1200"/>
              </a:spcBef>
              <a:spcAft>
                <a:spcPts val="1200"/>
              </a:spcAft>
              <a:buClr>
                <a:schemeClr val="dk1"/>
              </a:buClr>
              <a:buSzPts val="852"/>
              <a:buFont typeface="Calibri"/>
              <a:buNone/>
            </a:pPr>
            <a:endParaRPr sz="1185"/>
          </a:p>
        </p:txBody>
      </p:sp>
      <p:sp>
        <p:nvSpPr>
          <p:cNvPr id="1052" name="Google Shape;1052;p84"/>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053" name="Google Shape;1053;p84" descr="http://wordpress.oet.udel.edu/pbs/wp-content/uploads/2011/10/Pashe-2-Banner.png"/>
          <p:cNvPicPr preferRelativeResize="0"/>
          <p:nvPr/>
        </p:nvPicPr>
        <p:blipFill rotWithShape="1">
          <a:blip r:embed="rId3">
            <a:alphaModFix/>
          </a:blip>
          <a:srcRect l="5722" r="6780"/>
          <a:stretch/>
        </p:blipFill>
        <p:spPr>
          <a:xfrm>
            <a:off x="5570125" y="326775"/>
            <a:ext cx="3251125" cy="4302500"/>
          </a:xfrm>
          <a:prstGeom prst="rect">
            <a:avLst/>
          </a:prstGeom>
          <a:noFill/>
          <a:ln w="38100" cap="flat" cmpd="sng">
            <a:solidFill>
              <a:srgbClr val="5B9BD5"/>
            </a:solidFill>
            <a:prstDash val="solid"/>
            <a:round/>
            <a:headEnd type="none" w="sm" len="sm"/>
            <a:tailEnd type="none" w="sm" len="sm"/>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057"/>
        <p:cNvGrpSpPr/>
        <p:nvPr/>
      </p:nvGrpSpPr>
      <p:grpSpPr>
        <a:xfrm>
          <a:off x="0" y="0"/>
          <a:ext cx="0" cy="0"/>
          <a:chOff x="0" y="0"/>
          <a:chExt cx="0" cy="0"/>
        </a:xfrm>
      </p:grpSpPr>
      <p:sp>
        <p:nvSpPr>
          <p:cNvPr id="1058" name="Google Shape;1058;p85"/>
          <p:cNvSpPr txBox="1">
            <a:spLocks noGrp="1"/>
          </p:cNvSpPr>
          <p:nvPr>
            <p:ph type="title"/>
          </p:nvPr>
        </p:nvSpPr>
        <p:spPr>
          <a:xfrm>
            <a:off x="226075" y="730275"/>
            <a:ext cx="2808000" cy="996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t>Thank you!</a:t>
            </a:r>
            <a:endParaRPr sz="3600"/>
          </a:p>
        </p:txBody>
      </p:sp>
      <p:sp>
        <p:nvSpPr>
          <p:cNvPr id="1059" name="Google Shape;1059;p85"/>
          <p:cNvSpPr txBox="1">
            <a:spLocks noGrp="1"/>
          </p:cNvSpPr>
          <p:nvPr>
            <p:ph type="body" idx="1"/>
          </p:nvPr>
        </p:nvSpPr>
        <p:spPr>
          <a:xfrm>
            <a:off x="226075" y="1913825"/>
            <a:ext cx="2978400" cy="2715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3045">
                <a:solidFill>
                  <a:srgbClr val="FFFF00"/>
                </a:solidFill>
              </a:rPr>
              <a:t>We appreciate and value your feedback! </a:t>
            </a:r>
            <a:endParaRPr sz="3045">
              <a:solidFill>
                <a:srgbClr val="FFFF00"/>
              </a:solidFill>
            </a:endParaRPr>
          </a:p>
          <a:p>
            <a:pPr marL="0" lvl="0" indent="0" algn="l" rtl="0">
              <a:spcBef>
                <a:spcPts val="1200"/>
              </a:spcBef>
              <a:spcAft>
                <a:spcPts val="0"/>
              </a:spcAft>
              <a:buNone/>
            </a:pPr>
            <a:endParaRPr sz="3045">
              <a:solidFill>
                <a:srgbClr val="FFFF00"/>
              </a:solidFill>
            </a:endParaRPr>
          </a:p>
          <a:p>
            <a:pPr marL="0" lvl="0" indent="0" algn="l" rtl="0">
              <a:spcBef>
                <a:spcPts val="1200"/>
              </a:spcBef>
              <a:spcAft>
                <a:spcPts val="0"/>
              </a:spcAft>
              <a:buNone/>
            </a:pPr>
            <a:r>
              <a:rPr lang="en" sz="3045">
                <a:solidFill>
                  <a:srgbClr val="FFFF00"/>
                </a:solidFill>
              </a:rPr>
              <a:t>Next Mtg: May 6, 2021</a:t>
            </a:r>
            <a:endParaRPr sz="3045">
              <a:solidFill>
                <a:srgbClr val="FFFF00"/>
              </a:solidFill>
            </a:endParaRPr>
          </a:p>
          <a:p>
            <a:pPr marL="0" lvl="0" indent="0" algn="l" rtl="0">
              <a:spcBef>
                <a:spcPts val="1200"/>
              </a:spcBef>
              <a:spcAft>
                <a:spcPts val="0"/>
              </a:spcAft>
              <a:buNone/>
            </a:pPr>
            <a:r>
              <a:rPr lang="en" sz="3045">
                <a:solidFill>
                  <a:srgbClr val="FFFF00"/>
                </a:solidFill>
              </a:rPr>
              <a:t>10 am - 12 pm </a:t>
            </a:r>
            <a:endParaRPr sz="3045">
              <a:solidFill>
                <a:srgbClr val="FFFF00"/>
              </a:solidFill>
            </a:endParaRPr>
          </a:p>
          <a:p>
            <a:pPr marL="0" lvl="0" indent="0" algn="l" rtl="0">
              <a:spcBef>
                <a:spcPts val="1200"/>
              </a:spcBef>
              <a:spcAft>
                <a:spcPts val="0"/>
              </a:spcAft>
              <a:buNone/>
            </a:pPr>
            <a:endParaRPr sz="2400"/>
          </a:p>
          <a:p>
            <a:pPr marL="0" lvl="0" indent="0" algn="l" rtl="0">
              <a:spcBef>
                <a:spcPts val="1200"/>
              </a:spcBef>
              <a:spcAft>
                <a:spcPts val="1200"/>
              </a:spcAft>
              <a:buNone/>
            </a:pPr>
            <a:endParaRPr/>
          </a:p>
        </p:txBody>
      </p:sp>
      <p:pic>
        <p:nvPicPr>
          <p:cNvPr id="1060" name="Google Shape;1060;p85"/>
          <p:cNvPicPr preferRelativeResize="0"/>
          <p:nvPr/>
        </p:nvPicPr>
        <p:blipFill>
          <a:blip r:embed="rId3">
            <a:alphaModFix/>
          </a:blip>
          <a:stretch>
            <a:fillRect/>
          </a:stretch>
        </p:blipFill>
        <p:spPr>
          <a:xfrm>
            <a:off x="3871675" y="1277500"/>
            <a:ext cx="4606925" cy="2588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3"/>
          <p:cNvSpPr txBox="1">
            <a:spLocks noGrp="1"/>
          </p:cNvSpPr>
          <p:nvPr>
            <p:ph type="title"/>
          </p:nvPr>
        </p:nvSpPr>
        <p:spPr>
          <a:xfrm>
            <a:off x="471900" y="738725"/>
            <a:ext cx="42813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Equity Workgroup Update </a:t>
            </a:r>
            <a:endParaRPr/>
          </a:p>
        </p:txBody>
      </p:sp>
      <p:sp>
        <p:nvSpPr>
          <p:cNvPr id="317" name="Google Shape;317;p43"/>
          <p:cNvSpPr txBox="1">
            <a:spLocks noGrp="1"/>
          </p:cNvSpPr>
          <p:nvPr>
            <p:ph type="body" idx="1"/>
          </p:nvPr>
        </p:nvSpPr>
        <p:spPr>
          <a:xfrm>
            <a:off x="471900" y="1919075"/>
            <a:ext cx="4281300" cy="3106200"/>
          </a:xfrm>
          <a:prstGeom prst="rect">
            <a:avLst/>
          </a:prstGeom>
        </p:spPr>
        <p:txBody>
          <a:bodyPr spcFirstLastPara="1" wrap="square" lIns="91425" tIns="91425" rIns="91425" bIns="91425" anchor="t" anchorCtr="0">
            <a:noAutofit/>
          </a:bodyPr>
          <a:lstStyle/>
          <a:p>
            <a:pPr marL="457200" lvl="0" indent="-349250" algn="l" rtl="0">
              <a:lnSpc>
                <a:spcPct val="95000"/>
              </a:lnSpc>
              <a:spcBef>
                <a:spcPts val="0"/>
              </a:spcBef>
              <a:spcAft>
                <a:spcPts val="0"/>
              </a:spcAft>
              <a:buClr>
                <a:srgbClr val="000000"/>
              </a:buClr>
              <a:buSzPts val="1900"/>
              <a:buChar char="●"/>
            </a:pPr>
            <a:r>
              <a:rPr lang="en" sz="1900">
                <a:solidFill>
                  <a:srgbClr val="000000"/>
                </a:solidFill>
              </a:rPr>
              <a:t>Cadre meeting in December on CR Field Guide</a:t>
            </a:r>
            <a:endParaRPr sz="1900">
              <a:solidFill>
                <a:srgbClr val="000000"/>
              </a:solidFill>
            </a:endParaRPr>
          </a:p>
          <a:p>
            <a:pPr marL="457200" lvl="0" indent="-349250" algn="l" rtl="0">
              <a:lnSpc>
                <a:spcPct val="95000"/>
              </a:lnSpc>
              <a:spcBef>
                <a:spcPts val="0"/>
              </a:spcBef>
              <a:spcAft>
                <a:spcPts val="0"/>
              </a:spcAft>
              <a:buClr>
                <a:srgbClr val="000000"/>
              </a:buClr>
              <a:buSzPts val="1900"/>
              <a:buChar char="●"/>
            </a:pPr>
            <a:r>
              <a:rPr lang="en" sz="1900">
                <a:solidFill>
                  <a:srgbClr val="000000"/>
                </a:solidFill>
              </a:rPr>
              <a:t>Development of mini-modules </a:t>
            </a:r>
            <a:endParaRPr sz="1900">
              <a:solidFill>
                <a:srgbClr val="000000"/>
              </a:solidFill>
            </a:endParaRPr>
          </a:p>
          <a:p>
            <a:pPr marL="457200" lvl="0" indent="-349250" algn="l" rtl="0">
              <a:lnSpc>
                <a:spcPct val="95000"/>
              </a:lnSpc>
              <a:spcBef>
                <a:spcPts val="0"/>
              </a:spcBef>
              <a:spcAft>
                <a:spcPts val="0"/>
              </a:spcAft>
              <a:buClr>
                <a:srgbClr val="000000"/>
              </a:buClr>
              <a:buSzPts val="1900"/>
              <a:buChar char="●"/>
            </a:pPr>
            <a:r>
              <a:rPr lang="en" sz="1900">
                <a:solidFill>
                  <a:srgbClr val="000000"/>
                </a:solidFill>
              </a:rPr>
              <a:t>Formation of DE-PBS Equity Committee to create mission to guide the projects work for our community</a:t>
            </a:r>
            <a:endParaRPr sz="1900">
              <a:solidFill>
                <a:srgbClr val="000000"/>
              </a:solidFill>
            </a:endParaRPr>
          </a:p>
          <a:p>
            <a:pPr marL="457200" lvl="0" indent="-349250" algn="l" rtl="0">
              <a:lnSpc>
                <a:spcPct val="95000"/>
              </a:lnSpc>
              <a:spcBef>
                <a:spcPts val="0"/>
              </a:spcBef>
              <a:spcAft>
                <a:spcPts val="0"/>
              </a:spcAft>
              <a:buClr>
                <a:srgbClr val="000000"/>
              </a:buClr>
              <a:buSzPts val="1900"/>
              <a:buChar char="●"/>
            </a:pPr>
            <a:r>
              <a:rPr lang="en" sz="1900">
                <a:solidFill>
                  <a:srgbClr val="000000"/>
                </a:solidFill>
              </a:rPr>
              <a:t>Initiated critical review and revision of Professional Development content </a:t>
            </a:r>
            <a:endParaRPr sz="1900">
              <a:solidFill>
                <a:srgbClr val="000000"/>
              </a:solidFill>
            </a:endParaRPr>
          </a:p>
          <a:p>
            <a:pPr marL="0" lvl="0" indent="0" algn="l" rtl="0">
              <a:lnSpc>
                <a:spcPct val="95000"/>
              </a:lnSpc>
              <a:spcBef>
                <a:spcPts val="1200"/>
              </a:spcBef>
              <a:spcAft>
                <a:spcPts val="1200"/>
              </a:spcAft>
              <a:buNone/>
            </a:pPr>
            <a:endParaRPr sz="1600"/>
          </a:p>
        </p:txBody>
      </p:sp>
      <p:sp>
        <p:nvSpPr>
          <p:cNvPr id="318" name="Google Shape;318;p43"/>
          <p:cNvSpPr txBox="1">
            <a:spLocks noGrp="1"/>
          </p:cNvSpPr>
          <p:nvPr>
            <p:ph type="body" idx="2"/>
          </p:nvPr>
        </p:nvSpPr>
        <p:spPr>
          <a:xfrm>
            <a:off x="4896225" y="2142775"/>
            <a:ext cx="3930900" cy="2033100"/>
          </a:xfrm>
          <a:prstGeom prst="rect">
            <a:avLst/>
          </a:prstGeom>
          <a:solidFill>
            <a:srgbClr val="FFFFFF"/>
          </a:solidFill>
        </p:spPr>
        <p:txBody>
          <a:bodyPr spcFirstLastPara="1" wrap="square" lIns="91425" tIns="91425" rIns="91425" bIns="91425" anchor="t" anchorCtr="0">
            <a:noAutofit/>
          </a:bodyPr>
          <a:lstStyle/>
          <a:p>
            <a:pPr marL="0" lvl="0" indent="0" algn="l" rtl="0">
              <a:lnSpc>
                <a:spcPct val="80000"/>
              </a:lnSpc>
              <a:spcBef>
                <a:spcPts val="0"/>
              </a:spcBef>
              <a:spcAft>
                <a:spcPts val="0"/>
              </a:spcAft>
              <a:buSzPts val="275"/>
              <a:buNone/>
            </a:pPr>
            <a:r>
              <a:rPr lang="en" sz="2162" i="1">
                <a:solidFill>
                  <a:schemeClr val="dk1"/>
                </a:solidFill>
                <a:latin typeface="Arial"/>
                <a:ea typeface="Arial"/>
                <a:cs typeface="Arial"/>
                <a:sym typeface="Arial"/>
              </a:rPr>
              <a:t>“</a:t>
            </a:r>
            <a:r>
              <a:rPr lang="en" sz="2162" i="1">
                <a:solidFill>
                  <a:schemeClr val="dk1"/>
                </a:solidFill>
                <a:highlight>
                  <a:srgbClr val="FFFFFF"/>
                </a:highlight>
                <a:latin typeface="Arial"/>
                <a:ea typeface="Arial"/>
                <a:cs typeface="Arial"/>
                <a:sym typeface="Arial"/>
              </a:rPr>
              <a:t>Educational systems cannot not be considered effective until they are effective for all student groups. PBIS provides an ideal framework for increasing equity in student outcomes.  </a:t>
            </a:r>
            <a:endParaRPr sz="2162" i="1">
              <a:solidFill>
                <a:schemeClr val="dk1"/>
              </a:solidFill>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endParaRPr sz="1250" i="1">
              <a:solidFill>
                <a:schemeClr val="dk1"/>
              </a:solidFill>
              <a:highlight>
                <a:srgbClr val="FFFFFF"/>
              </a:highlight>
              <a:latin typeface="Arial"/>
              <a:ea typeface="Arial"/>
              <a:cs typeface="Arial"/>
              <a:sym typeface="Arial"/>
            </a:endParaRPr>
          </a:p>
          <a:p>
            <a:pPr marL="0" lvl="0" indent="0" algn="l" rtl="0">
              <a:lnSpc>
                <a:spcPct val="80000"/>
              </a:lnSpc>
              <a:spcBef>
                <a:spcPts val="0"/>
              </a:spcBef>
              <a:spcAft>
                <a:spcPts val="0"/>
              </a:spcAft>
              <a:buSzPts val="275"/>
              <a:buNone/>
            </a:pPr>
            <a:r>
              <a:rPr lang="en" sz="2162" i="1">
                <a:solidFill>
                  <a:schemeClr val="dk1"/>
                </a:solidFill>
                <a:highlight>
                  <a:srgbClr val="FFFFFF"/>
                </a:highlight>
                <a:latin typeface="Arial"/>
                <a:ea typeface="Arial"/>
                <a:cs typeface="Arial"/>
                <a:sym typeface="Arial"/>
              </a:rPr>
              <a:t>- Center on PBIS</a:t>
            </a:r>
            <a:endParaRPr sz="2162" i="1">
              <a:solidFill>
                <a:schemeClr val="dk1"/>
              </a:solidFill>
              <a:highlight>
                <a:srgbClr val="FFFFFF"/>
              </a:highlight>
              <a:latin typeface="Arial"/>
              <a:ea typeface="Arial"/>
              <a:cs typeface="Arial"/>
              <a:sym typeface="Arial"/>
            </a:endParaRPr>
          </a:p>
          <a:p>
            <a:pPr marL="0" lvl="0" indent="0" algn="l" rtl="0">
              <a:lnSpc>
                <a:spcPct val="95000"/>
              </a:lnSpc>
              <a:spcBef>
                <a:spcPts val="1200"/>
              </a:spcBef>
              <a:spcAft>
                <a:spcPts val="1200"/>
              </a:spcAft>
              <a:buSzPts val="275"/>
              <a:buNone/>
            </a:pPr>
            <a:endParaRPr sz="650" i="1">
              <a:solidFill>
                <a:srgbClr val="000000"/>
              </a:solidFill>
              <a:latin typeface="Arial"/>
              <a:ea typeface="Arial"/>
              <a:cs typeface="Arial"/>
              <a:sym typeface="Arial"/>
            </a:endParaRPr>
          </a:p>
        </p:txBody>
      </p:sp>
      <p:pic>
        <p:nvPicPr>
          <p:cNvPr id="319" name="Google Shape;319;p43"/>
          <p:cNvPicPr preferRelativeResize="0"/>
          <p:nvPr/>
        </p:nvPicPr>
        <p:blipFill>
          <a:blip r:embed="rId3">
            <a:alphaModFix/>
          </a:blip>
          <a:stretch>
            <a:fillRect/>
          </a:stretch>
        </p:blipFill>
        <p:spPr>
          <a:xfrm>
            <a:off x="5404924" y="380145"/>
            <a:ext cx="3739074" cy="88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324"/>
        <p:cNvGrpSpPr/>
        <p:nvPr/>
      </p:nvGrpSpPr>
      <p:grpSpPr>
        <a:xfrm>
          <a:off x="0" y="0"/>
          <a:ext cx="0" cy="0"/>
          <a:chOff x="0" y="0"/>
          <a:chExt cx="0" cy="0"/>
        </a:xfrm>
      </p:grpSpPr>
      <p:sp>
        <p:nvSpPr>
          <p:cNvPr id="325" name="Google Shape;325;p44"/>
          <p:cNvSpPr txBox="1"/>
          <p:nvPr/>
        </p:nvSpPr>
        <p:spPr>
          <a:xfrm>
            <a:off x="458875" y="1255000"/>
            <a:ext cx="4972200" cy="3524400"/>
          </a:xfrm>
          <a:prstGeom prst="rect">
            <a:avLst/>
          </a:prstGeom>
          <a:noFill/>
          <a:ln>
            <a:noFill/>
          </a:ln>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700"/>
              <a:buFont typeface="Arial"/>
              <a:buNone/>
            </a:pPr>
            <a:endParaRPr sz="700" b="1" i="0" u="none" strike="noStrike" cap="none">
              <a:solidFill>
                <a:srgbClr val="92D050"/>
              </a:solidFill>
              <a:latin typeface="Arial"/>
              <a:ea typeface="Arial"/>
              <a:cs typeface="Arial"/>
              <a:sym typeface="Arial"/>
            </a:endParaRPr>
          </a:p>
          <a:p>
            <a:pPr marL="342900" marR="0" lvl="0" indent="-279400" algn="l" rtl="0">
              <a:lnSpc>
                <a:spcPct val="100000"/>
              </a:lnSpc>
              <a:spcBef>
                <a:spcPts val="0"/>
              </a:spcBef>
              <a:spcAft>
                <a:spcPts val="0"/>
              </a:spcAft>
              <a:buSzPts val="1800"/>
              <a:buFont typeface="Arial"/>
              <a:buAutoNum type="arabicPeriod"/>
            </a:pPr>
            <a:r>
              <a:rPr lang="en" sz="1800" b="0" i="0" u="none" strike="noStrike" cap="none">
                <a:latin typeface="Arial"/>
                <a:ea typeface="Arial"/>
                <a:cs typeface="Arial"/>
                <a:sym typeface="Arial"/>
              </a:rPr>
              <a:t>Collect, Use, and Report Disaggregated Discipline Data</a:t>
            </a:r>
            <a:endParaRPr sz="1800" b="0" i="0" u="none" strike="noStrike" cap="none">
              <a:latin typeface="Arial"/>
              <a:ea typeface="Arial"/>
              <a:cs typeface="Arial"/>
              <a:sym typeface="Arial"/>
            </a:endParaRPr>
          </a:p>
          <a:p>
            <a:pPr marL="342900" marR="0" lvl="0" indent="-279400" algn="l" rtl="0">
              <a:lnSpc>
                <a:spcPct val="100000"/>
              </a:lnSpc>
              <a:spcBef>
                <a:spcPts val="800"/>
              </a:spcBef>
              <a:spcAft>
                <a:spcPts val="0"/>
              </a:spcAft>
              <a:buClr>
                <a:srgbClr val="6AA84F"/>
              </a:buClr>
              <a:buSzPts val="1800"/>
              <a:buFont typeface="Arial"/>
              <a:buAutoNum type="arabicPeriod"/>
            </a:pPr>
            <a:r>
              <a:rPr lang="en" sz="1800" b="1" i="0" u="none" strike="noStrike" cap="none">
                <a:solidFill>
                  <a:srgbClr val="6AA84F"/>
                </a:solidFill>
                <a:latin typeface="Arial"/>
                <a:ea typeface="Arial"/>
                <a:cs typeface="Arial"/>
                <a:sym typeface="Arial"/>
              </a:rPr>
              <a:t>Implement a Preventative, Multi-Tiered, Culturally-Responsive Behavior Framework</a:t>
            </a:r>
            <a:endParaRPr sz="1800" b="1" i="0" u="none" strike="noStrike" cap="none">
              <a:solidFill>
                <a:srgbClr val="6AA84F"/>
              </a:solidFill>
              <a:latin typeface="Arial"/>
              <a:ea typeface="Arial"/>
              <a:cs typeface="Arial"/>
              <a:sym typeface="Arial"/>
            </a:endParaRPr>
          </a:p>
          <a:p>
            <a:pPr marL="342900" marR="0" lvl="0" indent="-279400" algn="l" rtl="0">
              <a:lnSpc>
                <a:spcPct val="100000"/>
              </a:lnSpc>
              <a:spcBef>
                <a:spcPts val="800"/>
              </a:spcBef>
              <a:spcAft>
                <a:spcPts val="0"/>
              </a:spcAft>
              <a:buSzPts val="1800"/>
              <a:buFont typeface="Arial"/>
              <a:buAutoNum type="arabicPeriod"/>
            </a:pPr>
            <a:r>
              <a:rPr lang="en" sz="1800" b="0" i="0" u="none" strike="noStrike" cap="none">
                <a:latin typeface="Arial"/>
                <a:ea typeface="Arial"/>
                <a:cs typeface="Arial"/>
                <a:sym typeface="Arial"/>
              </a:rPr>
              <a:t>Use Engaging Instruction to Reduce the Opportunity Gap</a:t>
            </a:r>
            <a:endParaRPr sz="1800" b="0" i="0" u="none" strike="noStrike" cap="none">
              <a:latin typeface="Arial"/>
              <a:ea typeface="Arial"/>
              <a:cs typeface="Arial"/>
              <a:sym typeface="Arial"/>
            </a:endParaRPr>
          </a:p>
          <a:p>
            <a:pPr marL="342900" marR="0" lvl="0" indent="-279400" algn="l" rtl="0">
              <a:lnSpc>
                <a:spcPct val="100000"/>
              </a:lnSpc>
              <a:spcBef>
                <a:spcPts val="800"/>
              </a:spcBef>
              <a:spcAft>
                <a:spcPts val="0"/>
              </a:spcAft>
              <a:buSzPts val="1800"/>
              <a:buFont typeface="Arial"/>
              <a:buAutoNum type="arabicPeriod"/>
            </a:pPr>
            <a:r>
              <a:rPr lang="en" sz="1800" b="0" i="0" u="none" strike="noStrike" cap="none">
                <a:latin typeface="Arial"/>
                <a:ea typeface="Arial"/>
                <a:cs typeface="Arial"/>
                <a:sym typeface="Arial"/>
              </a:rPr>
              <a:t>Develop Policies with Accountability for Disciplinary Equity</a:t>
            </a:r>
            <a:endParaRPr sz="1800" b="0" i="0" u="none" strike="noStrike" cap="none">
              <a:latin typeface="Arial"/>
              <a:ea typeface="Arial"/>
              <a:cs typeface="Arial"/>
              <a:sym typeface="Arial"/>
            </a:endParaRPr>
          </a:p>
          <a:p>
            <a:pPr marL="342900" marR="0" lvl="0" indent="-279400" algn="l" rtl="0">
              <a:lnSpc>
                <a:spcPct val="100000"/>
              </a:lnSpc>
              <a:spcBef>
                <a:spcPts val="800"/>
              </a:spcBef>
              <a:spcAft>
                <a:spcPts val="800"/>
              </a:spcAft>
              <a:buSzPts val="1800"/>
              <a:buFont typeface="Arial"/>
              <a:buAutoNum type="arabicPeriod"/>
            </a:pPr>
            <a:r>
              <a:rPr lang="en" sz="1800" b="0" i="0" u="none" strike="noStrike" cap="none">
                <a:latin typeface="Arial"/>
                <a:ea typeface="Arial"/>
                <a:cs typeface="Arial"/>
                <a:sym typeface="Arial"/>
              </a:rPr>
              <a:t>Teach Strategies for Neutralizing Implicit Bias in Discipline Decisions</a:t>
            </a:r>
            <a:endParaRPr sz="1800" b="0" i="0" u="none" strike="noStrike" cap="none">
              <a:latin typeface="Arial"/>
              <a:ea typeface="Arial"/>
              <a:cs typeface="Arial"/>
              <a:sym typeface="Arial"/>
            </a:endParaRPr>
          </a:p>
        </p:txBody>
      </p:sp>
      <p:sp>
        <p:nvSpPr>
          <p:cNvPr id="326" name="Google Shape;326;p44"/>
          <p:cNvSpPr txBox="1"/>
          <p:nvPr/>
        </p:nvSpPr>
        <p:spPr>
          <a:xfrm>
            <a:off x="315544" y="260963"/>
            <a:ext cx="8599800" cy="5313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Clr>
                <a:srgbClr val="000000"/>
              </a:buClr>
              <a:buSzPts val="1900"/>
              <a:buFont typeface="Arial"/>
              <a:buNone/>
            </a:pPr>
            <a:r>
              <a:rPr lang="en" sz="2700" b="1">
                <a:solidFill>
                  <a:schemeClr val="dk1"/>
                </a:solidFill>
              </a:rPr>
              <a:t>PBIS 5-Point Intervention Approach for Enhancing Equity in School Discipline:</a:t>
            </a:r>
            <a:endParaRPr sz="1500" b="0" i="0" u="none" strike="noStrike" cap="none">
              <a:solidFill>
                <a:schemeClr val="dk1"/>
              </a:solidFill>
              <a:latin typeface="Arial"/>
              <a:ea typeface="Arial"/>
              <a:cs typeface="Arial"/>
              <a:sym typeface="Arial"/>
            </a:endParaRPr>
          </a:p>
        </p:txBody>
      </p:sp>
      <p:pic>
        <p:nvPicPr>
          <p:cNvPr id="327" name="Google Shape;327;p44"/>
          <p:cNvPicPr preferRelativeResize="0"/>
          <p:nvPr/>
        </p:nvPicPr>
        <p:blipFill rotWithShape="1">
          <a:blip r:embed="rId3">
            <a:alphaModFix/>
          </a:blip>
          <a:srcRect/>
          <a:stretch/>
        </p:blipFill>
        <p:spPr>
          <a:xfrm>
            <a:off x="5722689" y="864875"/>
            <a:ext cx="3120336" cy="4058751"/>
          </a:xfrm>
          <a:prstGeom prst="rect">
            <a:avLst/>
          </a:prstGeom>
          <a:noFill/>
          <a:ln w="76200" cap="flat" cmpd="sng">
            <a:solidFill>
              <a:srgbClr val="6AA84F"/>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5"/>
          <p:cNvSpPr txBox="1">
            <a:spLocks noGrp="1"/>
          </p:cNvSpPr>
          <p:nvPr>
            <p:ph type="title"/>
          </p:nvPr>
        </p:nvSpPr>
        <p:spPr>
          <a:xfrm>
            <a:off x="411025" y="540525"/>
            <a:ext cx="82221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a:t>Formation of </a:t>
            </a:r>
            <a:endParaRPr/>
          </a:p>
          <a:p>
            <a:pPr marL="0" lvl="0" indent="0" algn="l" rtl="0">
              <a:spcBef>
                <a:spcPts val="0"/>
              </a:spcBef>
              <a:spcAft>
                <a:spcPts val="0"/>
              </a:spcAft>
              <a:buNone/>
            </a:pPr>
            <a:r>
              <a:rPr lang="en"/>
              <a:t>Equity Committee</a:t>
            </a:r>
            <a:endParaRPr/>
          </a:p>
        </p:txBody>
      </p:sp>
      <p:sp>
        <p:nvSpPr>
          <p:cNvPr id="333" name="Google Shape;333;p45"/>
          <p:cNvSpPr txBox="1">
            <a:spLocks noGrp="1"/>
          </p:cNvSpPr>
          <p:nvPr>
            <p:ph type="body" idx="1"/>
          </p:nvPr>
        </p:nvSpPr>
        <p:spPr>
          <a:xfrm>
            <a:off x="411025" y="1737950"/>
            <a:ext cx="4053600" cy="3274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800">
                <a:solidFill>
                  <a:srgbClr val="000000"/>
                </a:solidFill>
              </a:rPr>
              <a:t>Members</a:t>
            </a:r>
            <a:endParaRPr sz="1800">
              <a:solidFill>
                <a:srgbClr val="000000"/>
              </a:solidFill>
            </a:endParaRPr>
          </a:p>
          <a:p>
            <a:pPr marL="457200" lvl="0" indent="-342900" algn="l" rtl="0">
              <a:lnSpc>
                <a:spcPct val="105000"/>
              </a:lnSpc>
              <a:spcBef>
                <a:spcPts val="1200"/>
              </a:spcBef>
              <a:spcAft>
                <a:spcPts val="0"/>
              </a:spcAft>
              <a:buClr>
                <a:srgbClr val="000000"/>
              </a:buClr>
              <a:buSzPts val="1800"/>
              <a:buChar char="●"/>
            </a:pPr>
            <a:r>
              <a:rPr lang="en" sz="1800">
                <a:solidFill>
                  <a:srgbClr val="000000"/>
                </a:solidFill>
              </a:rPr>
              <a:t>Jocelyn Brown</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Marqueia Davis</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Tongela Ginyard</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Yolanda McKinney</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Adriane Simpson</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Debby Boyer</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Fiona Lachman</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Megan Pell</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Kittie Rehrig</a:t>
            </a:r>
            <a:endParaRPr sz="1800">
              <a:solidFill>
                <a:srgbClr val="000000"/>
              </a:solidFill>
            </a:endParaRPr>
          </a:p>
        </p:txBody>
      </p:sp>
      <p:sp>
        <p:nvSpPr>
          <p:cNvPr id="334" name="Google Shape;334;p45"/>
          <p:cNvSpPr txBox="1">
            <a:spLocks noGrp="1"/>
          </p:cNvSpPr>
          <p:nvPr>
            <p:ph type="body" idx="2"/>
          </p:nvPr>
        </p:nvSpPr>
        <p:spPr>
          <a:xfrm>
            <a:off x="3677800" y="1919075"/>
            <a:ext cx="5016300" cy="27102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0"/>
              </a:spcAft>
              <a:buNone/>
            </a:pPr>
            <a:r>
              <a:rPr lang="en" sz="1800">
                <a:solidFill>
                  <a:srgbClr val="000000"/>
                </a:solidFill>
              </a:rPr>
              <a:t>First meeting</a:t>
            </a:r>
            <a:endParaRPr sz="1800">
              <a:solidFill>
                <a:srgbClr val="000000"/>
              </a:solidFill>
            </a:endParaRPr>
          </a:p>
          <a:p>
            <a:pPr marL="457200" lvl="0" indent="-342900" algn="l" rtl="0">
              <a:lnSpc>
                <a:spcPct val="105000"/>
              </a:lnSpc>
              <a:spcBef>
                <a:spcPts val="1200"/>
              </a:spcBef>
              <a:spcAft>
                <a:spcPts val="0"/>
              </a:spcAft>
              <a:buClr>
                <a:srgbClr val="000000"/>
              </a:buClr>
              <a:buSzPts val="1800"/>
              <a:buChar char="●"/>
            </a:pPr>
            <a:r>
              <a:rPr lang="en" sz="1800">
                <a:solidFill>
                  <a:srgbClr val="000000"/>
                </a:solidFill>
              </a:rPr>
              <a:t>Reviewed existing missions, visions and commitment </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Discussed priorities and focus for our work</a:t>
            </a:r>
            <a:endParaRPr sz="1800">
              <a:solidFill>
                <a:srgbClr val="000000"/>
              </a:solidFill>
            </a:endParaRPr>
          </a:p>
          <a:p>
            <a:pPr marL="0" lvl="0" indent="0" algn="l" rtl="0">
              <a:lnSpc>
                <a:spcPct val="105000"/>
              </a:lnSpc>
              <a:spcBef>
                <a:spcPts val="1200"/>
              </a:spcBef>
              <a:spcAft>
                <a:spcPts val="0"/>
              </a:spcAft>
              <a:buNone/>
            </a:pPr>
            <a:r>
              <a:rPr lang="en" sz="1800">
                <a:solidFill>
                  <a:srgbClr val="000000"/>
                </a:solidFill>
              </a:rPr>
              <a:t>Second Meeting </a:t>
            </a:r>
            <a:endParaRPr sz="1800">
              <a:solidFill>
                <a:srgbClr val="000000"/>
              </a:solidFill>
            </a:endParaRPr>
          </a:p>
          <a:p>
            <a:pPr marL="457200" lvl="0" indent="-342900" algn="l" rtl="0">
              <a:lnSpc>
                <a:spcPct val="105000"/>
              </a:lnSpc>
              <a:spcBef>
                <a:spcPts val="1200"/>
              </a:spcBef>
              <a:spcAft>
                <a:spcPts val="0"/>
              </a:spcAft>
              <a:buClr>
                <a:srgbClr val="000000"/>
              </a:buClr>
              <a:buSzPts val="1800"/>
              <a:buChar char="●"/>
            </a:pPr>
            <a:r>
              <a:rPr lang="en" sz="1800">
                <a:solidFill>
                  <a:srgbClr val="000000"/>
                </a:solidFill>
              </a:rPr>
              <a:t>Reviewed and edited draft mission statement</a:t>
            </a:r>
            <a:endParaRPr sz="1800">
              <a:solidFill>
                <a:srgbClr val="000000"/>
              </a:solidFill>
            </a:endParaRPr>
          </a:p>
          <a:p>
            <a:pPr marL="457200" lvl="0" indent="-342900" algn="l" rtl="0">
              <a:lnSpc>
                <a:spcPct val="105000"/>
              </a:lnSpc>
              <a:spcBef>
                <a:spcPts val="0"/>
              </a:spcBef>
              <a:spcAft>
                <a:spcPts val="0"/>
              </a:spcAft>
              <a:buClr>
                <a:srgbClr val="000000"/>
              </a:buClr>
              <a:buSzPts val="1800"/>
              <a:buChar char="●"/>
            </a:pPr>
            <a:r>
              <a:rPr lang="en" sz="1800">
                <a:solidFill>
                  <a:srgbClr val="000000"/>
                </a:solidFill>
              </a:rPr>
              <a:t>Initial work on commitments and actions</a:t>
            </a:r>
            <a:endParaRPr sz="1800">
              <a:solidFill>
                <a:srgbClr val="000000"/>
              </a:solidFill>
            </a:endParaRPr>
          </a:p>
        </p:txBody>
      </p:sp>
      <p:grpSp>
        <p:nvGrpSpPr>
          <p:cNvPr id="335" name="Google Shape;335;p45"/>
          <p:cNvGrpSpPr/>
          <p:nvPr/>
        </p:nvGrpSpPr>
        <p:grpSpPr>
          <a:xfrm>
            <a:off x="5548843" y="146903"/>
            <a:ext cx="3255768" cy="2026424"/>
            <a:chOff x="1470678" y="699750"/>
            <a:chExt cx="6202644" cy="3977280"/>
          </a:xfrm>
        </p:grpSpPr>
        <p:sp>
          <p:nvSpPr>
            <p:cNvPr id="336" name="Google Shape;336;p45"/>
            <p:cNvSpPr/>
            <p:nvPr/>
          </p:nvSpPr>
          <p:spPr>
            <a:xfrm>
              <a:off x="1884447" y="4398194"/>
              <a:ext cx="481658" cy="278752"/>
            </a:xfrm>
            <a:custGeom>
              <a:avLst/>
              <a:gdLst/>
              <a:ahLst/>
              <a:cxnLst/>
              <a:rect l="l" t="t" r="r" b="b"/>
              <a:pathLst>
                <a:path w="5690" h="3293" extrusionOk="0">
                  <a:moveTo>
                    <a:pt x="4379" y="0"/>
                  </a:moveTo>
                  <a:cubicBezTo>
                    <a:pt x="4373" y="0"/>
                    <a:pt x="4367" y="0"/>
                    <a:pt x="4361" y="1"/>
                  </a:cubicBezTo>
                  <a:lnTo>
                    <a:pt x="3283" y="502"/>
                  </a:lnTo>
                  <a:cubicBezTo>
                    <a:pt x="3032" y="1078"/>
                    <a:pt x="2418" y="1394"/>
                    <a:pt x="1833" y="1623"/>
                  </a:cubicBezTo>
                  <a:cubicBezTo>
                    <a:pt x="1248" y="1852"/>
                    <a:pt x="618" y="2057"/>
                    <a:pt x="211" y="2534"/>
                  </a:cubicBezTo>
                  <a:cubicBezTo>
                    <a:pt x="95" y="2668"/>
                    <a:pt x="1" y="2876"/>
                    <a:pt x="106" y="3021"/>
                  </a:cubicBezTo>
                  <a:cubicBezTo>
                    <a:pt x="181" y="3129"/>
                    <a:pt x="330" y="3151"/>
                    <a:pt x="462" y="3164"/>
                  </a:cubicBezTo>
                  <a:cubicBezTo>
                    <a:pt x="968" y="3213"/>
                    <a:pt x="1475" y="3250"/>
                    <a:pt x="1984" y="3277"/>
                  </a:cubicBezTo>
                  <a:cubicBezTo>
                    <a:pt x="2129" y="3285"/>
                    <a:pt x="2276" y="3292"/>
                    <a:pt x="2423" y="3292"/>
                  </a:cubicBezTo>
                  <a:cubicBezTo>
                    <a:pt x="2718" y="3292"/>
                    <a:pt x="3012" y="3264"/>
                    <a:pt x="3286" y="3162"/>
                  </a:cubicBezTo>
                  <a:cubicBezTo>
                    <a:pt x="3714" y="2999"/>
                    <a:pt x="4104" y="2653"/>
                    <a:pt x="4553" y="2653"/>
                  </a:cubicBezTo>
                  <a:cubicBezTo>
                    <a:pt x="4581" y="2653"/>
                    <a:pt x="4610" y="2655"/>
                    <a:pt x="4638" y="2658"/>
                  </a:cubicBezTo>
                  <a:cubicBezTo>
                    <a:pt x="4655" y="2725"/>
                    <a:pt x="4692" y="2790"/>
                    <a:pt x="4744" y="2838"/>
                  </a:cubicBezTo>
                  <a:cubicBezTo>
                    <a:pt x="4997" y="2714"/>
                    <a:pt x="5269" y="2633"/>
                    <a:pt x="5549" y="2604"/>
                  </a:cubicBezTo>
                  <a:cubicBezTo>
                    <a:pt x="5619" y="2062"/>
                    <a:pt x="5689" y="1502"/>
                    <a:pt x="5528" y="981"/>
                  </a:cubicBezTo>
                  <a:cubicBezTo>
                    <a:pt x="5368" y="467"/>
                    <a:pt x="4918" y="0"/>
                    <a:pt x="4379"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5"/>
            <p:cNvSpPr/>
            <p:nvPr/>
          </p:nvSpPr>
          <p:spPr>
            <a:xfrm>
              <a:off x="2560377" y="4398194"/>
              <a:ext cx="481828" cy="278752"/>
            </a:xfrm>
            <a:custGeom>
              <a:avLst/>
              <a:gdLst/>
              <a:ahLst/>
              <a:cxnLst/>
              <a:rect l="l" t="t" r="r" b="b"/>
              <a:pathLst>
                <a:path w="5692" h="3293" extrusionOk="0">
                  <a:moveTo>
                    <a:pt x="1313" y="0"/>
                  </a:moveTo>
                  <a:cubicBezTo>
                    <a:pt x="774" y="0"/>
                    <a:pt x="322" y="465"/>
                    <a:pt x="162" y="981"/>
                  </a:cubicBezTo>
                  <a:cubicBezTo>
                    <a:pt x="0" y="1502"/>
                    <a:pt x="70" y="2062"/>
                    <a:pt x="140" y="2604"/>
                  </a:cubicBezTo>
                  <a:cubicBezTo>
                    <a:pt x="421" y="2633"/>
                    <a:pt x="696" y="2714"/>
                    <a:pt x="949" y="2838"/>
                  </a:cubicBezTo>
                  <a:cubicBezTo>
                    <a:pt x="997" y="2790"/>
                    <a:pt x="1035" y="2725"/>
                    <a:pt x="1054" y="2658"/>
                  </a:cubicBezTo>
                  <a:cubicBezTo>
                    <a:pt x="1083" y="2655"/>
                    <a:pt x="1111" y="2653"/>
                    <a:pt x="1139" y="2653"/>
                  </a:cubicBezTo>
                  <a:cubicBezTo>
                    <a:pt x="1588" y="2653"/>
                    <a:pt x="1976" y="2999"/>
                    <a:pt x="2404" y="3162"/>
                  </a:cubicBezTo>
                  <a:cubicBezTo>
                    <a:pt x="2680" y="3264"/>
                    <a:pt x="2974" y="3292"/>
                    <a:pt x="3269" y="3292"/>
                  </a:cubicBezTo>
                  <a:cubicBezTo>
                    <a:pt x="3415" y="3292"/>
                    <a:pt x="3561" y="3285"/>
                    <a:pt x="3706" y="3277"/>
                  </a:cubicBezTo>
                  <a:cubicBezTo>
                    <a:pt x="4215" y="3248"/>
                    <a:pt x="4722" y="3210"/>
                    <a:pt x="5228" y="3164"/>
                  </a:cubicBezTo>
                  <a:cubicBezTo>
                    <a:pt x="5360" y="3151"/>
                    <a:pt x="5508" y="3129"/>
                    <a:pt x="5587" y="3021"/>
                  </a:cubicBezTo>
                  <a:cubicBezTo>
                    <a:pt x="5692" y="2873"/>
                    <a:pt x="5597" y="2668"/>
                    <a:pt x="5479" y="2531"/>
                  </a:cubicBezTo>
                  <a:cubicBezTo>
                    <a:pt x="5072" y="2057"/>
                    <a:pt x="4441" y="1852"/>
                    <a:pt x="3857" y="1623"/>
                  </a:cubicBezTo>
                  <a:cubicBezTo>
                    <a:pt x="3272" y="1394"/>
                    <a:pt x="2660" y="1078"/>
                    <a:pt x="2409" y="502"/>
                  </a:cubicBezTo>
                  <a:lnTo>
                    <a:pt x="1332" y="1"/>
                  </a:lnTo>
                  <a:cubicBezTo>
                    <a:pt x="1325" y="0"/>
                    <a:pt x="1319" y="0"/>
                    <a:pt x="1313"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5"/>
            <p:cNvSpPr/>
            <p:nvPr/>
          </p:nvSpPr>
          <p:spPr>
            <a:xfrm>
              <a:off x="1739865" y="1339027"/>
              <a:ext cx="1219807" cy="1020794"/>
            </a:xfrm>
            <a:custGeom>
              <a:avLst/>
              <a:gdLst/>
              <a:ahLst/>
              <a:cxnLst/>
              <a:rect l="l" t="t" r="r" b="b"/>
              <a:pathLst>
                <a:path w="14410" h="12059" extrusionOk="0">
                  <a:moveTo>
                    <a:pt x="6642" y="1"/>
                  </a:moveTo>
                  <a:cubicBezTo>
                    <a:pt x="5751" y="1"/>
                    <a:pt x="4867" y="173"/>
                    <a:pt x="4061" y="553"/>
                  </a:cubicBezTo>
                  <a:cubicBezTo>
                    <a:pt x="3490" y="822"/>
                    <a:pt x="3075" y="1348"/>
                    <a:pt x="2501" y="1614"/>
                  </a:cubicBezTo>
                  <a:cubicBezTo>
                    <a:pt x="2019" y="1841"/>
                    <a:pt x="1423" y="1884"/>
                    <a:pt x="1049" y="2258"/>
                  </a:cubicBezTo>
                  <a:cubicBezTo>
                    <a:pt x="512" y="2792"/>
                    <a:pt x="714" y="3657"/>
                    <a:pt x="663" y="4401"/>
                  </a:cubicBezTo>
                  <a:cubicBezTo>
                    <a:pt x="593" y="5398"/>
                    <a:pt x="0" y="6403"/>
                    <a:pt x="340" y="7349"/>
                  </a:cubicBezTo>
                  <a:cubicBezTo>
                    <a:pt x="359" y="7419"/>
                    <a:pt x="399" y="7483"/>
                    <a:pt x="456" y="7535"/>
                  </a:cubicBezTo>
                  <a:cubicBezTo>
                    <a:pt x="523" y="7586"/>
                    <a:pt x="615" y="7597"/>
                    <a:pt x="701" y="7605"/>
                  </a:cubicBezTo>
                  <a:cubicBezTo>
                    <a:pt x="978" y="7629"/>
                    <a:pt x="1255" y="7641"/>
                    <a:pt x="1532" y="7641"/>
                  </a:cubicBezTo>
                  <a:cubicBezTo>
                    <a:pt x="1624" y="7641"/>
                    <a:pt x="1716" y="7640"/>
                    <a:pt x="1808" y="7637"/>
                  </a:cubicBezTo>
                  <a:cubicBezTo>
                    <a:pt x="1919" y="8812"/>
                    <a:pt x="2199" y="9963"/>
                    <a:pt x="2644" y="11054"/>
                  </a:cubicBezTo>
                  <a:cubicBezTo>
                    <a:pt x="2746" y="11302"/>
                    <a:pt x="2867" y="11563"/>
                    <a:pt x="3097" y="11709"/>
                  </a:cubicBezTo>
                  <a:cubicBezTo>
                    <a:pt x="3237" y="11798"/>
                    <a:pt x="3404" y="11838"/>
                    <a:pt x="3568" y="11871"/>
                  </a:cubicBezTo>
                  <a:cubicBezTo>
                    <a:pt x="4265" y="12007"/>
                    <a:pt x="4967" y="12059"/>
                    <a:pt x="5672" y="12059"/>
                  </a:cubicBezTo>
                  <a:cubicBezTo>
                    <a:pt x="7810" y="12059"/>
                    <a:pt x="9978" y="11584"/>
                    <a:pt x="12132" y="11555"/>
                  </a:cubicBezTo>
                  <a:cubicBezTo>
                    <a:pt x="12205" y="11555"/>
                    <a:pt x="12278" y="11550"/>
                    <a:pt x="12334" y="11512"/>
                  </a:cubicBezTo>
                  <a:cubicBezTo>
                    <a:pt x="12412" y="11458"/>
                    <a:pt x="12434" y="11356"/>
                    <a:pt x="12447" y="11267"/>
                  </a:cubicBezTo>
                  <a:cubicBezTo>
                    <a:pt x="12623" y="10011"/>
                    <a:pt x="12636" y="8739"/>
                    <a:pt x="12485" y="7483"/>
                  </a:cubicBezTo>
                  <a:cubicBezTo>
                    <a:pt x="13132" y="7483"/>
                    <a:pt x="13773" y="7405"/>
                    <a:pt x="14401" y="7249"/>
                  </a:cubicBezTo>
                  <a:cubicBezTo>
                    <a:pt x="14409" y="6441"/>
                    <a:pt x="14204" y="5643"/>
                    <a:pt x="13808" y="4940"/>
                  </a:cubicBezTo>
                  <a:cubicBezTo>
                    <a:pt x="13709" y="4756"/>
                    <a:pt x="13593" y="4581"/>
                    <a:pt x="13517" y="4387"/>
                  </a:cubicBezTo>
                  <a:cubicBezTo>
                    <a:pt x="13426" y="4147"/>
                    <a:pt x="13401" y="3889"/>
                    <a:pt x="13382" y="3635"/>
                  </a:cubicBezTo>
                  <a:cubicBezTo>
                    <a:pt x="13345" y="3121"/>
                    <a:pt x="13331" y="2587"/>
                    <a:pt x="13113" y="2116"/>
                  </a:cubicBezTo>
                  <a:cubicBezTo>
                    <a:pt x="12910" y="1671"/>
                    <a:pt x="12468" y="1289"/>
                    <a:pt x="11973" y="1289"/>
                  </a:cubicBezTo>
                  <a:cubicBezTo>
                    <a:pt x="11943" y="1289"/>
                    <a:pt x="11912" y="1291"/>
                    <a:pt x="11881" y="1294"/>
                  </a:cubicBezTo>
                  <a:cubicBezTo>
                    <a:pt x="11674" y="1313"/>
                    <a:pt x="11468" y="1402"/>
                    <a:pt x="11262" y="1402"/>
                  </a:cubicBezTo>
                  <a:cubicBezTo>
                    <a:pt x="11233" y="1402"/>
                    <a:pt x="11204" y="1400"/>
                    <a:pt x="11175" y="1396"/>
                  </a:cubicBezTo>
                  <a:cubicBezTo>
                    <a:pt x="10984" y="1374"/>
                    <a:pt x="10817" y="1261"/>
                    <a:pt x="10655" y="1162"/>
                  </a:cubicBezTo>
                  <a:cubicBezTo>
                    <a:pt x="9492" y="435"/>
                    <a:pt x="8059" y="1"/>
                    <a:pt x="6642"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5"/>
            <p:cNvSpPr/>
            <p:nvPr/>
          </p:nvSpPr>
          <p:spPr>
            <a:xfrm>
              <a:off x="2201123" y="1397690"/>
              <a:ext cx="758549" cy="646726"/>
            </a:xfrm>
            <a:custGeom>
              <a:avLst/>
              <a:gdLst/>
              <a:ahLst/>
              <a:cxnLst/>
              <a:rect l="l" t="t" r="r" b="b"/>
              <a:pathLst>
                <a:path w="8961" h="7640" extrusionOk="0">
                  <a:moveTo>
                    <a:pt x="1948" y="1"/>
                  </a:moveTo>
                  <a:cubicBezTo>
                    <a:pt x="1453" y="1"/>
                    <a:pt x="1037" y="158"/>
                    <a:pt x="571" y="401"/>
                  </a:cubicBezTo>
                  <a:cubicBezTo>
                    <a:pt x="391" y="496"/>
                    <a:pt x="186" y="514"/>
                    <a:pt x="46" y="676"/>
                  </a:cubicBezTo>
                  <a:lnTo>
                    <a:pt x="0" y="676"/>
                  </a:lnTo>
                  <a:cubicBezTo>
                    <a:pt x="11" y="2147"/>
                    <a:pt x="736" y="2754"/>
                    <a:pt x="1727" y="3667"/>
                  </a:cubicBezTo>
                  <a:cubicBezTo>
                    <a:pt x="1321" y="3842"/>
                    <a:pt x="631" y="3802"/>
                    <a:pt x="1137" y="4325"/>
                  </a:cubicBezTo>
                  <a:cubicBezTo>
                    <a:pt x="1331" y="4524"/>
                    <a:pt x="2124" y="4632"/>
                    <a:pt x="2196" y="4918"/>
                  </a:cubicBezTo>
                  <a:cubicBezTo>
                    <a:pt x="2299" y="5335"/>
                    <a:pt x="1663" y="5300"/>
                    <a:pt x="2051" y="5702"/>
                  </a:cubicBezTo>
                  <a:cubicBezTo>
                    <a:pt x="2219" y="5875"/>
                    <a:pt x="2458" y="5907"/>
                    <a:pt x="2708" y="5907"/>
                  </a:cubicBezTo>
                  <a:cubicBezTo>
                    <a:pt x="2859" y="5907"/>
                    <a:pt x="3013" y="5896"/>
                    <a:pt x="3158" y="5896"/>
                  </a:cubicBezTo>
                  <a:cubicBezTo>
                    <a:pt x="3317" y="5896"/>
                    <a:pt x="3466" y="5910"/>
                    <a:pt x="3587" y="5969"/>
                  </a:cubicBezTo>
                  <a:cubicBezTo>
                    <a:pt x="3775" y="6060"/>
                    <a:pt x="3875" y="6324"/>
                    <a:pt x="4021" y="6529"/>
                  </a:cubicBezTo>
                  <a:cubicBezTo>
                    <a:pt x="4357" y="7003"/>
                    <a:pt x="4632" y="7127"/>
                    <a:pt x="5193" y="7254"/>
                  </a:cubicBezTo>
                  <a:cubicBezTo>
                    <a:pt x="5753" y="7381"/>
                    <a:pt x="6473" y="7602"/>
                    <a:pt x="7112" y="7639"/>
                  </a:cubicBezTo>
                  <a:cubicBezTo>
                    <a:pt x="7095" y="7356"/>
                    <a:pt x="7068" y="7071"/>
                    <a:pt x="7036" y="6788"/>
                  </a:cubicBezTo>
                  <a:lnTo>
                    <a:pt x="7036" y="6788"/>
                  </a:lnTo>
                  <a:cubicBezTo>
                    <a:pt x="7047" y="6788"/>
                    <a:pt x="7058" y="6788"/>
                    <a:pt x="7068" y="6788"/>
                  </a:cubicBezTo>
                  <a:cubicBezTo>
                    <a:pt x="7702" y="6788"/>
                    <a:pt x="8335" y="6710"/>
                    <a:pt x="8949" y="6556"/>
                  </a:cubicBezTo>
                  <a:cubicBezTo>
                    <a:pt x="8960" y="5748"/>
                    <a:pt x="8755" y="4950"/>
                    <a:pt x="8359" y="4247"/>
                  </a:cubicBezTo>
                  <a:cubicBezTo>
                    <a:pt x="8260" y="4063"/>
                    <a:pt x="8144" y="3888"/>
                    <a:pt x="8068" y="3694"/>
                  </a:cubicBezTo>
                  <a:cubicBezTo>
                    <a:pt x="7977" y="3454"/>
                    <a:pt x="7952" y="3196"/>
                    <a:pt x="7933" y="2942"/>
                  </a:cubicBezTo>
                  <a:cubicBezTo>
                    <a:pt x="7896" y="2428"/>
                    <a:pt x="7882" y="1894"/>
                    <a:pt x="7664" y="1423"/>
                  </a:cubicBezTo>
                  <a:cubicBezTo>
                    <a:pt x="7461" y="978"/>
                    <a:pt x="7019" y="596"/>
                    <a:pt x="6524" y="596"/>
                  </a:cubicBezTo>
                  <a:cubicBezTo>
                    <a:pt x="6494" y="596"/>
                    <a:pt x="6463" y="598"/>
                    <a:pt x="6432" y="601"/>
                  </a:cubicBezTo>
                  <a:cubicBezTo>
                    <a:pt x="6238" y="619"/>
                    <a:pt x="6047" y="692"/>
                    <a:pt x="5856" y="703"/>
                  </a:cubicBezTo>
                  <a:cubicBezTo>
                    <a:pt x="5584" y="862"/>
                    <a:pt x="5330" y="1075"/>
                    <a:pt x="5015" y="1088"/>
                  </a:cubicBezTo>
                  <a:cubicBezTo>
                    <a:pt x="5001" y="1089"/>
                    <a:pt x="4986" y="1089"/>
                    <a:pt x="4972" y="1089"/>
                  </a:cubicBezTo>
                  <a:cubicBezTo>
                    <a:pt x="4573" y="1089"/>
                    <a:pt x="4262" y="804"/>
                    <a:pt x="3924" y="606"/>
                  </a:cubicBezTo>
                  <a:cubicBezTo>
                    <a:pt x="3428" y="320"/>
                    <a:pt x="2940" y="129"/>
                    <a:pt x="2374" y="37"/>
                  </a:cubicBezTo>
                  <a:cubicBezTo>
                    <a:pt x="2224" y="13"/>
                    <a:pt x="2083" y="1"/>
                    <a:pt x="1948"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5"/>
            <p:cNvSpPr/>
            <p:nvPr/>
          </p:nvSpPr>
          <p:spPr>
            <a:xfrm>
              <a:off x="1969774" y="2630363"/>
              <a:ext cx="802821" cy="1935776"/>
            </a:xfrm>
            <a:custGeom>
              <a:avLst/>
              <a:gdLst/>
              <a:ahLst/>
              <a:cxnLst/>
              <a:rect l="l" t="t" r="r" b="b"/>
              <a:pathLst>
                <a:path w="9484" h="22868" extrusionOk="0">
                  <a:moveTo>
                    <a:pt x="4372" y="0"/>
                  </a:moveTo>
                  <a:cubicBezTo>
                    <a:pt x="4104" y="0"/>
                    <a:pt x="3836" y="15"/>
                    <a:pt x="3568" y="46"/>
                  </a:cubicBezTo>
                  <a:cubicBezTo>
                    <a:pt x="1" y="453"/>
                    <a:pt x="337" y="3924"/>
                    <a:pt x="782" y="6675"/>
                  </a:cubicBezTo>
                  <a:cubicBezTo>
                    <a:pt x="992" y="7987"/>
                    <a:pt x="1378" y="9265"/>
                    <a:pt x="1628" y="10569"/>
                  </a:cubicBezTo>
                  <a:cubicBezTo>
                    <a:pt x="1736" y="11116"/>
                    <a:pt x="1814" y="11668"/>
                    <a:pt x="1887" y="12224"/>
                  </a:cubicBezTo>
                  <a:cubicBezTo>
                    <a:pt x="1879" y="12269"/>
                    <a:pt x="1871" y="12313"/>
                    <a:pt x="1865" y="12361"/>
                  </a:cubicBezTo>
                  <a:cubicBezTo>
                    <a:pt x="1774" y="13072"/>
                    <a:pt x="1747" y="13808"/>
                    <a:pt x="1838" y="14522"/>
                  </a:cubicBezTo>
                  <a:cubicBezTo>
                    <a:pt x="1873" y="14805"/>
                    <a:pt x="1933" y="15075"/>
                    <a:pt x="2057" y="15336"/>
                  </a:cubicBezTo>
                  <a:cubicBezTo>
                    <a:pt x="2127" y="15471"/>
                    <a:pt x="2208" y="15603"/>
                    <a:pt x="2297" y="15729"/>
                  </a:cubicBezTo>
                  <a:lnTo>
                    <a:pt x="2461" y="17177"/>
                  </a:lnTo>
                  <a:cubicBezTo>
                    <a:pt x="2477" y="17309"/>
                    <a:pt x="2491" y="17441"/>
                    <a:pt x="2507" y="17570"/>
                  </a:cubicBezTo>
                  <a:cubicBezTo>
                    <a:pt x="2307" y="18570"/>
                    <a:pt x="2299" y="19640"/>
                    <a:pt x="2550" y="20559"/>
                  </a:cubicBezTo>
                  <a:cubicBezTo>
                    <a:pt x="2456" y="20809"/>
                    <a:pt x="2022" y="21049"/>
                    <a:pt x="1917" y="21294"/>
                  </a:cubicBezTo>
                  <a:cubicBezTo>
                    <a:pt x="1838" y="21483"/>
                    <a:pt x="1760" y="21671"/>
                    <a:pt x="1682" y="21860"/>
                  </a:cubicBezTo>
                  <a:cubicBezTo>
                    <a:pt x="2464" y="22051"/>
                    <a:pt x="3232" y="22297"/>
                    <a:pt x="3978" y="22593"/>
                  </a:cubicBezTo>
                  <a:cubicBezTo>
                    <a:pt x="3989" y="22607"/>
                    <a:pt x="4000" y="22623"/>
                    <a:pt x="4013" y="22639"/>
                  </a:cubicBezTo>
                  <a:cubicBezTo>
                    <a:pt x="4122" y="22785"/>
                    <a:pt x="4275" y="22854"/>
                    <a:pt x="4422" y="22854"/>
                  </a:cubicBezTo>
                  <a:cubicBezTo>
                    <a:pt x="4646" y="22854"/>
                    <a:pt x="4858" y="22693"/>
                    <a:pt x="4881" y="22402"/>
                  </a:cubicBezTo>
                  <a:cubicBezTo>
                    <a:pt x="4919" y="21892"/>
                    <a:pt x="4630" y="21402"/>
                    <a:pt x="4706" y="20890"/>
                  </a:cubicBezTo>
                  <a:cubicBezTo>
                    <a:pt x="4757" y="20550"/>
                    <a:pt x="4951" y="20348"/>
                    <a:pt x="4822" y="19960"/>
                  </a:cubicBezTo>
                  <a:cubicBezTo>
                    <a:pt x="4741" y="19715"/>
                    <a:pt x="4587" y="19605"/>
                    <a:pt x="4425" y="19499"/>
                  </a:cubicBezTo>
                  <a:cubicBezTo>
                    <a:pt x="4420" y="18839"/>
                    <a:pt x="4283" y="18168"/>
                    <a:pt x="4242" y="17522"/>
                  </a:cubicBezTo>
                  <a:cubicBezTo>
                    <a:pt x="4229" y="17279"/>
                    <a:pt x="4212" y="17034"/>
                    <a:pt x="4194" y="16791"/>
                  </a:cubicBezTo>
                  <a:cubicBezTo>
                    <a:pt x="4285" y="16045"/>
                    <a:pt x="4385" y="15301"/>
                    <a:pt x="4388" y="14549"/>
                  </a:cubicBezTo>
                  <a:cubicBezTo>
                    <a:pt x="4396" y="12994"/>
                    <a:pt x="4002" y="11464"/>
                    <a:pt x="3846" y="9917"/>
                  </a:cubicBezTo>
                  <a:cubicBezTo>
                    <a:pt x="4064" y="9292"/>
                    <a:pt x="4172" y="8599"/>
                    <a:pt x="4285" y="7963"/>
                  </a:cubicBezTo>
                  <a:cubicBezTo>
                    <a:pt x="4420" y="7190"/>
                    <a:pt x="4318" y="6252"/>
                    <a:pt x="4398" y="5392"/>
                  </a:cubicBezTo>
                  <a:cubicBezTo>
                    <a:pt x="4477" y="5180"/>
                    <a:pt x="4560" y="4969"/>
                    <a:pt x="4654" y="4765"/>
                  </a:cubicBezTo>
                  <a:lnTo>
                    <a:pt x="5705" y="10545"/>
                  </a:lnTo>
                  <a:cubicBezTo>
                    <a:pt x="5773" y="10922"/>
                    <a:pt x="5843" y="11305"/>
                    <a:pt x="5832" y="11690"/>
                  </a:cubicBezTo>
                  <a:cubicBezTo>
                    <a:pt x="5819" y="12143"/>
                    <a:pt x="5692" y="12585"/>
                    <a:pt x="5641" y="13032"/>
                  </a:cubicBezTo>
                  <a:cubicBezTo>
                    <a:pt x="5387" y="15180"/>
                    <a:pt x="6773" y="17209"/>
                    <a:pt x="6870" y="19354"/>
                  </a:cubicBezTo>
                  <a:cubicBezTo>
                    <a:pt x="6783" y="19448"/>
                    <a:pt x="6694" y="19540"/>
                    <a:pt x="6640" y="19653"/>
                  </a:cubicBezTo>
                  <a:cubicBezTo>
                    <a:pt x="6463" y="20017"/>
                    <a:pt x="6581" y="20303"/>
                    <a:pt x="6821" y="20513"/>
                  </a:cubicBezTo>
                  <a:cubicBezTo>
                    <a:pt x="6783" y="21003"/>
                    <a:pt x="6778" y="21488"/>
                    <a:pt x="6988" y="21919"/>
                  </a:cubicBezTo>
                  <a:cubicBezTo>
                    <a:pt x="6654" y="22170"/>
                    <a:pt x="6921" y="22771"/>
                    <a:pt x="7330" y="22852"/>
                  </a:cubicBezTo>
                  <a:cubicBezTo>
                    <a:pt x="7383" y="22862"/>
                    <a:pt x="7435" y="22867"/>
                    <a:pt x="7487" y="22867"/>
                  </a:cubicBezTo>
                  <a:cubicBezTo>
                    <a:pt x="7839" y="22867"/>
                    <a:pt x="8179" y="22644"/>
                    <a:pt x="8454" y="22404"/>
                  </a:cubicBezTo>
                  <a:cubicBezTo>
                    <a:pt x="8769" y="22132"/>
                    <a:pt x="9077" y="21812"/>
                    <a:pt x="9483" y="21717"/>
                  </a:cubicBezTo>
                  <a:cubicBezTo>
                    <a:pt x="9368" y="21421"/>
                    <a:pt x="9249" y="21124"/>
                    <a:pt x="9133" y="20828"/>
                  </a:cubicBezTo>
                  <a:cubicBezTo>
                    <a:pt x="9081" y="20871"/>
                    <a:pt x="9025" y="20890"/>
                    <a:pt x="8970" y="20890"/>
                  </a:cubicBezTo>
                  <a:cubicBezTo>
                    <a:pt x="8726" y="20890"/>
                    <a:pt x="8487" y="20524"/>
                    <a:pt x="8538" y="20232"/>
                  </a:cubicBezTo>
                  <a:cubicBezTo>
                    <a:pt x="8602" y="19871"/>
                    <a:pt x="8850" y="19534"/>
                    <a:pt x="8777" y="19176"/>
                  </a:cubicBezTo>
                  <a:cubicBezTo>
                    <a:pt x="8718" y="18872"/>
                    <a:pt x="8449" y="18664"/>
                    <a:pt x="8271" y="18411"/>
                  </a:cubicBezTo>
                  <a:cubicBezTo>
                    <a:pt x="8257" y="18392"/>
                    <a:pt x="8247" y="18370"/>
                    <a:pt x="8233" y="18351"/>
                  </a:cubicBezTo>
                  <a:cubicBezTo>
                    <a:pt x="8198" y="17907"/>
                    <a:pt x="8104" y="17460"/>
                    <a:pt x="8039" y="17028"/>
                  </a:cubicBezTo>
                  <a:cubicBezTo>
                    <a:pt x="7872" y="15918"/>
                    <a:pt x="8158" y="14921"/>
                    <a:pt x="8147" y="13819"/>
                  </a:cubicBezTo>
                  <a:cubicBezTo>
                    <a:pt x="8141" y="13245"/>
                    <a:pt x="7982" y="12692"/>
                    <a:pt x="7885" y="12135"/>
                  </a:cubicBezTo>
                  <a:cubicBezTo>
                    <a:pt x="7934" y="11588"/>
                    <a:pt x="7996" y="11041"/>
                    <a:pt x="8061" y="10496"/>
                  </a:cubicBezTo>
                  <a:cubicBezTo>
                    <a:pt x="8395" y="7726"/>
                    <a:pt x="8839" y="4921"/>
                    <a:pt x="8454" y="2156"/>
                  </a:cubicBezTo>
                  <a:cubicBezTo>
                    <a:pt x="8406" y="1825"/>
                    <a:pt x="8341" y="1480"/>
                    <a:pt x="8141" y="1210"/>
                  </a:cubicBezTo>
                  <a:cubicBezTo>
                    <a:pt x="7961" y="973"/>
                    <a:pt x="7691" y="819"/>
                    <a:pt x="7422" y="690"/>
                  </a:cubicBezTo>
                  <a:cubicBezTo>
                    <a:pt x="6466" y="235"/>
                    <a:pt x="5423" y="0"/>
                    <a:pt x="4372"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5"/>
            <p:cNvSpPr/>
            <p:nvPr/>
          </p:nvSpPr>
          <p:spPr>
            <a:xfrm>
              <a:off x="2174881" y="989169"/>
              <a:ext cx="287725" cy="586117"/>
            </a:xfrm>
            <a:custGeom>
              <a:avLst/>
              <a:gdLst/>
              <a:ahLst/>
              <a:cxnLst/>
              <a:rect l="l" t="t" r="r" b="b"/>
              <a:pathLst>
                <a:path w="3399" h="6924" extrusionOk="0">
                  <a:moveTo>
                    <a:pt x="1833" y="0"/>
                  </a:moveTo>
                  <a:cubicBezTo>
                    <a:pt x="1383" y="0"/>
                    <a:pt x="940" y="85"/>
                    <a:pt x="501" y="282"/>
                  </a:cubicBezTo>
                  <a:cubicBezTo>
                    <a:pt x="593" y="1794"/>
                    <a:pt x="580" y="3309"/>
                    <a:pt x="461" y="4815"/>
                  </a:cubicBezTo>
                  <a:cubicBezTo>
                    <a:pt x="262" y="4888"/>
                    <a:pt x="6" y="4993"/>
                    <a:pt x="0" y="5203"/>
                  </a:cubicBezTo>
                  <a:cubicBezTo>
                    <a:pt x="0" y="5268"/>
                    <a:pt x="14" y="5332"/>
                    <a:pt x="41" y="5392"/>
                  </a:cubicBezTo>
                  <a:cubicBezTo>
                    <a:pt x="218" y="5858"/>
                    <a:pt x="504" y="6275"/>
                    <a:pt x="871" y="6612"/>
                  </a:cubicBezTo>
                  <a:cubicBezTo>
                    <a:pt x="1050" y="6775"/>
                    <a:pt x="1273" y="6924"/>
                    <a:pt x="1511" y="6924"/>
                  </a:cubicBezTo>
                  <a:cubicBezTo>
                    <a:pt x="1534" y="6924"/>
                    <a:pt x="1556" y="6922"/>
                    <a:pt x="1579" y="6920"/>
                  </a:cubicBezTo>
                  <a:cubicBezTo>
                    <a:pt x="1781" y="6893"/>
                    <a:pt x="1948" y="6761"/>
                    <a:pt x="2105" y="6634"/>
                  </a:cubicBezTo>
                  <a:cubicBezTo>
                    <a:pt x="2590" y="6238"/>
                    <a:pt x="3091" y="5823"/>
                    <a:pt x="3342" y="5249"/>
                  </a:cubicBezTo>
                  <a:cubicBezTo>
                    <a:pt x="3379" y="5176"/>
                    <a:pt x="3398" y="5092"/>
                    <a:pt x="3393" y="5012"/>
                  </a:cubicBezTo>
                  <a:cubicBezTo>
                    <a:pt x="3369" y="4799"/>
                    <a:pt x="3118" y="4704"/>
                    <a:pt x="2911" y="4656"/>
                  </a:cubicBezTo>
                  <a:cubicBezTo>
                    <a:pt x="2708" y="3160"/>
                    <a:pt x="2722" y="1643"/>
                    <a:pt x="2951" y="153"/>
                  </a:cubicBezTo>
                  <a:cubicBezTo>
                    <a:pt x="2572" y="56"/>
                    <a:pt x="2200" y="0"/>
                    <a:pt x="1833" y="0"/>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45"/>
            <p:cNvSpPr/>
            <p:nvPr/>
          </p:nvSpPr>
          <p:spPr>
            <a:xfrm>
              <a:off x="2221354" y="1067978"/>
              <a:ext cx="195118" cy="287302"/>
            </a:xfrm>
            <a:custGeom>
              <a:avLst/>
              <a:gdLst/>
              <a:ahLst/>
              <a:cxnLst/>
              <a:rect l="l" t="t" r="r" b="b"/>
              <a:pathLst>
                <a:path w="2305" h="3394" extrusionOk="0">
                  <a:moveTo>
                    <a:pt x="1779" y="10"/>
                  </a:moveTo>
                  <a:cubicBezTo>
                    <a:pt x="1691" y="10"/>
                    <a:pt x="1603" y="11"/>
                    <a:pt x="1515" y="12"/>
                  </a:cubicBezTo>
                  <a:cubicBezTo>
                    <a:pt x="1160" y="14"/>
                    <a:pt x="796" y="1"/>
                    <a:pt x="448" y="82"/>
                  </a:cubicBezTo>
                  <a:cubicBezTo>
                    <a:pt x="389" y="95"/>
                    <a:pt x="330" y="114"/>
                    <a:pt x="276" y="135"/>
                  </a:cubicBezTo>
                  <a:cubicBezTo>
                    <a:pt x="103" y="206"/>
                    <a:pt x="36" y="311"/>
                    <a:pt x="1" y="472"/>
                  </a:cubicBezTo>
                  <a:cubicBezTo>
                    <a:pt x="14" y="909"/>
                    <a:pt x="14" y="1348"/>
                    <a:pt x="6" y="1782"/>
                  </a:cubicBezTo>
                  <a:cubicBezTo>
                    <a:pt x="79" y="2051"/>
                    <a:pt x="173" y="2321"/>
                    <a:pt x="249" y="2588"/>
                  </a:cubicBezTo>
                  <a:cubicBezTo>
                    <a:pt x="297" y="2757"/>
                    <a:pt x="349" y="2930"/>
                    <a:pt x="440" y="3081"/>
                  </a:cubicBezTo>
                  <a:cubicBezTo>
                    <a:pt x="534" y="3229"/>
                    <a:pt x="680" y="3358"/>
                    <a:pt x="855" y="3385"/>
                  </a:cubicBezTo>
                  <a:cubicBezTo>
                    <a:pt x="884" y="3391"/>
                    <a:pt x="913" y="3393"/>
                    <a:pt x="941" y="3393"/>
                  </a:cubicBezTo>
                  <a:cubicBezTo>
                    <a:pt x="1163" y="3393"/>
                    <a:pt x="1373" y="3244"/>
                    <a:pt x="1542" y="3089"/>
                  </a:cubicBezTo>
                  <a:cubicBezTo>
                    <a:pt x="1804" y="2852"/>
                    <a:pt x="2035" y="2582"/>
                    <a:pt x="2238" y="2291"/>
                  </a:cubicBezTo>
                  <a:cubicBezTo>
                    <a:pt x="2205" y="1529"/>
                    <a:pt x="2227" y="769"/>
                    <a:pt x="2305" y="12"/>
                  </a:cubicBezTo>
                  <a:cubicBezTo>
                    <a:pt x="2129" y="12"/>
                    <a:pt x="1954" y="10"/>
                    <a:pt x="1779" y="10"/>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5"/>
            <p:cNvSpPr/>
            <p:nvPr/>
          </p:nvSpPr>
          <p:spPr>
            <a:xfrm>
              <a:off x="2156174" y="813689"/>
              <a:ext cx="300254" cy="391252"/>
            </a:xfrm>
            <a:custGeom>
              <a:avLst/>
              <a:gdLst/>
              <a:ahLst/>
              <a:cxnLst/>
              <a:rect l="l" t="t" r="r" b="b"/>
              <a:pathLst>
                <a:path w="3547" h="4622" extrusionOk="0">
                  <a:moveTo>
                    <a:pt x="2057" y="1"/>
                  </a:moveTo>
                  <a:cubicBezTo>
                    <a:pt x="1451" y="1"/>
                    <a:pt x="709" y="370"/>
                    <a:pt x="558" y="873"/>
                  </a:cubicBezTo>
                  <a:cubicBezTo>
                    <a:pt x="480" y="1140"/>
                    <a:pt x="466" y="1808"/>
                    <a:pt x="491" y="2121"/>
                  </a:cubicBezTo>
                  <a:cubicBezTo>
                    <a:pt x="480" y="2121"/>
                    <a:pt x="466" y="2124"/>
                    <a:pt x="453" y="2126"/>
                  </a:cubicBezTo>
                  <a:cubicBezTo>
                    <a:pt x="439" y="2132"/>
                    <a:pt x="423" y="2137"/>
                    <a:pt x="410" y="2145"/>
                  </a:cubicBezTo>
                  <a:lnTo>
                    <a:pt x="404" y="2148"/>
                  </a:lnTo>
                  <a:cubicBezTo>
                    <a:pt x="396" y="2153"/>
                    <a:pt x="388" y="2159"/>
                    <a:pt x="380" y="2164"/>
                  </a:cubicBezTo>
                  <a:cubicBezTo>
                    <a:pt x="0" y="2396"/>
                    <a:pt x="289" y="3183"/>
                    <a:pt x="722" y="3191"/>
                  </a:cubicBezTo>
                  <a:cubicBezTo>
                    <a:pt x="801" y="3425"/>
                    <a:pt x="892" y="3657"/>
                    <a:pt x="997" y="3881"/>
                  </a:cubicBezTo>
                  <a:cubicBezTo>
                    <a:pt x="1132" y="4172"/>
                    <a:pt x="1326" y="4476"/>
                    <a:pt x="1631" y="4584"/>
                  </a:cubicBezTo>
                  <a:cubicBezTo>
                    <a:pt x="1705" y="4609"/>
                    <a:pt x="1781" y="4621"/>
                    <a:pt x="1858" y="4621"/>
                  </a:cubicBezTo>
                  <a:cubicBezTo>
                    <a:pt x="2066" y="4621"/>
                    <a:pt x="2273" y="4535"/>
                    <a:pt x="2431" y="4403"/>
                  </a:cubicBezTo>
                  <a:cubicBezTo>
                    <a:pt x="2644" y="4223"/>
                    <a:pt x="2781" y="3964"/>
                    <a:pt x="2897" y="3708"/>
                  </a:cubicBezTo>
                  <a:cubicBezTo>
                    <a:pt x="2964" y="3563"/>
                    <a:pt x="3024" y="3412"/>
                    <a:pt x="3075" y="3258"/>
                  </a:cubicBezTo>
                  <a:cubicBezTo>
                    <a:pt x="3079" y="3258"/>
                    <a:pt x="3084" y="3258"/>
                    <a:pt x="3088" y="3258"/>
                  </a:cubicBezTo>
                  <a:cubicBezTo>
                    <a:pt x="3146" y="3258"/>
                    <a:pt x="3203" y="3242"/>
                    <a:pt x="3255" y="3215"/>
                  </a:cubicBezTo>
                  <a:cubicBezTo>
                    <a:pt x="3355" y="3156"/>
                    <a:pt x="3414" y="3045"/>
                    <a:pt x="3452" y="2935"/>
                  </a:cubicBezTo>
                  <a:cubicBezTo>
                    <a:pt x="3506" y="2786"/>
                    <a:pt x="3536" y="2633"/>
                    <a:pt x="3544" y="2477"/>
                  </a:cubicBezTo>
                  <a:cubicBezTo>
                    <a:pt x="3547" y="2393"/>
                    <a:pt x="3541" y="2299"/>
                    <a:pt x="3485" y="2231"/>
                  </a:cubicBezTo>
                  <a:cubicBezTo>
                    <a:pt x="3437" y="2175"/>
                    <a:pt x="3363" y="2151"/>
                    <a:pt x="3286" y="2151"/>
                  </a:cubicBezTo>
                  <a:cubicBezTo>
                    <a:pt x="3272" y="2151"/>
                    <a:pt x="3257" y="2151"/>
                    <a:pt x="3242" y="2153"/>
                  </a:cubicBezTo>
                  <a:cubicBezTo>
                    <a:pt x="3239" y="2091"/>
                    <a:pt x="3220" y="2027"/>
                    <a:pt x="3226" y="1962"/>
                  </a:cubicBezTo>
                  <a:cubicBezTo>
                    <a:pt x="3301" y="1205"/>
                    <a:pt x="3051" y="313"/>
                    <a:pt x="2479" y="76"/>
                  </a:cubicBezTo>
                  <a:cubicBezTo>
                    <a:pt x="2355" y="24"/>
                    <a:pt x="2211" y="1"/>
                    <a:pt x="2057"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5"/>
            <p:cNvSpPr/>
            <p:nvPr/>
          </p:nvSpPr>
          <p:spPr>
            <a:xfrm>
              <a:off x="2166670" y="745461"/>
              <a:ext cx="284763" cy="477849"/>
            </a:xfrm>
            <a:custGeom>
              <a:avLst/>
              <a:gdLst/>
              <a:ahLst/>
              <a:cxnLst/>
              <a:rect l="l" t="t" r="r" b="b"/>
              <a:pathLst>
                <a:path w="3364" h="5645" extrusionOk="0">
                  <a:moveTo>
                    <a:pt x="1320" y="111"/>
                  </a:moveTo>
                  <a:cubicBezTo>
                    <a:pt x="1470" y="111"/>
                    <a:pt x="1623" y="159"/>
                    <a:pt x="1765" y="232"/>
                  </a:cubicBezTo>
                  <a:cubicBezTo>
                    <a:pt x="1520" y="238"/>
                    <a:pt x="1277" y="302"/>
                    <a:pt x="1065" y="423"/>
                  </a:cubicBezTo>
                  <a:cubicBezTo>
                    <a:pt x="873" y="531"/>
                    <a:pt x="701" y="666"/>
                    <a:pt x="550" y="822"/>
                  </a:cubicBezTo>
                  <a:cubicBezTo>
                    <a:pt x="615" y="609"/>
                    <a:pt x="736" y="415"/>
                    <a:pt x="906" y="267"/>
                  </a:cubicBezTo>
                  <a:cubicBezTo>
                    <a:pt x="1034" y="156"/>
                    <a:pt x="1176" y="111"/>
                    <a:pt x="1320" y="111"/>
                  </a:cubicBezTo>
                  <a:close/>
                  <a:moveTo>
                    <a:pt x="1915" y="951"/>
                  </a:moveTo>
                  <a:cubicBezTo>
                    <a:pt x="1920" y="951"/>
                    <a:pt x="1925" y="951"/>
                    <a:pt x="1930" y="952"/>
                  </a:cubicBezTo>
                  <a:cubicBezTo>
                    <a:pt x="1865" y="1014"/>
                    <a:pt x="1814" y="1092"/>
                    <a:pt x="1781" y="1175"/>
                  </a:cubicBezTo>
                  <a:cubicBezTo>
                    <a:pt x="1730" y="1299"/>
                    <a:pt x="1703" y="1434"/>
                    <a:pt x="1644" y="1555"/>
                  </a:cubicBezTo>
                  <a:cubicBezTo>
                    <a:pt x="1577" y="1687"/>
                    <a:pt x="1480" y="1803"/>
                    <a:pt x="1358" y="1887"/>
                  </a:cubicBezTo>
                  <a:cubicBezTo>
                    <a:pt x="1345" y="1897"/>
                    <a:pt x="1315" y="1916"/>
                    <a:pt x="1280" y="1935"/>
                  </a:cubicBezTo>
                  <a:cubicBezTo>
                    <a:pt x="1383" y="1774"/>
                    <a:pt x="1439" y="1574"/>
                    <a:pt x="1501" y="1391"/>
                  </a:cubicBezTo>
                  <a:cubicBezTo>
                    <a:pt x="1552" y="1237"/>
                    <a:pt x="1622" y="1078"/>
                    <a:pt x="1760" y="995"/>
                  </a:cubicBezTo>
                  <a:cubicBezTo>
                    <a:pt x="1807" y="965"/>
                    <a:pt x="1861" y="951"/>
                    <a:pt x="1915" y="951"/>
                  </a:cubicBezTo>
                  <a:close/>
                  <a:moveTo>
                    <a:pt x="2054" y="984"/>
                  </a:moveTo>
                  <a:cubicBezTo>
                    <a:pt x="2105" y="1008"/>
                    <a:pt x="2140" y="1054"/>
                    <a:pt x="2156" y="1105"/>
                  </a:cubicBezTo>
                  <a:cubicBezTo>
                    <a:pt x="2162" y="1128"/>
                    <a:pt x="2179" y="1136"/>
                    <a:pt x="2203" y="1136"/>
                  </a:cubicBezTo>
                  <a:cubicBezTo>
                    <a:pt x="2255" y="1136"/>
                    <a:pt x="2336" y="1097"/>
                    <a:pt x="2388" y="1092"/>
                  </a:cubicBezTo>
                  <a:cubicBezTo>
                    <a:pt x="2401" y="1090"/>
                    <a:pt x="2414" y="1090"/>
                    <a:pt x="2427" y="1090"/>
                  </a:cubicBezTo>
                  <a:cubicBezTo>
                    <a:pt x="2626" y="1090"/>
                    <a:pt x="2801" y="1261"/>
                    <a:pt x="2862" y="1456"/>
                  </a:cubicBezTo>
                  <a:cubicBezTo>
                    <a:pt x="2927" y="1663"/>
                    <a:pt x="2892" y="1887"/>
                    <a:pt x="2851" y="2102"/>
                  </a:cubicBezTo>
                  <a:cubicBezTo>
                    <a:pt x="2811" y="2315"/>
                    <a:pt x="2765" y="2533"/>
                    <a:pt x="2811" y="2746"/>
                  </a:cubicBezTo>
                  <a:cubicBezTo>
                    <a:pt x="2838" y="2868"/>
                    <a:pt x="2897" y="2994"/>
                    <a:pt x="2857" y="3113"/>
                  </a:cubicBezTo>
                  <a:cubicBezTo>
                    <a:pt x="2789" y="3307"/>
                    <a:pt x="2509" y="3358"/>
                    <a:pt x="2452" y="3555"/>
                  </a:cubicBezTo>
                  <a:cubicBezTo>
                    <a:pt x="2439" y="3603"/>
                    <a:pt x="2436" y="3654"/>
                    <a:pt x="2442" y="3706"/>
                  </a:cubicBezTo>
                  <a:lnTo>
                    <a:pt x="2442" y="3743"/>
                  </a:lnTo>
                  <a:cubicBezTo>
                    <a:pt x="2358" y="3701"/>
                    <a:pt x="2262" y="3682"/>
                    <a:pt x="2165" y="3682"/>
                  </a:cubicBezTo>
                  <a:cubicBezTo>
                    <a:pt x="2047" y="3682"/>
                    <a:pt x="1926" y="3710"/>
                    <a:pt x="1816" y="3757"/>
                  </a:cubicBezTo>
                  <a:cubicBezTo>
                    <a:pt x="1763" y="3773"/>
                    <a:pt x="1714" y="3797"/>
                    <a:pt x="1671" y="3830"/>
                  </a:cubicBezTo>
                  <a:cubicBezTo>
                    <a:pt x="1592" y="3799"/>
                    <a:pt x="1503" y="3784"/>
                    <a:pt x="1412" y="3784"/>
                  </a:cubicBezTo>
                  <a:cubicBezTo>
                    <a:pt x="1249" y="3784"/>
                    <a:pt x="1080" y="3832"/>
                    <a:pt x="951" y="3924"/>
                  </a:cubicBezTo>
                  <a:cubicBezTo>
                    <a:pt x="946" y="3859"/>
                    <a:pt x="943" y="3797"/>
                    <a:pt x="941" y="3733"/>
                  </a:cubicBezTo>
                  <a:cubicBezTo>
                    <a:pt x="943" y="3681"/>
                    <a:pt x="930" y="3628"/>
                    <a:pt x="903" y="3582"/>
                  </a:cubicBezTo>
                  <a:cubicBezTo>
                    <a:pt x="871" y="3547"/>
                    <a:pt x="833" y="3517"/>
                    <a:pt x="790" y="3498"/>
                  </a:cubicBezTo>
                  <a:cubicBezTo>
                    <a:pt x="660" y="3417"/>
                    <a:pt x="496" y="3301"/>
                    <a:pt x="526" y="3153"/>
                  </a:cubicBezTo>
                  <a:cubicBezTo>
                    <a:pt x="571" y="2919"/>
                    <a:pt x="558" y="2674"/>
                    <a:pt x="480" y="2447"/>
                  </a:cubicBezTo>
                  <a:cubicBezTo>
                    <a:pt x="445" y="2345"/>
                    <a:pt x="396" y="2229"/>
                    <a:pt x="445" y="2132"/>
                  </a:cubicBezTo>
                  <a:lnTo>
                    <a:pt x="445" y="2132"/>
                  </a:lnTo>
                  <a:cubicBezTo>
                    <a:pt x="523" y="2189"/>
                    <a:pt x="615" y="2224"/>
                    <a:pt x="712" y="2232"/>
                  </a:cubicBezTo>
                  <a:cubicBezTo>
                    <a:pt x="711" y="2233"/>
                    <a:pt x="712" y="2233"/>
                    <a:pt x="716" y="2233"/>
                  </a:cubicBezTo>
                  <a:cubicBezTo>
                    <a:pt x="785" y="2233"/>
                    <a:pt x="1581" y="2070"/>
                    <a:pt x="1663" y="1725"/>
                  </a:cubicBezTo>
                  <a:cubicBezTo>
                    <a:pt x="1714" y="1512"/>
                    <a:pt x="1830" y="1070"/>
                    <a:pt x="2054" y="984"/>
                  </a:cubicBezTo>
                  <a:close/>
                  <a:moveTo>
                    <a:pt x="1944" y="3966"/>
                  </a:moveTo>
                  <a:cubicBezTo>
                    <a:pt x="1948" y="3966"/>
                    <a:pt x="1952" y="3967"/>
                    <a:pt x="1957" y="3967"/>
                  </a:cubicBezTo>
                  <a:cubicBezTo>
                    <a:pt x="2126" y="3983"/>
                    <a:pt x="2323" y="4102"/>
                    <a:pt x="2463" y="4207"/>
                  </a:cubicBezTo>
                  <a:lnTo>
                    <a:pt x="2471" y="4342"/>
                  </a:lnTo>
                  <a:cubicBezTo>
                    <a:pt x="2469" y="4379"/>
                    <a:pt x="2463" y="4417"/>
                    <a:pt x="2463" y="4455"/>
                  </a:cubicBezTo>
                  <a:cubicBezTo>
                    <a:pt x="2463" y="4522"/>
                    <a:pt x="2471" y="4592"/>
                    <a:pt x="2479" y="4662"/>
                  </a:cubicBezTo>
                  <a:cubicBezTo>
                    <a:pt x="2477" y="4711"/>
                    <a:pt x="2466" y="4757"/>
                    <a:pt x="2450" y="4802"/>
                  </a:cubicBezTo>
                  <a:cubicBezTo>
                    <a:pt x="2415" y="4899"/>
                    <a:pt x="2296" y="5007"/>
                    <a:pt x="2194" y="5007"/>
                  </a:cubicBezTo>
                  <a:cubicBezTo>
                    <a:pt x="2090" y="4878"/>
                    <a:pt x="1925" y="4811"/>
                    <a:pt x="1760" y="4811"/>
                  </a:cubicBezTo>
                  <a:cubicBezTo>
                    <a:pt x="1615" y="4811"/>
                    <a:pt x="1471" y="4862"/>
                    <a:pt x="1369" y="4967"/>
                  </a:cubicBezTo>
                  <a:cubicBezTo>
                    <a:pt x="1224" y="4953"/>
                    <a:pt x="1105" y="4835"/>
                    <a:pt x="1046" y="4700"/>
                  </a:cubicBezTo>
                  <a:cubicBezTo>
                    <a:pt x="995" y="4581"/>
                    <a:pt x="981" y="4452"/>
                    <a:pt x="976" y="4323"/>
                  </a:cubicBezTo>
                  <a:cubicBezTo>
                    <a:pt x="1089" y="4237"/>
                    <a:pt x="1207" y="4145"/>
                    <a:pt x="1348" y="4104"/>
                  </a:cubicBezTo>
                  <a:cubicBezTo>
                    <a:pt x="1369" y="4098"/>
                    <a:pt x="1390" y="4096"/>
                    <a:pt x="1410" y="4096"/>
                  </a:cubicBezTo>
                  <a:cubicBezTo>
                    <a:pt x="1494" y="4096"/>
                    <a:pt x="1568" y="4138"/>
                    <a:pt x="1648" y="4138"/>
                  </a:cubicBezTo>
                  <a:cubicBezTo>
                    <a:pt x="1665" y="4138"/>
                    <a:pt x="1683" y="4136"/>
                    <a:pt x="1701" y="4131"/>
                  </a:cubicBezTo>
                  <a:cubicBezTo>
                    <a:pt x="1807" y="4103"/>
                    <a:pt x="1833" y="3966"/>
                    <a:pt x="1944" y="3966"/>
                  </a:cubicBezTo>
                  <a:close/>
                  <a:moveTo>
                    <a:pt x="1306" y="1"/>
                  </a:moveTo>
                  <a:cubicBezTo>
                    <a:pt x="1152" y="1"/>
                    <a:pt x="1001" y="42"/>
                    <a:pt x="871" y="138"/>
                  </a:cubicBezTo>
                  <a:cubicBezTo>
                    <a:pt x="625" y="316"/>
                    <a:pt x="412" y="674"/>
                    <a:pt x="372" y="1019"/>
                  </a:cubicBezTo>
                  <a:cubicBezTo>
                    <a:pt x="283" y="1119"/>
                    <a:pt x="200" y="1221"/>
                    <a:pt x="119" y="1326"/>
                  </a:cubicBezTo>
                  <a:cubicBezTo>
                    <a:pt x="81" y="1367"/>
                    <a:pt x="54" y="1412"/>
                    <a:pt x="35" y="1464"/>
                  </a:cubicBezTo>
                  <a:cubicBezTo>
                    <a:pt x="0" y="1590"/>
                    <a:pt x="78" y="1720"/>
                    <a:pt x="208" y="1749"/>
                  </a:cubicBezTo>
                  <a:cubicBezTo>
                    <a:pt x="130" y="1817"/>
                    <a:pt x="116" y="1933"/>
                    <a:pt x="140" y="2030"/>
                  </a:cubicBezTo>
                  <a:cubicBezTo>
                    <a:pt x="162" y="2129"/>
                    <a:pt x="208" y="2221"/>
                    <a:pt x="232" y="2321"/>
                  </a:cubicBezTo>
                  <a:cubicBezTo>
                    <a:pt x="305" y="2601"/>
                    <a:pt x="194" y="2921"/>
                    <a:pt x="334" y="3175"/>
                  </a:cubicBezTo>
                  <a:cubicBezTo>
                    <a:pt x="289" y="3239"/>
                    <a:pt x="237" y="3318"/>
                    <a:pt x="270" y="3390"/>
                  </a:cubicBezTo>
                  <a:cubicBezTo>
                    <a:pt x="307" y="3485"/>
                    <a:pt x="404" y="3541"/>
                    <a:pt x="458" y="3628"/>
                  </a:cubicBezTo>
                  <a:cubicBezTo>
                    <a:pt x="515" y="3722"/>
                    <a:pt x="520" y="3838"/>
                    <a:pt x="518" y="3948"/>
                  </a:cubicBezTo>
                  <a:cubicBezTo>
                    <a:pt x="512" y="4123"/>
                    <a:pt x="561" y="4484"/>
                    <a:pt x="569" y="4657"/>
                  </a:cubicBezTo>
                  <a:cubicBezTo>
                    <a:pt x="604" y="5425"/>
                    <a:pt x="1245" y="5619"/>
                    <a:pt x="1585" y="5638"/>
                  </a:cubicBezTo>
                  <a:cubicBezTo>
                    <a:pt x="1652" y="5642"/>
                    <a:pt x="1716" y="5644"/>
                    <a:pt x="1778" y="5644"/>
                  </a:cubicBezTo>
                  <a:cubicBezTo>
                    <a:pt x="2095" y="5644"/>
                    <a:pt x="2346" y="5581"/>
                    <a:pt x="2601" y="5347"/>
                  </a:cubicBezTo>
                  <a:cubicBezTo>
                    <a:pt x="2757" y="5199"/>
                    <a:pt x="2824" y="5120"/>
                    <a:pt x="2884" y="4916"/>
                  </a:cubicBezTo>
                  <a:cubicBezTo>
                    <a:pt x="2921" y="4762"/>
                    <a:pt x="2946" y="4603"/>
                    <a:pt x="2956" y="4444"/>
                  </a:cubicBezTo>
                  <a:cubicBezTo>
                    <a:pt x="2997" y="4034"/>
                    <a:pt x="3037" y="3625"/>
                    <a:pt x="3075" y="3215"/>
                  </a:cubicBezTo>
                  <a:cubicBezTo>
                    <a:pt x="3164" y="3137"/>
                    <a:pt x="3188" y="3013"/>
                    <a:pt x="3188" y="2897"/>
                  </a:cubicBezTo>
                  <a:cubicBezTo>
                    <a:pt x="3185" y="2781"/>
                    <a:pt x="3161" y="2665"/>
                    <a:pt x="3172" y="2550"/>
                  </a:cubicBezTo>
                  <a:cubicBezTo>
                    <a:pt x="3185" y="2374"/>
                    <a:pt x="3272" y="2215"/>
                    <a:pt x="3317" y="2048"/>
                  </a:cubicBezTo>
                  <a:cubicBezTo>
                    <a:pt x="3363" y="1881"/>
                    <a:pt x="3361" y="1677"/>
                    <a:pt x="3231" y="1561"/>
                  </a:cubicBezTo>
                  <a:cubicBezTo>
                    <a:pt x="3331" y="1404"/>
                    <a:pt x="3226" y="1191"/>
                    <a:pt x="3086" y="1065"/>
                  </a:cubicBezTo>
                  <a:cubicBezTo>
                    <a:pt x="2962" y="952"/>
                    <a:pt x="2808" y="876"/>
                    <a:pt x="2644" y="838"/>
                  </a:cubicBezTo>
                  <a:cubicBezTo>
                    <a:pt x="2628" y="644"/>
                    <a:pt x="2487" y="477"/>
                    <a:pt x="2320" y="378"/>
                  </a:cubicBezTo>
                  <a:cubicBezTo>
                    <a:pt x="2215" y="316"/>
                    <a:pt x="2102" y="273"/>
                    <a:pt x="1984" y="254"/>
                  </a:cubicBezTo>
                  <a:cubicBezTo>
                    <a:pt x="1791" y="100"/>
                    <a:pt x="1544" y="1"/>
                    <a:pt x="1306"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45"/>
            <p:cNvSpPr/>
            <p:nvPr/>
          </p:nvSpPr>
          <p:spPr>
            <a:xfrm>
              <a:off x="2176659" y="844417"/>
              <a:ext cx="267409" cy="378893"/>
            </a:xfrm>
            <a:custGeom>
              <a:avLst/>
              <a:gdLst/>
              <a:ahLst/>
              <a:cxnLst/>
              <a:rect l="l" t="t" r="r" b="b"/>
              <a:pathLst>
                <a:path w="3159" h="4476" extrusionOk="0">
                  <a:moveTo>
                    <a:pt x="1826" y="2797"/>
                  </a:moveTo>
                  <a:cubicBezTo>
                    <a:pt x="1830" y="2797"/>
                    <a:pt x="1834" y="2798"/>
                    <a:pt x="1839" y="2798"/>
                  </a:cubicBezTo>
                  <a:cubicBezTo>
                    <a:pt x="2008" y="2814"/>
                    <a:pt x="2205" y="2933"/>
                    <a:pt x="2345" y="3038"/>
                  </a:cubicBezTo>
                  <a:lnTo>
                    <a:pt x="2353" y="3173"/>
                  </a:lnTo>
                  <a:cubicBezTo>
                    <a:pt x="2351" y="3210"/>
                    <a:pt x="2345" y="3248"/>
                    <a:pt x="2345" y="3286"/>
                  </a:cubicBezTo>
                  <a:cubicBezTo>
                    <a:pt x="2345" y="3353"/>
                    <a:pt x="2353" y="3423"/>
                    <a:pt x="2361" y="3493"/>
                  </a:cubicBezTo>
                  <a:cubicBezTo>
                    <a:pt x="2359" y="3539"/>
                    <a:pt x="2348" y="3588"/>
                    <a:pt x="2332" y="3633"/>
                  </a:cubicBezTo>
                  <a:cubicBezTo>
                    <a:pt x="2297" y="3730"/>
                    <a:pt x="2178" y="3838"/>
                    <a:pt x="2076" y="3838"/>
                  </a:cubicBezTo>
                  <a:cubicBezTo>
                    <a:pt x="1972" y="3709"/>
                    <a:pt x="1807" y="3642"/>
                    <a:pt x="1642" y="3642"/>
                  </a:cubicBezTo>
                  <a:cubicBezTo>
                    <a:pt x="1497" y="3642"/>
                    <a:pt x="1353" y="3693"/>
                    <a:pt x="1251" y="3798"/>
                  </a:cubicBezTo>
                  <a:cubicBezTo>
                    <a:pt x="1106" y="3784"/>
                    <a:pt x="987" y="3666"/>
                    <a:pt x="928" y="3531"/>
                  </a:cubicBezTo>
                  <a:cubicBezTo>
                    <a:pt x="877" y="3412"/>
                    <a:pt x="863" y="3283"/>
                    <a:pt x="858" y="3154"/>
                  </a:cubicBezTo>
                  <a:cubicBezTo>
                    <a:pt x="971" y="3068"/>
                    <a:pt x="1089" y="2973"/>
                    <a:pt x="1230" y="2935"/>
                  </a:cubicBezTo>
                  <a:cubicBezTo>
                    <a:pt x="1251" y="2929"/>
                    <a:pt x="1272" y="2927"/>
                    <a:pt x="1292" y="2927"/>
                  </a:cubicBezTo>
                  <a:cubicBezTo>
                    <a:pt x="1376" y="2927"/>
                    <a:pt x="1450" y="2969"/>
                    <a:pt x="1530" y="2969"/>
                  </a:cubicBezTo>
                  <a:cubicBezTo>
                    <a:pt x="1547" y="2969"/>
                    <a:pt x="1565" y="2967"/>
                    <a:pt x="1583" y="2962"/>
                  </a:cubicBezTo>
                  <a:cubicBezTo>
                    <a:pt x="1689" y="2934"/>
                    <a:pt x="1715" y="2797"/>
                    <a:pt x="1826" y="2797"/>
                  </a:cubicBezTo>
                  <a:close/>
                  <a:moveTo>
                    <a:pt x="1103" y="1"/>
                  </a:moveTo>
                  <a:lnTo>
                    <a:pt x="836" y="516"/>
                  </a:lnTo>
                  <a:cubicBezTo>
                    <a:pt x="769" y="642"/>
                    <a:pt x="699" y="777"/>
                    <a:pt x="577" y="855"/>
                  </a:cubicBezTo>
                  <a:cubicBezTo>
                    <a:pt x="522" y="891"/>
                    <a:pt x="454" y="911"/>
                    <a:pt x="388" y="911"/>
                  </a:cubicBezTo>
                  <a:cubicBezTo>
                    <a:pt x="309" y="911"/>
                    <a:pt x="234" y="882"/>
                    <a:pt x="187" y="817"/>
                  </a:cubicBezTo>
                  <a:cubicBezTo>
                    <a:pt x="160" y="780"/>
                    <a:pt x="144" y="731"/>
                    <a:pt x="103" y="710"/>
                  </a:cubicBezTo>
                  <a:cubicBezTo>
                    <a:pt x="79" y="693"/>
                    <a:pt x="49" y="683"/>
                    <a:pt x="20" y="677"/>
                  </a:cubicBezTo>
                  <a:cubicBezTo>
                    <a:pt x="3" y="737"/>
                    <a:pt x="1" y="799"/>
                    <a:pt x="14" y="861"/>
                  </a:cubicBezTo>
                  <a:cubicBezTo>
                    <a:pt x="33" y="960"/>
                    <a:pt x="82" y="1052"/>
                    <a:pt x="106" y="1149"/>
                  </a:cubicBezTo>
                  <a:cubicBezTo>
                    <a:pt x="179" y="1429"/>
                    <a:pt x="71" y="1750"/>
                    <a:pt x="208" y="2003"/>
                  </a:cubicBezTo>
                  <a:cubicBezTo>
                    <a:pt x="165" y="2070"/>
                    <a:pt x="111" y="2149"/>
                    <a:pt x="144" y="2221"/>
                  </a:cubicBezTo>
                  <a:cubicBezTo>
                    <a:pt x="184" y="2313"/>
                    <a:pt x="278" y="2372"/>
                    <a:pt x="332" y="2456"/>
                  </a:cubicBezTo>
                  <a:cubicBezTo>
                    <a:pt x="391" y="2550"/>
                    <a:pt x="397" y="2669"/>
                    <a:pt x="391" y="2779"/>
                  </a:cubicBezTo>
                  <a:cubicBezTo>
                    <a:pt x="386" y="2952"/>
                    <a:pt x="435" y="3315"/>
                    <a:pt x="443" y="3485"/>
                  </a:cubicBezTo>
                  <a:cubicBezTo>
                    <a:pt x="480" y="4253"/>
                    <a:pt x="1122" y="4447"/>
                    <a:pt x="1459" y="4469"/>
                  </a:cubicBezTo>
                  <a:cubicBezTo>
                    <a:pt x="1526" y="4473"/>
                    <a:pt x="1590" y="4475"/>
                    <a:pt x="1651" y="4475"/>
                  </a:cubicBezTo>
                  <a:cubicBezTo>
                    <a:pt x="1969" y="4475"/>
                    <a:pt x="2222" y="4412"/>
                    <a:pt x="2475" y="4175"/>
                  </a:cubicBezTo>
                  <a:cubicBezTo>
                    <a:pt x="2631" y="4030"/>
                    <a:pt x="2698" y="3951"/>
                    <a:pt x="2757" y="3747"/>
                  </a:cubicBezTo>
                  <a:cubicBezTo>
                    <a:pt x="2798" y="3590"/>
                    <a:pt x="2822" y="3434"/>
                    <a:pt x="2833" y="3275"/>
                  </a:cubicBezTo>
                  <a:cubicBezTo>
                    <a:pt x="2871" y="2863"/>
                    <a:pt x="2911" y="2453"/>
                    <a:pt x="2951" y="2044"/>
                  </a:cubicBezTo>
                  <a:cubicBezTo>
                    <a:pt x="3038" y="1968"/>
                    <a:pt x="3065" y="1841"/>
                    <a:pt x="3062" y="1726"/>
                  </a:cubicBezTo>
                  <a:cubicBezTo>
                    <a:pt x="3062" y="1610"/>
                    <a:pt x="3038" y="1494"/>
                    <a:pt x="3046" y="1378"/>
                  </a:cubicBezTo>
                  <a:cubicBezTo>
                    <a:pt x="3046" y="1364"/>
                    <a:pt x="3049" y="1351"/>
                    <a:pt x="3051" y="1337"/>
                  </a:cubicBezTo>
                  <a:cubicBezTo>
                    <a:pt x="2898" y="1319"/>
                    <a:pt x="2744" y="1187"/>
                    <a:pt x="2768" y="1033"/>
                  </a:cubicBezTo>
                  <a:lnTo>
                    <a:pt x="2768" y="1033"/>
                  </a:lnTo>
                  <a:cubicBezTo>
                    <a:pt x="2868" y="1098"/>
                    <a:pt x="2976" y="1143"/>
                    <a:pt x="3092" y="1168"/>
                  </a:cubicBezTo>
                  <a:cubicBezTo>
                    <a:pt x="3113" y="1103"/>
                    <a:pt x="3140" y="1038"/>
                    <a:pt x="3159" y="974"/>
                  </a:cubicBezTo>
                  <a:lnTo>
                    <a:pt x="3159" y="974"/>
                  </a:lnTo>
                  <a:cubicBezTo>
                    <a:pt x="3133" y="980"/>
                    <a:pt x="3107" y="984"/>
                    <a:pt x="3080" y="984"/>
                  </a:cubicBezTo>
                  <a:cubicBezTo>
                    <a:pt x="2966" y="984"/>
                    <a:pt x="2848" y="927"/>
                    <a:pt x="2766" y="844"/>
                  </a:cubicBezTo>
                  <a:cubicBezTo>
                    <a:pt x="2760" y="839"/>
                    <a:pt x="2757" y="836"/>
                    <a:pt x="2752" y="831"/>
                  </a:cubicBezTo>
                  <a:cubicBezTo>
                    <a:pt x="2747" y="863"/>
                    <a:pt x="2741" y="898"/>
                    <a:pt x="2733" y="931"/>
                  </a:cubicBezTo>
                  <a:cubicBezTo>
                    <a:pt x="2693" y="1143"/>
                    <a:pt x="2647" y="1364"/>
                    <a:pt x="2693" y="1577"/>
                  </a:cubicBezTo>
                  <a:cubicBezTo>
                    <a:pt x="2720" y="1699"/>
                    <a:pt x="2779" y="1825"/>
                    <a:pt x="2739" y="1944"/>
                  </a:cubicBezTo>
                  <a:cubicBezTo>
                    <a:pt x="2671" y="2135"/>
                    <a:pt x="2391" y="2189"/>
                    <a:pt x="2334" y="2383"/>
                  </a:cubicBezTo>
                  <a:cubicBezTo>
                    <a:pt x="2321" y="2434"/>
                    <a:pt x="2318" y="2485"/>
                    <a:pt x="2324" y="2534"/>
                  </a:cubicBezTo>
                  <a:lnTo>
                    <a:pt x="2324" y="2574"/>
                  </a:lnTo>
                  <a:cubicBezTo>
                    <a:pt x="2240" y="2532"/>
                    <a:pt x="2144" y="2513"/>
                    <a:pt x="2047" y="2513"/>
                  </a:cubicBezTo>
                  <a:cubicBezTo>
                    <a:pt x="1929" y="2513"/>
                    <a:pt x="1808" y="2541"/>
                    <a:pt x="1698" y="2588"/>
                  </a:cubicBezTo>
                  <a:cubicBezTo>
                    <a:pt x="1645" y="2601"/>
                    <a:pt x="1596" y="2626"/>
                    <a:pt x="1553" y="2661"/>
                  </a:cubicBezTo>
                  <a:cubicBezTo>
                    <a:pt x="1474" y="2630"/>
                    <a:pt x="1384" y="2615"/>
                    <a:pt x="1293" y="2615"/>
                  </a:cubicBezTo>
                  <a:cubicBezTo>
                    <a:pt x="1130" y="2615"/>
                    <a:pt x="961" y="2662"/>
                    <a:pt x="833" y="2752"/>
                  </a:cubicBezTo>
                  <a:cubicBezTo>
                    <a:pt x="828" y="2690"/>
                    <a:pt x="825" y="2628"/>
                    <a:pt x="823" y="2564"/>
                  </a:cubicBezTo>
                  <a:cubicBezTo>
                    <a:pt x="825" y="2510"/>
                    <a:pt x="812" y="2459"/>
                    <a:pt x="785" y="2413"/>
                  </a:cubicBezTo>
                  <a:cubicBezTo>
                    <a:pt x="753" y="2378"/>
                    <a:pt x="715" y="2348"/>
                    <a:pt x="672" y="2326"/>
                  </a:cubicBezTo>
                  <a:cubicBezTo>
                    <a:pt x="542" y="2248"/>
                    <a:pt x="378" y="2132"/>
                    <a:pt x="408" y="1984"/>
                  </a:cubicBezTo>
                  <a:cubicBezTo>
                    <a:pt x="453" y="1747"/>
                    <a:pt x="440" y="1505"/>
                    <a:pt x="362" y="1276"/>
                  </a:cubicBezTo>
                  <a:cubicBezTo>
                    <a:pt x="327" y="1176"/>
                    <a:pt x="278" y="1057"/>
                    <a:pt x="327" y="963"/>
                  </a:cubicBezTo>
                  <a:lnTo>
                    <a:pt x="327" y="963"/>
                  </a:lnTo>
                  <a:cubicBezTo>
                    <a:pt x="389" y="1006"/>
                    <a:pt x="459" y="1038"/>
                    <a:pt x="534" y="1052"/>
                  </a:cubicBezTo>
                  <a:lnTo>
                    <a:pt x="591" y="1028"/>
                  </a:lnTo>
                  <a:cubicBezTo>
                    <a:pt x="968" y="858"/>
                    <a:pt x="1195" y="405"/>
                    <a:pt x="1103"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5"/>
            <p:cNvSpPr/>
            <p:nvPr/>
          </p:nvSpPr>
          <p:spPr>
            <a:xfrm>
              <a:off x="3710009" y="4375931"/>
              <a:ext cx="190801" cy="294751"/>
            </a:xfrm>
            <a:custGeom>
              <a:avLst/>
              <a:gdLst/>
              <a:ahLst/>
              <a:cxnLst/>
              <a:rect l="l" t="t" r="r" b="b"/>
              <a:pathLst>
                <a:path w="2254" h="3482" extrusionOk="0">
                  <a:moveTo>
                    <a:pt x="1056" y="1"/>
                  </a:moveTo>
                  <a:cubicBezTo>
                    <a:pt x="800" y="1"/>
                    <a:pt x="758" y="278"/>
                    <a:pt x="718" y="493"/>
                  </a:cubicBezTo>
                  <a:cubicBezTo>
                    <a:pt x="645" y="894"/>
                    <a:pt x="513" y="1282"/>
                    <a:pt x="322" y="1646"/>
                  </a:cubicBezTo>
                  <a:cubicBezTo>
                    <a:pt x="227" y="1821"/>
                    <a:pt x="119" y="1994"/>
                    <a:pt x="63" y="2185"/>
                  </a:cubicBezTo>
                  <a:cubicBezTo>
                    <a:pt x="6" y="2376"/>
                    <a:pt x="1" y="2597"/>
                    <a:pt x="103" y="2767"/>
                  </a:cubicBezTo>
                  <a:cubicBezTo>
                    <a:pt x="200" y="2931"/>
                    <a:pt x="378" y="3028"/>
                    <a:pt x="548" y="3112"/>
                  </a:cubicBezTo>
                  <a:cubicBezTo>
                    <a:pt x="796" y="3233"/>
                    <a:pt x="1046" y="3341"/>
                    <a:pt x="1300" y="3441"/>
                  </a:cubicBezTo>
                  <a:cubicBezTo>
                    <a:pt x="1351" y="3465"/>
                    <a:pt x="1408" y="3478"/>
                    <a:pt x="1461" y="3481"/>
                  </a:cubicBezTo>
                  <a:cubicBezTo>
                    <a:pt x="1596" y="3478"/>
                    <a:pt x="1701" y="3360"/>
                    <a:pt x="1777" y="3247"/>
                  </a:cubicBezTo>
                  <a:cubicBezTo>
                    <a:pt x="1911" y="3053"/>
                    <a:pt x="2030" y="2851"/>
                    <a:pt x="2135" y="2640"/>
                  </a:cubicBezTo>
                  <a:cubicBezTo>
                    <a:pt x="2181" y="2560"/>
                    <a:pt x="2213" y="2468"/>
                    <a:pt x="2227" y="2376"/>
                  </a:cubicBezTo>
                  <a:cubicBezTo>
                    <a:pt x="2254" y="2145"/>
                    <a:pt x="2100" y="1940"/>
                    <a:pt x="1984" y="1738"/>
                  </a:cubicBezTo>
                  <a:cubicBezTo>
                    <a:pt x="1839" y="1487"/>
                    <a:pt x="1736" y="1218"/>
                    <a:pt x="1682" y="935"/>
                  </a:cubicBezTo>
                  <a:cubicBezTo>
                    <a:pt x="1645" y="754"/>
                    <a:pt x="1626" y="568"/>
                    <a:pt x="1556" y="396"/>
                  </a:cubicBezTo>
                  <a:cubicBezTo>
                    <a:pt x="1488" y="223"/>
                    <a:pt x="1356" y="64"/>
                    <a:pt x="1179" y="18"/>
                  </a:cubicBezTo>
                  <a:cubicBezTo>
                    <a:pt x="1133" y="6"/>
                    <a:pt x="1093" y="1"/>
                    <a:pt x="1056"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5"/>
            <p:cNvSpPr/>
            <p:nvPr/>
          </p:nvSpPr>
          <p:spPr>
            <a:xfrm>
              <a:off x="3698666" y="4484198"/>
              <a:ext cx="211032" cy="192833"/>
            </a:xfrm>
            <a:custGeom>
              <a:avLst/>
              <a:gdLst/>
              <a:ahLst/>
              <a:cxnLst/>
              <a:rect l="l" t="t" r="r" b="b"/>
              <a:pathLst>
                <a:path w="2493" h="2278" extrusionOk="0">
                  <a:moveTo>
                    <a:pt x="1166" y="1"/>
                  </a:moveTo>
                  <a:cubicBezTo>
                    <a:pt x="1151" y="1"/>
                    <a:pt x="1136" y="2"/>
                    <a:pt x="1121" y="3"/>
                  </a:cubicBezTo>
                  <a:cubicBezTo>
                    <a:pt x="1102" y="3"/>
                    <a:pt x="1086" y="9"/>
                    <a:pt x="1070" y="19"/>
                  </a:cubicBezTo>
                  <a:cubicBezTo>
                    <a:pt x="1060" y="16"/>
                    <a:pt x="1050" y="14"/>
                    <a:pt x="1040" y="14"/>
                  </a:cubicBezTo>
                  <a:cubicBezTo>
                    <a:pt x="1021" y="14"/>
                    <a:pt x="1001" y="20"/>
                    <a:pt x="984" y="30"/>
                  </a:cubicBezTo>
                  <a:cubicBezTo>
                    <a:pt x="951" y="52"/>
                    <a:pt x="919" y="73"/>
                    <a:pt x="887" y="98"/>
                  </a:cubicBezTo>
                  <a:cubicBezTo>
                    <a:pt x="466" y="181"/>
                    <a:pt x="202" y="690"/>
                    <a:pt x="81" y="1054"/>
                  </a:cubicBezTo>
                  <a:cubicBezTo>
                    <a:pt x="30" y="1210"/>
                    <a:pt x="0" y="1378"/>
                    <a:pt x="59" y="1528"/>
                  </a:cubicBezTo>
                  <a:cubicBezTo>
                    <a:pt x="127" y="1695"/>
                    <a:pt x="288" y="1809"/>
                    <a:pt x="450" y="1903"/>
                  </a:cubicBezTo>
                  <a:cubicBezTo>
                    <a:pt x="644" y="2019"/>
                    <a:pt x="849" y="2116"/>
                    <a:pt x="1059" y="2197"/>
                  </a:cubicBezTo>
                  <a:cubicBezTo>
                    <a:pt x="1171" y="2239"/>
                    <a:pt x="1290" y="2277"/>
                    <a:pt x="1407" y="2277"/>
                  </a:cubicBezTo>
                  <a:cubicBezTo>
                    <a:pt x="1445" y="2277"/>
                    <a:pt x="1483" y="2273"/>
                    <a:pt x="1520" y="2264"/>
                  </a:cubicBezTo>
                  <a:cubicBezTo>
                    <a:pt x="1674" y="2226"/>
                    <a:pt x="1781" y="2113"/>
                    <a:pt x="1876" y="2000"/>
                  </a:cubicBezTo>
                  <a:cubicBezTo>
                    <a:pt x="2029" y="1809"/>
                    <a:pt x="2167" y="1604"/>
                    <a:pt x="2280" y="1388"/>
                  </a:cubicBezTo>
                  <a:cubicBezTo>
                    <a:pt x="2307" y="1337"/>
                    <a:pt x="2326" y="1281"/>
                    <a:pt x="2337" y="1224"/>
                  </a:cubicBezTo>
                  <a:cubicBezTo>
                    <a:pt x="2493" y="898"/>
                    <a:pt x="2075" y="504"/>
                    <a:pt x="1663" y="251"/>
                  </a:cubicBezTo>
                  <a:cubicBezTo>
                    <a:pt x="1523" y="121"/>
                    <a:pt x="1351" y="1"/>
                    <a:pt x="1166"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45"/>
            <p:cNvSpPr/>
            <p:nvPr/>
          </p:nvSpPr>
          <p:spPr>
            <a:xfrm>
              <a:off x="4070025" y="4376354"/>
              <a:ext cx="194864" cy="296698"/>
            </a:xfrm>
            <a:custGeom>
              <a:avLst/>
              <a:gdLst/>
              <a:ahLst/>
              <a:cxnLst/>
              <a:rect l="l" t="t" r="r" b="b"/>
              <a:pathLst>
                <a:path w="2302" h="3505" extrusionOk="0">
                  <a:moveTo>
                    <a:pt x="810" y="1"/>
                  </a:moveTo>
                  <a:cubicBezTo>
                    <a:pt x="759" y="1"/>
                    <a:pt x="701" y="15"/>
                    <a:pt x="633" y="48"/>
                  </a:cubicBezTo>
                  <a:cubicBezTo>
                    <a:pt x="466" y="132"/>
                    <a:pt x="372" y="312"/>
                    <a:pt x="337" y="496"/>
                  </a:cubicBezTo>
                  <a:cubicBezTo>
                    <a:pt x="305" y="676"/>
                    <a:pt x="324" y="862"/>
                    <a:pt x="321" y="1048"/>
                  </a:cubicBezTo>
                  <a:cubicBezTo>
                    <a:pt x="324" y="1334"/>
                    <a:pt x="278" y="1619"/>
                    <a:pt x="186" y="1892"/>
                  </a:cubicBezTo>
                  <a:cubicBezTo>
                    <a:pt x="108" y="2113"/>
                    <a:pt x="0" y="2347"/>
                    <a:pt x="73" y="2568"/>
                  </a:cubicBezTo>
                  <a:cubicBezTo>
                    <a:pt x="105" y="2657"/>
                    <a:pt x="154" y="2738"/>
                    <a:pt x="216" y="2811"/>
                  </a:cubicBezTo>
                  <a:cubicBezTo>
                    <a:pt x="359" y="2994"/>
                    <a:pt x="518" y="3169"/>
                    <a:pt x="687" y="3333"/>
                  </a:cubicBezTo>
                  <a:cubicBezTo>
                    <a:pt x="774" y="3418"/>
                    <a:pt x="882" y="3504"/>
                    <a:pt x="1001" y="3504"/>
                  </a:cubicBezTo>
                  <a:cubicBezTo>
                    <a:pt x="1015" y="3504"/>
                    <a:pt x="1029" y="3503"/>
                    <a:pt x="1043" y="3500"/>
                  </a:cubicBezTo>
                  <a:cubicBezTo>
                    <a:pt x="1097" y="3487"/>
                    <a:pt x="1148" y="3463"/>
                    <a:pt x="1191" y="3430"/>
                  </a:cubicBezTo>
                  <a:cubicBezTo>
                    <a:pt x="1423" y="3282"/>
                    <a:pt x="1647" y="3126"/>
                    <a:pt x="1865" y="2959"/>
                  </a:cubicBezTo>
                  <a:cubicBezTo>
                    <a:pt x="2016" y="2843"/>
                    <a:pt x="2170" y="2713"/>
                    <a:pt x="2234" y="2533"/>
                  </a:cubicBezTo>
                  <a:cubicBezTo>
                    <a:pt x="2302" y="2344"/>
                    <a:pt x="2253" y="2131"/>
                    <a:pt x="2159" y="1956"/>
                  </a:cubicBezTo>
                  <a:cubicBezTo>
                    <a:pt x="2064" y="1778"/>
                    <a:pt x="1924" y="1630"/>
                    <a:pt x="1798" y="1474"/>
                  </a:cubicBezTo>
                  <a:cubicBezTo>
                    <a:pt x="1536" y="1159"/>
                    <a:pt x="1329" y="803"/>
                    <a:pt x="1181" y="423"/>
                  </a:cubicBezTo>
                  <a:cubicBezTo>
                    <a:pt x="1105" y="237"/>
                    <a:pt x="1017" y="1"/>
                    <a:pt x="810"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5"/>
            <p:cNvSpPr/>
            <p:nvPr/>
          </p:nvSpPr>
          <p:spPr>
            <a:xfrm>
              <a:off x="4061814" y="4481574"/>
              <a:ext cx="215180" cy="195034"/>
            </a:xfrm>
            <a:custGeom>
              <a:avLst/>
              <a:gdLst/>
              <a:ahLst/>
              <a:cxnLst/>
              <a:rect l="l" t="t" r="r" b="b"/>
              <a:pathLst>
                <a:path w="2542" h="2304" extrusionOk="0">
                  <a:moveTo>
                    <a:pt x="1271" y="1"/>
                  </a:moveTo>
                  <a:cubicBezTo>
                    <a:pt x="1254" y="1"/>
                    <a:pt x="1237" y="5"/>
                    <a:pt x="1221" y="13"/>
                  </a:cubicBezTo>
                  <a:cubicBezTo>
                    <a:pt x="1209" y="9"/>
                    <a:pt x="1196" y="6"/>
                    <a:pt x="1183" y="6"/>
                  </a:cubicBezTo>
                  <a:cubicBezTo>
                    <a:pt x="1179" y="6"/>
                    <a:pt x="1174" y="7"/>
                    <a:pt x="1170" y="7"/>
                  </a:cubicBezTo>
                  <a:cubicBezTo>
                    <a:pt x="968" y="26"/>
                    <a:pt x="806" y="193"/>
                    <a:pt x="687" y="358"/>
                  </a:cubicBezTo>
                  <a:cubicBezTo>
                    <a:pt x="334" y="689"/>
                    <a:pt x="0" y="1158"/>
                    <a:pt x="221" y="1444"/>
                  </a:cubicBezTo>
                  <a:cubicBezTo>
                    <a:pt x="240" y="1500"/>
                    <a:pt x="272" y="1551"/>
                    <a:pt x="310" y="1594"/>
                  </a:cubicBezTo>
                  <a:cubicBezTo>
                    <a:pt x="464" y="1786"/>
                    <a:pt x="636" y="1958"/>
                    <a:pt x="828" y="2115"/>
                  </a:cubicBezTo>
                  <a:cubicBezTo>
                    <a:pt x="941" y="2206"/>
                    <a:pt x="1073" y="2298"/>
                    <a:pt x="1226" y="2303"/>
                  </a:cubicBezTo>
                  <a:cubicBezTo>
                    <a:pt x="1233" y="2304"/>
                    <a:pt x="1241" y="2304"/>
                    <a:pt x="1248" y="2304"/>
                  </a:cubicBezTo>
                  <a:cubicBezTo>
                    <a:pt x="1394" y="2304"/>
                    <a:pt x="1537" y="2227"/>
                    <a:pt x="1663" y="2147"/>
                  </a:cubicBezTo>
                  <a:cubicBezTo>
                    <a:pt x="1854" y="2026"/>
                    <a:pt x="2035" y="1891"/>
                    <a:pt x="2202" y="1740"/>
                  </a:cubicBezTo>
                  <a:cubicBezTo>
                    <a:pt x="2342" y="1616"/>
                    <a:pt x="2479" y="1470"/>
                    <a:pt x="2512" y="1295"/>
                  </a:cubicBezTo>
                  <a:cubicBezTo>
                    <a:pt x="2541" y="1134"/>
                    <a:pt x="2477" y="975"/>
                    <a:pt x="2396" y="835"/>
                  </a:cubicBezTo>
                  <a:cubicBezTo>
                    <a:pt x="2205" y="499"/>
                    <a:pt x="1848" y="56"/>
                    <a:pt x="1422" y="56"/>
                  </a:cubicBezTo>
                  <a:cubicBezTo>
                    <a:pt x="1420" y="56"/>
                    <a:pt x="1419" y="56"/>
                    <a:pt x="1418" y="56"/>
                  </a:cubicBezTo>
                  <a:cubicBezTo>
                    <a:pt x="1380" y="37"/>
                    <a:pt x="1345" y="21"/>
                    <a:pt x="1307" y="7"/>
                  </a:cubicBezTo>
                  <a:cubicBezTo>
                    <a:pt x="1296" y="3"/>
                    <a:pt x="1284" y="1"/>
                    <a:pt x="1271"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5"/>
            <p:cNvSpPr/>
            <p:nvPr/>
          </p:nvSpPr>
          <p:spPr>
            <a:xfrm>
              <a:off x="3466894" y="2501949"/>
              <a:ext cx="712245" cy="1952706"/>
            </a:xfrm>
            <a:custGeom>
              <a:avLst/>
              <a:gdLst/>
              <a:ahLst/>
              <a:cxnLst/>
              <a:rect l="l" t="t" r="r" b="b"/>
              <a:pathLst>
                <a:path w="8414" h="23068" extrusionOk="0">
                  <a:moveTo>
                    <a:pt x="4961" y="0"/>
                  </a:moveTo>
                  <a:cubicBezTo>
                    <a:pt x="4687" y="0"/>
                    <a:pt x="4375" y="24"/>
                    <a:pt x="4005" y="46"/>
                  </a:cubicBezTo>
                  <a:cubicBezTo>
                    <a:pt x="545" y="256"/>
                    <a:pt x="0" y="4042"/>
                    <a:pt x="631" y="6769"/>
                  </a:cubicBezTo>
                  <a:cubicBezTo>
                    <a:pt x="1038" y="8537"/>
                    <a:pt x="1959" y="11070"/>
                    <a:pt x="1895" y="12884"/>
                  </a:cubicBezTo>
                  <a:cubicBezTo>
                    <a:pt x="1876" y="13431"/>
                    <a:pt x="1736" y="13967"/>
                    <a:pt x="1733" y="14514"/>
                  </a:cubicBezTo>
                  <a:cubicBezTo>
                    <a:pt x="1730" y="15587"/>
                    <a:pt x="2261" y="16575"/>
                    <a:pt x="2649" y="17575"/>
                  </a:cubicBezTo>
                  <a:cubicBezTo>
                    <a:pt x="3258" y="19149"/>
                    <a:pt x="3536" y="20831"/>
                    <a:pt x="3466" y="22517"/>
                  </a:cubicBezTo>
                  <a:cubicBezTo>
                    <a:pt x="3458" y="22647"/>
                    <a:pt x="3458" y="22795"/>
                    <a:pt x="3557" y="22879"/>
                  </a:cubicBezTo>
                  <a:cubicBezTo>
                    <a:pt x="3614" y="22927"/>
                    <a:pt x="3692" y="22943"/>
                    <a:pt x="3765" y="22957"/>
                  </a:cubicBezTo>
                  <a:cubicBezTo>
                    <a:pt x="4086" y="23011"/>
                    <a:pt x="4409" y="23046"/>
                    <a:pt x="4732" y="23067"/>
                  </a:cubicBezTo>
                  <a:cubicBezTo>
                    <a:pt x="4563" y="21555"/>
                    <a:pt x="4420" y="20044"/>
                    <a:pt x="4298" y="18527"/>
                  </a:cubicBezTo>
                  <a:cubicBezTo>
                    <a:pt x="4180" y="17050"/>
                    <a:pt x="4086" y="15568"/>
                    <a:pt x="3991" y="14088"/>
                  </a:cubicBezTo>
                  <a:cubicBezTo>
                    <a:pt x="3927" y="13105"/>
                    <a:pt x="3865" y="12118"/>
                    <a:pt x="3883" y="11135"/>
                  </a:cubicBezTo>
                  <a:cubicBezTo>
                    <a:pt x="3916" y="9483"/>
                    <a:pt x="4177" y="7850"/>
                    <a:pt x="4385" y="6211"/>
                  </a:cubicBezTo>
                  <a:cubicBezTo>
                    <a:pt x="4511" y="8335"/>
                    <a:pt x="4638" y="10458"/>
                    <a:pt x="4762" y="12582"/>
                  </a:cubicBezTo>
                  <a:cubicBezTo>
                    <a:pt x="4819" y="13517"/>
                    <a:pt x="4875" y="14452"/>
                    <a:pt x="5042" y="15374"/>
                  </a:cubicBezTo>
                  <a:cubicBezTo>
                    <a:pt x="5506" y="17893"/>
                    <a:pt x="6807" y="20232"/>
                    <a:pt x="7004" y="22787"/>
                  </a:cubicBezTo>
                  <a:cubicBezTo>
                    <a:pt x="7135" y="22813"/>
                    <a:pt x="7268" y="22826"/>
                    <a:pt x="7401" y="22826"/>
                  </a:cubicBezTo>
                  <a:cubicBezTo>
                    <a:pt x="7754" y="22826"/>
                    <a:pt x="8104" y="22734"/>
                    <a:pt x="8413" y="22555"/>
                  </a:cubicBezTo>
                  <a:cubicBezTo>
                    <a:pt x="7397" y="20130"/>
                    <a:pt x="7829" y="17322"/>
                    <a:pt x="7028" y="14816"/>
                  </a:cubicBezTo>
                  <a:cubicBezTo>
                    <a:pt x="6780" y="14051"/>
                    <a:pt x="6419" y="13299"/>
                    <a:pt x="6408" y="12496"/>
                  </a:cubicBezTo>
                  <a:cubicBezTo>
                    <a:pt x="6403" y="12024"/>
                    <a:pt x="6519" y="11561"/>
                    <a:pt x="6664" y="11111"/>
                  </a:cubicBezTo>
                  <a:cubicBezTo>
                    <a:pt x="7271" y="9232"/>
                    <a:pt x="7516" y="7179"/>
                    <a:pt x="7710" y="5214"/>
                  </a:cubicBezTo>
                  <a:cubicBezTo>
                    <a:pt x="7842" y="3867"/>
                    <a:pt x="7594" y="2002"/>
                    <a:pt x="6759" y="935"/>
                  </a:cubicBezTo>
                  <a:cubicBezTo>
                    <a:pt x="6153" y="163"/>
                    <a:pt x="5687" y="0"/>
                    <a:pt x="4961" y="0"/>
                  </a:cubicBezTo>
                  <a:close/>
                </a:path>
              </a:pathLst>
            </a:custGeom>
            <a:solidFill>
              <a:srgbClr val="2332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45"/>
            <p:cNvSpPr/>
            <p:nvPr/>
          </p:nvSpPr>
          <p:spPr>
            <a:xfrm>
              <a:off x="3613593" y="3581575"/>
              <a:ext cx="253950" cy="873080"/>
            </a:xfrm>
            <a:custGeom>
              <a:avLst/>
              <a:gdLst/>
              <a:ahLst/>
              <a:cxnLst/>
              <a:rect l="l" t="t" r="r" b="b"/>
              <a:pathLst>
                <a:path w="3000" h="10314" extrusionOk="0">
                  <a:moveTo>
                    <a:pt x="164" y="0"/>
                  </a:moveTo>
                  <a:lnTo>
                    <a:pt x="164" y="132"/>
                  </a:lnTo>
                  <a:cubicBezTo>
                    <a:pt x="146" y="677"/>
                    <a:pt x="3" y="1216"/>
                    <a:pt x="3" y="1763"/>
                  </a:cubicBezTo>
                  <a:cubicBezTo>
                    <a:pt x="0" y="2835"/>
                    <a:pt x="528" y="3824"/>
                    <a:pt x="916" y="4821"/>
                  </a:cubicBezTo>
                  <a:cubicBezTo>
                    <a:pt x="1528" y="6395"/>
                    <a:pt x="1803" y="8077"/>
                    <a:pt x="1733" y="9763"/>
                  </a:cubicBezTo>
                  <a:cubicBezTo>
                    <a:pt x="1725" y="9893"/>
                    <a:pt x="1725" y="10041"/>
                    <a:pt x="1824" y="10125"/>
                  </a:cubicBezTo>
                  <a:cubicBezTo>
                    <a:pt x="1881" y="10173"/>
                    <a:pt x="1959" y="10189"/>
                    <a:pt x="2032" y="10203"/>
                  </a:cubicBezTo>
                  <a:cubicBezTo>
                    <a:pt x="2353" y="10257"/>
                    <a:pt x="2676" y="10292"/>
                    <a:pt x="2999" y="10313"/>
                  </a:cubicBezTo>
                  <a:cubicBezTo>
                    <a:pt x="2830" y="8801"/>
                    <a:pt x="2687" y="7290"/>
                    <a:pt x="2565" y="5773"/>
                  </a:cubicBezTo>
                  <a:cubicBezTo>
                    <a:pt x="2452" y="4352"/>
                    <a:pt x="2358" y="2932"/>
                    <a:pt x="2266" y="1509"/>
                  </a:cubicBezTo>
                  <a:cubicBezTo>
                    <a:pt x="2256" y="1517"/>
                    <a:pt x="2242" y="1526"/>
                    <a:pt x="2229" y="1534"/>
                  </a:cubicBezTo>
                  <a:cubicBezTo>
                    <a:pt x="2107" y="1599"/>
                    <a:pt x="1969" y="1631"/>
                    <a:pt x="1831" y="1631"/>
                  </a:cubicBezTo>
                  <a:cubicBezTo>
                    <a:pt x="1562" y="1631"/>
                    <a:pt x="1290" y="1512"/>
                    <a:pt x="1126" y="1297"/>
                  </a:cubicBezTo>
                  <a:cubicBezTo>
                    <a:pt x="914" y="1019"/>
                    <a:pt x="881" y="631"/>
                    <a:pt x="668" y="353"/>
                  </a:cubicBezTo>
                  <a:cubicBezTo>
                    <a:pt x="536" y="181"/>
                    <a:pt x="361" y="76"/>
                    <a:pt x="164"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5"/>
            <p:cNvSpPr/>
            <p:nvPr/>
          </p:nvSpPr>
          <p:spPr>
            <a:xfrm>
              <a:off x="3501516" y="2501949"/>
              <a:ext cx="620569" cy="558436"/>
            </a:xfrm>
            <a:custGeom>
              <a:avLst/>
              <a:gdLst/>
              <a:ahLst/>
              <a:cxnLst/>
              <a:rect l="l" t="t" r="r" b="b"/>
              <a:pathLst>
                <a:path w="7331" h="6597" extrusionOk="0">
                  <a:moveTo>
                    <a:pt x="4554" y="0"/>
                  </a:moveTo>
                  <a:cubicBezTo>
                    <a:pt x="4280" y="0"/>
                    <a:pt x="3969" y="24"/>
                    <a:pt x="3598" y="46"/>
                  </a:cubicBezTo>
                  <a:cubicBezTo>
                    <a:pt x="1044" y="199"/>
                    <a:pt x="82" y="2299"/>
                    <a:pt x="1" y="4484"/>
                  </a:cubicBezTo>
                  <a:cubicBezTo>
                    <a:pt x="87" y="4481"/>
                    <a:pt x="173" y="4479"/>
                    <a:pt x="260" y="4479"/>
                  </a:cubicBezTo>
                  <a:cubicBezTo>
                    <a:pt x="1472" y="4479"/>
                    <a:pt x="2761" y="4788"/>
                    <a:pt x="3342" y="5190"/>
                  </a:cubicBezTo>
                  <a:cubicBezTo>
                    <a:pt x="2931" y="5000"/>
                    <a:pt x="2480" y="4906"/>
                    <a:pt x="2028" y="4906"/>
                  </a:cubicBezTo>
                  <a:cubicBezTo>
                    <a:pt x="1405" y="4906"/>
                    <a:pt x="782" y="5084"/>
                    <a:pt x="265" y="5433"/>
                  </a:cubicBezTo>
                  <a:lnTo>
                    <a:pt x="3216" y="5810"/>
                  </a:lnTo>
                  <a:cubicBezTo>
                    <a:pt x="3207" y="5810"/>
                    <a:pt x="3199" y="5810"/>
                    <a:pt x="3190" y="5810"/>
                  </a:cubicBezTo>
                  <a:cubicBezTo>
                    <a:pt x="2564" y="5810"/>
                    <a:pt x="1974" y="6100"/>
                    <a:pt x="1593" y="6597"/>
                  </a:cubicBezTo>
                  <a:cubicBezTo>
                    <a:pt x="3251" y="6317"/>
                    <a:pt x="4860" y="5807"/>
                    <a:pt x="6377" y="5080"/>
                  </a:cubicBezTo>
                  <a:cubicBezTo>
                    <a:pt x="6092" y="4983"/>
                    <a:pt x="5796" y="4934"/>
                    <a:pt x="5501" y="4934"/>
                  </a:cubicBezTo>
                  <a:cubicBezTo>
                    <a:pt x="5074" y="4934"/>
                    <a:pt x="4649" y="5035"/>
                    <a:pt x="4264" y="5236"/>
                  </a:cubicBezTo>
                  <a:cubicBezTo>
                    <a:pt x="3997" y="5080"/>
                    <a:pt x="4302" y="4686"/>
                    <a:pt x="4590" y="4573"/>
                  </a:cubicBezTo>
                  <a:cubicBezTo>
                    <a:pt x="5247" y="4317"/>
                    <a:pt x="5943" y="4186"/>
                    <a:pt x="6645" y="4186"/>
                  </a:cubicBezTo>
                  <a:cubicBezTo>
                    <a:pt x="6873" y="4186"/>
                    <a:pt x="7102" y="4200"/>
                    <a:pt x="7331" y="4228"/>
                  </a:cubicBezTo>
                  <a:cubicBezTo>
                    <a:pt x="7290" y="3059"/>
                    <a:pt x="6996" y="1757"/>
                    <a:pt x="6352" y="935"/>
                  </a:cubicBezTo>
                  <a:cubicBezTo>
                    <a:pt x="5744" y="163"/>
                    <a:pt x="5279" y="0"/>
                    <a:pt x="4554" y="0"/>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5"/>
            <p:cNvSpPr/>
            <p:nvPr/>
          </p:nvSpPr>
          <p:spPr>
            <a:xfrm>
              <a:off x="3877024" y="3586315"/>
              <a:ext cx="302116" cy="848024"/>
            </a:xfrm>
            <a:custGeom>
              <a:avLst/>
              <a:gdLst/>
              <a:ahLst/>
              <a:cxnLst/>
              <a:rect l="l" t="t" r="r" b="b"/>
              <a:pathLst>
                <a:path w="3569" h="10018" extrusionOk="0">
                  <a:moveTo>
                    <a:pt x="1585" y="1"/>
                  </a:moveTo>
                  <a:cubicBezTo>
                    <a:pt x="1572" y="14"/>
                    <a:pt x="1561" y="28"/>
                    <a:pt x="1550" y="44"/>
                  </a:cubicBezTo>
                  <a:cubicBezTo>
                    <a:pt x="1407" y="276"/>
                    <a:pt x="1542" y="583"/>
                    <a:pt x="1483" y="847"/>
                  </a:cubicBezTo>
                  <a:cubicBezTo>
                    <a:pt x="1413" y="1161"/>
                    <a:pt x="1084" y="1333"/>
                    <a:pt x="755" y="1333"/>
                  </a:cubicBezTo>
                  <a:cubicBezTo>
                    <a:pt x="648" y="1333"/>
                    <a:pt x="542" y="1315"/>
                    <a:pt x="445" y="1278"/>
                  </a:cubicBezTo>
                  <a:cubicBezTo>
                    <a:pt x="281" y="1211"/>
                    <a:pt x="130" y="1111"/>
                    <a:pt x="0" y="987"/>
                  </a:cubicBezTo>
                  <a:lnTo>
                    <a:pt x="0" y="987"/>
                  </a:lnTo>
                  <a:cubicBezTo>
                    <a:pt x="44" y="1515"/>
                    <a:pt x="103" y="2044"/>
                    <a:pt x="200" y="2564"/>
                  </a:cubicBezTo>
                  <a:cubicBezTo>
                    <a:pt x="661" y="5083"/>
                    <a:pt x="1962" y="7425"/>
                    <a:pt x="2159" y="9980"/>
                  </a:cubicBezTo>
                  <a:cubicBezTo>
                    <a:pt x="2288" y="10005"/>
                    <a:pt x="2419" y="10017"/>
                    <a:pt x="2550" y="10017"/>
                  </a:cubicBezTo>
                  <a:cubicBezTo>
                    <a:pt x="2905" y="10017"/>
                    <a:pt x="3257" y="9925"/>
                    <a:pt x="3568" y="9745"/>
                  </a:cubicBezTo>
                  <a:cubicBezTo>
                    <a:pt x="2552" y="7320"/>
                    <a:pt x="2984" y="4512"/>
                    <a:pt x="2183" y="2009"/>
                  </a:cubicBezTo>
                  <a:cubicBezTo>
                    <a:pt x="1968" y="1340"/>
                    <a:pt x="1666" y="688"/>
                    <a:pt x="1585" y="1"/>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5"/>
            <p:cNvSpPr/>
            <p:nvPr/>
          </p:nvSpPr>
          <p:spPr>
            <a:xfrm>
              <a:off x="3621550" y="1116144"/>
              <a:ext cx="384904" cy="645880"/>
            </a:xfrm>
            <a:custGeom>
              <a:avLst/>
              <a:gdLst/>
              <a:ahLst/>
              <a:cxnLst/>
              <a:rect l="l" t="t" r="r" b="b"/>
              <a:pathLst>
                <a:path w="4547" h="7630" extrusionOk="0">
                  <a:moveTo>
                    <a:pt x="2261" y="0"/>
                  </a:moveTo>
                  <a:cubicBezTo>
                    <a:pt x="2042" y="0"/>
                    <a:pt x="1824" y="66"/>
                    <a:pt x="1628" y="181"/>
                  </a:cubicBezTo>
                  <a:cubicBezTo>
                    <a:pt x="1361" y="340"/>
                    <a:pt x="1148" y="572"/>
                    <a:pt x="941" y="795"/>
                  </a:cubicBezTo>
                  <a:cubicBezTo>
                    <a:pt x="758" y="995"/>
                    <a:pt x="572" y="1200"/>
                    <a:pt x="464" y="1447"/>
                  </a:cubicBezTo>
                  <a:cubicBezTo>
                    <a:pt x="356" y="1703"/>
                    <a:pt x="345" y="1986"/>
                    <a:pt x="356" y="2264"/>
                  </a:cubicBezTo>
                  <a:cubicBezTo>
                    <a:pt x="388" y="3250"/>
                    <a:pt x="674" y="4226"/>
                    <a:pt x="580" y="5209"/>
                  </a:cubicBezTo>
                  <a:cubicBezTo>
                    <a:pt x="561" y="5428"/>
                    <a:pt x="512" y="5659"/>
                    <a:pt x="359" y="5821"/>
                  </a:cubicBezTo>
                  <a:cubicBezTo>
                    <a:pt x="281" y="5902"/>
                    <a:pt x="184" y="5958"/>
                    <a:pt x="111" y="6045"/>
                  </a:cubicBezTo>
                  <a:cubicBezTo>
                    <a:pt x="38" y="6128"/>
                    <a:pt x="0" y="6255"/>
                    <a:pt x="62" y="6344"/>
                  </a:cubicBezTo>
                  <a:cubicBezTo>
                    <a:pt x="100" y="6395"/>
                    <a:pt x="162" y="6425"/>
                    <a:pt x="208" y="6468"/>
                  </a:cubicBezTo>
                  <a:cubicBezTo>
                    <a:pt x="281" y="6538"/>
                    <a:pt x="305" y="6640"/>
                    <a:pt x="340" y="6735"/>
                  </a:cubicBezTo>
                  <a:cubicBezTo>
                    <a:pt x="480" y="7096"/>
                    <a:pt x="779" y="7373"/>
                    <a:pt x="1151" y="7481"/>
                  </a:cubicBezTo>
                  <a:cubicBezTo>
                    <a:pt x="1268" y="7514"/>
                    <a:pt x="1388" y="7531"/>
                    <a:pt x="1507" y="7531"/>
                  </a:cubicBezTo>
                  <a:cubicBezTo>
                    <a:pt x="1774" y="7531"/>
                    <a:pt x="2037" y="7449"/>
                    <a:pt x="2259" y="7292"/>
                  </a:cubicBezTo>
                  <a:cubicBezTo>
                    <a:pt x="2410" y="7506"/>
                    <a:pt x="2655" y="7630"/>
                    <a:pt x="2912" y="7630"/>
                  </a:cubicBezTo>
                  <a:cubicBezTo>
                    <a:pt x="2944" y="7630"/>
                    <a:pt x="2976" y="7628"/>
                    <a:pt x="3008" y="7624"/>
                  </a:cubicBezTo>
                  <a:cubicBezTo>
                    <a:pt x="3299" y="7589"/>
                    <a:pt x="3544" y="7392"/>
                    <a:pt x="3646" y="7120"/>
                  </a:cubicBezTo>
                  <a:cubicBezTo>
                    <a:pt x="3664" y="7122"/>
                    <a:pt x="3682" y="7123"/>
                    <a:pt x="3699" y="7123"/>
                  </a:cubicBezTo>
                  <a:cubicBezTo>
                    <a:pt x="3917" y="7123"/>
                    <a:pt x="4106" y="6944"/>
                    <a:pt x="4226" y="6762"/>
                  </a:cubicBezTo>
                  <a:cubicBezTo>
                    <a:pt x="4387" y="6516"/>
                    <a:pt x="4490" y="6239"/>
                    <a:pt x="4530" y="5948"/>
                  </a:cubicBezTo>
                  <a:cubicBezTo>
                    <a:pt x="4541" y="5856"/>
                    <a:pt x="4546" y="5754"/>
                    <a:pt x="4487" y="5678"/>
                  </a:cubicBezTo>
                  <a:cubicBezTo>
                    <a:pt x="4439" y="5616"/>
                    <a:pt x="4352" y="5587"/>
                    <a:pt x="4285" y="5535"/>
                  </a:cubicBezTo>
                  <a:cubicBezTo>
                    <a:pt x="4139" y="5430"/>
                    <a:pt x="4086" y="5247"/>
                    <a:pt x="4045" y="5075"/>
                  </a:cubicBezTo>
                  <a:cubicBezTo>
                    <a:pt x="3789" y="4016"/>
                    <a:pt x="3649" y="2932"/>
                    <a:pt x="3627" y="1841"/>
                  </a:cubicBezTo>
                  <a:cubicBezTo>
                    <a:pt x="3622" y="1504"/>
                    <a:pt x="3598" y="1111"/>
                    <a:pt x="3309" y="922"/>
                  </a:cubicBezTo>
                  <a:cubicBezTo>
                    <a:pt x="3256" y="887"/>
                    <a:pt x="3191" y="550"/>
                    <a:pt x="3132" y="467"/>
                  </a:cubicBezTo>
                  <a:cubicBezTo>
                    <a:pt x="3029" y="318"/>
                    <a:pt x="2892" y="197"/>
                    <a:pt x="2733" y="114"/>
                  </a:cubicBezTo>
                  <a:cubicBezTo>
                    <a:pt x="2582" y="36"/>
                    <a:pt x="2422" y="0"/>
                    <a:pt x="2261"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5"/>
            <p:cNvSpPr/>
            <p:nvPr/>
          </p:nvSpPr>
          <p:spPr>
            <a:xfrm>
              <a:off x="3447002" y="1611431"/>
              <a:ext cx="809254" cy="769215"/>
            </a:xfrm>
            <a:custGeom>
              <a:avLst/>
              <a:gdLst/>
              <a:ahLst/>
              <a:cxnLst/>
              <a:rect l="l" t="t" r="r" b="b"/>
              <a:pathLst>
                <a:path w="9560" h="9087" extrusionOk="0">
                  <a:moveTo>
                    <a:pt x="4018" y="1"/>
                  </a:moveTo>
                  <a:cubicBezTo>
                    <a:pt x="3901" y="1"/>
                    <a:pt x="3790" y="14"/>
                    <a:pt x="3690" y="43"/>
                  </a:cubicBezTo>
                  <a:cubicBezTo>
                    <a:pt x="3391" y="129"/>
                    <a:pt x="3124" y="485"/>
                    <a:pt x="2871" y="668"/>
                  </a:cubicBezTo>
                  <a:cubicBezTo>
                    <a:pt x="2510" y="927"/>
                    <a:pt x="2124" y="1150"/>
                    <a:pt x="1717" y="1334"/>
                  </a:cubicBezTo>
                  <a:cubicBezTo>
                    <a:pt x="1429" y="1460"/>
                    <a:pt x="1125" y="1573"/>
                    <a:pt x="898" y="1792"/>
                  </a:cubicBezTo>
                  <a:cubicBezTo>
                    <a:pt x="462" y="2209"/>
                    <a:pt x="432" y="2883"/>
                    <a:pt x="413" y="3489"/>
                  </a:cubicBezTo>
                  <a:cubicBezTo>
                    <a:pt x="370" y="4866"/>
                    <a:pt x="230" y="6238"/>
                    <a:pt x="1" y="7596"/>
                  </a:cubicBezTo>
                  <a:cubicBezTo>
                    <a:pt x="1284" y="8568"/>
                    <a:pt x="2844" y="9087"/>
                    <a:pt x="4438" y="9087"/>
                  </a:cubicBezTo>
                  <a:cubicBezTo>
                    <a:pt x="4735" y="9087"/>
                    <a:pt x="5033" y="9069"/>
                    <a:pt x="5331" y="9033"/>
                  </a:cubicBezTo>
                  <a:cubicBezTo>
                    <a:pt x="5875" y="8962"/>
                    <a:pt x="6409" y="8833"/>
                    <a:pt x="6943" y="8701"/>
                  </a:cubicBezTo>
                  <a:lnTo>
                    <a:pt x="9559" y="8062"/>
                  </a:lnTo>
                  <a:cubicBezTo>
                    <a:pt x="9198" y="6626"/>
                    <a:pt x="8834" y="5187"/>
                    <a:pt x="8470" y="3751"/>
                  </a:cubicBezTo>
                  <a:cubicBezTo>
                    <a:pt x="8352" y="3279"/>
                    <a:pt x="8231" y="2805"/>
                    <a:pt x="8053" y="2352"/>
                  </a:cubicBezTo>
                  <a:cubicBezTo>
                    <a:pt x="7859" y="1862"/>
                    <a:pt x="7584" y="1385"/>
                    <a:pt x="7155" y="1078"/>
                  </a:cubicBezTo>
                  <a:cubicBezTo>
                    <a:pt x="6875" y="878"/>
                    <a:pt x="6546" y="762"/>
                    <a:pt x="6220" y="649"/>
                  </a:cubicBezTo>
                  <a:cubicBezTo>
                    <a:pt x="5664" y="455"/>
                    <a:pt x="4717" y="1"/>
                    <a:pt x="4018"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45"/>
            <p:cNvSpPr/>
            <p:nvPr/>
          </p:nvSpPr>
          <p:spPr>
            <a:xfrm>
              <a:off x="3684275" y="1337927"/>
              <a:ext cx="259706" cy="496134"/>
            </a:xfrm>
            <a:custGeom>
              <a:avLst/>
              <a:gdLst/>
              <a:ahLst/>
              <a:cxnLst/>
              <a:rect l="l" t="t" r="r" b="b"/>
              <a:pathLst>
                <a:path w="3068" h="5861" extrusionOk="0">
                  <a:moveTo>
                    <a:pt x="1363" y="0"/>
                  </a:moveTo>
                  <a:cubicBezTo>
                    <a:pt x="1107" y="0"/>
                    <a:pt x="854" y="43"/>
                    <a:pt x="626" y="156"/>
                  </a:cubicBezTo>
                  <a:cubicBezTo>
                    <a:pt x="534" y="204"/>
                    <a:pt x="488" y="307"/>
                    <a:pt x="512" y="407"/>
                  </a:cubicBezTo>
                  <a:cubicBezTo>
                    <a:pt x="760" y="1474"/>
                    <a:pt x="679" y="2587"/>
                    <a:pt x="599" y="3678"/>
                  </a:cubicBezTo>
                  <a:cubicBezTo>
                    <a:pt x="442" y="3783"/>
                    <a:pt x="235" y="3875"/>
                    <a:pt x="76" y="3980"/>
                  </a:cubicBezTo>
                  <a:cubicBezTo>
                    <a:pt x="19" y="4001"/>
                    <a:pt x="0" y="4074"/>
                    <a:pt x="38" y="4123"/>
                  </a:cubicBezTo>
                  <a:cubicBezTo>
                    <a:pt x="275" y="4686"/>
                    <a:pt x="639" y="5187"/>
                    <a:pt x="1100" y="5589"/>
                  </a:cubicBezTo>
                  <a:cubicBezTo>
                    <a:pt x="1258" y="5728"/>
                    <a:pt x="1455" y="5861"/>
                    <a:pt x="1657" y="5861"/>
                  </a:cubicBezTo>
                  <a:cubicBezTo>
                    <a:pt x="1697" y="5861"/>
                    <a:pt x="1737" y="5856"/>
                    <a:pt x="1776" y="5845"/>
                  </a:cubicBezTo>
                  <a:cubicBezTo>
                    <a:pt x="1924" y="5804"/>
                    <a:pt x="2038" y="5688"/>
                    <a:pt x="2137" y="5572"/>
                  </a:cubicBezTo>
                  <a:cubicBezTo>
                    <a:pt x="2555" y="5087"/>
                    <a:pt x="2870" y="4524"/>
                    <a:pt x="3067" y="3915"/>
                  </a:cubicBezTo>
                  <a:cubicBezTo>
                    <a:pt x="2873" y="3829"/>
                    <a:pt x="2668" y="3718"/>
                    <a:pt x="2474" y="3632"/>
                  </a:cubicBezTo>
                  <a:cubicBezTo>
                    <a:pt x="2172" y="2506"/>
                    <a:pt x="1986" y="1347"/>
                    <a:pt x="2038" y="180"/>
                  </a:cubicBezTo>
                  <a:cubicBezTo>
                    <a:pt x="2043" y="151"/>
                    <a:pt x="2035" y="118"/>
                    <a:pt x="2019" y="91"/>
                  </a:cubicBezTo>
                  <a:cubicBezTo>
                    <a:pt x="2000" y="78"/>
                    <a:pt x="1978" y="67"/>
                    <a:pt x="1954" y="64"/>
                  </a:cubicBezTo>
                  <a:cubicBezTo>
                    <a:pt x="1761" y="26"/>
                    <a:pt x="1561" y="0"/>
                    <a:pt x="1363" y="0"/>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45"/>
            <p:cNvSpPr/>
            <p:nvPr/>
          </p:nvSpPr>
          <p:spPr>
            <a:xfrm>
              <a:off x="3725585" y="1337927"/>
              <a:ext cx="146275" cy="264447"/>
            </a:xfrm>
            <a:custGeom>
              <a:avLst/>
              <a:gdLst/>
              <a:ahLst/>
              <a:cxnLst/>
              <a:rect l="l" t="t" r="r" b="b"/>
              <a:pathLst>
                <a:path w="1728" h="3124" extrusionOk="0">
                  <a:moveTo>
                    <a:pt x="875" y="0"/>
                  </a:moveTo>
                  <a:cubicBezTo>
                    <a:pt x="619" y="0"/>
                    <a:pt x="366" y="43"/>
                    <a:pt x="138" y="156"/>
                  </a:cubicBezTo>
                  <a:cubicBezTo>
                    <a:pt x="46" y="204"/>
                    <a:pt x="0" y="307"/>
                    <a:pt x="24" y="407"/>
                  </a:cubicBezTo>
                  <a:cubicBezTo>
                    <a:pt x="159" y="978"/>
                    <a:pt x="194" y="1560"/>
                    <a:pt x="191" y="2147"/>
                  </a:cubicBezTo>
                  <a:cubicBezTo>
                    <a:pt x="291" y="2285"/>
                    <a:pt x="396" y="2420"/>
                    <a:pt x="504" y="2552"/>
                  </a:cubicBezTo>
                  <a:cubicBezTo>
                    <a:pt x="709" y="2802"/>
                    <a:pt x="951" y="3056"/>
                    <a:pt x="1269" y="3115"/>
                  </a:cubicBezTo>
                  <a:cubicBezTo>
                    <a:pt x="1290" y="3121"/>
                    <a:pt x="1311" y="3124"/>
                    <a:pt x="1332" y="3124"/>
                  </a:cubicBezTo>
                  <a:cubicBezTo>
                    <a:pt x="1358" y="3124"/>
                    <a:pt x="1384" y="3120"/>
                    <a:pt x="1409" y="3112"/>
                  </a:cubicBezTo>
                  <a:cubicBezTo>
                    <a:pt x="1474" y="3085"/>
                    <a:pt x="1509" y="3018"/>
                    <a:pt x="1539" y="2953"/>
                  </a:cubicBezTo>
                  <a:cubicBezTo>
                    <a:pt x="1609" y="2802"/>
                    <a:pt x="1671" y="2649"/>
                    <a:pt x="1727" y="2492"/>
                  </a:cubicBezTo>
                  <a:cubicBezTo>
                    <a:pt x="1587" y="1730"/>
                    <a:pt x="1515" y="956"/>
                    <a:pt x="1550" y="180"/>
                  </a:cubicBezTo>
                  <a:cubicBezTo>
                    <a:pt x="1555" y="151"/>
                    <a:pt x="1547" y="118"/>
                    <a:pt x="1531" y="91"/>
                  </a:cubicBezTo>
                  <a:cubicBezTo>
                    <a:pt x="1512" y="78"/>
                    <a:pt x="1490" y="67"/>
                    <a:pt x="1466" y="64"/>
                  </a:cubicBezTo>
                  <a:cubicBezTo>
                    <a:pt x="1273" y="26"/>
                    <a:pt x="1073" y="0"/>
                    <a:pt x="875" y="0"/>
                  </a:cubicBezTo>
                  <a:close/>
                </a:path>
              </a:pathLst>
            </a:custGeom>
            <a:solidFill>
              <a:srgbClr val="642A1F">
                <a:alpha val="709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5"/>
            <p:cNvSpPr/>
            <p:nvPr/>
          </p:nvSpPr>
          <p:spPr>
            <a:xfrm>
              <a:off x="3674456" y="1183695"/>
              <a:ext cx="259198" cy="340632"/>
            </a:xfrm>
            <a:custGeom>
              <a:avLst/>
              <a:gdLst/>
              <a:ahLst/>
              <a:cxnLst/>
              <a:rect l="l" t="t" r="r" b="b"/>
              <a:pathLst>
                <a:path w="3062" h="4024" extrusionOk="0">
                  <a:moveTo>
                    <a:pt x="1246" y="1"/>
                  </a:moveTo>
                  <a:cubicBezTo>
                    <a:pt x="1073" y="1"/>
                    <a:pt x="907" y="33"/>
                    <a:pt x="769" y="127"/>
                  </a:cubicBezTo>
                  <a:cubicBezTo>
                    <a:pt x="639" y="216"/>
                    <a:pt x="553" y="348"/>
                    <a:pt x="483" y="485"/>
                  </a:cubicBezTo>
                  <a:cubicBezTo>
                    <a:pt x="297" y="857"/>
                    <a:pt x="230" y="1299"/>
                    <a:pt x="240" y="1733"/>
                  </a:cubicBezTo>
                  <a:cubicBezTo>
                    <a:pt x="201" y="1704"/>
                    <a:pt x="158" y="1683"/>
                    <a:pt x="120" y="1683"/>
                  </a:cubicBezTo>
                  <a:cubicBezTo>
                    <a:pt x="80" y="1683"/>
                    <a:pt x="47" y="1706"/>
                    <a:pt x="30" y="1765"/>
                  </a:cubicBezTo>
                  <a:cubicBezTo>
                    <a:pt x="1" y="1859"/>
                    <a:pt x="60" y="1978"/>
                    <a:pt x="100" y="2059"/>
                  </a:cubicBezTo>
                  <a:cubicBezTo>
                    <a:pt x="127" y="2115"/>
                    <a:pt x="162" y="2167"/>
                    <a:pt x="203" y="2212"/>
                  </a:cubicBezTo>
                  <a:cubicBezTo>
                    <a:pt x="230" y="2258"/>
                    <a:pt x="265" y="2301"/>
                    <a:pt x="308" y="2334"/>
                  </a:cubicBezTo>
                  <a:cubicBezTo>
                    <a:pt x="329" y="2455"/>
                    <a:pt x="356" y="2576"/>
                    <a:pt x="389" y="2689"/>
                  </a:cubicBezTo>
                  <a:cubicBezTo>
                    <a:pt x="504" y="3102"/>
                    <a:pt x="717" y="3498"/>
                    <a:pt x="1054" y="3789"/>
                  </a:cubicBezTo>
                  <a:cubicBezTo>
                    <a:pt x="1203" y="3915"/>
                    <a:pt x="1397" y="4023"/>
                    <a:pt x="1591" y="4023"/>
                  </a:cubicBezTo>
                  <a:cubicBezTo>
                    <a:pt x="1633" y="4023"/>
                    <a:pt x="1675" y="4018"/>
                    <a:pt x="1717" y="4007"/>
                  </a:cubicBezTo>
                  <a:cubicBezTo>
                    <a:pt x="1887" y="3964"/>
                    <a:pt x="2011" y="3835"/>
                    <a:pt x="2111" y="3700"/>
                  </a:cubicBezTo>
                  <a:cubicBezTo>
                    <a:pt x="2380" y="3336"/>
                    <a:pt x="2526" y="2916"/>
                    <a:pt x="2612" y="2482"/>
                  </a:cubicBezTo>
                  <a:cubicBezTo>
                    <a:pt x="2613" y="2482"/>
                    <a:pt x="2615" y="2482"/>
                    <a:pt x="2616" y="2482"/>
                  </a:cubicBezTo>
                  <a:cubicBezTo>
                    <a:pt x="2663" y="2482"/>
                    <a:pt x="2700" y="2440"/>
                    <a:pt x="2693" y="2390"/>
                  </a:cubicBezTo>
                  <a:cubicBezTo>
                    <a:pt x="2698" y="2385"/>
                    <a:pt x="2703" y="2379"/>
                    <a:pt x="2706" y="2374"/>
                  </a:cubicBezTo>
                  <a:cubicBezTo>
                    <a:pt x="2773" y="2226"/>
                    <a:pt x="3062" y="1746"/>
                    <a:pt x="2841" y="1622"/>
                  </a:cubicBezTo>
                  <a:cubicBezTo>
                    <a:pt x="2827" y="1614"/>
                    <a:pt x="2814" y="1611"/>
                    <a:pt x="2798" y="1609"/>
                  </a:cubicBezTo>
                  <a:cubicBezTo>
                    <a:pt x="2781" y="1600"/>
                    <a:pt x="2762" y="1595"/>
                    <a:pt x="2743" y="1595"/>
                  </a:cubicBezTo>
                  <a:cubicBezTo>
                    <a:pt x="2734" y="1595"/>
                    <a:pt x="2725" y="1596"/>
                    <a:pt x="2717" y="1598"/>
                  </a:cubicBezTo>
                  <a:cubicBezTo>
                    <a:pt x="2722" y="1506"/>
                    <a:pt x="2728" y="1415"/>
                    <a:pt x="2733" y="1326"/>
                  </a:cubicBezTo>
                  <a:cubicBezTo>
                    <a:pt x="2749" y="1029"/>
                    <a:pt x="2755" y="706"/>
                    <a:pt x="2569" y="466"/>
                  </a:cubicBezTo>
                  <a:cubicBezTo>
                    <a:pt x="2375" y="213"/>
                    <a:pt x="2024" y="119"/>
                    <a:pt x="1698" y="54"/>
                  </a:cubicBezTo>
                  <a:cubicBezTo>
                    <a:pt x="1552" y="25"/>
                    <a:pt x="1396" y="1"/>
                    <a:pt x="1246"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5"/>
            <p:cNvSpPr/>
            <p:nvPr/>
          </p:nvSpPr>
          <p:spPr>
            <a:xfrm>
              <a:off x="7082465" y="1567328"/>
              <a:ext cx="10581" cy="5333"/>
            </a:xfrm>
            <a:custGeom>
              <a:avLst/>
              <a:gdLst/>
              <a:ahLst/>
              <a:cxnLst/>
              <a:rect l="l" t="t" r="r" b="b"/>
              <a:pathLst>
                <a:path w="125" h="63" extrusionOk="0">
                  <a:moveTo>
                    <a:pt x="0" y="1"/>
                  </a:moveTo>
                  <a:cubicBezTo>
                    <a:pt x="38" y="28"/>
                    <a:pt x="81" y="46"/>
                    <a:pt x="124" y="63"/>
                  </a:cubicBezTo>
                  <a:cubicBezTo>
                    <a:pt x="84" y="41"/>
                    <a:pt x="41" y="19"/>
                    <a:pt x="0" y="1"/>
                  </a:cubicBezTo>
                  <a:close/>
                </a:path>
              </a:pathLst>
            </a:custGeom>
            <a:solidFill>
              <a:srgbClr val="F9A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5"/>
            <p:cNvSpPr/>
            <p:nvPr/>
          </p:nvSpPr>
          <p:spPr>
            <a:xfrm>
              <a:off x="6457409" y="1647492"/>
              <a:ext cx="978215" cy="894243"/>
            </a:xfrm>
            <a:custGeom>
              <a:avLst/>
              <a:gdLst/>
              <a:ahLst/>
              <a:cxnLst/>
              <a:rect l="l" t="t" r="r" b="b"/>
              <a:pathLst>
                <a:path w="11556" h="10564" extrusionOk="0">
                  <a:moveTo>
                    <a:pt x="5708" y="1"/>
                  </a:moveTo>
                  <a:cubicBezTo>
                    <a:pt x="5542" y="1"/>
                    <a:pt x="5377" y="24"/>
                    <a:pt x="5215" y="70"/>
                  </a:cubicBezTo>
                  <a:cubicBezTo>
                    <a:pt x="4991" y="130"/>
                    <a:pt x="4941" y="215"/>
                    <a:pt x="4746" y="215"/>
                  </a:cubicBezTo>
                  <a:cubicBezTo>
                    <a:pt x="4726" y="215"/>
                    <a:pt x="4703" y="214"/>
                    <a:pt x="4679" y="212"/>
                  </a:cubicBezTo>
                  <a:cubicBezTo>
                    <a:pt x="4472" y="193"/>
                    <a:pt x="4335" y="46"/>
                    <a:pt x="4136" y="46"/>
                  </a:cubicBezTo>
                  <a:cubicBezTo>
                    <a:pt x="4088" y="46"/>
                    <a:pt x="4037" y="55"/>
                    <a:pt x="3981" y="75"/>
                  </a:cubicBezTo>
                  <a:cubicBezTo>
                    <a:pt x="3838" y="123"/>
                    <a:pt x="3727" y="237"/>
                    <a:pt x="3614" y="342"/>
                  </a:cubicBezTo>
                  <a:cubicBezTo>
                    <a:pt x="3148" y="776"/>
                    <a:pt x="2606" y="1123"/>
                    <a:pt x="2016" y="1366"/>
                  </a:cubicBezTo>
                  <a:cubicBezTo>
                    <a:pt x="1615" y="1530"/>
                    <a:pt x="1124" y="1727"/>
                    <a:pt x="1070" y="2158"/>
                  </a:cubicBezTo>
                  <a:cubicBezTo>
                    <a:pt x="1060" y="2244"/>
                    <a:pt x="1070" y="2330"/>
                    <a:pt x="1062" y="2417"/>
                  </a:cubicBezTo>
                  <a:cubicBezTo>
                    <a:pt x="1046" y="2632"/>
                    <a:pt x="928" y="2824"/>
                    <a:pt x="833" y="3018"/>
                  </a:cubicBezTo>
                  <a:cubicBezTo>
                    <a:pt x="548" y="3605"/>
                    <a:pt x="480" y="4271"/>
                    <a:pt x="416" y="4920"/>
                  </a:cubicBezTo>
                  <a:cubicBezTo>
                    <a:pt x="284" y="6232"/>
                    <a:pt x="151" y="7545"/>
                    <a:pt x="22" y="8854"/>
                  </a:cubicBezTo>
                  <a:cubicBezTo>
                    <a:pt x="11" y="8962"/>
                    <a:pt x="1" y="9073"/>
                    <a:pt x="36" y="9175"/>
                  </a:cubicBezTo>
                  <a:cubicBezTo>
                    <a:pt x="98" y="9348"/>
                    <a:pt x="275" y="9447"/>
                    <a:pt x="440" y="9525"/>
                  </a:cubicBezTo>
                  <a:cubicBezTo>
                    <a:pt x="1886" y="10216"/>
                    <a:pt x="3489" y="10564"/>
                    <a:pt x="5092" y="10564"/>
                  </a:cubicBezTo>
                  <a:cubicBezTo>
                    <a:pt x="6478" y="10564"/>
                    <a:pt x="7863" y="10304"/>
                    <a:pt x="9147" y="9781"/>
                  </a:cubicBezTo>
                  <a:cubicBezTo>
                    <a:pt x="9683" y="9562"/>
                    <a:pt x="10260" y="9295"/>
                    <a:pt x="10820" y="9295"/>
                  </a:cubicBezTo>
                  <a:cubicBezTo>
                    <a:pt x="10998" y="9295"/>
                    <a:pt x="11173" y="9322"/>
                    <a:pt x="11345" y="9385"/>
                  </a:cubicBezTo>
                  <a:cubicBezTo>
                    <a:pt x="11556" y="8545"/>
                    <a:pt x="11203" y="7674"/>
                    <a:pt x="10901" y="6860"/>
                  </a:cubicBezTo>
                  <a:cubicBezTo>
                    <a:pt x="10529" y="5855"/>
                    <a:pt x="10227" y="4828"/>
                    <a:pt x="9993" y="3786"/>
                  </a:cubicBezTo>
                  <a:cubicBezTo>
                    <a:pt x="9847" y="3142"/>
                    <a:pt x="9656" y="2395"/>
                    <a:pt x="9050" y="2131"/>
                  </a:cubicBezTo>
                  <a:cubicBezTo>
                    <a:pt x="9333" y="1940"/>
                    <a:pt x="9217" y="1465"/>
                    <a:pt x="8939" y="1266"/>
                  </a:cubicBezTo>
                  <a:cubicBezTo>
                    <a:pt x="8662" y="1067"/>
                    <a:pt x="8300" y="1040"/>
                    <a:pt x="7974" y="940"/>
                  </a:cubicBezTo>
                  <a:cubicBezTo>
                    <a:pt x="7435" y="773"/>
                    <a:pt x="6985" y="404"/>
                    <a:pt x="6471" y="172"/>
                  </a:cubicBezTo>
                  <a:cubicBezTo>
                    <a:pt x="6230" y="58"/>
                    <a:pt x="5969" y="1"/>
                    <a:pt x="5708"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5"/>
            <p:cNvSpPr/>
            <p:nvPr/>
          </p:nvSpPr>
          <p:spPr>
            <a:xfrm>
              <a:off x="6457409" y="1938011"/>
              <a:ext cx="978215" cy="603639"/>
            </a:xfrm>
            <a:custGeom>
              <a:avLst/>
              <a:gdLst/>
              <a:ahLst/>
              <a:cxnLst/>
              <a:rect l="l" t="t" r="r" b="b"/>
              <a:pathLst>
                <a:path w="11556" h="7131" extrusionOk="0">
                  <a:moveTo>
                    <a:pt x="8605" y="1"/>
                  </a:moveTo>
                  <a:lnTo>
                    <a:pt x="8605" y="1"/>
                  </a:lnTo>
                  <a:cubicBezTo>
                    <a:pt x="8090" y="1219"/>
                    <a:pt x="7476" y="2391"/>
                    <a:pt x="6770" y="3506"/>
                  </a:cubicBezTo>
                  <a:cubicBezTo>
                    <a:pt x="6329" y="4201"/>
                    <a:pt x="5698" y="4949"/>
                    <a:pt x="4898" y="4949"/>
                  </a:cubicBezTo>
                  <a:cubicBezTo>
                    <a:pt x="4857" y="4949"/>
                    <a:pt x="4815" y="4947"/>
                    <a:pt x="4773" y="4943"/>
                  </a:cubicBezTo>
                  <a:cubicBezTo>
                    <a:pt x="4051" y="4873"/>
                    <a:pt x="3547" y="4207"/>
                    <a:pt x="3205" y="3566"/>
                  </a:cubicBezTo>
                  <a:cubicBezTo>
                    <a:pt x="2655" y="2542"/>
                    <a:pt x="2278" y="1437"/>
                    <a:pt x="2081" y="292"/>
                  </a:cubicBezTo>
                  <a:lnTo>
                    <a:pt x="2081" y="292"/>
                  </a:lnTo>
                  <a:cubicBezTo>
                    <a:pt x="1693" y="1388"/>
                    <a:pt x="2434" y="2668"/>
                    <a:pt x="1984" y="3741"/>
                  </a:cubicBezTo>
                  <a:cubicBezTo>
                    <a:pt x="1469" y="3471"/>
                    <a:pt x="1149" y="2978"/>
                    <a:pt x="836" y="2509"/>
                  </a:cubicBezTo>
                  <a:cubicBezTo>
                    <a:pt x="742" y="2369"/>
                    <a:pt x="577" y="2073"/>
                    <a:pt x="383" y="1806"/>
                  </a:cubicBezTo>
                  <a:cubicBezTo>
                    <a:pt x="265" y="3011"/>
                    <a:pt x="143" y="4218"/>
                    <a:pt x="22" y="5422"/>
                  </a:cubicBezTo>
                  <a:cubicBezTo>
                    <a:pt x="11" y="5530"/>
                    <a:pt x="1" y="5641"/>
                    <a:pt x="38" y="5743"/>
                  </a:cubicBezTo>
                  <a:cubicBezTo>
                    <a:pt x="100" y="5916"/>
                    <a:pt x="278" y="6013"/>
                    <a:pt x="442" y="6093"/>
                  </a:cubicBezTo>
                  <a:cubicBezTo>
                    <a:pt x="1886" y="6783"/>
                    <a:pt x="3487" y="7130"/>
                    <a:pt x="5087" y="7130"/>
                  </a:cubicBezTo>
                  <a:cubicBezTo>
                    <a:pt x="6474" y="7130"/>
                    <a:pt x="7862" y="6870"/>
                    <a:pt x="9147" y="6347"/>
                  </a:cubicBezTo>
                  <a:cubicBezTo>
                    <a:pt x="9684" y="6128"/>
                    <a:pt x="10259" y="5863"/>
                    <a:pt x="10819" y="5863"/>
                  </a:cubicBezTo>
                  <a:cubicBezTo>
                    <a:pt x="10998" y="5863"/>
                    <a:pt x="11175" y="5890"/>
                    <a:pt x="11348" y="5953"/>
                  </a:cubicBezTo>
                  <a:cubicBezTo>
                    <a:pt x="11556" y="5110"/>
                    <a:pt x="11203" y="4242"/>
                    <a:pt x="10901" y="3426"/>
                  </a:cubicBezTo>
                  <a:cubicBezTo>
                    <a:pt x="10820" y="3202"/>
                    <a:pt x="10742" y="2978"/>
                    <a:pt x="10666" y="2749"/>
                  </a:cubicBezTo>
                  <a:cubicBezTo>
                    <a:pt x="10295" y="2997"/>
                    <a:pt x="9952" y="3285"/>
                    <a:pt x="9648" y="3612"/>
                  </a:cubicBezTo>
                  <a:cubicBezTo>
                    <a:pt x="8936" y="4355"/>
                    <a:pt x="8341" y="5220"/>
                    <a:pt x="7522" y="5843"/>
                  </a:cubicBezTo>
                  <a:cubicBezTo>
                    <a:pt x="6965" y="6269"/>
                    <a:pt x="6256" y="6566"/>
                    <a:pt x="5568" y="6566"/>
                  </a:cubicBezTo>
                  <a:cubicBezTo>
                    <a:pt x="5248" y="6566"/>
                    <a:pt x="4932" y="6501"/>
                    <a:pt x="4638" y="6355"/>
                  </a:cubicBezTo>
                  <a:cubicBezTo>
                    <a:pt x="4444" y="6258"/>
                    <a:pt x="4245" y="6048"/>
                    <a:pt x="4342" y="5854"/>
                  </a:cubicBezTo>
                  <a:lnTo>
                    <a:pt x="4342" y="5854"/>
                  </a:lnTo>
                  <a:cubicBezTo>
                    <a:pt x="4539" y="5909"/>
                    <a:pt x="4741" y="5935"/>
                    <a:pt x="4944" y="5935"/>
                  </a:cubicBezTo>
                  <a:cubicBezTo>
                    <a:pt x="5395" y="5935"/>
                    <a:pt x="5848" y="5808"/>
                    <a:pt x="6247" y="5592"/>
                  </a:cubicBezTo>
                  <a:cubicBezTo>
                    <a:pt x="6824" y="5277"/>
                    <a:pt x="7290" y="4789"/>
                    <a:pt x="7662" y="4245"/>
                  </a:cubicBezTo>
                  <a:cubicBezTo>
                    <a:pt x="8497" y="3000"/>
                    <a:pt x="8834" y="1483"/>
                    <a:pt x="8605" y="1"/>
                  </a:cubicBezTo>
                  <a:close/>
                </a:path>
              </a:pathLst>
            </a:custGeom>
            <a:solidFill>
              <a:srgbClr val="344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5"/>
            <p:cNvSpPr/>
            <p:nvPr/>
          </p:nvSpPr>
          <p:spPr>
            <a:xfrm>
              <a:off x="6659130" y="1124778"/>
              <a:ext cx="446190" cy="561737"/>
            </a:xfrm>
            <a:custGeom>
              <a:avLst/>
              <a:gdLst/>
              <a:ahLst/>
              <a:cxnLst/>
              <a:rect l="l" t="t" r="r" b="b"/>
              <a:pathLst>
                <a:path w="5271" h="6636" extrusionOk="0">
                  <a:moveTo>
                    <a:pt x="4681" y="5285"/>
                  </a:moveTo>
                  <a:lnTo>
                    <a:pt x="4681" y="5285"/>
                  </a:lnTo>
                  <a:cubicBezTo>
                    <a:pt x="4718" y="5301"/>
                    <a:pt x="4753" y="5320"/>
                    <a:pt x="4791" y="5342"/>
                  </a:cubicBezTo>
                  <a:cubicBezTo>
                    <a:pt x="4753" y="5328"/>
                    <a:pt x="4716" y="5309"/>
                    <a:pt x="4681" y="5285"/>
                  </a:cubicBezTo>
                  <a:close/>
                  <a:moveTo>
                    <a:pt x="2500" y="1"/>
                  </a:moveTo>
                  <a:cubicBezTo>
                    <a:pt x="2228" y="1"/>
                    <a:pt x="1980" y="98"/>
                    <a:pt x="1708" y="122"/>
                  </a:cubicBezTo>
                  <a:cubicBezTo>
                    <a:pt x="1414" y="152"/>
                    <a:pt x="1158" y="346"/>
                    <a:pt x="989" y="586"/>
                  </a:cubicBezTo>
                  <a:cubicBezTo>
                    <a:pt x="819" y="828"/>
                    <a:pt x="722" y="1111"/>
                    <a:pt x="630" y="1391"/>
                  </a:cubicBezTo>
                  <a:cubicBezTo>
                    <a:pt x="439" y="1989"/>
                    <a:pt x="258" y="2601"/>
                    <a:pt x="258" y="3229"/>
                  </a:cubicBezTo>
                  <a:cubicBezTo>
                    <a:pt x="258" y="3372"/>
                    <a:pt x="272" y="3520"/>
                    <a:pt x="342" y="3641"/>
                  </a:cubicBezTo>
                  <a:cubicBezTo>
                    <a:pt x="496" y="3900"/>
                    <a:pt x="862" y="3959"/>
                    <a:pt x="1029" y="4207"/>
                  </a:cubicBezTo>
                  <a:cubicBezTo>
                    <a:pt x="1134" y="4361"/>
                    <a:pt x="1140" y="4563"/>
                    <a:pt x="1126" y="4749"/>
                  </a:cubicBezTo>
                  <a:cubicBezTo>
                    <a:pt x="1110" y="4981"/>
                    <a:pt x="1056" y="5231"/>
                    <a:pt x="884" y="5385"/>
                  </a:cubicBezTo>
                  <a:cubicBezTo>
                    <a:pt x="789" y="5470"/>
                    <a:pt x="664" y="5510"/>
                    <a:pt x="539" y="5510"/>
                  </a:cubicBezTo>
                  <a:cubicBezTo>
                    <a:pt x="358" y="5510"/>
                    <a:pt x="175" y="5426"/>
                    <a:pt x="78" y="5272"/>
                  </a:cubicBezTo>
                  <a:lnTo>
                    <a:pt x="78" y="5272"/>
                  </a:lnTo>
                  <a:cubicBezTo>
                    <a:pt x="1" y="5473"/>
                    <a:pt x="188" y="5716"/>
                    <a:pt x="397" y="5716"/>
                  </a:cubicBezTo>
                  <a:cubicBezTo>
                    <a:pt x="415" y="5716"/>
                    <a:pt x="432" y="5714"/>
                    <a:pt x="450" y="5711"/>
                  </a:cubicBezTo>
                  <a:cubicBezTo>
                    <a:pt x="496" y="5838"/>
                    <a:pt x="552" y="5970"/>
                    <a:pt x="660" y="6045"/>
                  </a:cubicBezTo>
                  <a:cubicBezTo>
                    <a:pt x="705" y="6076"/>
                    <a:pt x="761" y="6092"/>
                    <a:pt x="816" y="6092"/>
                  </a:cubicBezTo>
                  <a:cubicBezTo>
                    <a:pt x="897" y="6092"/>
                    <a:pt x="974" y="6058"/>
                    <a:pt x="1008" y="5986"/>
                  </a:cubicBezTo>
                  <a:lnTo>
                    <a:pt x="1008" y="5986"/>
                  </a:lnTo>
                  <a:cubicBezTo>
                    <a:pt x="982" y="6173"/>
                    <a:pt x="1171" y="6337"/>
                    <a:pt x="1351" y="6337"/>
                  </a:cubicBezTo>
                  <a:cubicBezTo>
                    <a:pt x="1401" y="6337"/>
                    <a:pt x="1451" y="6325"/>
                    <a:pt x="1495" y="6296"/>
                  </a:cubicBezTo>
                  <a:cubicBezTo>
                    <a:pt x="1651" y="6515"/>
                    <a:pt x="1921" y="6636"/>
                    <a:pt x="2189" y="6636"/>
                  </a:cubicBezTo>
                  <a:cubicBezTo>
                    <a:pt x="2333" y="6636"/>
                    <a:pt x="2476" y="6601"/>
                    <a:pt x="2600" y="6527"/>
                  </a:cubicBezTo>
                  <a:cubicBezTo>
                    <a:pt x="2710" y="6465"/>
                    <a:pt x="2821" y="6369"/>
                    <a:pt x="2944" y="6369"/>
                  </a:cubicBezTo>
                  <a:cubicBezTo>
                    <a:pt x="2953" y="6369"/>
                    <a:pt x="2963" y="6370"/>
                    <a:pt x="2972" y="6371"/>
                  </a:cubicBezTo>
                  <a:cubicBezTo>
                    <a:pt x="3039" y="6379"/>
                    <a:pt x="3104" y="6417"/>
                    <a:pt x="3166" y="6444"/>
                  </a:cubicBezTo>
                  <a:cubicBezTo>
                    <a:pt x="3257" y="6484"/>
                    <a:pt x="3355" y="6503"/>
                    <a:pt x="3453" y="6503"/>
                  </a:cubicBezTo>
                  <a:cubicBezTo>
                    <a:pt x="3730" y="6503"/>
                    <a:pt x="4010" y="6354"/>
                    <a:pt x="4139" y="6107"/>
                  </a:cubicBezTo>
                  <a:cubicBezTo>
                    <a:pt x="4222" y="6149"/>
                    <a:pt x="4307" y="6192"/>
                    <a:pt x="4396" y="6192"/>
                  </a:cubicBezTo>
                  <a:cubicBezTo>
                    <a:pt x="4405" y="6192"/>
                    <a:pt x="4415" y="6192"/>
                    <a:pt x="4425" y="6191"/>
                  </a:cubicBezTo>
                  <a:cubicBezTo>
                    <a:pt x="4524" y="6180"/>
                    <a:pt x="4621" y="6083"/>
                    <a:pt x="4592" y="5986"/>
                  </a:cubicBezTo>
                  <a:lnTo>
                    <a:pt x="4592" y="5986"/>
                  </a:lnTo>
                  <a:cubicBezTo>
                    <a:pt x="4611" y="6012"/>
                    <a:pt x="4638" y="6022"/>
                    <a:pt x="4667" y="6022"/>
                  </a:cubicBezTo>
                  <a:cubicBezTo>
                    <a:pt x="4731" y="6022"/>
                    <a:pt x="4809" y="5968"/>
                    <a:pt x="4856" y="5910"/>
                  </a:cubicBezTo>
                  <a:cubicBezTo>
                    <a:pt x="4939" y="5808"/>
                    <a:pt x="5017" y="5679"/>
                    <a:pt x="4982" y="5549"/>
                  </a:cubicBezTo>
                  <a:cubicBezTo>
                    <a:pt x="4958" y="5455"/>
                    <a:pt x="4880" y="5390"/>
                    <a:pt x="4791" y="5342"/>
                  </a:cubicBezTo>
                  <a:lnTo>
                    <a:pt x="4791" y="5342"/>
                  </a:lnTo>
                  <a:cubicBezTo>
                    <a:pt x="4833" y="5359"/>
                    <a:pt x="4878" y="5368"/>
                    <a:pt x="4923" y="5368"/>
                  </a:cubicBezTo>
                  <a:cubicBezTo>
                    <a:pt x="4975" y="5368"/>
                    <a:pt x="5027" y="5356"/>
                    <a:pt x="5074" y="5331"/>
                  </a:cubicBezTo>
                  <a:cubicBezTo>
                    <a:pt x="5203" y="5261"/>
                    <a:pt x="5271" y="5078"/>
                    <a:pt x="5187" y="4956"/>
                  </a:cubicBezTo>
                  <a:lnTo>
                    <a:pt x="5187" y="4956"/>
                  </a:lnTo>
                  <a:cubicBezTo>
                    <a:pt x="5144" y="4987"/>
                    <a:pt x="5094" y="5001"/>
                    <a:pt x="5042" y="5001"/>
                  </a:cubicBezTo>
                  <a:cubicBezTo>
                    <a:pt x="4962" y="5001"/>
                    <a:pt x="4879" y="4969"/>
                    <a:pt x="4815" y="4919"/>
                  </a:cubicBezTo>
                  <a:cubicBezTo>
                    <a:pt x="4710" y="4832"/>
                    <a:pt x="4645" y="4706"/>
                    <a:pt x="4597" y="4582"/>
                  </a:cubicBezTo>
                  <a:cubicBezTo>
                    <a:pt x="4433" y="4186"/>
                    <a:pt x="4341" y="3765"/>
                    <a:pt x="4328" y="3340"/>
                  </a:cubicBezTo>
                  <a:cubicBezTo>
                    <a:pt x="4311" y="2973"/>
                    <a:pt x="4349" y="2585"/>
                    <a:pt x="4174" y="2262"/>
                  </a:cubicBezTo>
                  <a:cubicBezTo>
                    <a:pt x="4142" y="2216"/>
                    <a:pt x="4117" y="2162"/>
                    <a:pt x="4107" y="2105"/>
                  </a:cubicBezTo>
                  <a:cubicBezTo>
                    <a:pt x="4096" y="2025"/>
                    <a:pt x="4144" y="1949"/>
                    <a:pt x="4174" y="1874"/>
                  </a:cubicBezTo>
                  <a:cubicBezTo>
                    <a:pt x="4325" y="1499"/>
                    <a:pt x="4090" y="1089"/>
                    <a:pt x="3864" y="755"/>
                  </a:cubicBezTo>
                  <a:cubicBezTo>
                    <a:pt x="3700" y="513"/>
                    <a:pt x="3527" y="262"/>
                    <a:pt x="3266" y="130"/>
                  </a:cubicBezTo>
                  <a:cubicBezTo>
                    <a:pt x="3034" y="9"/>
                    <a:pt x="2762" y="3"/>
                    <a:pt x="2500"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5"/>
            <p:cNvSpPr/>
            <p:nvPr/>
          </p:nvSpPr>
          <p:spPr>
            <a:xfrm>
              <a:off x="6659384" y="1295179"/>
              <a:ext cx="446190" cy="391506"/>
            </a:xfrm>
            <a:custGeom>
              <a:avLst/>
              <a:gdLst/>
              <a:ahLst/>
              <a:cxnLst/>
              <a:rect l="l" t="t" r="r" b="b"/>
              <a:pathLst>
                <a:path w="5271" h="4625" extrusionOk="0">
                  <a:moveTo>
                    <a:pt x="444" y="1"/>
                  </a:moveTo>
                  <a:cubicBezTo>
                    <a:pt x="336" y="400"/>
                    <a:pt x="258" y="804"/>
                    <a:pt x="258" y="1216"/>
                  </a:cubicBezTo>
                  <a:cubicBezTo>
                    <a:pt x="258" y="1359"/>
                    <a:pt x="272" y="1507"/>
                    <a:pt x="344" y="1631"/>
                  </a:cubicBezTo>
                  <a:cubicBezTo>
                    <a:pt x="495" y="1887"/>
                    <a:pt x="862" y="1946"/>
                    <a:pt x="1029" y="2194"/>
                  </a:cubicBezTo>
                  <a:cubicBezTo>
                    <a:pt x="1134" y="2351"/>
                    <a:pt x="1139" y="2550"/>
                    <a:pt x="1126" y="2739"/>
                  </a:cubicBezTo>
                  <a:cubicBezTo>
                    <a:pt x="1110" y="2970"/>
                    <a:pt x="1056" y="3218"/>
                    <a:pt x="883" y="3375"/>
                  </a:cubicBezTo>
                  <a:cubicBezTo>
                    <a:pt x="789" y="3458"/>
                    <a:pt x="664" y="3498"/>
                    <a:pt x="539" y="3498"/>
                  </a:cubicBezTo>
                  <a:cubicBezTo>
                    <a:pt x="358" y="3498"/>
                    <a:pt x="175" y="3415"/>
                    <a:pt x="78" y="3259"/>
                  </a:cubicBezTo>
                  <a:lnTo>
                    <a:pt x="78" y="3259"/>
                  </a:lnTo>
                  <a:cubicBezTo>
                    <a:pt x="0" y="3463"/>
                    <a:pt x="188" y="3706"/>
                    <a:pt x="397" y="3706"/>
                  </a:cubicBezTo>
                  <a:cubicBezTo>
                    <a:pt x="414" y="3706"/>
                    <a:pt x="432" y="3704"/>
                    <a:pt x="449" y="3701"/>
                  </a:cubicBezTo>
                  <a:cubicBezTo>
                    <a:pt x="495" y="3825"/>
                    <a:pt x="552" y="3957"/>
                    <a:pt x="660" y="4035"/>
                  </a:cubicBezTo>
                  <a:cubicBezTo>
                    <a:pt x="705" y="4065"/>
                    <a:pt x="761" y="4081"/>
                    <a:pt x="816" y="4081"/>
                  </a:cubicBezTo>
                  <a:cubicBezTo>
                    <a:pt x="896" y="4081"/>
                    <a:pt x="974" y="4047"/>
                    <a:pt x="1007" y="3976"/>
                  </a:cubicBezTo>
                  <a:lnTo>
                    <a:pt x="1007" y="3976"/>
                  </a:lnTo>
                  <a:cubicBezTo>
                    <a:pt x="982" y="4162"/>
                    <a:pt x="1169" y="4326"/>
                    <a:pt x="1348" y="4326"/>
                  </a:cubicBezTo>
                  <a:cubicBezTo>
                    <a:pt x="1400" y="4326"/>
                    <a:pt x="1450" y="4313"/>
                    <a:pt x="1495" y="4283"/>
                  </a:cubicBezTo>
                  <a:cubicBezTo>
                    <a:pt x="1652" y="4503"/>
                    <a:pt x="1923" y="4625"/>
                    <a:pt x="2191" y="4625"/>
                  </a:cubicBezTo>
                  <a:cubicBezTo>
                    <a:pt x="2334" y="4625"/>
                    <a:pt x="2476" y="4590"/>
                    <a:pt x="2600" y="4517"/>
                  </a:cubicBezTo>
                  <a:cubicBezTo>
                    <a:pt x="2710" y="4452"/>
                    <a:pt x="2820" y="4359"/>
                    <a:pt x="2945" y="4359"/>
                  </a:cubicBezTo>
                  <a:cubicBezTo>
                    <a:pt x="2955" y="4359"/>
                    <a:pt x="2965" y="4360"/>
                    <a:pt x="2974" y="4361"/>
                  </a:cubicBezTo>
                  <a:cubicBezTo>
                    <a:pt x="3042" y="4366"/>
                    <a:pt x="3104" y="4404"/>
                    <a:pt x="3166" y="4434"/>
                  </a:cubicBezTo>
                  <a:cubicBezTo>
                    <a:pt x="3256" y="4474"/>
                    <a:pt x="3354" y="4493"/>
                    <a:pt x="3453" y="4493"/>
                  </a:cubicBezTo>
                  <a:cubicBezTo>
                    <a:pt x="3729" y="4493"/>
                    <a:pt x="4009" y="4343"/>
                    <a:pt x="4139" y="4097"/>
                  </a:cubicBezTo>
                  <a:cubicBezTo>
                    <a:pt x="4221" y="4138"/>
                    <a:pt x="4306" y="4182"/>
                    <a:pt x="4396" y="4182"/>
                  </a:cubicBezTo>
                  <a:cubicBezTo>
                    <a:pt x="4405" y="4182"/>
                    <a:pt x="4415" y="4181"/>
                    <a:pt x="4424" y="4180"/>
                  </a:cubicBezTo>
                  <a:cubicBezTo>
                    <a:pt x="4527" y="4170"/>
                    <a:pt x="4621" y="4073"/>
                    <a:pt x="4591" y="3976"/>
                  </a:cubicBezTo>
                  <a:lnTo>
                    <a:pt x="4591" y="3976"/>
                  </a:lnTo>
                  <a:cubicBezTo>
                    <a:pt x="4611" y="4001"/>
                    <a:pt x="4637" y="4011"/>
                    <a:pt x="4665" y="4011"/>
                  </a:cubicBezTo>
                  <a:cubicBezTo>
                    <a:pt x="4730" y="4011"/>
                    <a:pt x="4808" y="3956"/>
                    <a:pt x="4855" y="3900"/>
                  </a:cubicBezTo>
                  <a:cubicBezTo>
                    <a:pt x="4939" y="3798"/>
                    <a:pt x="5017" y="3668"/>
                    <a:pt x="4982" y="3539"/>
                  </a:cubicBezTo>
                  <a:cubicBezTo>
                    <a:pt x="4958" y="3447"/>
                    <a:pt x="4885" y="3383"/>
                    <a:pt x="4799" y="3334"/>
                  </a:cubicBezTo>
                  <a:lnTo>
                    <a:pt x="4799" y="3334"/>
                  </a:lnTo>
                  <a:cubicBezTo>
                    <a:pt x="4837" y="3349"/>
                    <a:pt x="4878" y="3357"/>
                    <a:pt x="4920" y="3357"/>
                  </a:cubicBezTo>
                  <a:cubicBezTo>
                    <a:pt x="4973" y="3357"/>
                    <a:pt x="5027" y="3344"/>
                    <a:pt x="5076" y="3318"/>
                  </a:cubicBezTo>
                  <a:cubicBezTo>
                    <a:pt x="5203" y="3248"/>
                    <a:pt x="5270" y="3067"/>
                    <a:pt x="5187" y="2946"/>
                  </a:cubicBezTo>
                  <a:lnTo>
                    <a:pt x="5187" y="2946"/>
                  </a:lnTo>
                  <a:cubicBezTo>
                    <a:pt x="5144" y="2976"/>
                    <a:pt x="5093" y="2989"/>
                    <a:pt x="5042" y="2989"/>
                  </a:cubicBezTo>
                  <a:cubicBezTo>
                    <a:pt x="4961" y="2989"/>
                    <a:pt x="4876" y="2957"/>
                    <a:pt x="4812" y="2906"/>
                  </a:cubicBezTo>
                  <a:cubicBezTo>
                    <a:pt x="4707" y="2819"/>
                    <a:pt x="4642" y="2693"/>
                    <a:pt x="4594" y="2569"/>
                  </a:cubicBezTo>
                  <a:cubicBezTo>
                    <a:pt x="4443" y="2205"/>
                    <a:pt x="4354" y="1820"/>
                    <a:pt x="4330" y="1429"/>
                  </a:cubicBezTo>
                  <a:cubicBezTo>
                    <a:pt x="4233" y="1494"/>
                    <a:pt x="4139" y="1564"/>
                    <a:pt x="4052" y="1642"/>
                  </a:cubicBezTo>
                  <a:cubicBezTo>
                    <a:pt x="3990" y="1696"/>
                    <a:pt x="3926" y="1752"/>
                    <a:pt x="3907" y="1833"/>
                  </a:cubicBezTo>
                  <a:cubicBezTo>
                    <a:pt x="3888" y="1903"/>
                    <a:pt x="3907" y="1976"/>
                    <a:pt x="3926" y="2046"/>
                  </a:cubicBezTo>
                  <a:cubicBezTo>
                    <a:pt x="4020" y="2434"/>
                    <a:pt x="4015" y="2838"/>
                    <a:pt x="3910" y="3226"/>
                  </a:cubicBezTo>
                  <a:cubicBezTo>
                    <a:pt x="3861" y="2803"/>
                    <a:pt x="3810" y="2375"/>
                    <a:pt x="3640" y="1987"/>
                  </a:cubicBezTo>
                  <a:cubicBezTo>
                    <a:pt x="3473" y="1599"/>
                    <a:pt x="3163" y="1248"/>
                    <a:pt x="2753" y="1133"/>
                  </a:cubicBezTo>
                  <a:cubicBezTo>
                    <a:pt x="2592" y="1087"/>
                    <a:pt x="2419" y="1081"/>
                    <a:pt x="2252" y="1060"/>
                  </a:cubicBezTo>
                  <a:cubicBezTo>
                    <a:pt x="1541" y="965"/>
                    <a:pt x="886" y="564"/>
                    <a:pt x="444"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5"/>
            <p:cNvSpPr/>
            <p:nvPr/>
          </p:nvSpPr>
          <p:spPr>
            <a:xfrm>
              <a:off x="6784497" y="1375596"/>
              <a:ext cx="240067" cy="461089"/>
            </a:xfrm>
            <a:custGeom>
              <a:avLst/>
              <a:gdLst/>
              <a:ahLst/>
              <a:cxnLst/>
              <a:rect l="l" t="t" r="r" b="b"/>
              <a:pathLst>
                <a:path w="2836" h="5447" extrusionOk="0">
                  <a:moveTo>
                    <a:pt x="1248" y="0"/>
                  </a:moveTo>
                  <a:cubicBezTo>
                    <a:pt x="1010" y="0"/>
                    <a:pt x="776" y="40"/>
                    <a:pt x="564" y="145"/>
                  </a:cubicBezTo>
                  <a:cubicBezTo>
                    <a:pt x="481" y="188"/>
                    <a:pt x="437" y="285"/>
                    <a:pt x="459" y="377"/>
                  </a:cubicBezTo>
                  <a:cubicBezTo>
                    <a:pt x="691" y="1368"/>
                    <a:pt x="615" y="2403"/>
                    <a:pt x="540" y="3419"/>
                  </a:cubicBezTo>
                  <a:cubicBezTo>
                    <a:pt x="394" y="3516"/>
                    <a:pt x="200" y="3599"/>
                    <a:pt x="55" y="3699"/>
                  </a:cubicBezTo>
                  <a:cubicBezTo>
                    <a:pt x="33" y="3710"/>
                    <a:pt x="17" y="3726"/>
                    <a:pt x="6" y="3748"/>
                  </a:cubicBezTo>
                  <a:cubicBezTo>
                    <a:pt x="1" y="3775"/>
                    <a:pt x="4" y="3804"/>
                    <a:pt x="20" y="3831"/>
                  </a:cubicBezTo>
                  <a:cubicBezTo>
                    <a:pt x="241" y="4354"/>
                    <a:pt x="578" y="4820"/>
                    <a:pt x="1006" y="5195"/>
                  </a:cubicBezTo>
                  <a:cubicBezTo>
                    <a:pt x="1153" y="5324"/>
                    <a:pt x="1337" y="5447"/>
                    <a:pt x="1525" y="5447"/>
                  </a:cubicBezTo>
                  <a:cubicBezTo>
                    <a:pt x="1561" y="5447"/>
                    <a:pt x="1598" y="5442"/>
                    <a:pt x="1634" y="5432"/>
                  </a:cubicBezTo>
                  <a:cubicBezTo>
                    <a:pt x="1771" y="5394"/>
                    <a:pt x="1876" y="5286"/>
                    <a:pt x="1971" y="5176"/>
                  </a:cubicBezTo>
                  <a:cubicBezTo>
                    <a:pt x="2359" y="4726"/>
                    <a:pt x="2652" y="4203"/>
                    <a:pt x="2836" y="3637"/>
                  </a:cubicBezTo>
                  <a:cubicBezTo>
                    <a:pt x="2655" y="3556"/>
                    <a:pt x="2464" y="3454"/>
                    <a:pt x="2286" y="3373"/>
                  </a:cubicBezTo>
                  <a:cubicBezTo>
                    <a:pt x="2000" y="2330"/>
                    <a:pt x="1828" y="1250"/>
                    <a:pt x="1876" y="169"/>
                  </a:cubicBezTo>
                  <a:cubicBezTo>
                    <a:pt x="1895" y="115"/>
                    <a:pt x="1855" y="61"/>
                    <a:pt x="1801" y="61"/>
                  </a:cubicBezTo>
                  <a:cubicBezTo>
                    <a:pt x="1620" y="25"/>
                    <a:pt x="1433" y="0"/>
                    <a:pt x="1248"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5"/>
            <p:cNvSpPr/>
            <p:nvPr/>
          </p:nvSpPr>
          <p:spPr>
            <a:xfrm>
              <a:off x="6821489" y="1375596"/>
              <a:ext cx="135779" cy="245654"/>
            </a:xfrm>
            <a:custGeom>
              <a:avLst/>
              <a:gdLst/>
              <a:ahLst/>
              <a:cxnLst/>
              <a:rect l="l" t="t" r="r" b="b"/>
              <a:pathLst>
                <a:path w="1604" h="2902" extrusionOk="0">
                  <a:moveTo>
                    <a:pt x="811" y="0"/>
                  </a:moveTo>
                  <a:cubicBezTo>
                    <a:pt x="573" y="0"/>
                    <a:pt x="339" y="40"/>
                    <a:pt x="127" y="145"/>
                  </a:cubicBezTo>
                  <a:cubicBezTo>
                    <a:pt x="44" y="188"/>
                    <a:pt x="0" y="285"/>
                    <a:pt x="22" y="377"/>
                  </a:cubicBezTo>
                  <a:cubicBezTo>
                    <a:pt x="146" y="907"/>
                    <a:pt x="181" y="1449"/>
                    <a:pt x="176" y="1993"/>
                  </a:cubicBezTo>
                  <a:cubicBezTo>
                    <a:pt x="270" y="2123"/>
                    <a:pt x="367" y="2247"/>
                    <a:pt x="467" y="2371"/>
                  </a:cubicBezTo>
                  <a:cubicBezTo>
                    <a:pt x="658" y="2602"/>
                    <a:pt x="884" y="2837"/>
                    <a:pt x="1178" y="2893"/>
                  </a:cubicBezTo>
                  <a:cubicBezTo>
                    <a:pt x="1198" y="2899"/>
                    <a:pt x="1219" y="2901"/>
                    <a:pt x="1240" y="2901"/>
                  </a:cubicBezTo>
                  <a:cubicBezTo>
                    <a:pt x="1264" y="2901"/>
                    <a:pt x="1287" y="2898"/>
                    <a:pt x="1310" y="2891"/>
                  </a:cubicBezTo>
                  <a:cubicBezTo>
                    <a:pt x="1369" y="2864"/>
                    <a:pt x="1402" y="2802"/>
                    <a:pt x="1431" y="2743"/>
                  </a:cubicBezTo>
                  <a:cubicBezTo>
                    <a:pt x="1496" y="2602"/>
                    <a:pt x="1553" y="2460"/>
                    <a:pt x="1604" y="2314"/>
                  </a:cubicBezTo>
                  <a:cubicBezTo>
                    <a:pt x="1469" y="1608"/>
                    <a:pt x="1412" y="889"/>
                    <a:pt x="1439" y="169"/>
                  </a:cubicBezTo>
                  <a:cubicBezTo>
                    <a:pt x="1458" y="115"/>
                    <a:pt x="1418" y="61"/>
                    <a:pt x="1364" y="61"/>
                  </a:cubicBezTo>
                  <a:cubicBezTo>
                    <a:pt x="1183" y="25"/>
                    <a:pt x="996" y="0"/>
                    <a:pt x="811" y="0"/>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5"/>
            <p:cNvSpPr/>
            <p:nvPr/>
          </p:nvSpPr>
          <p:spPr>
            <a:xfrm>
              <a:off x="6728882" y="1139084"/>
              <a:ext cx="299153" cy="392353"/>
            </a:xfrm>
            <a:custGeom>
              <a:avLst/>
              <a:gdLst/>
              <a:ahLst/>
              <a:cxnLst/>
              <a:rect l="l" t="t" r="r" b="b"/>
              <a:pathLst>
                <a:path w="3534" h="4635" extrusionOk="0">
                  <a:moveTo>
                    <a:pt x="1440" y="0"/>
                  </a:moveTo>
                  <a:cubicBezTo>
                    <a:pt x="1142" y="0"/>
                    <a:pt x="843" y="46"/>
                    <a:pt x="631" y="233"/>
                  </a:cubicBezTo>
                  <a:cubicBezTo>
                    <a:pt x="493" y="355"/>
                    <a:pt x="415" y="522"/>
                    <a:pt x="356" y="689"/>
                  </a:cubicBezTo>
                  <a:cubicBezTo>
                    <a:pt x="194" y="1149"/>
                    <a:pt x="181" y="1670"/>
                    <a:pt x="259" y="2173"/>
                  </a:cubicBezTo>
                  <a:cubicBezTo>
                    <a:pt x="215" y="2149"/>
                    <a:pt x="169" y="2133"/>
                    <a:pt x="129" y="2133"/>
                  </a:cubicBezTo>
                  <a:cubicBezTo>
                    <a:pt x="75" y="2133"/>
                    <a:pt x="32" y="2162"/>
                    <a:pt x="19" y="2241"/>
                  </a:cubicBezTo>
                  <a:cubicBezTo>
                    <a:pt x="0" y="2354"/>
                    <a:pt x="87" y="2483"/>
                    <a:pt x="146" y="2572"/>
                  </a:cubicBezTo>
                  <a:cubicBezTo>
                    <a:pt x="184" y="2634"/>
                    <a:pt x="229" y="2688"/>
                    <a:pt x="283" y="2737"/>
                  </a:cubicBezTo>
                  <a:cubicBezTo>
                    <a:pt x="324" y="2785"/>
                    <a:pt x="370" y="2828"/>
                    <a:pt x="423" y="2861"/>
                  </a:cubicBezTo>
                  <a:cubicBezTo>
                    <a:pt x="469" y="2998"/>
                    <a:pt x="518" y="3133"/>
                    <a:pt x="572" y="3262"/>
                  </a:cubicBezTo>
                  <a:cubicBezTo>
                    <a:pt x="766" y="3723"/>
                    <a:pt x="1073" y="4151"/>
                    <a:pt x="1507" y="4437"/>
                  </a:cubicBezTo>
                  <a:cubicBezTo>
                    <a:pt x="1675" y="4547"/>
                    <a:pt x="1881" y="4635"/>
                    <a:pt x="2083" y="4635"/>
                  </a:cubicBezTo>
                  <a:cubicBezTo>
                    <a:pt x="2159" y="4635"/>
                    <a:pt x="2235" y="4622"/>
                    <a:pt x="2307" y="4593"/>
                  </a:cubicBezTo>
                  <a:cubicBezTo>
                    <a:pt x="2498" y="4518"/>
                    <a:pt x="2622" y="4345"/>
                    <a:pt x="2719" y="4176"/>
                  </a:cubicBezTo>
                  <a:cubicBezTo>
                    <a:pt x="2975" y="3715"/>
                    <a:pt x="3083" y="3208"/>
                    <a:pt x="3118" y="2691"/>
                  </a:cubicBezTo>
                  <a:cubicBezTo>
                    <a:pt x="3172" y="2680"/>
                    <a:pt x="3221" y="2634"/>
                    <a:pt x="3199" y="2575"/>
                  </a:cubicBezTo>
                  <a:cubicBezTo>
                    <a:pt x="3204" y="2567"/>
                    <a:pt x="3210" y="2559"/>
                    <a:pt x="3212" y="2551"/>
                  </a:cubicBezTo>
                  <a:cubicBezTo>
                    <a:pt x="3269" y="2370"/>
                    <a:pt x="3533" y="1772"/>
                    <a:pt x="3256" y="1659"/>
                  </a:cubicBezTo>
                  <a:cubicBezTo>
                    <a:pt x="3239" y="1653"/>
                    <a:pt x="3223" y="1651"/>
                    <a:pt x="3204" y="1648"/>
                  </a:cubicBezTo>
                  <a:cubicBezTo>
                    <a:pt x="3190" y="1643"/>
                    <a:pt x="3173" y="1640"/>
                    <a:pt x="3157" y="1640"/>
                  </a:cubicBezTo>
                  <a:cubicBezTo>
                    <a:pt x="3141" y="1640"/>
                    <a:pt x="3125" y="1643"/>
                    <a:pt x="3110" y="1648"/>
                  </a:cubicBezTo>
                  <a:cubicBezTo>
                    <a:pt x="3102" y="1543"/>
                    <a:pt x="3097" y="1435"/>
                    <a:pt x="3089" y="1330"/>
                  </a:cubicBezTo>
                  <a:cubicBezTo>
                    <a:pt x="3062" y="985"/>
                    <a:pt x="3021" y="611"/>
                    <a:pt x="2771" y="357"/>
                  </a:cubicBezTo>
                  <a:cubicBezTo>
                    <a:pt x="2509" y="93"/>
                    <a:pt x="2089" y="37"/>
                    <a:pt x="1701" y="10"/>
                  </a:cubicBezTo>
                  <a:cubicBezTo>
                    <a:pt x="1615" y="4"/>
                    <a:pt x="1528" y="0"/>
                    <a:pt x="1440"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5"/>
            <p:cNvSpPr/>
            <p:nvPr/>
          </p:nvSpPr>
          <p:spPr>
            <a:xfrm>
              <a:off x="6781365" y="1326414"/>
              <a:ext cx="1439" cy="1693"/>
            </a:xfrm>
            <a:custGeom>
              <a:avLst/>
              <a:gdLst/>
              <a:ahLst/>
              <a:cxnLst/>
              <a:rect l="l" t="t" r="r" b="b"/>
              <a:pathLst>
                <a:path w="17" h="20" extrusionOk="0">
                  <a:moveTo>
                    <a:pt x="0" y="1"/>
                  </a:moveTo>
                  <a:lnTo>
                    <a:pt x="11" y="20"/>
                  </a:lnTo>
                  <a:lnTo>
                    <a:pt x="16" y="20"/>
                  </a:lnTo>
                  <a:cubicBezTo>
                    <a:pt x="11" y="14"/>
                    <a:pt x="6" y="9"/>
                    <a:pt x="0" y="1"/>
                  </a:cubicBezTo>
                  <a:close/>
                </a:path>
              </a:pathLst>
            </a:custGeom>
            <a:solidFill>
              <a:srgbClr val="974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5"/>
            <p:cNvSpPr/>
            <p:nvPr/>
          </p:nvSpPr>
          <p:spPr>
            <a:xfrm>
              <a:off x="6969711" y="1305675"/>
              <a:ext cx="1270" cy="1947"/>
            </a:xfrm>
            <a:custGeom>
              <a:avLst/>
              <a:gdLst/>
              <a:ahLst/>
              <a:cxnLst/>
              <a:rect l="l" t="t" r="r" b="b"/>
              <a:pathLst>
                <a:path w="15" h="23" extrusionOk="0">
                  <a:moveTo>
                    <a:pt x="14" y="1"/>
                  </a:moveTo>
                  <a:lnTo>
                    <a:pt x="14" y="3"/>
                  </a:lnTo>
                  <a:lnTo>
                    <a:pt x="14" y="3"/>
                  </a:lnTo>
                  <a:cubicBezTo>
                    <a:pt x="14" y="2"/>
                    <a:pt x="14" y="1"/>
                    <a:pt x="14" y="1"/>
                  </a:cubicBezTo>
                  <a:close/>
                  <a:moveTo>
                    <a:pt x="14" y="3"/>
                  </a:moveTo>
                  <a:cubicBezTo>
                    <a:pt x="11" y="10"/>
                    <a:pt x="6" y="15"/>
                    <a:pt x="1" y="22"/>
                  </a:cubicBezTo>
                  <a:lnTo>
                    <a:pt x="6" y="22"/>
                  </a:lnTo>
                  <a:lnTo>
                    <a:pt x="14" y="3"/>
                  </a:lnTo>
                  <a:close/>
                </a:path>
              </a:pathLst>
            </a:custGeom>
            <a:solidFill>
              <a:srgbClr val="9749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5"/>
            <p:cNvSpPr/>
            <p:nvPr/>
          </p:nvSpPr>
          <p:spPr>
            <a:xfrm>
              <a:off x="6697138" y="1096420"/>
              <a:ext cx="220005" cy="471247"/>
            </a:xfrm>
            <a:custGeom>
              <a:avLst/>
              <a:gdLst/>
              <a:ahLst/>
              <a:cxnLst/>
              <a:rect l="l" t="t" r="r" b="b"/>
              <a:pathLst>
                <a:path w="2599" h="5567" extrusionOk="0">
                  <a:moveTo>
                    <a:pt x="567" y="4631"/>
                  </a:moveTo>
                  <a:cubicBezTo>
                    <a:pt x="564" y="4632"/>
                    <a:pt x="561" y="4634"/>
                    <a:pt x="558" y="4635"/>
                  </a:cubicBezTo>
                  <a:lnTo>
                    <a:pt x="558" y="4635"/>
                  </a:lnTo>
                  <a:cubicBezTo>
                    <a:pt x="561" y="4634"/>
                    <a:pt x="564" y="4632"/>
                    <a:pt x="567" y="4631"/>
                  </a:cubicBezTo>
                  <a:close/>
                  <a:moveTo>
                    <a:pt x="1590" y="1"/>
                  </a:moveTo>
                  <a:cubicBezTo>
                    <a:pt x="1405" y="1"/>
                    <a:pt x="1227" y="38"/>
                    <a:pt x="1092" y="112"/>
                  </a:cubicBezTo>
                  <a:cubicBezTo>
                    <a:pt x="693" y="330"/>
                    <a:pt x="483" y="778"/>
                    <a:pt x="338" y="1209"/>
                  </a:cubicBezTo>
                  <a:cubicBezTo>
                    <a:pt x="246" y="1478"/>
                    <a:pt x="171" y="1756"/>
                    <a:pt x="111" y="2036"/>
                  </a:cubicBezTo>
                  <a:cubicBezTo>
                    <a:pt x="44" y="2357"/>
                    <a:pt x="1" y="2694"/>
                    <a:pt x="92" y="3009"/>
                  </a:cubicBezTo>
                  <a:cubicBezTo>
                    <a:pt x="254" y="3556"/>
                    <a:pt x="806" y="3960"/>
                    <a:pt x="839" y="4531"/>
                  </a:cubicBezTo>
                  <a:cubicBezTo>
                    <a:pt x="842" y="4615"/>
                    <a:pt x="833" y="4704"/>
                    <a:pt x="785" y="4771"/>
                  </a:cubicBezTo>
                  <a:cubicBezTo>
                    <a:pt x="749" y="4819"/>
                    <a:pt x="690" y="4852"/>
                    <a:pt x="633" y="4852"/>
                  </a:cubicBezTo>
                  <a:cubicBezTo>
                    <a:pt x="609" y="4852"/>
                    <a:pt x="585" y="4846"/>
                    <a:pt x="564" y="4833"/>
                  </a:cubicBezTo>
                  <a:cubicBezTo>
                    <a:pt x="494" y="4794"/>
                    <a:pt x="486" y="4673"/>
                    <a:pt x="558" y="4635"/>
                  </a:cubicBezTo>
                  <a:lnTo>
                    <a:pt x="558" y="4635"/>
                  </a:lnTo>
                  <a:cubicBezTo>
                    <a:pt x="400" y="4710"/>
                    <a:pt x="328" y="4893"/>
                    <a:pt x="391" y="5054"/>
                  </a:cubicBezTo>
                  <a:cubicBezTo>
                    <a:pt x="442" y="5183"/>
                    <a:pt x="565" y="5262"/>
                    <a:pt x="696" y="5262"/>
                  </a:cubicBezTo>
                  <a:cubicBezTo>
                    <a:pt x="733" y="5262"/>
                    <a:pt x="770" y="5256"/>
                    <a:pt x="806" y="5243"/>
                  </a:cubicBezTo>
                  <a:lnTo>
                    <a:pt x="806" y="5243"/>
                  </a:lnTo>
                  <a:cubicBezTo>
                    <a:pt x="774" y="5297"/>
                    <a:pt x="758" y="5356"/>
                    <a:pt x="758" y="5421"/>
                  </a:cubicBezTo>
                  <a:cubicBezTo>
                    <a:pt x="763" y="5478"/>
                    <a:pt x="809" y="5535"/>
                    <a:pt x="865" y="5535"/>
                  </a:cubicBezTo>
                  <a:cubicBezTo>
                    <a:pt x="870" y="5535"/>
                    <a:pt x="874" y="5535"/>
                    <a:pt x="879" y="5534"/>
                  </a:cubicBezTo>
                  <a:cubicBezTo>
                    <a:pt x="995" y="5518"/>
                    <a:pt x="963" y="5321"/>
                    <a:pt x="1049" y="5243"/>
                  </a:cubicBezTo>
                  <a:lnTo>
                    <a:pt x="1049" y="5243"/>
                  </a:lnTo>
                  <a:cubicBezTo>
                    <a:pt x="1030" y="5380"/>
                    <a:pt x="1111" y="5515"/>
                    <a:pt x="1240" y="5566"/>
                  </a:cubicBezTo>
                  <a:cubicBezTo>
                    <a:pt x="1577" y="5073"/>
                    <a:pt x="1645" y="4443"/>
                    <a:pt x="1612" y="3847"/>
                  </a:cubicBezTo>
                  <a:cubicBezTo>
                    <a:pt x="1577" y="3254"/>
                    <a:pt x="1448" y="2664"/>
                    <a:pt x="1437" y="2066"/>
                  </a:cubicBezTo>
                  <a:cubicBezTo>
                    <a:pt x="1429" y="1721"/>
                    <a:pt x="1467" y="1360"/>
                    <a:pt x="1647" y="1066"/>
                  </a:cubicBezTo>
                  <a:cubicBezTo>
                    <a:pt x="1782" y="842"/>
                    <a:pt x="2022" y="662"/>
                    <a:pt x="2286" y="627"/>
                  </a:cubicBezTo>
                  <a:cubicBezTo>
                    <a:pt x="2310" y="624"/>
                    <a:pt x="2334" y="623"/>
                    <a:pt x="2357" y="623"/>
                  </a:cubicBezTo>
                  <a:cubicBezTo>
                    <a:pt x="2416" y="623"/>
                    <a:pt x="2468" y="630"/>
                    <a:pt x="2506" y="630"/>
                  </a:cubicBezTo>
                  <a:cubicBezTo>
                    <a:pt x="2576" y="630"/>
                    <a:pt x="2599" y="606"/>
                    <a:pt x="2531" y="470"/>
                  </a:cubicBezTo>
                  <a:cubicBezTo>
                    <a:pt x="2374" y="155"/>
                    <a:pt x="1966" y="1"/>
                    <a:pt x="1590"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5"/>
            <p:cNvSpPr/>
            <p:nvPr/>
          </p:nvSpPr>
          <p:spPr>
            <a:xfrm>
              <a:off x="6698069" y="1281042"/>
              <a:ext cx="138318" cy="286625"/>
            </a:xfrm>
            <a:custGeom>
              <a:avLst/>
              <a:gdLst/>
              <a:ahLst/>
              <a:cxnLst/>
              <a:rect l="l" t="t" r="r" b="b"/>
              <a:pathLst>
                <a:path w="1634" h="3386" extrusionOk="0">
                  <a:moveTo>
                    <a:pt x="553" y="2450"/>
                  </a:moveTo>
                  <a:lnTo>
                    <a:pt x="553" y="2450"/>
                  </a:lnTo>
                  <a:cubicBezTo>
                    <a:pt x="551" y="2451"/>
                    <a:pt x="549" y="2452"/>
                    <a:pt x="546" y="2453"/>
                  </a:cubicBezTo>
                  <a:lnTo>
                    <a:pt x="546" y="2453"/>
                  </a:lnTo>
                  <a:cubicBezTo>
                    <a:pt x="549" y="2452"/>
                    <a:pt x="551" y="2451"/>
                    <a:pt x="553" y="2450"/>
                  </a:cubicBezTo>
                  <a:close/>
                  <a:moveTo>
                    <a:pt x="71" y="1"/>
                  </a:moveTo>
                  <a:lnTo>
                    <a:pt x="71" y="1"/>
                  </a:lnTo>
                  <a:cubicBezTo>
                    <a:pt x="22" y="276"/>
                    <a:pt x="1" y="561"/>
                    <a:pt x="81" y="828"/>
                  </a:cubicBezTo>
                  <a:cubicBezTo>
                    <a:pt x="240" y="1375"/>
                    <a:pt x="795" y="1779"/>
                    <a:pt x="825" y="2350"/>
                  </a:cubicBezTo>
                  <a:cubicBezTo>
                    <a:pt x="831" y="2434"/>
                    <a:pt x="822" y="2523"/>
                    <a:pt x="771" y="2590"/>
                  </a:cubicBezTo>
                  <a:cubicBezTo>
                    <a:pt x="737" y="2638"/>
                    <a:pt x="677" y="2671"/>
                    <a:pt x="619" y="2671"/>
                  </a:cubicBezTo>
                  <a:cubicBezTo>
                    <a:pt x="595" y="2671"/>
                    <a:pt x="572" y="2665"/>
                    <a:pt x="550" y="2652"/>
                  </a:cubicBezTo>
                  <a:cubicBezTo>
                    <a:pt x="482" y="2613"/>
                    <a:pt x="475" y="2490"/>
                    <a:pt x="546" y="2453"/>
                  </a:cubicBezTo>
                  <a:lnTo>
                    <a:pt x="546" y="2453"/>
                  </a:lnTo>
                  <a:cubicBezTo>
                    <a:pt x="389" y="2528"/>
                    <a:pt x="317" y="2711"/>
                    <a:pt x="380" y="2873"/>
                  </a:cubicBezTo>
                  <a:cubicBezTo>
                    <a:pt x="431" y="3002"/>
                    <a:pt x="554" y="3081"/>
                    <a:pt x="685" y="3081"/>
                  </a:cubicBezTo>
                  <a:cubicBezTo>
                    <a:pt x="722" y="3081"/>
                    <a:pt x="759" y="3075"/>
                    <a:pt x="795" y="3062"/>
                  </a:cubicBezTo>
                  <a:lnTo>
                    <a:pt x="795" y="3062"/>
                  </a:lnTo>
                  <a:cubicBezTo>
                    <a:pt x="763" y="3116"/>
                    <a:pt x="747" y="3175"/>
                    <a:pt x="747" y="3240"/>
                  </a:cubicBezTo>
                  <a:cubicBezTo>
                    <a:pt x="752" y="3297"/>
                    <a:pt x="796" y="3354"/>
                    <a:pt x="851" y="3354"/>
                  </a:cubicBezTo>
                  <a:cubicBezTo>
                    <a:pt x="856" y="3354"/>
                    <a:pt x="861" y="3354"/>
                    <a:pt x="866" y="3353"/>
                  </a:cubicBezTo>
                  <a:cubicBezTo>
                    <a:pt x="984" y="3337"/>
                    <a:pt x="949" y="3140"/>
                    <a:pt x="1038" y="3059"/>
                  </a:cubicBezTo>
                  <a:lnTo>
                    <a:pt x="1038" y="3059"/>
                  </a:lnTo>
                  <a:cubicBezTo>
                    <a:pt x="1019" y="3199"/>
                    <a:pt x="1097" y="3334"/>
                    <a:pt x="1229" y="3385"/>
                  </a:cubicBezTo>
                  <a:cubicBezTo>
                    <a:pt x="1566" y="2892"/>
                    <a:pt x="1634" y="2262"/>
                    <a:pt x="1599" y="1666"/>
                  </a:cubicBezTo>
                  <a:cubicBezTo>
                    <a:pt x="1572" y="1186"/>
                    <a:pt x="1483" y="715"/>
                    <a:pt x="1445" y="235"/>
                  </a:cubicBezTo>
                  <a:cubicBezTo>
                    <a:pt x="1334" y="203"/>
                    <a:pt x="1227" y="162"/>
                    <a:pt x="1124" y="114"/>
                  </a:cubicBezTo>
                  <a:lnTo>
                    <a:pt x="1124" y="114"/>
                  </a:lnTo>
                  <a:cubicBezTo>
                    <a:pt x="1213" y="583"/>
                    <a:pt x="1240" y="1062"/>
                    <a:pt x="1205" y="1542"/>
                  </a:cubicBezTo>
                  <a:cubicBezTo>
                    <a:pt x="1051" y="1103"/>
                    <a:pt x="971" y="642"/>
                    <a:pt x="971" y="179"/>
                  </a:cubicBezTo>
                  <a:lnTo>
                    <a:pt x="728" y="146"/>
                  </a:lnTo>
                  <a:lnTo>
                    <a:pt x="728" y="146"/>
                  </a:lnTo>
                  <a:cubicBezTo>
                    <a:pt x="715" y="591"/>
                    <a:pt x="758" y="1035"/>
                    <a:pt x="855" y="1472"/>
                  </a:cubicBezTo>
                  <a:cubicBezTo>
                    <a:pt x="639" y="1076"/>
                    <a:pt x="526" y="634"/>
                    <a:pt x="529" y="181"/>
                  </a:cubicBezTo>
                  <a:cubicBezTo>
                    <a:pt x="364" y="152"/>
                    <a:pt x="211" y="90"/>
                    <a:pt x="71"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5"/>
            <p:cNvSpPr/>
            <p:nvPr/>
          </p:nvSpPr>
          <p:spPr>
            <a:xfrm>
              <a:off x="6653797" y="4447375"/>
              <a:ext cx="169385" cy="229571"/>
            </a:xfrm>
            <a:custGeom>
              <a:avLst/>
              <a:gdLst/>
              <a:ahLst/>
              <a:cxnLst/>
              <a:rect l="l" t="t" r="r" b="b"/>
              <a:pathLst>
                <a:path w="2001" h="2712" extrusionOk="0">
                  <a:moveTo>
                    <a:pt x="787" y="0"/>
                  </a:moveTo>
                  <a:cubicBezTo>
                    <a:pt x="754" y="0"/>
                    <a:pt x="721" y="6"/>
                    <a:pt x="691" y="23"/>
                  </a:cubicBezTo>
                  <a:cubicBezTo>
                    <a:pt x="604" y="69"/>
                    <a:pt x="553" y="185"/>
                    <a:pt x="510" y="293"/>
                  </a:cubicBezTo>
                  <a:cubicBezTo>
                    <a:pt x="319" y="762"/>
                    <a:pt x="162" y="1244"/>
                    <a:pt x="41" y="1737"/>
                  </a:cubicBezTo>
                  <a:cubicBezTo>
                    <a:pt x="22" y="1818"/>
                    <a:pt x="1" y="1901"/>
                    <a:pt x="20" y="1982"/>
                  </a:cubicBezTo>
                  <a:cubicBezTo>
                    <a:pt x="36" y="2042"/>
                    <a:pt x="63" y="2098"/>
                    <a:pt x="106" y="2144"/>
                  </a:cubicBezTo>
                  <a:cubicBezTo>
                    <a:pt x="284" y="2362"/>
                    <a:pt x="513" y="2486"/>
                    <a:pt x="744" y="2589"/>
                  </a:cubicBezTo>
                  <a:cubicBezTo>
                    <a:pt x="889" y="2655"/>
                    <a:pt x="1043" y="2712"/>
                    <a:pt x="1191" y="2712"/>
                  </a:cubicBezTo>
                  <a:cubicBezTo>
                    <a:pt x="1278" y="2712"/>
                    <a:pt x="1362" y="2693"/>
                    <a:pt x="1442" y="2645"/>
                  </a:cubicBezTo>
                  <a:cubicBezTo>
                    <a:pt x="1661" y="2516"/>
                    <a:pt x="1782" y="2217"/>
                    <a:pt x="1890" y="1934"/>
                  </a:cubicBezTo>
                  <a:cubicBezTo>
                    <a:pt x="1946" y="1791"/>
                    <a:pt x="2000" y="1640"/>
                    <a:pt x="1987" y="1478"/>
                  </a:cubicBezTo>
                  <a:cubicBezTo>
                    <a:pt x="1976" y="1381"/>
                    <a:pt x="1946" y="1284"/>
                    <a:pt x="1906" y="1195"/>
                  </a:cubicBezTo>
                  <a:cubicBezTo>
                    <a:pt x="1836" y="1020"/>
                    <a:pt x="1769" y="845"/>
                    <a:pt x="1698" y="673"/>
                  </a:cubicBezTo>
                  <a:cubicBezTo>
                    <a:pt x="1692" y="698"/>
                    <a:pt x="1670" y="712"/>
                    <a:pt x="1648" y="712"/>
                  </a:cubicBezTo>
                  <a:cubicBezTo>
                    <a:pt x="1633" y="712"/>
                    <a:pt x="1618" y="706"/>
                    <a:pt x="1607" y="691"/>
                  </a:cubicBezTo>
                  <a:cubicBezTo>
                    <a:pt x="1580" y="654"/>
                    <a:pt x="1564" y="611"/>
                    <a:pt x="1556" y="565"/>
                  </a:cubicBezTo>
                  <a:cubicBezTo>
                    <a:pt x="1459" y="233"/>
                    <a:pt x="1170" y="85"/>
                    <a:pt x="906" y="18"/>
                  </a:cubicBezTo>
                  <a:cubicBezTo>
                    <a:pt x="868" y="9"/>
                    <a:pt x="827" y="0"/>
                    <a:pt x="787" y="0"/>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5"/>
            <p:cNvSpPr/>
            <p:nvPr/>
          </p:nvSpPr>
          <p:spPr>
            <a:xfrm>
              <a:off x="6622562" y="3699577"/>
              <a:ext cx="282223" cy="902030"/>
            </a:xfrm>
            <a:custGeom>
              <a:avLst/>
              <a:gdLst/>
              <a:ahLst/>
              <a:cxnLst/>
              <a:rect l="l" t="t" r="r" b="b"/>
              <a:pathLst>
                <a:path w="3334" h="10656" extrusionOk="0">
                  <a:moveTo>
                    <a:pt x="1554" y="0"/>
                  </a:moveTo>
                  <a:cubicBezTo>
                    <a:pt x="1237" y="0"/>
                    <a:pt x="907" y="310"/>
                    <a:pt x="637" y="757"/>
                  </a:cubicBezTo>
                  <a:cubicBezTo>
                    <a:pt x="1" y="1808"/>
                    <a:pt x="41" y="3037"/>
                    <a:pt x="270" y="4276"/>
                  </a:cubicBezTo>
                  <a:cubicBezTo>
                    <a:pt x="550" y="5809"/>
                    <a:pt x="1140" y="7389"/>
                    <a:pt x="820" y="8992"/>
                  </a:cubicBezTo>
                  <a:cubicBezTo>
                    <a:pt x="731" y="9445"/>
                    <a:pt x="580" y="9981"/>
                    <a:pt x="809" y="10337"/>
                  </a:cubicBezTo>
                  <a:cubicBezTo>
                    <a:pt x="893" y="10461"/>
                    <a:pt x="1014" y="10555"/>
                    <a:pt x="1154" y="10601"/>
                  </a:cubicBezTo>
                  <a:cubicBezTo>
                    <a:pt x="1246" y="10636"/>
                    <a:pt x="1345" y="10656"/>
                    <a:pt x="1444" y="10656"/>
                  </a:cubicBezTo>
                  <a:cubicBezTo>
                    <a:pt x="1674" y="10656"/>
                    <a:pt x="1900" y="10550"/>
                    <a:pt x="2019" y="10299"/>
                  </a:cubicBezTo>
                  <a:cubicBezTo>
                    <a:pt x="2181" y="9949"/>
                    <a:pt x="2070" y="9499"/>
                    <a:pt x="1997" y="9097"/>
                  </a:cubicBezTo>
                  <a:cubicBezTo>
                    <a:pt x="1512" y="6413"/>
                    <a:pt x="3334" y="3107"/>
                    <a:pt x="2216" y="603"/>
                  </a:cubicBezTo>
                  <a:cubicBezTo>
                    <a:pt x="2024" y="177"/>
                    <a:pt x="1793" y="0"/>
                    <a:pt x="1554"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5"/>
            <p:cNvSpPr/>
            <p:nvPr/>
          </p:nvSpPr>
          <p:spPr>
            <a:xfrm>
              <a:off x="6636952" y="3699577"/>
              <a:ext cx="207646" cy="303132"/>
            </a:xfrm>
            <a:custGeom>
              <a:avLst/>
              <a:gdLst/>
              <a:ahLst/>
              <a:cxnLst/>
              <a:rect l="l" t="t" r="r" b="b"/>
              <a:pathLst>
                <a:path w="2453" h="3581" extrusionOk="0">
                  <a:moveTo>
                    <a:pt x="1384" y="0"/>
                  </a:moveTo>
                  <a:cubicBezTo>
                    <a:pt x="1067" y="0"/>
                    <a:pt x="737" y="310"/>
                    <a:pt x="467" y="757"/>
                  </a:cubicBezTo>
                  <a:cubicBezTo>
                    <a:pt x="224" y="1164"/>
                    <a:pt x="65" y="1616"/>
                    <a:pt x="0" y="2085"/>
                  </a:cubicBezTo>
                  <a:cubicBezTo>
                    <a:pt x="211" y="2309"/>
                    <a:pt x="394" y="2592"/>
                    <a:pt x="582" y="2848"/>
                  </a:cubicBezTo>
                  <a:cubicBezTo>
                    <a:pt x="860" y="3222"/>
                    <a:pt x="1199" y="3573"/>
                    <a:pt x="1593" y="3581"/>
                  </a:cubicBezTo>
                  <a:cubicBezTo>
                    <a:pt x="1597" y="3581"/>
                    <a:pt x="1601" y="3581"/>
                    <a:pt x="1605" y="3581"/>
                  </a:cubicBezTo>
                  <a:cubicBezTo>
                    <a:pt x="1902" y="3581"/>
                    <a:pt x="2181" y="3383"/>
                    <a:pt x="2393" y="3107"/>
                  </a:cubicBezTo>
                  <a:cubicBezTo>
                    <a:pt x="2453" y="2223"/>
                    <a:pt x="2388" y="1374"/>
                    <a:pt x="2043" y="603"/>
                  </a:cubicBezTo>
                  <a:cubicBezTo>
                    <a:pt x="1853" y="177"/>
                    <a:pt x="1622" y="0"/>
                    <a:pt x="1384" y="0"/>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5"/>
            <p:cNvSpPr/>
            <p:nvPr/>
          </p:nvSpPr>
          <p:spPr>
            <a:xfrm>
              <a:off x="6682578" y="4336568"/>
              <a:ext cx="115717" cy="173025"/>
            </a:xfrm>
            <a:custGeom>
              <a:avLst/>
              <a:gdLst/>
              <a:ahLst/>
              <a:cxnLst/>
              <a:rect l="l" t="t" r="r" b="b"/>
              <a:pathLst>
                <a:path w="1367" h="2044" extrusionOk="0">
                  <a:moveTo>
                    <a:pt x="184" y="1"/>
                  </a:moveTo>
                  <a:lnTo>
                    <a:pt x="184" y="1"/>
                  </a:lnTo>
                  <a:cubicBezTo>
                    <a:pt x="227" y="491"/>
                    <a:pt x="202" y="985"/>
                    <a:pt x="111" y="1470"/>
                  </a:cubicBezTo>
                  <a:cubicBezTo>
                    <a:pt x="76" y="1653"/>
                    <a:pt x="30" y="1850"/>
                    <a:pt x="0" y="2044"/>
                  </a:cubicBezTo>
                  <a:cubicBezTo>
                    <a:pt x="54" y="1895"/>
                    <a:pt x="108" y="1747"/>
                    <a:pt x="170" y="1602"/>
                  </a:cubicBezTo>
                  <a:cubicBezTo>
                    <a:pt x="216" y="1494"/>
                    <a:pt x="264" y="1378"/>
                    <a:pt x="351" y="1332"/>
                  </a:cubicBezTo>
                  <a:cubicBezTo>
                    <a:pt x="381" y="1316"/>
                    <a:pt x="414" y="1310"/>
                    <a:pt x="447" y="1310"/>
                  </a:cubicBezTo>
                  <a:cubicBezTo>
                    <a:pt x="487" y="1310"/>
                    <a:pt x="529" y="1319"/>
                    <a:pt x="569" y="1330"/>
                  </a:cubicBezTo>
                  <a:cubicBezTo>
                    <a:pt x="830" y="1397"/>
                    <a:pt x="1119" y="1542"/>
                    <a:pt x="1216" y="1874"/>
                  </a:cubicBezTo>
                  <a:cubicBezTo>
                    <a:pt x="1224" y="1920"/>
                    <a:pt x="1243" y="1963"/>
                    <a:pt x="1267" y="2000"/>
                  </a:cubicBezTo>
                  <a:cubicBezTo>
                    <a:pt x="1278" y="2015"/>
                    <a:pt x="1294" y="2021"/>
                    <a:pt x="1309" y="2021"/>
                  </a:cubicBezTo>
                  <a:cubicBezTo>
                    <a:pt x="1332" y="2021"/>
                    <a:pt x="1354" y="2007"/>
                    <a:pt x="1358" y="1982"/>
                  </a:cubicBezTo>
                  <a:cubicBezTo>
                    <a:pt x="1361" y="1987"/>
                    <a:pt x="1364" y="1992"/>
                    <a:pt x="1367" y="1998"/>
                  </a:cubicBezTo>
                  <a:cubicBezTo>
                    <a:pt x="1345" y="1855"/>
                    <a:pt x="1315" y="1712"/>
                    <a:pt x="1291" y="1575"/>
                  </a:cubicBezTo>
                  <a:cubicBezTo>
                    <a:pt x="1237" y="1273"/>
                    <a:pt x="1210" y="971"/>
                    <a:pt x="1208" y="667"/>
                  </a:cubicBezTo>
                  <a:cubicBezTo>
                    <a:pt x="1073" y="618"/>
                    <a:pt x="943" y="556"/>
                    <a:pt x="825" y="478"/>
                  </a:cubicBezTo>
                  <a:cubicBezTo>
                    <a:pt x="601" y="335"/>
                    <a:pt x="386" y="176"/>
                    <a:pt x="184" y="1"/>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5"/>
            <p:cNvSpPr/>
            <p:nvPr/>
          </p:nvSpPr>
          <p:spPr>
            <a:xfrm>
              <a:off x="7276991" y="4423335"/>
              <a:ext cx="170485" cy="236427"/>
            </a:xfrm>
            <a:custGeom>
              <a:avLst/>
              <a:gdLst/>
              <a:ahLst/>
              <a:cxnLst/>
              <a:rect l="l" t="t" r="r" b="b"/>
              <a:pathLst>
                <a:path w="2014" h="2793" extrusionOk="0">
                  <a:moveTo>
                    <a:pt x="1008" y="0"/>
                  </a:moveTo>
                  <a:cubicBezTo>
                    <a:pt x="950" y="0"/>
                    <a:pt x="891" y="29"/>
                    <a:pt x="836" y="59"/>
                  </a:cubicBezTo>
                  <a:cubicBezTo>
                    <a:pt x="591" y="194"/>
                    <a:pt x="332" y="420"/>
                    <a:pt x="286" y="771"/>
                  </a:cubicBezTo>
                  <a:cubicBezTo>
                    <a:pt x="286" y="817"/>
                    <a:pt x="276" y="865"/>
                    <a:pt x="257" y="908"/>
                  </a:cubicBezTo>
                  <a:cubicBezTo>
                    <a:pt x="244" y="929"/>
                    <a:pt x="222" y="941"/>
                    <a:pt x="202" y="941"/>
                  </a:cubicBezTo>
                  <a:cubicBezTo>
                    <a:pt x="186" y="941"/>
                    <a:pt x="171" y="933"/>
                    <a:pt x="163" y="914"/>
                  </a:cubicBezTo>
                  <a:cubicBezTo>
                    <a:pt x="122" y="1102"/>
                    <a:pt x="82" y="1293"/>
                    <a:pt x="39" y="1482"/>
                  </a:cubicBezTo>
                  <a:cubicBezTo>
                    <a:pt x="14" y="1579"/>
                    <a:pt x="1" y="1682"/>
                    <a:pt x="4" y="1784"/>
                  </a:cubicBezTo>
                  <a:cubicBezTo>
                    <a:pt x="14" y="1943"/>
                    <a:pt x="95" y="2078"/>
                    <a:pt x="171" y="2202"/>
                  </a:cubicBezTo>
                  <a:cubicBezTo>
                    <a:pt x="319" y="2450"/>
                    <a:pt x="483" y="2708"/>
                    <a:pt x="718" y="2776"/>
                  </a:cubicBezTo>
                  <a:cubicBezTo>
                    <a:pt x="757" y="2787"/>
                    <a:pt x="796" y="2792"/>
                    <a:pt x="835" y="2792"/>
                  </a:cubicBezTo>
                  <a:cubicBezTo>
                    <a:pt x="1029" y="2792"/>
                    <a:pt x="1224" y="2665"/>
                    <a:pt x="1394" y="2533"/>
                  </a:cubicBezTo>
                  <a:cubicBezTo>
                    <a:pt x="1599" y="2371"/>
                    <a:pt x="1809" y="2183"/>
                    <a:pt x="1949" y="1921"/>
                  </a:cubicBezTo>
                  <a:cubicBezTo>
                    <a:pt x="1981" y="1867"/>
                    <a:pt x="2003" y="1805"/>
                    <a:pt x="2008" y="1744"/>
                  </a:cubicBezTo>
                  <a:cubicBezTo>
                    <a:pt x="2014" y="1660"/>
                    <a:pt x="1981" y="1582"/>
                    <a:pt x="1949" y="1509"/>
                  </a:cubicBezTo>
                  <a:cubicBezTo>
                    <a:pt x="1755" y="1062"/>
                    <a:pt x="1529" y="631"/>
                    <a:pt x="1270" y="221"/>
                  </a:cubicBezTo>
                  <a:cubicBezTo>
                    <a:pt x="1208" y="127"/>
                    <a:pt x="1141" y="27"/>
                    <a:pt x="1049" y="5"/>
                  </a:cubicBezTo>
                  <a:cubicBezTo>
                    <a:pt x="1036" y="2"/>
                    <a:pt x="1022" y="0"/>
                    <a:pt x="1008" y="0"/>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5"/>
            <p:cNvSpPr/>
            <p:nvPr/>
          </p:nvSpPr>
          <p:spPr>
            <a:xfrm>
              <a:off x="7102273" y="3699662"/>
              <a:ext cx="317861" cy="884593"/>
            </a:xfrm>
            <a:custGeom>
              <a:avLst/>
              <a:gdLst/>
              <a:ahLst/>
              <a:cxnLst/>
              <a:rect l="l" t="t" r="r" b="b"/>
              <a:pathLst>
                <a:path w="3755" h="10450" extrusionOk="0">
                  <a:moveTo>
                    <a:pt x="1408" y="0"/>
                  </a:moveTo>
                  <a:cubicBezTo>
                    <a:pt x="1113" y="0"/>
                    <a:pt x="856" y="227"/>
                    <a:pt x="712" y="788"/>
                  </a:cubicBezTo>
                  <a:cubicBezTo>
                    <a:pt x="1" y="3542"/>
                    <a:pt x="2297" y="6285"/>
                    <a:pt x="2232" y="9048"/>
                  </a:cubicBezTo>
                  <a:cubicBezTo>
                    <a:pt x="2221" y="9460"/>
                    <a:pt x="2183" y="9929"/>
                    <a:pt x="2396" y="10228"/>
                  </a:cubicBezTo>
                  <a:cubicBezTo>
                    <a:pt x="2509" y="10384"/>
                    <a:pt x="2665" y="10449"/>
                    <a:pt x="2828" y="10449"/>
                  </a:cubicBezTo>
                  <a:cubicBezTo>
                    <a:pt x="2985" y="10449"/>
                    <a:pt x="3149" y="10389"/>
                    <a:pt x="3288" y="10293"/>
                  </a:cubicBezTo>
                  <a:cubicBezTo>
                    <a:pt x="3420" y="10206"/>
                    <a:pt x="3523" y="10082"/>
                    <a:pt x="3587" y="9939"/>
                  </a:cubicBezTo>
                  <a:cubicBezTo>
                    <a:pt x="3754" y="9527"/>
                    <a:pt x="3525" y="9045"/>
                    <a:pt x="3369" y="8624"/>
                  </a:cubicBezTo>
                  <a:cubicBezTo>
                    <a:pt x="2809" y="7140"/>
                    <a:pt x="3143" y="5434"/>
                    <a:pt x="3183" y="3860"/>
                  </a:cubicBezTo>
                  <a:cubicBezTo>
                    <a:pt x="3215" y="2583"/>
                    <a:pt x="3065" y="1370"/>
                    <a:pt x="2280" y="513"/>
                  </a:cubicBezTo>
                  <a:cubicBezTo>
                    <a:pt x="1998" y="202"/>
                    <a:pt x="1686" y="0"/>
                    <a:pt x="1408"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5"/>
            <p:cNvSpPr/>
            <p:nvPr/>
          </p:nvSpPr>
          <p:spPr>
            <a:xfrm>
              <a:off x="7139942" y="3699577"/>
              <a:ext cx="221360" cy="343933"/>
            </a:xfrm>
            <a:custGeom>
              <a:avLst/>
              <a:gdLst/>
              <a:ahLst/>
              <a:cxnLst/>
              <a:rect l="l" t="t" r="r" b="b"/>
              <a:pathLst>
                <a:path w="2615" h="4063" extrusionOk="0">
                  <a:moveTo>
                    <a:pt x="963" y="1"/>
                  </a:moveTo>
                  <a:cubicBezTo>
                    <a:pt x="668" y="1"/>
                    <a:pt x="411" y="226"/>
                    <a:pt x="267" y="786"/>
                  </a:cubicBezTo>
                  <a:cubicBezTo>
                    <a:pt x="0" y="1816"/>
                    <a:pt x="157" y="2845"/>
                    <a:pt x="450" y="3872"/>
                  </a:cubicBezTo>
                  <a:cubicBezTo>
                    <a:pt x="680" y="3991"/>
                    <a:pt x="913" y="4062"/>
                    <a:pt x="1136" y="4062"/>
                  </a:cubicBezTo>
                  <a:cubicBezTo>
                    <a:pt x="1459" y="4062"/>
                    <a:pt x="1762" y="3914"/>
                    <a:pt x="2011" y="3549"/>
                  </a:cubicBezTo>
                  <a:cubicBezTo>
                    <a:pt x="2237" y="3217"/>
                    <a:pt x="2385" y="2810"/>
                    <a:pt x="2523" y="2403"/>
                  </a:cubicBezTo>
                  <a:cubicBezTo>
                    <a:pt x="2555" y="2314"/>
                    <a:pt x="2585" y="2220"/>
                    <a:pt x="2614" y="2128"/>
                  </a:cubicBezTo>
                  <a:cubicBezTo>
                    <a:pt x="2488" y="1519"/>
                    <a:pt x="2250" y="964"/>
                    <a:pt x="1835" y="512"/>
                  </a:cubicBezTo>
                  <a:cubicBezTo>
                    <a:pt x="1553" y="201"/>
                    <a:pt x="1241" y="1"/>
                    <a:pt x="963" y="1"/>
                  </a:cubicBezTo>
                  <a:close/>
                </a:path>
              </a:pathLst>
            </a:custGeom>
            <a:solidFill>
              <a:srgbClr val="924430">
                <a:alpha val="27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5"/>
            <p:cNvSpPr/>
            <p:nvPr/>
          </p:nvSpPr>
          <p:spPr>
            <a:xfrm>
              <a:off x="6621630" y="2497039"/>
              <a:ext cx="753300" cy="1475534"/>
            </a:xfrm>
            <a:custGeom>
              <a:avLst/>
              <a:gdLst/>
              <a:ahLst/>
              <a:cxnLst/>
              <a:rect l="l" t="t" r="r" b="b"/>
              <a:pathLst>
                <a:path w="8899" h="17431" extrusionOk="0">
                  <a:moveTo>
                    <a:pt x="3731" y="0"/>
                  </a:moveTo>
                  <a:cubicBezTo>
                    <a:pt x="2679" y="0"/>
                    <a:pt x="1372" y="632"/>
                    <a:pt x="963" y="1958"/>
                  </a:cubicBezTo>
                  <a:cubicBezTo>
                    <a:pt x="427" y="3682"/>
                    <a:pt x="1" y="5838"/>
                    <a:pt x="154" y="7714"/>
                  </a:cubicBezTo>
                  <a:cubicBezTo>
                    <a:pt x="214" y="8441"/>
                    <a:pt x="365" y="9153"/>
                    <a:pt x="402" y="9883"/>
                  </a:cubicBezTo>
                  <a:cubicBezTo>
                    <a:pt x="459" y="10950"/>
                    <a:pt x="276" y="12020"/>
                    <a:pt x="311" y="13090"/>
                  </a:cubicBezTo>
                  <a:cubicBezTo>
                    <a:pt x="321" y="13365"/>
                    <a:pt x="346" y="13650"/>
                    <a:pt x="281" y="13914"/>
                  </a:cubicBezTo>
                  <a:cubicBezTo>
                    <a:pt x="235" y="14117"/>
                    <a:pt x="141" y="14294"/>
                    <a:pt x="106" y="14499"/>
                  </a:cubicBezTo>
                  <a:cubicBezTo>
                    <a:pt x="74" y="14704"/>
                    <a:pt x="130" y="14965"/>
                    <a:pt x="281" y="15019"/>
                  </a:cubicBezTo>
                  <a:cubicBezTo>
                    <a:pt x="98" y="15025"/>
                    <a:pt x="1" y="15345"/>
                    <a:pt x="68" y="15569"/>
                  </a:cubicBezTo>
                  <a:cubicBezTo>
                    <a:pt x="138" y="15795"/>
                    <a:pt x="308" y="15930"/>
                    <a:pt x="470" y="16038"/>
                  </a:cubicBezTo>
                  <a:cubicBezTo>
                    <a:pt x="836" y="16283"/>
                    <a:pt x="1243" y="16466"/>
                    <a:pt x="1669" y="16580"/>
                  </a:cubicBezTo>
                  <a:cubicBezTo>
                    <a:pt x="1788" y="16611"/>
                    <a:pt x="1916" y="16630"/>
                    <a:pt x="2043" y="16630"/>
                  </a:cubicBezTo>
                  <a:cubicBezTo>
                    <a:pt x="2384" y="16630"/>
                    <a:pt x="2717" y="16495"/>
                    <a:pt x="2846" y="16103"/>
                  </a:cubicBezTo>
                  <a:cubicBezTo>
                    <a:pt x="2981" y="15693"/>
                    <a:pt x="2828" y="15168"/>
                    <a:pt x="3016" y="14798"/>
                  </a:cubicBezTo>
                  <a:cubicBezTo>
                    <a:pt x="3129" y="14575"/>
                    <a:pt x="3364" y="14416"/>
                    <a:pt x="3345" y="14146"/>
                  </a:cubicBezTo>
                  <a:cubicBezTo>
                    <a:pt x="3334" y="13955"/>
                    <a:pt x="3194" y="13823"/>
                    <a:pt x="3148" y="13640"/>
                  </a:cubicBezTo>
                  <a:cubicBezTo>
                    <a:pt x="3105" y="13483"/>
                    <a:pt x="3140" y="13311"/>
                    <a:pt x="3175" y="13152"/>
                  </a:cubicBezTo>
                  <a:cubicBezTo>
                    <a:pt x="3547" y="11465"/>
                    <a:pt x="3976" y="9802"/>
                    <a:pt x="4463" y="8164"/>
                  </a:cubicBezTo>
                  <a:cubicBezTo>
                    <a:pt x="4579" y="9853"/>
                    <a:pt x="4822" y="11532"/>
                    <a:pt x="5183" y="13187"/>
                  </a:cubicBezTo>
                  <a:cubicBezTo>
                    <a:pt x="5320" y="13809"/>
                    <a:pt x="5466" y="14526"/>
                    <a:pt x="5196" y="15068"/>
                  </a:cubicBezTo>
                  <a:cubicBezTo>
                    <a:pt x="5404" y="15170"/>
                    <a:pt x="5517" y="15483"/>
                    <a:pt x="5522" y="15774"/>
                  </a:cubicBezTo>
                  <a:cubicBezTo>
                    <a:pt x="5525" y="16068"/>
                    <a:pt x="5441" y="16351"/>
                    <a:pt x="5361" y="16623"/>
                  </a:cubicBezTo>
                  <a:cubicBezTo>
                    <a:pt x="5856" y="17147"/>
                    <a:pt x="6489" y="17431"/>
                    <a:pt x="7123" y="17431"/>
                  </a:cubicBezTo>
                  <a:cubicBezTo>
                    <a:pt x="7256" y="17431"/>
                    <a:pt x="7388" y="17419"/>
                    <a:pt x="7519" y="17393"/>
                  </a:cubicBezTo>
                  <a:cubicBezTo>
                    <a:pt x="7657" y="17364"/>
                    <a:pt x="7802" y="17321"/>
                    <a:pt x="7910" y="17202"/>
                  </a:cubicBezTo>
                  <a:cubicBezTo>
                    <a:pt x="7964" y="17137"/>
                    <a:pt x="8010" y="17070"/>
                    <a:pt x="8050" y="16995"/>
                  </a:cubicBezTo>
                  <a:cubicBezTo>
                    <a:pt x="8381" y="16423"/>
                    <a:pt x="8724" y="15817"/>
                    <a:pt x="8807" y="15103"/>
                  </a:cubicBezTo>
                  <a:cubicBezTo>
                    <a:pt x="8872" y="14545"/>
                    <a:pt x="8775" y="13982"/>
                    <a:pt x="8710" y="13424"/>
                  </a:cubicBezTo>
                  <a:cubicBezTo>
                    <a:pt x="8390" y="10689"/>
                    <a:pt x="8899" y="7814"/>
                    <a:pt x="8309" y="5157"/>
                  </a:cubicBezTo>
                  <a:cubicBezTo>
                    <a:pt x="8063" y="4052"/>
                    <a:pt x="7630" y="3022"/>
                    <a:pt x="7053" y="2165"/>
                  </a:cubicBezTo>
                  <a:cubicBezTo>
                    <a:pt x="6261" y="990"/>
                    <a:pt x="5161" y="133"/>
                    <a:pt x="3976" y="12"/>
                  </a:cubicBezTo>
                  <a:cubicBezTo>
                    <a:pt x="3896" y="4"/>
                    <a:pt x="3814" y="0"/>
                    <a:pt x="3731"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5"/>
            <p:cNvSpPr/>
            <p:nvPr/>
          </p:nvSpPr>
          <p:spPr>
            <a:xfrm>
              <a:off x="6686642" y="3489137"/>
              <a:ext cx="218397" cy="212048"/>
            </a:xfrm>
            <a:custGeom>
              <a:avLst/>
              <a:gdLst/>
              <a:ahLst/>
              <a:cxnLst/>
              <a:rect l="l" t="t" r="r" b="b"/>
              <a:pathLst>
                <a:path w="2580" h="2505" extrusionOk="0">
                  <a:moveTo>
                    <a:pt x="288" y="1"/>
                  </a:moveTo>
                  <a:cubicBezTo>
                    <a:pt x="220" y="1"/>
                    <a:pt x="156" y="23"/>
                    <a:pt x="111" y="87"/>
                  </a:cubicBezTo>
                  <a:cubicBezTo>
                    <a:pt x="1" y="249"/>
                    <a:pt x="103" y="502"/>
                    <a:pt x="211" y="664"/>
                  </a:cubicBezTo>
                  <a:cubicBezTo>
                    <a:pt x="831" y="1583"/>
                    <a:pt x="1669" y="2232"/>
                    <a:pt x="2574" y="2504"/>
                  </a:cubicBezTo>
                  <a:cubicBezTo>
                    <a:pt x="2577" y="2477"/>
                    <a:pt x="2580" y="2453"/>
                    <a:pt x="2577" y="2426"/>
                  </a:cubicBezTo>
                  <a:cubicBezTo>
                    <a:pt x="2566" y="2235"/>
                    <a:pt x="2426" y="2103"/>
                    <a:pt x="2380" y="1920"/>
                  </a:cubicBezTo>
                  <a:cubicBezTo>
                    <a:pt x="2348" y="1801"/>
                    <a:pt x="2361" y="1672"/>
                    <a:pt x="2386" y="1548"/>
                  </a:cubicBezTo>
                  <a:cubicBezTo>
                    <a:pt x="2116" y="1459"/>
                    <a:pt x="1852" y="1257"/>
                    <a:pt x="1628" y="1030"/>
                  </a:cubicBezTo>
                  <a:cubicBezTo>
                    <a:pt x="1246" y="650"/>
                    <a:pt x="887" y="184"/>
                    <a:pt x="424" y="25"/>
                  </a:cubicBezTo>
                  <a:cubicBezTo>
                    <a:pt x="380" y="11"/>
                    <a:pt x="333" y="1"/>
                    <a:pt x="288" y="1"/>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5"/>
            <p:cNvSpPr/>
            <p:nvPr/>
          </p:nvSpPr>
          <p:spPr>
            <a:xfrm>
              <a:off x="6637629" y="3629910"/>
              <a:ext cx="262838" cy="165914"/>
            </a:xfrm>
            <a:custGeom>
              <a:avLst/>
              <a:gdLst/>
              <a:ahLst/>
              <a:cxnLst/>
              <a:rect l="l" t="t" r="r" b="b"/>
              <a:pathLst>
                <a:path w="3105" h="1960" extrusionOk="0">
                  <a:moveTo>
                    <a:pt x="132" y="1"/>
                  </a:moveTo>
                  <a:lnTo>
                    <a:pt x="132" y="1"/>
                  </a:lnTo>
                  <a:cubicBezTo>
                    <a:pt x="141" y="178"/>
                    <a:pt x="127" y="356"/>
                    <a:pt x="92" y="531"/>
                  </a:cubicBezTo>
                  <a:cubicBezTo>
                    <a:pt x="68" y="628"/>
                    <a:pt x="35" y="728"/>
                    <a:pt x="0" y="823"/>
                  </a:cubicBezTo>
                  <a:cubicBezTo>
                    <a:pt x="814" y="1499"/>
                    <a:pt x="1763" y="1895"/>
                    <a:pt x="2725" y="1960"/>
                  </a:cubicBezTo>
                  <a:cubicBezTo>
                    <a:pt x="2728" y="1763"/>
                    <a:pt x="2744" y="1574"/>
                    <a:pt x="2827" y="1413"/>
                  </a:cubicBezTo>
                  <a:cubicBezTo>
                    <a:pt x="2903" y="1262"/>
                    <a:pt x="3032" y="1140"/>
                    <a:pt x="3105" y="995"/>
                  </a:cubicBezTo>
                  <a:lnTo>
                    <a:pt x="3105" y="995"/>
                  </a:lnTo>
                  <a:cubicBezTo>
                    <a:pt x="3049" y="1000"/>
                    <a:pt x="2993" y="1003"/>
                    <a:pt x="2937" y="1003"/>
                  </a:cubicBezTo>
                  <a:cubicBezTo>
                    <a:pt x="2005" y="1003"/>
                    <a:pt x="1083" y="278"/>
                    <a:pt x="132" y="1"/>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5"/>
            <p:cNvSpPr/>
            <p:nvPr/>
          </p:nvSpPr>
          <p:spPr>
            <a:xfrm>
              <a:off x="6633312" y="2497209"/>
              <a:ext cx="716139" cy="647149"/>
            </a:xfrm>
            <a:custGeom>
              <a:avLst/>
              <a:gdLst/>
              <a:ahLst/>
              <a:cxnLst/>
              <a:rect l="l" t="t" r="r" b="b"/>
              <a:pathLst>
                <a:path w="8460" h="7645" extrusionOk="0">
                  <a:moveTo>
                    <a:pt x="3588" y="0"/>
                  </a:moveTo>
                  <a:cubicBezTo>
                    <a:pt x="2537" y="0"/>
                    <a:pt x="1234" y="634"/>
                    <a:pt x="825" y="1956"/>
                  </a:cubicBezTo>
                  <a:cubicBezTo>
                    <a:pt x="421" y="3257"/>
                    <a:pt x="78" y="4804"/>
                    <a:pt x="0" y="6292"/>
                  </a:cubicBezTo>
                  <a:cubicBezTo>
                    <a:pt x="1334" y="6540"/>
                    <a:pt x="2698" y="6540"/>
                    <a:pt x="4048" y="6620"/>
                  </a:cubicBezTo>
                  <a:cubicBezTo>
                    <a:pt x="5543" y="6709"/>
                    <a:pt x="7077" y="6920"/>
                    <a:pt x="8459" y="7644"/>
                  </a:cubicBezTo>
                  <a:cubicBezTo>
                    <a:pt x="8427" y="6804"/>
                    <a:pt x="8351" y="5968"/>
                    <a:pt x="8171" y="5157"/>
                  </a:cubicBezTo>
                  <a:cubicBezTo>
                    <a:pt x="7925" y="4052"/>
                    <a:pt x="7492" y="3020"/>
                    <a:pt x="6915" y="2166"/>
                  </a:cubicBezTo>
                  <a:cubicBezTo>
                    <a:pt x="6123" y="991"/>
                    <a:pt x="5023" y="131"/>
                    <a:pt x="3838" y="13"/>
                  </a:cubicBezTo>
                  <a:cubicBezTo>
                    <a:pt x="3756" y="5"/>
                    <a:pt x="3673" y="0"/>
                    <a:pt x="3588" y="0"/>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5"/>
            <p:cNvSpPr/>
            <p:nvPr/>
          </p:nvSpPr>
          <p:spPr>
            <a:xfrm>
              <a:off x="7149508" y="3645401"/>
              <a:ext cx="217720" cy="139165"/>
            </a:xfrm>
            <a:custGeom>
              <a:avLst/>
              <a:gdLst/>
              <a:ahLst/>
              <a:cxnLst/>
              <a:rect l="l" t="t" r="r" b="b"/>
              <a:pathLst>
                <a:path w="2572" h="1644" extrusionOk="0">
                  <a:moveTo>
                    <a:pt x="2490" y="1"/>
                  </a:moveTo>
                  <a:cubicBezTo>
                    <a:pt x="1801" y="378"/>
                    <a:pt x="922" y="308"/>
                    <a:pt x="262" y="836"/>
                  </a:cubicBezTo>
                  <a:cubicBezTo>
                    <a:pt x="189" y="887"/>
                    <a:pt x="130" y="957"/>
                    <a:pt x="95" y="1038"/>
                  </a:cubicBezTo>
                  <a:cubicBezTo>
                    <a:pt x="0" y="1267"/>
                    <a:pt x="159" y="1561"/>
                    <a:pt x="348" y="1623"/>
                  </a:cubicBezTo>
                  <a:cubicBezTo>
                    <a:pt x="392" y="1637"/>
                    <a:pt x="435" y="1643"/>
                    <a:pt x="479" y="1643"/>
                  </a:cubicBezTo>
                  <a:cubicBezTo>
                    <a:pt x="628" y="1643"/>
                    <a:pt x="778" y="1573"/>
                    <a:pt x="922" y="1502"/>
                  </a:cubicBezTo>
                  <a:lnTo>
                    <a:pt x="2571" y="677"/>
                  </a:lnTo>
                  <a:cubicBezTo>
                    <a:pt x="2550" y="451"/>
                    <a:pt x="2520" y="227"/>
                    <a:pt x="2490" y="1"/>
                  </a:cubicBezTo>
                  <a:close/>
                </a:path>
              </a:pathLst>
            </a:custGeom>
            <a:solidFill>
              <a:srgbClr val="1D29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5"/>
            <p:cNvSpPr/>
            <p:nvPr/>
          </p:nvSpPr>
          <p:spPr>
            <a:xfrm>
              <a:off x="4850075" y="2331802"/>
              <a:ext cx="616252" cy="2345144"/>
            </a:xfrm>
            <a:custGeom>
              <a:avLst/>
              <a:gdLst/>
              <a:ahLst/>
              <a:cxnLst/>
              <a:rect l="l" t="t" r="r" b="b"/>
              <a:pathLst>
                <a:path w="7280" h="27704" extrusionOk="0">
                  <a:moveTo>
                    <a:pt x="4386" y="1"/>
                  </a:moveTo>
                  <a:cubicBezTo>
                    <a:pt x="0" y="1"/>
                    <a:pt x="2723" y="9297"/>
                    <a:pt x="3437" y="12110"/>
                  </a:cubicBezTo>
                  <a:cubicBezTo>
                    <a:pt x="3917" y="13996"/>
                    <a:pt x="4402" y="15893"/>
                    <a:pt x="4577" y="17850"/>
                  </a:cubicBezTo>
                  <a:cubicBezTo>
                    <a:pt x="4733" y="19569"/>
                    <a:pt x="4650" y="21305"/>
                    <a:pt x="4566" y="23032"/>
                  </a:cubicBezTo>
                  <a:lnTo>
                    <a:pt x="4502" y="24368"/>
                  </a:lnTo>
                  <a:cubicBezTo>
                    <a:pt x="4480" y="24816"/>
                    <a:pt x="4440" y="25312"/>
                    <a:pt x="4159" y="25608"/>
                  </a:cubicBezTo>
                  <a:cubicBezTo>
                    <a:pt x="3925" y="25853"/>
                    <a:pt x="3003" y="26454"/>
                    <a:pt x="2699" y="26540"/>
                  </a:cubicBezTo>
                  <a:cubicBezTo>
                    <a:pt x="1882" y="26767"/>
                    <a:pt x="1246" y="26937"/>
                    <a:pt x="1462" y="27494"/>
                  </a:cubicBezTo>
                  <a:cubicBezTo>
                    <a:pt x="1633" y="27644"/>
                    <a:pt x="1891" y="27704"/>
                    <a:pt x="2212" y="27704"/>
                  </a:cubicBezTo>
                  <a:cubicBezTo>
                    <a:pt x="3321" y="27704"/>
                    <a:pt x="5185" y="26992"/>
                    <a:pt x="6830" y="26837"/>
                  </a:cubicBezTo>
                  <a:cubicBezTo>
                    <a:pt x="7280" y="26010"/>
                    <a:pt x="6439" y="25263"/>
                    <a:pt x="6601" y="24835"/>
                  </a:cubicBezTo>
                  <a:cubicBezTo>
                    <a:pt x="6762" y="24409"/>
                    <a:pt x="7027" y="24015"/>
                    <a:pt x="7053" y="23547"/>
                  </a:cubicBezTo>
                  <a:cubicBezTo>
                    <a:pt x="7094" y="22897"/>
                    <a:pt x="6674" y="22353"/>
                    <a:pt x="6466" y="21749"/>
                  </a:cubicBezTo>
                  <a:cubicBezTo>
                    <a:pt x="5889" y="20092"/>
                    <a:pt x="6932" y="18294"/>
                    <a:pt x="7037" y="16508"/>
                  </a:cubicBezTo>
                  <a:cubicBezTo>
                    <a:pt x="7094" y="15548"/>
                    <a:pt x="6873" y="14600"/>
                    <a:pt x="6744" y="13651"/>
                  </a:cubicBezTo>
                  <a:cubicBezTo>
                    <a:pt x="6242" y="9962"/>
                    <a:pt x="7107" y="6190"/>
                    <a:pt x="6865" y="2463"/>
                  </a:cubicBezTo>
                  <a:cubicBezTo>
                    <a:pt x="6822" y="1816"/>
                    <a:pt x="6725" y="1118"/>
                    <a:pt x="6334" y="665"/>
                  </a:cubicBezTo>
                  <a:cubicBezTo>
                    <a:pt x="6094" y="385"/>
                    <a:pt x="5765" y="234"/>
                    <a:pt x="5434" y="148"/>
                  </a:cubicBezTo>
                  <a:cubicBezTo>
                    <a:pt x="5046" y="48"/>
                    <a:pt x="4698" y="1"/>
                    <a:pt x="4386"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5"/>
            <p:cNvSpPr/>
            <p:nvPr/>
          </p:nvSpPr>
          <p:spPr>
            <a:xfrm>
              <a:off x="5415876" y="2348309"/>
              <a:ext cx="837696" cy="2285719"/>
            </a:xfrm>
            <a:custGeom>
              <a:avLst/>
              <a:gdLst/>
              <a:ahLst/>
              <a:cxnLst/>
              <a:rect l="l" t="t" r="r" b="b"/>
              <a:pathLst>
                <a:path w="9896" h="27002" extrusionOk="0">
                  <a:moveTo>
                    <a:pt x="2578" y="1"/>
                  </a:moveTo>
                  <a:cubicBezTo>
                    <a:pt x="2150" y="1"/>
                    <a:pt x="1661" y="116"/>
                    <a:pt x="1102" y="371"/>
                  </a:cubicBezTo>
                  <a:cubicBezTo>
                    <a:pt x="793" y="513"/>
                    <a:pt x="496" y="718"/>
                    <a:pt x="307" y="1036"/>
                  </a:cubicBezTo>
                  <a:cubicBezTo>
                    <a:pt x="0" y="1554"/>
                    <a:pt x="27" y="2254"/>
                    <a:pt x="97" y="2901"/>
                  </a:cubicBezTo>
                  <a:cubicBezTo>
                    <a:pt x="507" y="6612"/>
                    <a:pt x="2019" y="10177"/>
                    <a:pt x="2167" y="13896"/>
                  </a:cubicBezTo>
                  <a:cubicBezTo>
                    <a:pt x="2205" y="14852"/>
                    <a:pt x="2153" y="15825"/>
                    <a:pt x="2374" y="16757"/>
                  </a:cubicBezTo>
                  <a:cubicBezTo>
                    <a:pt x="2789" y="18501"/>
                    <a:pt x="4131" y="20091"/>
                    <a:pt x="3854" y="21821"/>
                  </a:cubicBezTo>
                  <a:cubicBezTo>
                    <a:pt x="3751" y="22452"/>
                    <a:pt x="3433" y="23061"/>
                    <a:pt x="3587" y="23694"/>
                  </a:cubicBezTo>
                  <a:cubicBezTo>
                    <a:pt x="3695" y="24149"/>
                    <a:pt x="4024" y="24491"/>
                    <a:pt x="4258" y="24885"/>
                  </a:cubicBezTo>
                  <a:cubicBezTo>
                    <a:pt x="4490" y="25278"/>
                    <a:pt x="3792" y="26159"/>
                    <a:pt x="4379" y="26895"/>
                  </a:cubicBezTo>
                  <a:cubicBezTo>
                    <a:pt x="4638" y="26874"/>
                    <a:pt x="4905" y="26866"/>
                    <a:pt x="5174" y="26866"/>
                  </a:cubicBezTo>
                  <a:cubicBezTo>
                    <a:pt x="6256" y="26866"/>
                    <a:pt x="7388" y="27001"/>
                    <a:pt x="8276" y="27001"/>
                  </a:cubicBezTo>
                  <a:cubicBezTo>
                    <a:pt x="8983" y="27001"/>
                    <a:pt x="9535" y="26915"/>
                    <a:pt x="9782" y="26607"/>
                  </a:cubicBezTo>
                  <a:cubicBezTo>
                    <a:pt x="9895" y="26022"/>
                    <a:pt x="9241" y="25963"/>
                    <a:pt x="8397" y="25882"/>
                  </a:cubicBezTo>
                  <a:cubicBezTo>
                    <a:pt x="8082" y="25852"/>
                    <a:pt x="7069" y="25421"/>
                    <a:pt x="6796" y="25219"/>
                  </a:cubicBezTo>
                  <a:cubicBezTo>
                    <a:pt x="6468" y="24976"/>
                    <a:pt x="6341" y="24494"/>
                    <a:pt x="6241" y="24058"/>
                  </a:cubicBezTo>
                  <a:cubicBezTo>
                    <a:pt x="6142" y="23624"/>
                    <a:pt x="6045" y="23190"/>
                    <a:pt x="5945" y="22753"/>
                  </a:cubicBezTo>
                  <a:cubicBezTo>
                    <a:pt x="5562" y="21069"/>
                    <a:pt x="5177" y="19374"/>
                    <a:pt x="5031" y="17652"/>
                  </a:cubicBezTo>
                  <a:cubicBezTo>
                    <a:pt x="4864" y="15696"/>
                    <a:pt x="5010" y="13742"/>
                    <a:pt x="5153" y="11802"/>
                  </a:cubicBezTo>
                  <a:cubicBezTo>
                    <a:pt x="5358" y="9018"/>
                    <a:pt x="6351" y="1"/>
                    <a:pt x="2578"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5"/>
            <p:cNvSpPr/>
            <p:nvPr/>
          </p:nvSpPr>
          <p:spPr>
            <a:xfrm>
              <a:off x="4760939" y="1209343"/>
              <a:ext cx="1377679" cy="1794241"/>
            </a:xfrm>
            <a:custGeom>
              <a:avLst/>
              <a:gdLst/>
              <a:ahLst/>
              <a:cxnLst/>
              <a:rect l="l" t="t" r="r" b="b"/>
              <a:pathLst>
                <a:path w="16275" h="21196" extrusionOk="0">
                  <a:moveTo>
                    <a:pt x="2474" y="20261"/>
                  </a:moveTo>
                  <a:lnTo>
                    <a:pt x="2474" y="20261"/>
                  </a:lnTo>
                  <a:cubicBezTo>
                    <a:pt x="2474" y="20261"/>
                    <a:pt x="2474" y="20261"/>
                    <a:pt x="2474" y="20261"/>
                  </a:cubicBezTo>
                  <a:lnTo>
                    <a:pt x="2474" y="20261"/>
                  </a:lnTo>
                  <a:cubicBezTo>
                    <a:pt x="2474" y="20261"/>
                    <a:pt x="2474" y="20261"/>
                    <a:pt x="2474" y="20261"/>
                  </a:cubicBezTo>
                  <a:close/>
                  <a:moveTo>
                    <a:pt x="7479" y="0"/>
                  </a:moveTo>
                  <a:cubicBezTo>
                    <a:pt x="5577" y="0"/>
                    <a:pt x="3664" y="1469"/>
                    <a:pt x="2073" y="2311"/>
                  </a:cubicBezTo>
                  <a:cubicBezTo>
                    <a:pt x="1806" y="2451"/>
                    <a:pt x="1531" y="2599"/>
                    <a:pt x="1337" y="2834"/>
                  </a:cubicBezTo>
                  <a:cubicBezTo>
                    <a:pt x="1025" y="3219"/>
                    <a:pt x="998" y="3753"/>
                    <a:pt x="968" y="4246"/>
                  </a:cubicBezTo>
                  <a:cubicBezTo>
                    <a:pt x="863" y="6054"/>
                    <a:pt x="569" y="7843"/>
                    <a:pt x="92" y="9589"/>
                  </a:cubicBezTo>
                  <a:cubicBezTo>
                    <a:pt x="46" y="9754"/>
                    <a:pt x="1" y="9924"/>
                    <a:pt x="22" y="10093"/>
                  </a:cubicBezTo>
                  <a:cubicBezTo>
                    <a:pt x="41" y="10260"/>
                    <a:pt x="127" y="10411"/>
                    <a:pt x="211" y="10560"/>
                  </a:cubicBezTo>
                  <a:cubicBezTo>
                    <a:pt x="839" y="11670"/>
                    <a:pt x="1467" y="12780"/>
                    <a:pt x="2094" y="13888"/>
                  </a:cubicBezTo>
                  <a:cubicBezTo>
                    <a:pt x="2189" y="14065"/>
                    <a:pt x="2299" y="14235"/>
                    <a:pt x="2421" y="14397"/>
                  </a:cubicBezTo>
                  <a:cubicBezTo>
                    <a:pt x="2313" y="14726"/>
                    <a:pt x="2245" y="15065"/>
                    <a:pt x="2218" y="15410"/>
                  </a:cubicBezTo>
                  <a:cubicBezTo>
                    <a:pt x="2178" y="15961"/>
                    <a:pt x="2572" y="20261"/>
                    <a:pt x="2475" y="20261"/>
                  </a:cubicBezTo>
                  <a:cubicBezTo>
                    <a:pt x="2475" y="20261"/>
                    <a:pt x="2475" y="20261"/>
                    <a:pt x="2474" y="20261"/>
                  </a:cubicBezTo>
                  <a:lnTo>
                    <a:pt x="2474" y="20261"/>
                  </a:lnTo>
                  <a:cubicBezTo>
                    <a:pt x="4504" y="20695"/>
                    <a:pt x="6549" y="21134"/>
                    <a:pt x="8627" y="21190"/>
                  </a:cubicBezTo>
                  <a:cubicBezTo>
                    <a:pt x="8763" y="21194"/>
                    <a:pt x="8901" y="21196"/>
                    <a:pt x="9038" y="21196"/>
                  </a:cubicBezTo>
                  <a:cubicBezTo>
                    <a:pt x="10982" y="21196"/>
                    <a:pt x="12954" y="20831"/>
                    <a:pt x="14633" y="19862"/>
                  </a:cubicBezTo>
                  <a:lnTo>
                    <a:pt x="13892" y="15321"/>
                  </a:lnTo>
                  <a:cubicBezTo>
                    <a:pt x="13876" y="15216"/>
                    <a:pt x="13857" y="15111"/>
                    <a:pt x="13838" y="15003"/>
                  </a:cubicBezTo>
                  <a:cubicBezTo>
                    <a:pt x="14040" y="14963"/>
                    <a:pt x="14234" y="14895"/>
                    <a:pt x="14399" y="14774"/>
                  </a:cubicBezTo>
                  <a:cubicBezTo>
                    <a:pt x="14601" y="14623"/>
                    <a:pt x="14741" y="14400"/>
                    <a:pt x="14851" y="14173"/>
                  </a:cubicBezTo>
                  <a:cubicBezTo>
                    <a:pt x="15563" y="12702"/>
                    <a:pt x="15347" y="10859"/>
                    <a:pt x="16274" y="9511"/>
                  </a:cubicBezTo>
                  <a:cubicBezTo>
                    <a:pt x="14768" y="7991"/>
                    <a:pt x="14105" y="5836"/>
                    <a:pt x="13682" y="3736"/>
                  </a:cubicBezTo>
                  <a:cubicBezTo>
                    <a:pt x="13544" y="3060"/>
                    <a:pt x="13394" y="2322"/>
                    <a:pt x="12857" y="1885"/>
                  </a:cubicBezTo>
                  <a:cubicBezTo>
                    <a:pt x="12388" y="1508"/>
                    <a:pt x="11747" y="1459"/>
                    <a:pt x="11165" y="1298"/>
                  </a:cubicBezTo>
                  <a:cubicBezTo>
                    <a:pt x="10297" y="1058"/>
                    <a:pt x="9532" y="543"/>
                    <a:pt x="8689" y="220"/>
                  </a:cubicBezTo>
                  <a:cubicBezTo>
                    <a:pt x="8288" y="67"/>
                    <a:pt x="7884" y="0"/>
                    <a:pt x="7479"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5"/>
            <p:cNvSpPr/>
            <p:nvPr/>
          </p:nvSpPr>
          <p:spPr>
            <a:xfrm>
              <a:off x="5096068" y="1286290"/>
              <a:ext cx="994638" cy="1180614"/>
            </a:xfrm>
            <a:custGeom>
              <a:avLst/>
              <a:gdLst/>
              <a:ahLst/>
              <a:cxnLst/>
              <a:rect l="l" t="t" r="r" b="b"/>
              <a:pathLst>
                <a:path w="11750" h="13947" extrusionOk="0">
                  <a:moveTo>
                    <a:pt x="6209" y="1"/>
                  </a:moveTo>
                  <a:cubicBezTo>
                    <a:pt x="5710" y="828"/>
                    <a:pt x="5074" y="1502"/>
                    <a:pt x="4026" y="1712"/>
                  </a:cubicBezTo>
                  <a:cubicBezTo>
                    <a:pt x="3617" y="1795"/>
                    <a:pt x="3139" y="1847"/>
                    <a:pt x="2651" y="1847"/>
                  </a:cubicBezTo>
                  <a:cubicBezTo>
                    <a:pt x="1844" y="1847"/>
                    <a:pt x="1008" y="1704"/>
                    <a:pt x="410" y="1321"/>
                  </a:cubicBezTo>
                  <a:cubicBezTo>
                    <a:pt x="388" y="1306"/>
                    <a:pt x="365" y="1300"/>
                    <a:pt x="344" y="1300"/>
                  </a:cubicBezTo>
                  <a:cubicBezTo>
                    <a:pt x="249" y="1300"/>
                    <a:pt x="179" y="1427"/>
                    <a:pt x="270" y="1504"/>
                  </a:cubicBezTo>
                  <a:cubicBezTo>
                    <a:pt x="1148" y="2270"/>
                    <a:pt x="2266" y="2679"/>
                    <a:pt x="3409" y="2679"/>
                  </a:cubicBezTo>
                  <a:cubicBezTo>
                    <a:pt x="3777" y="2679"/>
                    <a:pt x="4148" y="2637"/>
                    <a:pt x="4514" y="2550"/>
                  </a:cubicBezTo>
                  <a:lnTo>
                    <a:pt x="4514" y="2550"/>
                  </a:lnTo>
                  <a:cubicBezTo>
                    <a:pt x="4215" y="3065"/>
                    <a:pt x="3622" y="3073"/>
                    <a:pt x="3056" y="3097"/>
                  </a:cubicBezTo>
                  <a:cubicBezTo>
                    <a:pt x="2816" y="3108"/>
                    <a:pt x="2636" y="3143"/>
                    <a:pt x="2536" y="3377"/>
                  </a:cubicBezTo>
                  <a:cubicBezTo>
                    <a:pt x="2506" y="3447"/>
                    <a:pt x="2552" y="3525"/>
                    <a:pt x="2628" y="3536"/>
                  </a:cubicBezTo>
                  <a:cubicBezTo>
                    <a:pt x="3061" y="3614"/>
                    <a:pt x="3498" y="3668"/>
                    <a:pt x="3940" y="3698"/>
                  </a:cubicBezTo>
                  <a:cubicBezTo>
                    <a:pt x="3958" y="3699"/>
                    <a:pt x="3977" y="3699"/>
                    <a:pt x="3997" y="3699"/>
                  </a:cubicBezTo>
                  <a:cubicBezTo>
                    <a:pt x="4143" y="3699"/>
                    <a:pt x="4360" y="3676"/>
                    <a:pt x="4550" y="3676"/>
                  </a:cubicBezTo>
                  <a:cubicBezTo>
                    <a:pt x="4667" y="3676"/>
                    <a:pt x="4774" y="3685"/>
                    <a:pt x="4848" y="3714"/>
                  </a:cubicBezTo>
                  <a:cubicBezTo>
                    <a:pt x="5336" y="3908"/>
                    <a:pt x="4934" y="4746"/>
                    <a:pt x="4770" y="5024"/>
                  </a:cubicBezTo>
                  <a:cubicBezTo>
                    <a:pt x="4533" y="5425"/>
                    <a:pt x="4191" y="5730"/>
                    <a:pt x="3862" y="6056"/>
                  </a:cubicBezTo>
                  <a:cubicBezTo>
                    <a:pt x="3684" y="6226"/>
                    <a:pt x="3517" y="6403"/>
                    <a:pt x="3361" y="6595"/>
                  </a:cubicBezTo>
                  <a:cubicBezTo>
                    <a:pt x="3153" y="6859"/>
                    <a:pt x="3091" y="7142"/>
                    <a:pt x="2717" y="7166"/>
                  </a:cubicBezTo>
                  <a:cubicBezTo>
                    <a:pt x="2672" y="7169"/>
                    <a:pt x="2627" y="7171"/>
                    <a:pt x="2583" y="7171"/>
                  </a:cubicBezTo>
                  <a:cubicBezTo>
                    <a:pt x="2024" y="7171"/>
                    <a:pt x="1456" y="6940"/>
                    <a:pt x="891" y="6940"/>
                  </a:cubicBezTo>
                  <a:cubicBezTo>
                    <a:pt x="811" y="6940"/>
                    <a:pt x="730" y="6945"/>
                    <a:pt x="650" y="6956"/>
                  </a:cubicBezTo>
                  <a:cubicBezTo>
                    <a:pt x="329" y="6999"/>
                    <a:pt x="57" y="7171"/>
                    <a:pt x="22" y="7516"/>
                  </a:cubicBezTo>
                  <a:cubicBezTo>
                    <a:pt x="0" y="7727"/>
                    <a:pt x="95" y="7918"/>
                    <a:pt x="197" y="8093"/>
                  </a:cubicBezTo>
                  <a:cubicBezTo>
                    <a:pt x="289" y="8255"/>
                    <a:pt x="448" y="8381"/>
                    <a:pt x="534" y="8548"/>
                  </a:cubicBezTo>
                  <a:cubicBezTo>
                    <a:pt x="876" y="9214"/>
                    <a:pt x="499" y="8980"/>
                    <a:pt x="666" y="9322"/>
                  </a:cubicBezTo>
                  <a:cubicBezTo>
                    <a:pt x="865" y="9726"/>
                    <a:pt x="1350" y="9890"/>
                    <a:pt x="1746" y="10068"/>
                  </a:cubicBezTo>
                  <a:cubicBezTo>
                    <a:pt x="2477" y="10397"/>
                    <a:pt x="3247" y="10626"/>
                    <a:pt x="4018" y="10828"/>
                  </a:cubicBezTo>
                  <a:cubicBezTo>
                    <a:pt x="4721" y="11014"/>
                    <a:pt x="5489" y="11117"/>
                    <a:pt x="6166" y="11375"/>
                  </a:cubicBezTo>
                  <a:cubicBezTo>
                    <a:pt x="6425" y="11478"/>
                    <a:pt x="6662" y="11397"/>
                    <a:pt x="6761" y="11858"/>
                  </a:cubicBezTo>
                  <a:cubicBezTo>
                    <a:pt x="6796" y="12025"/>
                    <a:pt x="6737" y="12262"/>
                    <a:pt x="6743" y="12440"/>
                  </a:cubicBezTo>
                  <a:cubicBezTo>
                    <a:pt x="6745" y="12685"/>
                    <a:pt x="6799" y="12927"/>
                    <a:pt x="6896" y="13154"/>
                  </a:cubicBezTo>
                  <a:cubicBezTo>
                    <a:pt x="7141" y="13700"/>
                    <a:pt x="7579" y="13947"/>
                    <a:pt x="8040" y="13947"/>
                  </a:cubicBezTo>
                  <a:cubicBezTo>
                    <a:pt x="8457" y="13947"/>
                    <a:pt x="8893" y="13745"/>
                    <a:pt x="9222" y="13380"/>
                  </a:cubicBezTo>
                  <a:cubicBezTo>
                    <a:pt x="9545" y="13022"/>
                    <a:pt x="9809" y="12564"/>
                    <a:pt x="9898" y="12084"/>
                  </a:cubicBezTo>
                  <a:cubicBezTo>
                    <a:pt x="9979" y="11645"/>
                    <a:pt x="9879" y="11203"/>
                    <a:pt x="10046" y="10774"/>
                  </a:cubicBezTo>
                  <a:cubicBezTo>
                    <a:pt x="10203" y="10365"/>
                    <a:pt x="10480" y="9993"/>
                    <a:pt x="10709" y="9621"/>
                  </a:cubicBezTo>
                  <a:cubicBezTo>
                    <a:pt x="11051" y="9066"/>
                    <a:pt x="11415" y="8516"/>
                    <a:pt x="11749" y="7953"/>
                  </a:cubicBezTo>
                  <a:cubicBezTo>
                    <a:pt x="11229" y="7274"/>
                    <a:pt x="10833" y="6503"/>
                    <a:pt x="10521" y="5692"/>
                  </a:cubicBezTo>
                  <a:cubicBezTo>
                    <a:pt x="10386" y="5606"/>
                    <a:pt x="10251" y="5520"/>
                    <a:pt x="10119" y="5428"/>
                  </a:cubicBezTo>
                  <a:cubicBezTo>
                    <a:pt x="9343" y="4875"/>
                    <a:pt x="9114" y="4164"/>
                    <a:pt x="8950" y="3251"/>
                  </a:cubicBezTo>
                  <a:cubicBezTo>
                    <a:pt x="8801" y="2445"/>
                    <a:pt x="8578" y="1472"/>
                    <a:pt x="8182" y="626"/>
                  </a:cubicBezTo>
                  <a:cubicBezTo>
                    <a:pt x="7864" y="532"/>
                    <a:pt x="7527" y="478"/>
                    <a:pt x="7206" y="389"/>
                  </a:cubicBezTo>
                  <a:cubicBezTo>
                    <a:pt x="6864" y="286"/>
                    <a:pt x="6530" y="157"/>
                    <a:pt x="6209" y="1"/>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5"/>
            <p:cNvSpPr/>
            <p:nvPr/>
          </p:nvSpPr>
          <p:spPr>
            <a:xfrm>
              <a:off x="5229477" y="894192"/>
              <a:ext cx="295259" cy="493594"/>
            </a:xfrm>
            <a:custGeom>
              <a:avLst/>
              <a:gdLst/>
              <a:ahLst/>
              <a:cxnLst/>
              <a:rect l="l" t="t" r="r" b="b"/>
              <a:pathLst>
                <a:path w="3488" h="5831" extrusionOk="0">
                  <a:moveTo>
                    <a:pt x="1405" y="1"/>
                  </a:moveTo>
                  <a:cubicBezTo>
                    <a:pt x="1345" y="1"/>
                    <a:pt x="1285" y="8"/>
                    <a:pt x="1224" y="22"/>
                  </a:cubicBezTo>
                  <a:cubicBezTo>
                    <a:pt x="866" y="105"/>
                    <a:pt x="610" y="434"/>
                    <a:pt x="502" y="787"/>
                  </a:cubicBezTo>
                  <a:cubicBezTo>
                    <a:pt x="373" y="1216"/>
                    <a:pt x="440" y="1671"/>
                    <a:pt x="429" y="2110"/>
                  </a:cubicBezTo>
                  <a:cubicBezTo>
                    <a:pt x="416" y="2671"/>
                    <a:pt x="386" y="3231"/>
                    <a:pt x="364" y="3792"/>
                  </a:cubicBezTo>
                  <a:cubicBezTo>
                    <a:pt x="348" y="4193"/>
                    <a:pt x="311" y="4646"/>
                    <a:pt x="1" y="4902"/>
                  </a:cubicBezTo>
                  <a:cubicBezTo>
                    <a:pt x="435" y="5317"/>
                    <a:pt x="965" y="5614"/>
                    <a:pt x="1545" y="5770"/>
                  </a:cubicBezTo>
                  <a:cubicBezTo>
                    <a:pt x="1673" y="5803"/>
                    <a:pt x="1806" y="5831"/>
                    <a:pt x="1941" y="5831"/>
                  </a:cubicBezTo>
                  <a:cubicBezTo>
                    <a:pt x="1978" y="5831"/>
                    <a:pt x="2016" y="5828"/>
                    <a:pt x="2054" y="5824"/>
                  </a:cubicBezTo>
                  <a:cubicBezTo>
                    <a:pt x="2235" y="5799"/>
                    <a:pt x="2404" y="5716"/>
                    <a:pt x="2558" y="5619"/>
                  </a:cubicBezTo>
                  <a:cubicBezTo>
                    <a:pt x="2946" y="5374"/>
                    <a:pt x="3264" y="5037"/>
                    <a:pt x="3488" y="4638"/>
                  </a:cubicBezTo>
                  <a:lnTo>
                    <a:pt x="3488" y="4638"/>
                  </a:lnTo>
                  <a:cubicBezTo>
                    <a:pt x="3482" y="4639"/>
                    <a:pt x="3477" y="4639"/>
                    <a:pt x="3471" y="4639"/>
                  </a:cubicBezTo>
                  <a:cubicBezTo>
                    <a:pt x="3343" y="4639"/>
                    <a:pt x="3262" y="4487"/>
                    <a:pt x="3224" y="4360"/>
                  </a:cubicBezTo>
                  <a:cubicBezTo>
                    <a:pt x="2976" y="3595"/>
                    <a:pt x="2798" y="2806"/>
                    <a:pt x="2693" y="2008"/>
                  </a:cubicBezTo>
                  <a:cubicBezTo>
                    <a:pt x="2633" y="1544"/>
                    <a:pt x="2593" y="1062"/>
                    <a:pt x="2369" y="650"/>
                  </a:cubicBezTo>
                  <a:cubicBezTo>
                    <a:pt x="2178" y="292"/>
                    <a:pt x="1801" y="1"/>
                    <a:pt x="1405"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5"/>
            <p:cNvSpPr/>
            <p:nvPr/>
          </p:nvSpPr>
          <p:spPr>
            <a:xfrm>
              <a:off x="5260966" y="948960"/>
              <a:ext cx="208154" cy="323278"/>
            </a:xfrm>
            <a:custGeom>
              <a:avLst/>
              <a:gdLst/>
              <a:ahLst/>
              <a:cxnLst/>
              <a:rect l="l" t="t" r="r" b="b"/>
              <a:pathLst>
                <a:path w="2459" h="3819" extrusionOk="0">
                  <a:moveTo>
                    <a:pt x="875" y="1"/>
                  </a:moveTo>
                  <a:cubicBezTo>
                    <a:pt x="613" y="1"/>
                    <a:pt x="358" y="33"/>
                    <a:pt x="138" y="119"/>
                  </a:cubicBezTo>
                  <a:cubicBezTo>
                    <a:pt x="135" y="124"/>
                    <a:pt x="133" y="132"/>
                    <a:pt x="130" y="140"/>
                  </a:cubicBezTo>
                  <a:cubicBezTo>
                    <a:pt x="1" y="569"/>
                    <a:pt x="68" y="1021"/>
                    <a:pt x="57" y="1463"/>
                  </a:cubicBezTo>
                  <a:cubicBezTo>
                    <a:pt x="52" y="1617"/>
                    <a:pt x="46" y="1768"/>
                    <a:pt x="41" y="1919"/>
                  </a:cubicBezTo>
                  <a:cubicBezTo>
                    <a:pt x="195" y="2140"/>
                    <a:pt x="345" y="2342"/>
                    <a:pt x="426" y="2495"/>
                  </a:cubicBezTo>
                  <a:cubicBezTo>
                    <a:pt x="655" y="2921"/>
                    <a:pt x="898" y="3590"/>
                    <a:pt x="1386" y="3781"/>
                  </a:cubicBezTo>
                  <a:cubicBezTo>
                    <a:pt x="1440" y="3807"/>
                    <a:pt x="1500" y="3819"/>
                    <a:pt x="1560" y="3819"/>
                  </a:cubicBezTo>
                  <a:cubicBezTo>
                    <a:pt x="1600" y="3819"/>
                    <a:pt x="1640" y="3813"/>
                    <a:pt x="1679" y="3802"/>
                  </a:cubicBezTo>
                  <a:cubicBezTo>
                    <a:pt x="1836" y="3746"/>
                    <a:pt x="1914" y="3579"/>
                    <a:pt x="1976" y="3425"/>
                  </a:cubicBezTo>
                  <a:cubicBezTo>
                    <a:pt x="2143" y="3021"/>
                    <a:pt x="2305" y="2614"/>
                    <a:pt x="2458" y="2204"/>
                  </a:cubicBezTo>
                  <a:cubicBezTo>
                    <a:pt x="2404" y="1924"/>
                    <a:pt x="2356" y="1644"/>
                    <a:pt x="2321" y="1361"/>
                  </a:cubicBezTo>
                  <a:cubicBezTo>
                    <a:pt x="2267" y="957"/>
                    <a:pt x="2229" y="539"/>
                    <a:pt x="2073" y="164"/>
                  </a:cubicBezTo>
                  <a:cubicBezTo>
                    <a:pt x="1737" y="85"/>
                    <a:pt x="1297" y="1"/>
                    <a:pt x="875" y="1"/>
                  </a:cubicBezTo>
                  <a:close/>
                </a:path>
              </a:pathLst>
            </a:custGeom>
            <a:solidFill>
              <a:srgbClr val="0F1C4D">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5"/>
            <p:cNvSpPr/>
            <p:nvPr/>
          </p:nvSpPr>
          <p:spPr>
            <a:xfrm>
              <a:off x="5187744" y="699750"/>
              <a:ext cx="312612" cy="451015"/>
            </a:xfrm>
            <a:custGeom>
              <a:avLst/>
              <a:gdLst/>
              <a:ahLst/>
              <a:cxnLst/>
              <a:rect l="l" t="t" r="r" b="b"/>
              <a:pathLst>
                <a:path w="3693" h="5328" extrusionOk="0">
                  <a:moveTo>
                    <a:pt x="2019" y="1"/>
                  </a:moveTo>
                  <a:cubicBezTo>
                    <a:pt x="1504" y="1"/>
                    <a:pt x="976" y="292"/>
                    <a:pt x="728" y="732"/>
                  </a:cubicBezTo>
                  <a:cubicBezTo>
                    <a:pt x="461" y="1201"/>
                    <a:pt x="480" y="1764"/>
                    <a:pt x="504" y="2305"/>
                  </a:cubicBezTo>
                  <a:cubicBezTo>
                    <a:pt x="463" y="2281"/>
                    <a:pt x="420" y="2266"/>
                    <a:pt x="377" y="2266"/>
                  </a:cubicBezTo>
                  <a:cubicBezTo>
                    <a:pt x="334" y="2266"/>
                    <a:pt x="292" y="2281"/>
                    <a:pt x="251" y="2316"/>
                  </a:cubicBezTo>
                  <a:cubicBezTo>
                    <a:pt x="1" y="2529"/>
                    <a:pt x="359" y="2909"/>
                    <a:pt x="539" y="3079"/>
                  </a:cubicBezTo>
                  <a:cubicBezTo>
                    <a:pt x="550" y="3359"/>
                    <a:pt x="588" y="3639"/>
                    <a:pt x="650" y="3917"/>
                  </a:cubicBezTo>
                  <a:cubicBezTo>
                    <a:pt x="760" y="4388"/>
                    <a:pt x="1000" y="4847"/>
                    <a:pt x="1402" y="5116"/>
                  </a:cubicBezTo>
                  <a:cubicBezTo>
                    <a:pt x="1605" y="5252"/>
                    <a:pt x="1853" y="5327"/>
                    <a:pt x="2097" y="5327"/>
                  </a:cubicBezTo>
                  <a:cubicBezTo>
                    <a:pt x="2335" y="5327"/>
                    <a:pt x="2568" y="5256"/>
                    <a:pt x="2749" y="5100"/>
                  </a:cubicBezTo>
                  <a:cubicBezTo>
                    <a:pt x="2889" y="4979"/>
                    <a:pt x="2989" y="4817"/>
                    <a:pt x="3086" y="4658"/>
                  </a:cubicBezTo>
                  <a:cubicBezTo>
                    <a:pt x="3202" y="4467"/>
                    <a:pt x="3315" y="4270"/>
                    <a:pt x="3380" y="4054"/>
                  </a:cubicBezTo>
                  <a:cubicBezTo>
                    <a:pt x="3466" y="3758"/>
                    <a:pt x="3453" y="3440"/>
                    <a:pt x="3431" y="3130"/>
                  </a:cubicBezTo>
                  <a:cubicBezTo>
                    <a:pt x="3431" y="3108"/>
                    <a:pt x="3428" y="3084"/>
                    <a:pt x="3428" y="3063"/>
                  </a:cubicBezTo>
                  <a:cubicBezTo>
                    <a:pt x="3665" y="2931"/>
                    <a:pt x="3690" y="2534"/>
                    <a:pt x="3692" y="2305"/>
                  </a:cubicBezTo>
                  <a:cubicBezTo>
                    <a:pt x="3690" y="2233"/>
                    <a:pt x="3636" y="2176"/>
                    <a:pt x="3563" y="2173"/>
                  </a:cubicBezTo>
                  <a:cubicBezTo>
                    <a:pt x="3554" y="2172"/>
                    <a:pt x="3545" y="2172"/>
                    <a:pt x="3537" y="2172"/>
                  </a:cubicBezTo>
                  <a:cubicBezTo>
                    <a:pt x="3470" y="2172"/>
                    <a:pt x="3406" y="2199"/>
                    <a:pt x="3358" y="2246"/>
                  </a:cubicBezTo>
                  <a:cubicBezTo>
                    <a:pt x="3331" y="2020"/>
                    <a:pt x="3304" y="1793"/>
                    <a:pt x="3275" y="1567"/>
                  </a:cubicBezTo>
                  <a:cubicBezTo>
                    <a:pt x="3194" y="998"/>
                    <a:pt x="3019" y="252"/>
                    <a:pt x="2399" y="58"/>
                  </a:cubicBezTo>
                  <a:cubicBezTo>
                    <a:pt x="2276" y="19"/>
                    <a:pt x="2148" y="1"/>
                    <a:pt x="2019"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5"/>
            <p:cNvSpPr/>
            <p:nvPr/>
          </p:nvSpPr>
          <p:spPr>
            <a:xfrm>
              <a:off x="5224482" y="699750"/>
              <a:ext cx="256659" cy="451015"/>
            </a:xfrm>
            <a:custGeom>
              <a:avLst/>
              <a:gdLst/>
              <a:ahLst/>
              <a:cxnLst/>
              <a:rect l="l" t="t" r="r" b="b"/>
              <a:pathLst>
                <a:path w="3032" h="5328" extrusionOk="0">
                  <a:moveTo>
                    <a:pt x="2060" y="244"/>
                  </a:moveTo>
                  <a:cubicBezTo>
                    <a:pt x="2114" y="244"/>
                    <a:pt x="2167" y="254"/>
                    <a:pt x="2213" y="282"/>
                  </a:cubicBezTo>
                  <a:cubicBezTo>
                    <a:pt x="2272" y="319"/>
                    <a:pt x="2321" y="373"/>
                    <a:pt x="2353" y="435"/>
                  </a:cubicBezTo>
                  <a:cubicBezTo>
                    <a:pt x="2401" y="513"/>
                    <a:pt x="2426" y="605"/>
                    <a:pt x="2420" y="699"/>
                  </a:cubicBezTo>
                  <a:cubicBezTo>
                    <a:pt x="2410" y="791"/>
                    <a:pt x="2396" y="907"/>
                    <a:pt x="2307" y="934"/>
                  </a:cubicBezTo>
                  <a:cubicBezTo>
                    <a:pt x="2725" y="1368"/>
                    <a:pt x="2824" y="2012"/>
                    <a:pt x="2870" y="2610"/>
                  </a:cubicBezTo>
                  <a:cubicBezTo>
                    <a:pt x="2884" y="2726"/>
                    <a:pt x="2881" y="2844"/>
                    <a:pt x="2860" y="2960"/>
                  </a:cubicBezTo>
                  <a:cubicBezTo>
                    <a:pt x="2833" y="3073"/>
                    <a:pt x="2803" y="3189"/>
                    <a:pt x="2701" y="3246"/>
                  </a:cubicBezTo>
                  <a:cubicBezTo>
                    <a:pt x="2754" y="3650"/>
                    <a:pt x="2714" y="4060"/>
                    <a:pt x="2582" y="4445"/>
                  </a:cubicBezTo>
                  <a:cubicBezTo>
                    <a:pt x="2531" y="4596"/>
                    <a:pt x="2442" y="4760"/>
                    <a:pt x="2288" y="4782"/>
                  </a:cubicBezTo>
                  <a:cubicBezTo>
                    <a:pt x="2273" y="4785"/>
                    <a:pt x="2258" y="4786"/>
                    <a:pt x="2242" y="4786"/>
                  </a:cubicBezTo>
                  <a:cubicBezTo>
                    <a:pt x="2167" y="4786"/>
                    <a:pt x="2093" y="4756"/>
                    <a:pt x="2019" y="4736"/>
                  </a:cubicBezTo>
                  <a:cubicBezTo>
                    <a:pt x="1936" y="4714"/>
                    <a:pt x="1851" y="4702"/>
                    <a:pt x="1767" y="4702"/>
                  </a:cubicBezTo>
                  <a:cubicBezTo>
                    <a:pt x="1680" y="4702"/>
                    <a:pt x="1593" y="4714"/>
                    <a:pt x="1509" y="4739"/>
                  </a:cubicBezTo>
                  <a:cubicBezTo>
                    <a:pt x="1378" y="4778"/>
                    <a:pt x="1249" y="4845"/>
                    <a:pt x="1118" y="4845"/>
                  </a:cubicBezTo>
                  <a:cubicBezTo>
                    <a:pt x="1096" y="4845"/>
                    <a:pt x="1074" y="4843"/>
                    <a:pt x="1051" y="4839"/>
                  </a:cubicBezTo>
                  <a:cubicBezTo>
                    <a:pt x="957" y="4814"/>
                    <a:pt x="873" y="4760"/>
                    <a:pt x="809" y="4690"/>
                  </a:cubicBezTo>
                  <a:cubicBezTo>
                    <a:pt x="467" y="4345"/>
                    <a:pt x="432" y="3833"/>
                    <a:pt x="394" y="3348"/>
                  </a:cubicBezTo>
                  <a:cubicBezTo>
                    <a:pt x="192" y="3235"/>
                    <a:pt x="159" y="2963"/>
                    <a:pt x="151" y="2729"/>
                  </a:cubicBezTo>
                  <a:cubicBezTo>
                    <a:pt x="132" y="2262"/>
                    <a:pt x="116" y="1785"/>
                    <a:pt x="246" y="1335"/>
                  </a:cubicBezTo>
                  <a:cubicBezTo>
                    <a:pt x="275" y="1225"/>
                    <a:pt x="324" y="1106"/>
                    <a:pt x="426" y="1058"/>
                  </a:cubicBezTo>
                  <a:cubicBezTo>
                    <a:pt x="326" y="990"/>
                    <a:pt x="300" y="845"/>
                    <a:pt x="340" y="732"/>
                  </a:cubicBezTo>
                  <a:cubicBezTo>
                    <a:pt x="383" y="619"/>
                    <a:pt x="480" y="532"/>
                    <a:pt x="585" y="473"/>
                  </a:cubicBezTo>
                  <a:cubicBezTo>
                    <a:pt x="723" y="398"/>
                    <a:pt x="876" y="360"/>
                    <a:pt x="1029" y="360"/>
                  </a:cubicBezTo>
                  <a:cubicBezTo>
                    <a:pt x="1164" y="360"/>
                    <a:pt x="1299" y="390"/>
                    <a:pt x="1423" y="449"/>
                  </a:cubicBezTo>
                  <a:cubicBezTo>
                    <a:pt x="1566" y="371"/>
                    <a:pt x="1717" y="314"/>
                    <a:pt x="1871" y="274"/>
                  </a:cubicBezTo>
                  <a:cubicBezTo>
                    <a:pt x="1931" y="258"/>
                    <a:pt x="1997" y="244"/>
                    <a:pt x="2060" y="244"/>
                  </a:cubicBezTo>
                  <a:close/>
                  <a:moveTo>
                    <a:pt x="1585" y="1"/>
                  </a:moveTo>
                  <a:cubicBezTo>
                    <a:pt x="1070" y="1"/>
                    <a:pt x="542" y="292"/>
                    <a:pt x="294" y="732"/>
                  </a:cubicBezTo>
                  <a:cubicBezTo>
                    <a:pt x="0" y="1249"/>
                    <a:pt x="52" y="1882"/>
                    <a:pt x="79" y="2475"/>
                  </a:cubicBezTo>
                  <a:cubicBezTo>
                    <a:pt x="103" y="2958"/>
                    <a:pt x="103" y="3445"/>
                    <a:pt x="213" y="3917"/>
                  </a:cubicBezTo>
                  <a:cubicBezTo>
                    <a:pt x="326" y="4386"/>
                    <a:pt x="566" y="4847"/>
                    <a:pt x="965" y="5116"/>
                  </a:cubicBezTo>
                  <a:cubicBezTo>
                    <a:pt x="1168" y="5252"/>
                    <a:pt x="1417" y="5327"/>
                    <a:pt x="1661" y="5327"/>
                  </a:cubicBezTo>
                  <a:cubicBezTo>
                    <a:pt x="1900" y="5327"/>
                    <a:pt x="2133" y="5256"/>
                    <a:pt x="2312" y="5100"/>
                  </a:cubicBezTo>
                  <a:cubicBezTo>
                    <a:pt x="2455" y="4979"/>
                    <a:pt x="2555" y="4817"/>
                    <a:pt x="2649" y="4658"/>
                  </a:cubicBezTo>
                  <a:cubicBezTo>
                    <a:pt x="2765" y="4467"/>
                    <a:pt x="2881" y="4270"/>
                    <a:pt x="2943" y="4054"/>
                  </a:cubicBezTo>
                  <a:cubicBezTo>
                    <a:pt x="3032" y="3758"/>
                    <a:pt x="3019" y="3440"/>
                    <a:pt x="2997" y="3133"/>
                  </a:cubicBezTo>
                  <a:cubicBezTo>
                    <a:pt x="2965" y="2610"/>
                    <a:pt x="2913" y="2087"/>
                    <a:pt x="2841" y="1567"/>
                  </a:cubicBezTo>
                  <a:cubicBezTo>
                    <a:pt x="2760" y="998"/>
                    <a:pt x="2585" y="252"/>
                    <a:pt x="1965" y="58"/>
                  </a:cubicBezTo>
                  <a:cubicBezTo>
                    <a:pt x="1842" y="19"/>
                    <a:pt x="1714" y="1"/>
                    <a:pt x="1585"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5"/>
            <p:cNvSpPr/>
            <p:nvPr/>
          </p:nvSpPr>
          <p:spPr>
            <a:xfrm>
              <a:off x="5229984" y="699750"/>
              <a:ext cx="238205" cy="162613"/>
            </a:xfrm>
            <a:custGeom>
              <a:avLst/>
              <a:gdLst/>
              <a:ahLst/>
              <a:cxnLst/>
              <a:rect l="l" t="t" r="r" b="b"/>
              <a:pathLst>
                <a:path w="2814" h="1921" extrusionOk="0">
                  <a:moveTo>
                    <a:pt x="1520" y="1"/>
                  </a:moveTo>
                  <a:cubicBezTo>
                    <a:pt x="1005" y="1"/>
                    <a:pt x="477" y="292"/>
                    <a:pt x="229" y="732"/>
                  </a:cubicBezTo>
                  <a:cubicBezTo>
                    <a:pt x="73" y="1007"/>
                    <a:pt x="16" y="1311"/>
                    <a:pt x="0" y="1629"/>
                  </a:cubicBezTo>
                  <a:cubicBezTo>
                    <a:pt x="32" y="1648"/>
                    <a:pt x="70" y="1667"/>
                    <a:pt x="108" y="1686"/>
                  </a:cubicBezTo>
                  <a:cubicBezTo>
                    <a:pt x="124" y="1567"/>
                    <a:pt x="148" y="1451"/>
                    <a:pt x="181" y="1335"/>
                  </a:cubicBezTo>
                  <a:cubicBezTo>
                    <a:pt x="210" y="1225"/>
                    <a:pt x="259" y="1109"/>
                    <a:pt x="361" y="1058"/>
                  </a:cubicBezTo>
                  <a:cubicBezTo>
                    <a:pt x="259" y="990"/>
                    <a:pt x="235" y="845"/>
                    <a:pt x="275" y="732"/>
                  </a:cubicBezTo>
                  <a:cubicBezTo>
                    <a:pt x="318" y="619"/>
                    <a:pt x="415" y="532"/>
                    <a:pt x="520" y="476"/>
                  </a:cubicBezTo>
                  <a:cubicBezTo>
                    <a:pt x="659" y="399"/>
                    <a:pt x="812" y="361"/>
                    <a:pt x="966" y="361"/>
                  </a:cubicBezTo>
                  <a:cubicBezTo>
                    <a:pt x="1100" y="361"/>
                    <a:pt x="1234" y="390"/>
                    <a:pt x="1358" y="449"/>
                  </a:cubicBezTo>
                  <a:cubicBezTo>
                    <a:pt x="1501" y="371"/>
                    <a:pt x="1652" y="314"/>
                    <a:pt x="1806" y="274"/>
                  </a:cubicBezTo>
                  <a:cubicBezTo>
                    <a:pt x="1866" y="258"/>
                    <a:pt x="1930" y="245"/>
                    <a:pt x="1993" y="245"/>
                  </a:cubicBezTo>
                  <a:cubicBezTo>
                    <a:pt x="2048" y="245"/>
                    <a:pt x="2101" y="255"/>
                    <a:pt x="2148" y="282"/>
                  </a:cubicBezTo>
                  <a:cubicBezTo>
                    <a:pt x="2207" y="319"/>
                    <a:pt x="2256" y="373"/>
                    <a:pt x="2288" y="435"/>
                  </a:cubicBezTo>
                  <a:cubicBezTo>
                    <a:pt x="2336" y="516"/>
                    <a:pt x="2361" y="608"/>
                    <a:pt x="2355" y="699"/>
                  </a:cubicBezTo>
                  <a:cubicBezTo>
                    <a:pt x="2345" y="791"/>
                    <a:pt x="2331" y="907"/>
                    <a:pt x="2242" y="934"/>
                  </a:cubicBezTo>
                  <a:cubicBezTo>
                    <a:pt x="2501" y="1203"/>
                    <a:pt x="2636" y="1551"/>
                    <a:pt x="2714" y="1920"/>
                  </a:cubicBezTo>
                  <a:cubicBezTo>
                    <a:pt x="2746" y="1904"/>
                    <a:pt x="2781" y="1888"/>
                    <a:pt x="2813" y="1872"/>
                  </a:cubicBezTo>
                  <a:cubicBezTo>
                    <a:pt x="2803" y="1772"/>
                    <a:pt x="2789" y="1669"/>
                    <a:pt x="2776" y="1570"/>
                  </a:cubicBezTo>
                  <a:cubicBezTo>
                    <a:pt x="2695" y="998"/>
                    <a:pt x="2520" y="252"/>
                    <a:pt x="1900" y="58"/>
                  </a:cubicBezTo>
                  <a:cubicBezTo>
                    <a:pt x="1777" y="19"/>
                    <a:pt x="1649" y="1"/>
                    <a:pt x="1520"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5"/>
            <p:cNvSpPr/>
            <p:nvPr/>
          </p:nvSpPr>
          <p:spPr>
            <a:xfrm>
              <a:off x="1520626" y="1833975"/>
              <a:ext cx="6111645" cy="2084448"/>
            </a:xfrm>
            <a:custGeom>
              <a:avLst/>
              <a:gdLst/>
              <a:ahLst/>
              <a:cxnLst/>
              <a:rect l="l" t="t" r="r" b="b"/>
              <a:pathLst>
                <a:path w="72199" h="21508" extrusionOk="0">
                  <a:moveTo>
                    <a:pt x="71867" y="1"/>
                  </a:moveTo>
                  <a:cubicBezTo>
                    <a:pt x="67130" y="351"/>
                    <a:pt x="62314" y="351"/>
                    <a:pt x="57415" y="351"/>
                  </a:cubicBezTo>
                  <a:cubicBezTo>
                    <a:pt x="51446" y="351"/>
                    <a:pt x="45483" y="402"/>
                    <a:pt x="39519" y="405"/>
                  </a:cubicBezTo>
                  <a:cubicBezTo>
                    <a:pt x="32051" y="407"/>
                    <a:pt x="24646" y="929"/>
                    <a:pt x="17209" y="929"/>
                  </a:cubicBezTo>
                  <a:cubicBezTo>
                    <a:pt x="14873" y="929"/>
                    <a:pt x="12533" y="877"/>
                    <a:pt x="10187" y="742"/>
                  </a:cubicBezTo>
                  <a:cubicBezTo>
                    <a:pt x="9552" y="705"/>
                    <a:pt x="8925" y="691"/>
                    <a:pt x="8301" y="691"/>
                  </a:cubicBezTo>
                  <a:cubicBezTo>
                    <a:pt x="6568" y="691"/>
                    <a:pt x="4863" y="796"/>
                    <a:pt x="3092" y="796"/>
                  </a:cubicBezTo>
                  <a:cubicBezTo>
                    <a:pt x="3029" y="796"/>
                    <a:pt x="2966" y="796"/>
                    <a:pt x="2903" y="796"/>
                  </a:cubicBezTo>
                  <a:cubicBezTo>
                    <a:pt x="2825" y="795"/>
                    <a:pt x="2747" y="795"/>
                    <a:pt x="2669" y="795"/>
                  </a:cubicBezTo>
                  <a:cubicBezTo>
                    <a:pt x="2113" y="795"/>
                    <a:pt x="1544" y="805"/>
                    <a:pt x="986" y="805"/>
                  </a:cubicBezTo>
                  <a:cubicBezTo>
                    <a:pt x="715" y="805"/>
                    <a:pt x="447" y="803"/>
                    <a:pt x="184" y="796"/>
                  </a:cubicBezTo>
                  <a:lnTo>
                    <a:pt x="184" y="796"/>
                  </a:lnTo>
                  <a:cubicBezTo>
                    <a:pt x="1" y="5363"/>
                    <a:pt x="556" y="9255"/>
                    <a:pt x="550" y="13809"/>
                  </a:cubicBezTo>
                  <a:cubicBezTo>
                    <a:pt x="548" y="16878"/>
                    <a:pt x="426" y="18465"/>
                    <a:pt x="588" y="21508"/>
                  </a:cubicBezTo>
                  <a:cubicBezTo>
                    <a:pt x="2720" y="21508"/>
                    <a:pt x="4417" y="21260"/>
                    <a:pt x="6473" y="21203"/>
                  </a:cubicBezTo>
                  <a:cubicBezTo>
                    <a:pt x="6982" y="21189"/>
                    <a:pt x="7487" y="21184"/>
                    <a:pt x="7988" y="21184"/>
                  </a:cubicBezTo>
                  <a:cubicBezTo>
                    <a:pt x="9634" y="21184"/>
                    <a:pt x="11247" y="21241"/>
                    <a:pt x="12843" y="21241"/>
                  </a:cubicBezTo>
                  <a:cubicBezTo>
                    <a:pt x="13507" y="21241"/>
                    <a:pt x="14168" y="21231"/>
                    <a:pt x="14827" y="21203"/>
                  </a:cubicBezTo>
                  <a:cubicBezTo>
                    <a:pt x="15212" y="21187"/>
                    <a:pt x="15597" y="21180"/>
                    <a:pt x="15981" y="21180"/>
                  </a:cubicBezTo>
                  <a:cubicBezTo>
                    <a:pt x="17687" y="21180"/>
                    <a:pt x="19387" y="21311"/>
                    <a:pt x="21088" y="21311"/>
                  </a:cubicBezTo>
                  <a:cubicBezTo>
                    <a:pt x="21730" y="21311"/>
                    <a:pt x="22373" y="21292"/>
                    <a:pt x="23017" y="21241"/>
                  </a:cubicBezTo>
                  <a:cubicBezTo>
                    <a:pt x="23993" y="21163"/>
                    <a:pt x="24972" y="21144"/>
                    <a:pt x="25951" y="21144"/>
                  </a:cubicBezTo>
                  <a:cubicBezTo>
                    <a:pt x="26870" y="21144"/>
                    <a:pt x="27789" y="21161"/>
                    <a:pt x="28708" y="21161"/>
                  </a:cubicBezTo>
                  <a:cubicBezTo>
                    <a:pt x="29394" y="21161"/>
                    <a:pt x="30079" y="21152"/>
                    <a:pt x="30764" y="21120"/>
                  </a:cubicBezTo>
                  <a:cubicBezTo>
                    <a:pt x="33453" y="20993"/>
                    <a:pt x="36090" y="20931"/>
                    <a:pt x="38736" y="20931"/>
                  </a:cubicBezTo>
                  <a:cubicBezTo>
                    <a:pt x="40974" y="20931"/>
                    <a:pt x="43219" y="20975"/>
                    <a:pt x="45507" y="21060"/>
                  </a:cubicBezTo>
                  <a:cubicBezTo>
                    <a:pt x="46455" y="21096"/>
                    <a:pt x="47381" y="21111"/>
                    <a:pt x="48295" y="21111"/>
                  </a:cubicBezTo>
                  <a:cubicBezTo>
                    <a:pt x="52058" y="21111"/>
                    <a:pt x="55612" y="20856"/>
                    <a:pt x="59687" y="20713"/>
                  </a:cubicBezTo>
                  <a:cubicBezTo>
                    <a:pt x="61163" y="20661"/>
                    <a:pt x="62749" y="20645"/>
                    <a:pt x="64363" y="20645"/>
                  </a:cubicBezTo>
                  <a:cubicBezTo>
                    <a:pt x="67021" y="20645"/>
                    <a:pt x="69756" y="20688"/>
                    <a:pt x="72199" y="20688"/>
                  </a:cubicBezTo>
                  <a:cubicBezTo>
                    <a:pt x="71778" y="18587"/>
                    <a:pt x="72166" y="16792"/>
                    <a:pt x="72166" y="14695"/>
                  </a:cubicBezTo>
                  <a:cubicBezTo>
                    <a:pt x="72164" y="12248"/>
                    <a:pt x="71867" y="10047"/>
                    <a:pt x="71867" y="7635"/>
                  </a:cubicBezTo>
                  <a:cubicBezTo>
                    <a:pt x="71867" y="5132"/>
                    <a:pt x="71986" y="2609"/>
                    <a:pt x="71867" y="1"/>
                  </a:cubicBezTo>
                  <a:close/>
                </a:path>
              </a:pathLst>
            </a:custGeom>
            <a:solidFill>
              <a:srgbClr val="FFFFFF"/>
            </a:solidFill>
            <a:ln w="9525" cap="flat" cmpd="sng">
              <a:solidFill>
                <a:srgbClr val="20409A"/>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700">
                  <a:solidFill>
                    <a:srgbClr val="0141B3"/>
                  </a:solidFill>
                  <a:latin typeface="Lemonada Medium"/>
                  <a:ea typeface="Lemonada Medium"/>
                  <a:cs typeface="Lemonada Medium"/>
                  <a:sym typeface="Lemonada Medium"/>
                </a:rPr>
                <a:t>Thanks!</a:t>
              </a:r>
              <a:endParaRPr sz="4700">
                <a:solidFill>
                  <a:srgbClr val="0141B3"/>
                </a:solidFill>
                <a:latin typeface="Lemonada Medium"/>
                <a:ea typeface="Lemonada Medium"/>
                <a:cs typeface="Lemonada Medium"/>
                <a:sym typeface="Lemonada Medium"/>
              </a:endParaRPr>
            </a:p>
          </p:txBody>
        </p:sp>
        <p:sp>
          <p:nvSpPr>
            <p:cNvPr id="393" name="Google Shape;393;p45"/>
            <p:cNvSpPr/>
            <p:nvPr/>
          </p:nvSpPr>
          <p:spPr>
            <a:xfrm>
              <a:off x="1470678" y="2050003"/>
              <a:ext cx="165660" cy="192494"/>
            </a:xfrm>
            <a:custGeom>
              <a:avLst/>
              <a:gdLst/>
              <a:ahLst/>
              <a:cxnLst/>
              <a:rect l="l" t="t" r="r" b="b"/>
              <a:pathLst>
                <a:path w="1957" h="2274" extrusionOk="0">
                  <a:moveTo>
                    <a:pt x="539" y="1"/>
                  </a:moveTo>
                  <a:cubicBezTo>
                    <a:pt x="445" y="1"/>
                    <a:pt x="337" y="65"/>
                    <a:pt x="332" y="149"/>
                  </a:cubicBezTo>
                  <a:cubicBezTo>
                    <a:pt x="324" y="238"/>
                    <a:pt x="337" y="329"/>
                    <a:pt x="372" y="413"/>
                  </a:cubicBezTo>
                  <a:cubicBezTo>
                    <a:pt x="316" y="416"/>
                    <a:pt x="259" y="424"/>
                    <a:pt x="205" y="435"/>
                  </a:cubicBezTo>
                  <a:cubicBezTo>
                    <a:pt x="87" y="456"/>
                    <a:pt x="0" y="588"/>
                    <a:pt x="60" y="688"/>
                  </a:cubicBezTo>
                  <a:cubicBezTo>
                    <a:pt x="103" y="766"/>
                    <a:pt x="154" y="839"/>
                    <a:pt x="216" y="903"/>
                  </a:cubicBezTo>
                  <a:cubicBezTo>
                    <a:pt x="235" y="922"/>
                    <a:pt x="256" y="938"/>
                    <a:pt x="281" y="952"/>
                  </a:cubicBezTo>
                  <a:cubicBezTo>
                    <a:pt x="184" y="960"/>
                    <a:pt x="87" y="1014"/>
                    <a:pt x="81" y="1097"/>
                  </a:cubicBezTo>
                  <a:cubicBezTo>
                    <a:pt x="76" y="1246"/>
                    <a:pt x="124" y="1391"/>
                    <a:pt x="221" y="1507"/>
                  </a:cubicBezTo>
                  <a:cubicBezTo>
                    <a:pt x="194" y="1518"/>
                    <a:pt x="170" y="1531"/>
                    <a:pt x="143" y="1545"/>
                  </a:cubicBezTo>
                  <a:cubicBezTo>
                    <a:pt x="17" y="1618"/>
                    <a:pt x="19" y="1752"/>
                    <a:pt x="130" y="1849"/>
                  </a:cubicBezTo>
                  <a:cubicBezTo>
                    <a:pt x="424" y="2116"/>
                    <a:pt x="894" y="2273"/>
                    <a:pt x="1325" y="2273"/>
                  </a:cubicBezTo>
                  <a:cubicBezTo>
                    <a:pt x="1451" y="2273"/>
                    <a:pt x="1573" y="2260"/>
                    <a:pt x="1687" y="2232"/>
                  </a:cubicBezTo>
                  <a:cubicBezTo>
                    <a:pt x="1957" y="2167"/>
                    <a:pt x="1854" y="1830"/>
                    <a:pt x="1574" y="1828"/>
                  </a:cubicBezTo>
                  <a:cubicBezTo>
                    <a:pt x="1418" y="1828"/>
                    <a:pt x="1262" y="1812"/>
                    <a:pt x="1108" y="1782"/>
                  </a:cubicBezTo>
                  <a:cubicBezTo>
                    <a:pt x="1121" y="1763"/>
                    <a:pt x="1132" y="1744"/>
                    <a:pt x="1138" y="1723"/>
                  </a:cubicBezTo>
                  <a:cubicBezTo>
                    <a:pt x="1151" y="1723"/>
                    <a:pt x="1164" y="1724"/>
                    <a:pt x="1177" y="1724"/>
                  </a:cubicBezTo>
                  <a:cubicBezTo>
                    <a:pt x="1253" y="1724"/>
                    <a:pt x="1328" y="1711"/>
                    <a:pt x="1402" y="1690"/>
                  </a:cubicBezTo>
                  <a:cubicBezTo>
                    <a:pt x="1426" y="1682"/>
                    <a:pt x="1448" y="1671"/>
                    <a:pt x="1466" y="1655"/>
                  </a:cubicBezTo>
                  <a:cubicBezTo>
                    <a:pt x="1607" y="1609"/>
                    <a:pt x="1660" y="1442"/>
                    <a:pt x="1520" y="1345"/>
                  </a:cubicBezTo>
                  <a:cubicBezTo>
                    <a:pt x="1342" y="1224"/>
                    <a:pt x="1130" y="1168"/>
                    <a:pt x="938" y="1065"/>
                  </a:cubicBezTo>
                  <a:cubicBezTo>
                    <a:pt x="836" y="1012"/>
                    <a:pt x="701" y="945"/>
                    <a:pt x="764" y="945"/>
                  </a:cubicBezTo>
                  <a:cubicBezTo>
                    <a:pt x="780" y="945"/>
                    <a:pt x="810" y="949"/>
                    <a:pt x="857" y="960"/>
                  </a:cubicBezTo>
                  <a:cubicBezTo>
                    <a:pt x="925" y="976"/>
                    <a:pt x="992" y="998"/>
                    <a:pt x="1057" y="1022"/>
                  </a:cubicBezTo>
                  <a:lnTo>
                    <a:pt x="1070" y="1027"/>
                  </a:lnTo>
                  <a:cubicBezTo>
                    <a:pt x="1089" y="1035"/>
                    <a:pt x="1111" y="1041"/>
                    <a:pt x="1130" y="1046"/>
                  </a:cubicBezTo>
                  <a:cubicBezTo>
                    <a:pt x="1158" y="1055"/>
                    <a:pt x="1184" y="1059"/>
                    <a:pt x="1208" y="1059"/>
                  </a:cubicBezTo>
                  <a:cubicBezTo>
                    <a:pt x="1393" y="1059"/>
                    <a:pt x="1468" y="829"/>
                    <a:pt x="1321" y="718"/>
                  </a:cubicBezTo>
                  <a:cubicBezTo>
                    <a:pt x="1337" y="623"/>
                    <a:pt x="1278" y="521"/>
                    <a:pt x="1127" y="488"/>
                  </a:cubicBezTo>
                  <a:lnTo>
                    <a:pt x="1049" y="472"/>
                  </a:lnTo>
                  <a:cubicBezTo>
                    <a:pt x="1003" y="462"/>
                    <a:pt x="957" y="443"/>
                    <a:pt x="917" y="418"/>
                  </a:cubicBezTo>
                  <a:lnTo>
                    <a:pt x="917" y="418"/>
                  </a:lnTo>
                  <a:cubicBezTo>
                    <a:pt x="1027" y="440"/>
                    <a:pt x="1135" y="472"/>
                    <a:pt x="1240" y="513"/>
                  </a:cubicBezTo>
                  <a:cubicBezTo>
                    <a:pt x="1276" y="526"/>
                    <a:pt x="1310" y="532"/>
                    <a:pt x="1343" y="532"/>
                  </a:cubicBezTo>
                  <a:cubicBezTo>
                    <a:pt x="1555" y="532"/>
                    <a:pt x="1668" y="278"/>
                    <a:pt x="1431" y="189"/>
                  </a:cubicBezTo>
                  <a:cubicBezTo>
                    <a:pt x="1135" y="79"/>
                    <a:pt x="860" y="1"/>
                    <a:pt x="539"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5"/>
            <p:cNvSpPr/>
            <p:nvPr/>
          </p:nvSpPr>
          <p:spPr>
            <a:xfrm>
              <a:off x="2910998" y="1848197"/>
              <a:ext cx="190547" cy="155587"/>
            </a:xfrm>
            <a:custGeom>
              <a:avLst/>
              <a:gdLst/>
              <a:ahLst/>
              <a:cxnLst/>
              <a:rect l="l" t="t" r="r" b="b"/>
              <a:pathLst>
                <a:path w="2251" h="1838" extrusionOk="0">
                  <a:moveTo>
                    <a:pt x="369" y="1"/>
                  </a:moveTo>
                  <a:cubicBezTo>
                    <a:pt x="294" y="1"/>
                    <a:pt x="216" y="35"/>
                    <a:pt x="181" y="91"/>
                  </a:cubicBezTo>
                  <a:cubicBezTo>
                    <a:pt x="173" y="100"/>
                    <a:pt x="170" y="105"/>
                    <a:pt x="165" y="110"/>
                  </a:cubicBezTo>
                  <a:cubicBezTo>
                    <a:pt x="78" y="132"/>
                    <a:pt x="3" y="191"/>
                    <a:pt x="3" y="291"/>
                  </a:cubicBezTo>
                  <a:cubicBezTo>
                    <a:pt x="0" y="469"/>
                    <a:pt x="35" y="638"/>
                    <a:pt x="51" y="814"/>
                  </a:cubicBezTo>
                  <a:cubicBezTo>
                    <a:pt x="57" y="881"/>
                    <a:pt x="59" y="946"/>
                    <a:pt x="62" y="1010"/>
                  </a:cubicBezTo>
                  <a:cubicBezTo>
                    <a:pt x="65" y="1131"/>
                    <a:pt x="167" y="1190"/>
                    <a:pt x="271" y="1190"/>
                  </a:cubicBezTo>
                  <a:cubicBezTo>
                    <a:pt x="339" y="1190"/>
                    <a:pt x="408" y="1164"/>
                    <a:pt x="450" y="1113"/>
                  </a:cubicBezTo>
                  <a:cubicBezTo>
                    <a:pt x="458" y="1196"/>
                    <a:pt x="464" y="1280"/>
                    <a:pt x="469" y="1366"/>
                  </a:cubicBezTo>
                  <a:cubicBezTo>
                    <a:pt x="472" y="1482"/>
                    <a:pt x="576" y="1540"/>
                    <a:pt x="681" y="1540"/>
                  </a:cubicBezTo>
                  <a:cubicBezTo>
                    <a:pt x="787" y="1540"/>
                    <a:pt x="892" y="1480"/>
                    <a:pt x="889" y="1361"/>
                  </a:cubicBezTo>
                  <a:cubicBezTo>
                    <a:pt x="889" y="1342"/>
                    <a:pt x="889" y="1320"/>
                    <a:pt x="887" y="1301"/>
                  </a:cubicBezTo>
                  <a:cubicBezTo>
                    <a:pt x="881" y="1140"/>
                    <a:pt x="868" y="978"/>
                    <a:pt x="844" y="816"/>
                  </a:cubicBezTo>
                  <a:cubicBezTo>
                    <a:pt x="841" y="765"/>
                    <a:pt x="844" y="717"/>
                    <a:pt x="849" y="668"/>
                  </a:cubicBezTo>
                  <a:cubicBezTo>
                    <a:pt x="898" y="760"/>
                    <a:pt x="935" y="862"/>
                    <a:pt x="951" y="967"/>
                  </a:cubicBezTo>
                  <a:cubicBezTo>
                    <a:pt x="965" y="1207"/>
                    <a:pt x="978" y="1444"/>
                    <a:pt x="986" y="1684"/>
                  </a:cubicBezTo>
                  <a:cubicBezTo>
                    <a:pt x="986" y="1786"/>
                    <a:pt x="1076" y="1837"/>
                    <a:pt x="1166" y="1837"/>
                  </a:cubicBezTo>
                  <a:cubicBezTo>
                    <a:pt x="1260" y="1837"/>
                    <a:pt x="1354" y="1784"/>
                    <a:pt x="1356" y="1679"/>
                  </a:cubicBezTo>
                  <a:cubicBezTo>
                    <a:pt x="1356" y="1468"/>
                    <a:pt x="1345" y="1253"/>
                    <a:pt x="1366" y="1043"/>
                  </a:cubicBezTo>
                  <a:cubicBezTo>
                    <a:pt x="1374" y="962"/>
                    <a:pt x="1380" y="865"/>
                    <a:pt x="1393" y="768"/>
                  </a:cubicBezTo>
                  <a:cubicBezTo>
                    <a:pt x="1423" y="819"/>
                    <a:pt x="1450" y="873"/>
                    <a:pt x="1469" y="930"/>
                  </a:cubicBezTo>
                  <a:cubicBezTo>
                    <a:pt x="1517" y="1056"/>
                    <a:pt x="1461" y="1175"/>
                    <a:pt x="1504" y="1291"/>
                  </a:cubicBezTo>
                  <a:cubicBezTo>
                    <a:pt x="1525" y="1350"/>
                    <a:pt x="1577" y="1371"/>
                    <a:pt x="1639" y="1390"/>
                  </a:cubicBezTo>
                  <a:cubicBezTo>
                    <a:pt x="1654" y="1395"/>
                    <a:pt x="1670" y="1398"/>
                    <a:pt x="1687" y="1398"/>
                  </a:cubicBezTo>
                  <a:cubicBezTo>
                    <a:pt x="1740" y="1398"/>
                    <a:pt x="1793" y="1373"/>
                    <a:pt x="1830" y="1345"/>
                  </a:cubicBezTo>
                  <a:cubicBezTo>
                    <a:pt x="2250" y="1013"/>
                    <a:pt x="1795" y="312"/>
                    <a:pt x="1407" y="126"/>
                  </a:cubicBezTo>
                  <a:cubicBezTo>
                    <a:pt x="1367" y="107"/>
                    <a:pt x="1323" y="98"/>
                    <a:pt x="1281" y="98"/>
                  </a:cubicBezTo>
                  <a:cubicBezTo>
                    <a:pt x="1192" y="98"/>
                    <a:pt x="1105" y="138"/>
                    <a:pt x="1048" y="213"/>
                  </a:cubicBezTo>
                  <a:cubicBezTo>
                    <a:pt x="1038" y="232"/>
                    <a:pt x="1027" y="250"/>
                    <a:pt x="1016" y="272"/>
                  </a:cubicBezTo>
                  <a:cubicBezTo>
                    <a:pt x="978" y="237"/>
                    <a:pt x="941" y="202"/>
                    <a:pt x="898" y="175"/>
                  </a:cubicBezTo>
                  <a:cubicBezTo>
                    <a:pt x="853" y="146"/>
                    <a:pt x="798" y="129"/>
                    <a:pt x="744" y="129"/>
                  </a:cubicBezTo>
                  <a:cubicBezTo>
                    <a:pt x="694" y="129"/>
                    <a:pt x="646" y="144"/>
                    <a:pt x="609" y="178"/>
                  </a:cubicBezTo>
                  <a:cubicBezTo>
                    <a:pt x="577" y="135"/>
                    <a:pt x="542" y="91"/>
                    <a:pt x="504" y="51"/>
                  </a:cubicBezTo>
                  <a:cubicBezTo>
                    <a:pt x="469" y="16"/>
                    <a:pt x="420" y="1"/>
                    <a:pt x="369"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5"/>
            <p:cNvSpPr/>
            <p:nvPr/>
          </p:nvSpPr>
          <p:spPr>
            <a:xfrm>
              <a:off x="3384363" y="1854038"/>
              <a:ext cx="135101" cy="143905"/>
            </a:xfrm>
            <a:custGeom>
              <a:avLst/>
              <a:gdLst/>
              <a:ahLst/>
              <a:cxnLst/>
              <a:rect l="l" t="t" r="r" b="b"/>
              <a:pathLst>
                <a:path w="1596" h="1700" extrusionOk="0">
                  <a:moveTo>
                    <a:pt x="843" y="1"/>
                  </a:moveTo>
                  <a:cubicBezTo>
                    <a:pt x="842" y="1"/>
                    <a:pt x="840" y="1"/>
                    <a:pt x="839" y="1"/>
                  </a:cubicBezTo>
                  <a:cubicBezTo>
                    <a:pt x="731" y="6"/>
                    <a:pt x="634" y="122"/>
                    <a:pt x="669" y="225"/>
                  </a:cubicBezTo>
                  <a:cubicBezTo>
                    <a:pt x="636" y="129"/>
                    <a:pt x="604" y="93"/>
                    <a:pt x="573" y="93"/>
                  </a:cubicBezTo>
                  <a:cubicBezTo>
                    <a:pt x="512" y="93"/>
                    <a:pt x="458" y="232"/>
                    <a:pt x="421" y="335"/>
                  </a:cubicBezTo>
                  <a:cubicBezTo>
                    <a:pt x="410" y="334"/>
                    <a:pt x="400" y="333"/>
                    <a:pt x="390" y="333"/>
                  </a:cubicBezTo>
                  <a:cubicBezTo>
                    <a:pt x="0" y="333"/>
                    <a:pt x="307" y="1143"/>
                    <a:pt x="488" y="1354"/>
                  </a:cubicBezTo>
                  <a:cubicBezTo>
                    <a:pt x="521" y="1389"/>
                    <a:pt x="558" y="1426"/>
                    <a:pt x="607" y="1429"/>
                  </a:cubicBezTo>
                  <a:cubicBezTo>
                    <a:pt x="648" y="1429"/>
                    <a:pt x="689" y="1389"/>
                    <a:pt x="683" y="1352"/>
                  </a:cubicBezTo>
                  <a:lnTo>
                    <a:pt x="683" y="1352"/>
                  </a:lnTo>
                  <a:cubicBezTo>
                    <a:pt x="736" y="1473"/>
                    <a:pt x="814" y="1579"/>
                    <a:pt x="917" y="1664"/>
                  </a:cubicBezTo>
                  <a:cubicBezTo>
                    <a:pt x="939" y="1682"/>
                    <a:pt x="967" y="1700"/>
                    <a:pt x="995" y="1700"/>
                  </a:cubicBezTo>
                  <a:cubicBezTo>
                    <a:pt x="1004" y="1700"/>
                    <a:pt x="1013" y="1698"/>
                    <a:pt x="1022" y="1693"/>
                  </a:cubicBezTo>
                  <a:cubicBezTo>
                    <a:pt x="1057" y="1677"/>
                    <a:pt x="1062" y="1634"/>
                    <a:pt x="1065" y="1596"/>
                  </a:cubicBezTo>
                  <a:cubicBezTo>
                    <a:pt x="1068" y="1491"/>
                    <a:pt x="1057" y="1389"/>
                    <a:pt x="1035" y="1289"/>
                  </a:cubicBezTo>
                  <a:lnTo>
                    <a:pt x="1035" y="1289"/>
                  </a:lnTo>
                  <a:cubicBezTo>
                    <a:pt x="1065" y="1391"/>
                    <a:pt x="1130" y="1483"/>
                    <a:pt x="1219" y="1545"/>
                  </a:cubicBezTo>
                  <a:cubicBezTo>
                    <a:pt x="1234" y="1560"/>
                    <a:pt x="1254" y="1568"/>
                    <a:pt x="1274" y="1568"/>
                  </a:cubicBezTo>
                  <a:cubicBezTo>
                    <a:pt x="1279" y="1568"/>
                    <a:pt x="1284" y="1568"/>
                    <a:pt x="1289" y="1567"/>
                  </a:cubicBezTo>
                  <a:cubicBezTo>
                    <a:pt x="1324" y="1553"/>
                    <a:pt x="1329" y="1507"/>
                    <a:pt x="1326" y="1470"/>
                  </a:cubicBezTo>
                  <a:cubicBezTo>
                    <a:pt x="1316" y="1286"/>
                    <a:pt x="1308" y="1103"/>
                    <a:pt x="1299" y="917"/>
                  </a:cubicBezTo>
                  <a:lnTo>
                    <a:pt x="1299" y="917"/>
                  </a:lnTo>
                  <a:cubicBezTo>
                    <a:pt x="1316" y="1022"/>
                    <a:pt x="1356" y="1119"/>
                    <a:pt x="1421" y="1205"/>
                  </a:cubicBezTo>
                  <a:cubicBezTo>
                    <a:pt x="1437" y="1224"/>
                    <a:pt x="1461" y="1245"/>
                    <a:pt x="1483" y="1245"/>
                  </a:cubicBezTo>
                  <a:cubicBezTo>
                    <a:pt x="1491" y="1245"/>
                    <a:pt x="1498" y="1243"/>
                    <a:pt x="1504" y="1238"/>
                  </a:cubicBezTo>
                  <a:cubicBezTo>
                    <a:pt x="1515" y="1227"/>
                    <a:pt x="1520" y="1214"/>
                    <a:pt x="1523" y="1200"/>
                  </a:cubicBezTo>
                  <a:cubicBezTo>
                    <a:pt x="1596" y="887"/>
                    <a:pt x="1458" y="569"/>
                    <a:pt x="1326" y="278"/>
                  </a:cubicBezTo>
                  <a:cubicBezTo>
                    <a:pt x="1299" y="225"/>
                    <a:pt x="1273" y="168"/>
                    <a:pt x="1221" y="138"/>
                  </a:cubicBezTo>
                  <a:cubicBezTo>
                    <a:pt x="1206" y="130"/>
                    <a:pt x="1188" y="126"/>
                    <a:pt x="1170" y="126"/>
                  </a:cubicBezTo>
                  <a:cubicBezTo>
                    <a:pt x="1128" y="126"/>
                    <a:pt x="1086" y="147"/>
                    <a:pt x="1078" y="187"/>
                  </a:cubicBezTo>
                  <a:cubicBezTo>
                    <a:pt x="1044" y="89"/>
                    <a:pt x="949" y="1"/>
                    <a:pt x="843"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5"/>
            <p:cNvSpPr/>
            <p:nvPr/>
          </p:nvSpPr>
          <p:spPr>
            <a:xfrm>
              <a:off x="5966524" y="1801978"/>
              <a:ext cx="178273" cy="159735"/>
            </a:xfrm>
            <a:custGeom>
              <a:avLst/>
              <a:gdLst/>
              <a:ahLst/>
              <a:cxnLst/>
              <a:rect l="l" t="t" r="r" b="b"/>
              <a:pathLst>
                <a:path w="2106" h="1887" extrusionOk="0">
                  <a:moveTo>
                    <a:pt x="428" y="1"/>
                  </a:moveTo>
                  <a:cubicBezTo>
                    <a:pt x="368" y="1"/>
                    <a:pt x="308" y="22"/>
                    <a:pt x="273" y="61"/>
                  </a:cubicBezTo>
                  <a:cubicBezTo>
                    <a:pt x="270" y="69"/>
                    <a:pt x="265" y="72"/>
                    <a:pt x="262" y="77"/>
                  </a:cubicBezTo>
                  <a:cubicBezTo>
                    <a:pt x="176" y="82"/>
                    <a:pt x="95" y="128"/>
                    <a:pt x="76" y="225"/>
                  </a:cubicBezTo>
                  <a:cubicBezTo>
                    <a:pt x="46" y="392"/>
                    <a:pt x="52" y="562"/>
                    <a:pt x="41" y="729"/>
                  </a:cubicBezTo>
                  <a:cubicBezTo>
                    <a:pt x="35" y="794"/>
                    <a:pt x="27" y="856"/>
                    <a:pt x="19" y="920"/>
                  </a:cubicBezTo>
                  <a:cubicBezTo>
                    <a:pt x="1" y="1052"/>
                    <a:pt x="118" y="1128"/>
                    <a:pt x="233" y="1128"/>
                  </a:cubicBezTo>
                  <a:cubicBezTo>
                    <a:pt x="285" y="1128"/>
                    <a:pt x="336" y="1112"/>
                    <a:pt x="375" y="1079"/>
                  </a:cubicBezTo>
                  <a:lnTo>
                    <a:pt x="375" y="1079"/>
                  </a:lnTo>
                  <a:cubicBezTo>
                    <a:pt x="367" y="1163"/>
                    <a:pt x="359" y="1244"/>
                    <a:pt x="351" y="1325"/>
                  </a:cubicBezTo>
                  <a:cubicBezTo>
                    <a:pt x="332" y="1453"/>
                    <a:pt x="454" y="1529"/>
                    <a:pt x="568" y="1529"/>
                  </a:cubicBezTo>
                  <a:cubicBezTo>
                    <a:pt x="656" y="1529"/>
                    <a:pt x="740" y="1485"/>
                    <a:pt x="755" y="1387"/>
                  </a:cubicBezTo>
                  <a:cubicBezTo>
                    <a:pt x="758" y="1368"/>
                    <a:pt x="758" y="1349"/>
                    <a:pt x="760" y="1330"/>
                  </a:cubicBezTo>
                  <a:cubicBezTo>
                    <a:pt x="782" y="1174"/>
                    <a:pt x="793" y="1017"/>
                    <a:pt x="798" y="858"/>
                  </a:cubicBezTo>
                  <a:cubicBezTo>
                    <a:pt x="803" y="810"/>
                    <a:pt x="812" y="764"/>
                    <a:pt x="825" y="716"/>
                  </a:cubicBezTo>
                  <a:cubicBezTo>
                    <a:pt x="857" y="815"/>
                    <a:pt x="876" y="918"/>
                    <a:pt x="876" y="1020"/>
                  </a:cubicBezTo>
                  <a:cubicBezTo>
                    <a:pt x="852" y="1249"/>
                    <a:pt x="825" y="1478"/>
                    <a:pt x="793" y="1707"/>
                  </a:cubicBezTo>
                  <a:cubicBezTo>
                    <a:pt x="774" y="1821"/>
                    <a:pt x="880" y="1887"/>
                    <a:pt x="980" y="1887"/>
                  </a:cubicBezTo>
                  <a:cubicBezTo>
                    <a:pt x="1057" y="1887"/>
                    <a:pt x="1131" y="1849"/>
                    <a:pt x="1146" y="1764"/>
                  </a:cubicBezTo>
                  <a:cubicBezTo>
                    <a:pt x="1181" y="1562"/>
                    <a:pt x="1205" y="1354"/>
                    <a:pt x="1259" y="1158"/>
                  </a:cubicBezTo>
                  <a:cubicBezTo>
                    <a:pt x="1278" y="1079"/>
                    <a:pt x="1299" y="988"/>
                    <a:pt x="1326" y="899"/>
                  </a:cubicBezTo>
                  <a:cubicBezTo>
                    <a:pt x="1348" y="953"/>
                    <a:pt x="1364" y="1009"/>
                    <a:pt x="1375" y="1066"/>
                  </a:cubicBezTo>
                  <a:cubicBezTo>
                    <a:pt x="1399" y="1195"/>
                    <a:pt x="1326" y="1298"/>
                    <a:pt x="1348" y="1414"/>
                  </a:cubicBezTo>
                  <a:cubicBezTo>
                    <a:pt x="1359" y="1476"/>
                    <a:pt x="1404" y="1502"/>
                    <a:pt x="1461" y="1532"/>
                  </a:cubicBezTo>
                  <a:cubicBezTo>
                    <a:pt x="1487" y="1544"/>
                    <a:pt x="1515" y="1549"/>
                    <a:pt x="1543" y="1549"/>
                  </a:cubicBezTo>
                  <a:cubicBezTo>
                    <a:pt x="1580" y="1549"/>
                    <a:pt x="1618" y="1539"/>
                    <a:pt x="1652" y="1519"/>
                  </a:cubicBezTo>
                  <a:cubicBezTo>
                    <a:pt x="2105" y="1271"/>
                    <a:pt x="1782" y="530"/>
                    <a:pt x="1439" y="290"/>
                  </a:cubicBezTo>
                  <a:cubicBezTo>
                    <a:pt x="1392" y="256"/>
                    <a:pt x="1336" y="240"/>
                    <a:pt x="1280" y="240"/>
                  </a:cubicBezTo>
                  <a:cubicBezTo>
                    <a:pt x="1210" y="240"/>
                    <a:pt x="1140" y="266"/>
                    <a:pt x="1086" y="317"/>
                  </a:cubicBezTo>
                  <a:cubicBezTo>
                    <a:pt x="1070" y="330"/>
                    <a:pt x="1057" y="349"/>
                    <a:pt x="1043" y="365"/>
                  </a:cubicBezTo>
                  <a:cubicBezTo>
                    <a:pt x="1014" y="325"/>
                    <a:pt x="981" y="287"/>
                    <a:pt x="946" y="255"/>
                  </a:cubicBezTo>
                  <a:cubicBezTo>
                    <a:pt x="899" y="211"/>
                    <a:pt x="832" y="181"/>
                    <a:pt x="768" y="181"/>
                  </a:cubicBezTo>
                  <a:cubicBezTo>
                    <a:pt x="733" y="181"/>
                    <a:pt x="698" y="191"/>
                    <a:pt x="669" y="212"/>
                  </a:cubicBezTo>
                  <a:cubicBezTo>
                    <a:pt x="647" y="163"/>
                    <a:pt x="620" y="117"/>
                    <a:pt x="591" y="74"/>
                  </a:cubicBezTo>
                  <a:cubicBezTo>
                    <a:pt x="556" y="24"/>
                    <a:pt x="492" y="1"/>
                    <a:pt x="428"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5"/>
            <p:cNvSpPr/>
            <p:nvPr/>
          </p:nvSpPr>
          <p:spPr>
            <a:xfrm>
              <a:off x="4667475" y="1816553"/>
              <a:ext cx="162020" cy="117226"/>
            </a:xfrm>
            <a:custGeom>
              <a:avLst/>
              <a:gdLst/>
              <a:ahLst/>
              <a:cxnLst/>
              <a:rect l="l" t="t" r="r" b="b"/>
              <a:pathLst>
                <a:path w="1914" h="1206" extrusionOk="0">
                  <a:moveTo>
                    <a:pt x="1421" y="0"/>
                  </a:moveTo>
                  <a:cubicBezTo>
                    <a:pt x="1374" y="0"/>
                    <a:pt x="1328" y="22"/>
                    <a:pt x="1294" y="67"/>
                  </a:cubicBezTo>
                  <a:cubicBezTo>
                    <a:pt x="1280" y="85"/>
                    <a:pt x="1270" y="102"/>
                    <a:pt x="1259" y="121"/>
                  </a:cubicBezTo>
                  <a:cubicBezTo>
                    <a:pt x="1174" y="64"/>
                    <a:pt x="1075" y="32"/>
                    <a:pt x="974" y="32"/>
                  </a:cubicBezTo>
                  <a:cubicBezTo>
                    <a:pt x="960" y="32"/>
                    <a:pt x="945" y="33"/>
                    <a:pt x="930" y="34"/>
                  </a:cubicBezTo>
                  <a:cubicBezTo>
                    <a:pt x="863" y="37"/>
                    <a:pt x="814" y="104"/>
                    <a:pt x="803" y="169"/>
                  </a:cubicBezTo>
                  <a:cubicBezTo>
                    <a:pt x="793" y="153"/>
                    <a:pt x="782" y="139"/>
                    <a:pt x="766" y="129"/>
                  </a:cubicBezTo>
                  <a:cubicBezTo>
                    <a:pt x="714" y="85"/>
                    <a:pt x="658" y="50"/>
                    <a:pt x="596" y="24"/>
                  </a:cubicBezTo>
                  <a:cubicBezTo>
                    <a:pt x="580" y="16"/>
                    <a:pt x="562" y="12"/>
                    <a:pt x="544" y="12"/>
                  </a:cubicBezTo>
                  <a:cubicBezTo>
                    <a:pt x="476" y="12"/>
                    <a:pt x="402" y="64"/>
                    <a:pt x="383" y="126"/>
                  </a:cubicBezTo>
                  <a:cubicBezTo>
                    <a:pt x="372" y="164"/>
                    <a:pt x="361" y="201"/>
                    <a:pt x="356" y="239"/>
                  </a:cubicBezTo>
                  <a:cubicBezTo>
                    <a:pt x="302" y="222"/>
                    <a:pt x="245" y="213"/>
                    <a:pt x="187" y="213"/>
                  </a:cubicBezTo>
                  <a:cubicBezTo>
                    <a:pt x="172" y="213"/>
                    <a:pt x="158" y="214"/>
                    <a:pt x="143" y="215"/>
                  </a:cubicBezTo>
                  <a:cubicBezTo>
                    <a:pt x="76" y="220"/>
                    <a:pt x="17" y="296"/>
                    <a:pt x="14" y="360"/>
                  </a:cubicBezTo>
                  <a:cubicBezTo>
                    <a:pt x="0" y="573"/>
                    <a:pt x="49" y="759"/>
                    <a:pt x="130" y="959"/>
                  </a:cubicBezTo>
                  <a:cubicBezTo>
                    <a:pt x="153" y="1020"/>
                    <a:pt x="199" y="1045"/>
                    <a:pt x="247" y="1045"/>
                  </a:cubicBezTo>
                  <a:cubicBezTo>
                    <a:pt x="343" y="1045"/>
                    <a:pt x="449" y="944"/>
                    <a:pt x="402" y="824"/>
                  </a:cubicBezTo>
                  <a:cubicBezTo>
                    <a:pt x="372" y="754"/>
                    <a:pt x="351" y="681"/>
                    <a:pt x="340" y="608"/>
                  </a:cubicBezTo>
                  <a:lnTo>
                    <a:pt x="340" y="608"/>
                  </a:lnTo>
                  <a:cubicBezTo>
                    <a:pt x="356" y="633"/>
                    <a:pt x="370" y="662"/>
                    <a:pt x="378" y="695"/>
                  </a:cubicBezTo>
                  <a:cubicBezTo>
                    <a:pt x="380" y="713"/>
                    <a:pt x="383" y="730"/>
                    <a:pt x="386" y="748"/>
                  </a:cubicBezTo>
                  <a:cubicBezTo>
                    <a:pt x="395" y="825"/>
                    <a:pt x="462" y="878"/>
                    <a:pt x="537" y="878"/>
                  </a:cubicBezTo>
                  <a:cubicBezTo>
                    <a:pt x="546" y="878"/>
                    <a:pt x="556" y="877"/>
                    <a:pt x="566" y="875"/>
                  </a:cubicBezTo>
                  <a:cubicBezTo>
                    <a:pt x="596" y="910"/>
                    <a:pt x="639" y="925"/>
                    <a:pt x="683" y="925"/>
                  </a:cubicBezTo>
                  <a:cubicBezTo>
                    <a:pt x="780" y="925"/>
                    <a:pt x="879" y="851"/>
                    <a:pt x="844" y="740"/>
                  </a:cubicBezTo>
                  <a:cubicBezTo>
                    <a:pt x="838" y="727"/>
                    <a:pt x="836" y="713"/>
                    <a:pt x="830" y="700"/>
                  </a:cubicBezTo>
                  <a:lnTo>
                    <a:pt x="828" y="692"/>
                  </a:lnTo>
                  <a:cubicBezTo>
                    <a:pt x="809" y="646"/>
                    <a:pt x="795" y="603"/>
                    <a:pt x="785" y="557"/>
                  </a:cubicBezTo>
                  <a:cubicBezTo>
                    <a:pt x="773" y="504"/>
                    <a:pt x="774" y="484"/>
                    <a:pt x="782" y="484"/>
                  </a:cubicBezTo>
                  <a:cubicBezTo>
                    <a:pt x="797" y="484"/>
                    <a:pt x="836" y="555"/>
                    <a:pt x="868" y="611"/>
                  </a:cubicBezTo>
                  <a:cubicBezTo>
                    <a:pt x="941" y="738"/>
                    <a:pt x="979" y="880"/>
                    <a:pt x="1070" y="999"/>
                  </a:cubicBezTo>
                  <a:cubicBezTo>
                    <a:pt x="1099" y="1036"/>
                    <a:pt x="1139" y="1052"/>
                    <a:pt x="1179" y="1052"/>
                  </a:cubicBezTo>
                  <a:cubicBezTo>
                    <a:pt x="1239" y="1052"/>
                    <a:pt x="1300" y="1015"/>
                    <a:pt x="1326" y="959"/>
                  </a:cubicBezTo>
                  <a:cubicBezTo>
                    <a:pt x="1340" y="945"/>
                    <a:pt x="1350" y="929"/>
                    <a:pt x="1359" y="913"/>
                  </a:cubicBezTo>
                  <a:cubicBezTo>
                    <a:pt x="1383" y="856"/>
                    <a:pt x="1396" y="797"/>
                    <a:pt x="1396" y="735"/>
                  </a:cubicBezTo>
                  <a:cubicBezTo>
                    <a:pt x="1415" y="730"/>
                    <a:pt x="1431" y="721"/>
                    <a:pt x="1445" y="713"/>
                  </a:cubicBezTo>
                  <a:cubicBezTo>
                    <a:pt x="1464" y="816"/>
                    <a:pt x="1469" y="921"/>
                    <a:pt x="1464" y="1026"/>
                  </a:cubicBezTo>
                  <a:cubicBezTo>
                    <a:pt x="1457" y="1138"/>
                    <a:pt x="1548" y="1206"/>
                    <a:pt x="1637" y="1206"/>
                  </a:cubicBezTo>
                  <a:cubicBezTo>
                    <a:pt x="1701" y="1206"/>
                    <a:pt x="1763" y="1172"/>
                    <a:pt x="1790" y="1096"/>
                  </a:cubicBezTo>
                  <a:cubicBezTo>
                    <a:pt x="1914" y="754"/>
                    <a:pt x="1809" y="301"/>
                    <a:pt x="1544" y="53"/>
                  </a:cubicBezTo>
                  <a:cubicBezTo>
                    <a:pt x="1508" y="18"/>
                    <a:pt x="1464" y="0"/>
                    <a:pt x="1421"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5"/>
            <p:cNvSpPr/>
            <p:nvPr/>
          </p:nvSpPr>
          <p:spPr>
            <a:xfrm>
              <a:off x="7520867" y="1970008"/>
              <a:ext cx="152455" cy="136456"/>
            </a:xfrm>
            <a:custGeom>
              <a:avLst/>
              <a:gdLst/>
              <a:ahLst/>
              <a:cxnLst/>
              <a:rect l="l" t="t" r="r" b="b"/>
              <a:pathLst>
                <a:path w="1801" h="1612" extrusionOk="0">
                  <a:moveTo>
                    <a:pt x="828" y="0"/>
                  </a:moveTo>
                  <a:cubicBezTo>
                    <a:pt x="702" y="0"/>
                    <a:pt x="586" y="41"/>
                    <a:pt x="499" y="140"/>
                  </a:cubicBezTo>
                  <a:cubicBezTo>
                    <a:pt x="464" y="180"/>
                    <a:pt x="437" y="242"/>
                    <a:pt x="459" y="296"/>
                  </a:cubicBezTo>
                  <a:cubicBezTo>
                    <a:pt x="477" y="353"/>
                    <a:pt x="499" y="388"/>
                    <a:pt x="553" y="404"/>
                  </a:cubicBezTo>
                  <a:cubicBezTo>
                    <a:pt x="586" y="415"/>
                    <a:pt x="618" y="418"/>
                    <a:pt x="652" y="418"/>
                  </a:cubicBezTo>
                  <a:cubicBezTo>
                    <a:pt x="693" y="418"/>
                    <a:pt x="735" y="413"/>
                    <a:pt x="778" y="413"/>
                  </a:cubicBezTo>
                  <a:cubicBezTo>
                    <a:pt x="814" y="413"/>
                    <a:pt x="850" y="416"/>
                    <a:pt x="887" y="428"/>
                  </a:cubicBezTo>
                  <a:cubicBezTo>
                    <a:pt x="941" y="444"/>
                    <a:pt x="992" y="463"/>
                    <a:pt x="1041" y="488"/>
                  </a:cubicBezTo>
                  <a:cubicBezTo>
                    <a:pt x="952" y="501"/>
                    <a:pt x="860" y="506"/>
                    <a:pt x="785" y="512"/>
                  </a:cubicBezTo>
                  <a:cubicBezTo>
                    <a:pt x="588" y="531"/>
                    <a:pt x="391" y="525"/>
                    <a:pt x="192" y="528"/>
                  </a:cubicBezTo>
                  <a:cubicBezTo>
                    <a:pt x="2" y="533"/>
                    <a:pt x="1" y="827"/>
                    <a:pt x="187" y="827"/>
                  </a:cubicBezTo>
                  <a:cubicBezTo>
                    <a:pt x="188" y="827"/>
                    <a:pt x="190" y="827"/>
                    <a:pt x="192" y="827"/>
                  </a:cubicBezTo>
                  <a:cubicBezTo>
                    <a:pt x="416" y="830"/>
                    <a:pt x="636" y="838"/>
                    <a:pt x="860" y="846"/>
                  </a:cubicBezTo>
                  <a:cubicBezTo>
                    <a:pt x="957" y="859"/>
                    <a:pt x="1051" y="886"/>
                    <a:pt x="1140" y="927"/>
                  </a:cubicBezTo>
                  <a:cubicBezTo>
                    <a:pt x="1107" y="931"/>
                    <a:pt x="1073" y="933"/>
                    <a:pt x="1040" y="933"/>
                  </a:cubicBezTo>
                  <a:cubicBezTo>
                    <a:pt x="1028" y="933"/>
                    <a:pt x="1015" y="933"/>
                    <a:pt x="1003" y="932"/>
                  </a:cubicBezTo>
                  <a:cubicBezTo>
                    <a:pt x="849" y="913"/>
                    <a:pt x="698" y="908"/>
                    <a:pt x="550" y="903"/>
                  </a:cubicBezTo>
                  <a:lnTo>
                    <a:pt x="496" y="903"/>
                  </a:lnTo>
                  <a:cubicBezTo>
                    <a:pt x="495" y="903"/>
                    <a:pt x="495" y="903"/>
                    <a:pt x="494" y="903"/>
                  </a:cubicBezTo>
                  <a:cubicBezTo>
                    <a:pt x="275" y="903"/>
                    <a:pt x="276" y="1242"/>
                    <a:pt x="496" y="1245"/>
                  </a:cubicBezTo>
                  <a:cubicBezTo>
                    <a:pt x="572" y="1248"/>
                    <a:pt x="653" y="1253"/>
                    <a:pt x="731" y="1256"/>
                  </a:cubicBezTo>
                  <a:cubicBezTo>
                    <a:pt x="615" y="1345"/>
                    <a:pt x="645" y="1568"/>
                    <a:pt x="833" y="1571"/>
                  </a:cubicBezTo>
                  <a:cubicBezTo>
                    <a:pt x="892" y="1571"/>
                    <a:pt x="954" y="1574"/>
                    <a:pt x="1016" y="1576"/>
                  </a:cubicBezTo>
                  <a:cubicBezTo>
                    <a:pt x="1170" y="1589"/>
                    <a:pt x="1323" y="1612"/>
                    <a:pt x="1476" y="1612"/>
                  </a:cubicBezTo>
                  <a:cubicBezTo>
                    <a:pt x="1485" y="1612"/>
                    <a:pt x="1493" y="1611"/>
                    <a:pt x="1501" y="1611"/>
                  </a:cubicBezTo>
                  <a:cubicBezTo>
                    <a:pt x="1582" y="1611"/>
                    <a:pt x="1652" y="1555"/>
                    <a:pt x="1669" y="1477"/>
                  </a:cubicBezTo>
                  <a:lnTo>
                    <a:pt x="1685" y="1468"/>
                  </a:lnTo>
                  <a:cubicBezTo>
                    <a:pt x="1771" y="1417"/>
                    <a:pt x="1801" y="1274"/>
                    <a:pt x="1717" y="1204"/>
                  </a:cubicBezTo>
                  <a:cubicBezTo>
                    <a:pt x="1679" y="1175"/>
                    <a:pt x="1639" y="1148"/>
                    <a:pt x="1599" y="1124"/>
                  </a:cubicBezTo>
                  <a:cubicBezTo>
                    <a:pt x="1666" y="1062"/>
                    <a:pt x="1652" y="956"/>
                    <a:pt x="1599" y="886"/>
                  </a:cubicBezTo>
                  <a:cubicBezTo>
                    <a:pt x="1569" y="851"/>
                    <a:pt x="1539" y="822"/>
                    <a:pt x="1507" y="792"/>
                  </a:cubicBezTo>
                  <a:cubicBezTo>
                    <a:pt x="1523" y="784"/>
                    <a:pt x="1542" y="773"/>
                    <a:pt x="1558" y="762"/>
                  </a:cubicBezTo>
                  <a:cubicBezTo>
                    <a:pt x="1658" y="703"/>
                    <a:pt x="1693" y="574"/>
                    <a:pt x="1636" y="471"/>
                  </a:cubicBezTo>
                  <a:cubicBezTo>
                    <a:pt x="1510" y="249"/>
                    <a:pt x="1140" y="0"/>
                    <a:pt x="828"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5"/>
            <p:cNvSpPr/>
            <p:nvPr/>
          </p:nvSpPr>
          <p:spPr>
            <a:xfrm flipH="1">
              <a:off x="4096688" y="1824888"/>
              <a:ext cx="135101" cy="143905"/>
            </a:xfrm>
            <a:custGeom>
              <a:avLst/>
              <a:gdLst/>
              <a:ahLst/>
              <a:cxnLst/>
              <a:rect l="l" t="t" r="r" b="b"/>
              <a:pathLst>
                <a:path w="1596" h="1700" extrusionOk="0">
                  <a:moveTo>
                    <a:pt x="843" y="1"/>
                  </a:moveTo>
                  <a:cubicBezTo>
                    <a:pt x="842" y="1"/>
                    <a:pt x="840" y="1"/>
                    <a:pt x="839" y="1"/>
                  </a:cubicBezTo>
                  <a:cubicBezTo>
                    <a:pt x="731" y="6"/>
                    <a:pt x="634" y="122"/>
                    <a:pt x="669" y="225"/>
                  </a:cubicBezTo>
                  <a:cubicBezTo>
                    <a:pt x="636" y="129"/>
                    <a:pt x="604" y="93"/>
                    <a:pt x="573" y="93"/>
                  </a:cubicBezTo>
                  <a:cubicBezTo>
                    <a:pt x="512" y="93"/>
                    <a:pt x="458" y="232"/>
                    <a:pt x="421" y="335"/>
                  </a:cubicBezTo>
                  <a:cubicBezTo>
                    <a:pt x="410" y="334"/>
                    <a:pt x="400" y="333"/>
                    <a:pt x="390" y="333"/>
                  </a:cubicBezTo>
                  <a:cubicBezTo>
                    <a:pt x="0" y="333"/>
                    <a:pt x="307" y="1143"/>
                    <a:pt x="488" y="1354"/>
                  </a:cubicBezTo>
                  <a:cubicBezTo>
                    <a:pt x="521" y="1389"/>
                    <a:pt x="558" y="1426"/>
                    <a:pt x="607" y="1429"/>
                  </a:cubicBezTo>
                  <a:cubicBezTo>
                    <a:pt x="648" y="1429"/>
                    <a:pt x="689" y="1389"/>
                    <a:pt x="683" y="1352"/>
                  </a:cubicBezTo>
                  <a:lnTo>
                    <a:pt x="683" y="1352"/>
                  </a:lnTo>
                  <a:cubicBezTo>
                    <a:pt x="736" y="1473"/>
                    <a:pt x="814" y="1579"/>
                    <a:pt x="917" y="1664"/>
                  </a:cubicBezTo>
                  <a:cubicBezTo>
                    <a:pt x="939" y="1682"/>
                    <a:pt x="967" y="1700"/>
                    <a:pt x="995" y="1700"/>
                  </a:cubicBezTo>
                  <a:cubicBezTo>
                    <a:pt x="1004" y="1700"/>
                    <a:pt x="1013" y="1698"/>
                    <a:pt x="1022" y="1693"/>
                  </a:cubicBezTo>
                  <a:cubicBezTo>
                    <a:pt x="1057" y="1677"/>
                    <a:pt x="1062" y="1634"/>
                    <a:pt x="1065" y="1596"/>
                  </a:cubicBezTo>
                  <a:cubicBezTo>
                    <a:pt x="1068" y="1491"/>
                    <a:pt x="1057" y="1389"/>
                    <a:pt x="1035" y="1289"/>
                  </a:cubicBezTo>
                  <a:lnTo>
                    <a:pt x="1035" y="1289"/>
                  </a:lnTo>
                  <a:cubicBezTo>
                    <a:pt x="1065" y="1391"/>
                    <a:pt x="1130" y="1483"/>
                    <a:pt x="1219" y="1545"/>
                  </a:cubicBezTo>
                  <a:cubicBezTo>
                    <a:pt x="1234" y="1560"/>
                    <a:pt x="1254" y="1568"/>
                    <a:pt x="1274" y="1568"/>
                  </a:cubicBezTo>
                  <a:cubicBezTo>
                    <a:pt x="1279" y="1568"/>
                    <a:pt x="1284" y="1568"/>
                    <a:pt x="1289" y="1567"/>
                  </a:cubicBezTo>
                  <a:cubicBezTo>
                    <a:pt x="1324" y="1553"/>
                    <a:pt x="1329" y="1507"/>
                    <a:pt x="1326" y="1470"/>
                  </a:cubicBezTo>
                  <a:cubicBezTo>
                    <a:pt x="1316" y="1286"/>
                    <a:pt x="1308" y="1103"/>
                    <a:pt x="1299" y="917"/>
                  </a:cubicBezTo>
                  <a:lnTo>
                    <a:pt x="1299" y="917"/>
                  </a:lnTo>
                  <a:cubicBezTo>
                    <a:pt x="1316" y="1022"/>
                    <a:pt x="1356" y="1119"/>
                    <a:pt x="1421" y="1205"/>
                  </a:cubicBezTo>
                  <a:cubicBezTo>
                    <a:pt x="1437" y="1224"/>
                    <a:pt x="1461" y="1245"/>
                    <a:pt x="1483" y="1245"/>
                  </a:cubicBezTo>
                  <a:cubicBezTo>
                    <a:pt x="1491" y="1245"/>
                    <a:pt x="1498" y="1243"/>
                    <a:pt x="1504" y="1238"/>
                  </a:cubicBezTo>
                  <a:cubicBezTo>
                    <a:pt x="1515" y="1227"/>
                    <a:pt x="1520" y="1214"/>
                    <a:pt x="1523" y="1200"/>
                  </a:cubicBezTo>
                  <a:cubicBezTo>
                    <a:pt x="1596" y="887"/>
                    <a:pt x="1458" y="569"/>
                    <a:pt x="1326" y="278"/>
                  </a:cubicBezTo>
                  <a:cubicBezTo>
                    <a:pt x="1299" y="225"/>
                    <a:pt x="1273" y="168"/>
                    <a:pt x="1221" y="138"/>
                  </a:cubicBezTo>
                  <a:cubicBezTo>
                    <a:pt x="1206" y="130"/>
                    <a:pt x="1188" y="126"/>
                    <a:pt x="1170" y="126"/>
                  </a:cubicBezTo>
                  <a:cubicBezTo>
                    <a:pt x="1128" y="126"/>
                    <a:pt x="1086" y="147"/>
                    <a:pt x="1078" y="187"/>
                  </a:cubicBezTo>
                  <a:cubicBezTo>
                    <a:pt x="1044" y="89"/>
                    <a:pt x="949" y="1"/>
                    <a:pt x="843" y="1"/>
                  </a:cubicBezTo>
                  <a:close/>
                </a:path>
              </a:pathLst>
            </a:custGeom>
            <a:solidFill>
              <a:srgbClr val="9244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46"/>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SzPts val="990"/>
              <a:buNone/>
            </a:pPr>
            <a:r>
              <a:rPr lang="en" sz="3000"/>
              <a:t>Key discussion points from first Equity Committee meeting:</a:t>
            </a:r>
            <a:endParaRPr sz="3000">
              <a:solidFill>
                <a:schemeClr val="accent1"/>
              </a:solidFill>
              <a:latin typeface="Lemonada Medium"/>
              <a:ea typeface="Lemonada Medium"/>
              <a:cs typeface="Lemonada Medium"/>
              <a:sym typeface="Lemonada Medium"/>
            </a:endParaRPr>
          </a:p>
          <a:p>
            <a:pPr marL="0" lvl="0" indent="0" algn="l" rtl="0">
              <a:spcBef>
                <a:spcPts val="0"/>
              </a:spcBef>
              <a:spcAft>
                <a:spcPts val="0"/>
              </a:spcAft>
              <a:buSzPts val="990"/>
              <a:buNone/>
            </a:pPr>
            <a:endParaRPr sz="2880"/>
          </a:p>
        </p:txBody>
      </p:sp>
      <p:sp>
        <p:nvSpPr>
          <p:cNvPr id="405" name="Google Shape;405;p46"/>
          <p:cNvSpPr txBox="1">
            <a:spLocks noGrp="1"/>
          </p:cNvSpPr>
          <p:nvPr>
            <p:ph type="body" idx="1"/>
          </p:nvPr>
        </p:nvSpPr>
        <p:spPr>
          <a:xfrm>
            <a:off x="400900" y="1860575"/>
            <a:ext cx="8222100" cy="2836200"/>
          </a:xfrm>
          <a:prstGeom prst="rect">
            <a:avLst/>
          </a:prstGeom>
        </p:spPr>
        <p:txBody>
          <a:bodyPr spcFirstLastPara="1" wrap="square" lIns="91425" tIns="91425" rIns="91425" bIns="91425" anchor="t" anchorCtr="0">
            <a:normAutofit lnSpcReduction="20000"/>
          </a:bodyPr>
          <a:lstStyle/>
          <a:p>
            <a:pPr marL="0" lvl="0" indent="0" algn="l" rtl="0">
              <a:lnSpc>
                <a:spcPct val="100000"/>
              </a:lnSpc>
              <a:spcBef>
                <a:spcPts val="0"/>
              </a:spcBef>
              <a:spcAft>
                <a:spcPts val="0"/>
              </a:spcAft>
              <a:buNone/>
            </a:pPr>
            <a:r>
              <a:rPr lang="en" sz="2050">
                <a:solidFill>
                  <a:srgbClr val="000000"/>
                </a:solidFill>
              </a:rPr>
              <a:t>Districts are addressing equity through</a:t>
            </a:r>
            <a:r>
              <a:rPr lang="en" sz="2050">
                <a:solidFill>
                  <a:srgbClr val="666666"/>
                </a:solidFill>
              </a:rPr>
              <a:t> </a:t>
            </a:r>
            <a:r>
              <a:rPr lang="en" sz="2050">
                <a:solidFill>
                  <a:schemeClr val="dk1"/>
                </a:solidFill>
              </a:rPr>
              <a:t>a variety</a:t>
            </a:r>
            <a:r>
              <a:rPr lang="en" sz="2050">
                <a:solidFill>
                  <a:srgbClr val="666666"/>
                </a:solidFill>
              </a:rPr>
              <a:t> </a:t>
            </a:r>
            <a:r>
              <a:rPr lang="en" sz="2050">
                <a:solidFill>
                  <a:srgbClr val="000000"/>
                </a:solidFill>
              </a:rPr>
              <a:t>of lenses and priorities.</a:t>
            </a:r>
            <a:endParaRPr sz="2050">
              <a:solidFill>
                <a:srgbClr val="000000"/>
              </a:solidFill>
            </a:endParaRPr>
          </a:p>
          <a:p>
            <a:pPr marL="0" lvl="0" indent="0" algn="l" rtl="0">
              <a:lnSpc>
                <a:spcPct val="100000"/>
              </a:lnSpc>
              <a:spcBef>
                <a:spcPts val="0"/>
              </a:spcBef>
              <a:spcAft>
                <a:spcPts val="0"/>
              </a:spcAft>
              <a:buNone/>
            </a:pPr>
            <a:endParaRPr sz="2050">
              <a:solidFill>
                <a:srgbClr val="000000"/>
              </a:solidFill>
            </a:endParaRPr>
          </a:p>
          <a:p>
            <a:pPr marL="0" lvl="0" indent="0" algn="l" rtl="0">
              <a:lnSpc>
                <a:spcPct val="100000"/>
              </a:lnSpc>
              <a:spcBef>
                <a:spcPts val="0"/>
              </a:spcBef>
              <a:spcAft>
                <a:spcPts val="0"/>
              </a:spcAft>
              <a:buNone/>
            </a:pPr>
            <a:r>
              <a:rPr lang="en" sz="2050">
                <a:solidFill>
                  <a:srgbClr val="000000"/>
                </a:solidFill>
              </a:rPr>
              <a:t>Expanding</a:t>
            </a:r>
            <a:r>
              <a:rPr lang="en" sz="2050">
                <a:solidFill>
                  <a:srgbClr val="666666"/>
                </a:solidFill>
              </a:rPr>
              <a:t> </a:t>
            </a:r>
            <a:r>
              <a:rPr lang="en" sz="2050">
                <a:solidFill>
                  <a:schemeClr val="dk1"/>
                </a:solidFill>
              </a:rPr>
              <a:t>the voice</a:t>
            </a:r>
            <a:r>
              <a:rPr lang="en" sz="2050">
                <a:solidFill>
                  <a:srgbClr val="666666"/>
                </a:solidFill>
              </a:rPr>
              <a:t> </a:t>
            </a:r>
            <a:r>
              <a:rPr lang="en" sz="2050">
                <a:solidFill>
                  <a:srgbClr val="000000"/>
                </a:solidFill>
              </a:rPr>
              <a:t>of students and adopting an asset-centered lens in programming are fundamental to building equity in schools.</a:t>
            </a:r>
            <a:endParaRPr sz="2050">
              <a:solidFill>
                <a:srgbClr val="000000"/>
              </a:solidFill>
            </a:endParaRPr>
          </a:p>
          <a:p>
            <a:pPr marL="0" lvl="0" indent="0" algn="l" rtl="0">
              <a:lnSpc>
                <a:spcPct val="100000"/>
              </a:lnSpc>
              <a:spcBef>
                <a:spcPts val="0"/>
              </a:spcBef>
              <a:spcAft>
                <a:spcPts val="0"/>
              </a:spcAft>
              <a:buNone/>
            </a:pPr>
            <a:endParaRPr sz="2050">
              <a:solidFill>
                <a:srgbClr val="666666"/>
              </a:solidFill>
            </a:endParaRPr>
          </a:p>
          <a:p>
            <a:pPr marL="0" lvl="0" indent="0" algn="l" rtl="0">
              <a:lnSpc>
                <a:spcPct val="100000"/>
              </a:lnSpc>
              <a:spcBef>
                <a:spcPts val="0"/>
              </a:spcBef>
              <a:spcAft>
                <a:spcPts val="0"/>
              </a:spcAft>
              <a:buNone/>
            </a:pPr>
            <a:r>
              <a:rPr lang="en" sz="2050">
                <a:solidFill>
                  <a:schemeClr val="dk1"/>
                </a:solidFill>
              </a:rPr>
              <a:t>Data</a:t>
            </a:r>
            <a:r>
              <a:rPr lang="en" sz="2050">
                <a:solidFill>
                  <a:srgbClr val="666666"/>
                </a:solidFill>
              </a:rPr>
              <a:t> </a:t>
            </a:r>
            <a:r>
              <a:rPr lang="en" sz="2050">
                <a:solidFill>
                  <a:srgbClr val="000000"/>
                </a:solidFill>
              </a:rPr>
              <a:t>are important to ensure that equity is being experienced by all students and they help to identify and tackle bias in existing interventions.</a:t>
            </a:r>
            <a:endParaRPr sz="2050">
              <a:solidFill>
                <a:srgbClr val="000000"/>
              </a:solidFill>
            </a:endParaRPr>
          </a:p>
          <a:p>
            <a:pPr marL="0" lvl="0" indent="0" algn="l" rtl="0">
              <a:spcBef>
                <a:spcPts val="0"/>
              </a:spcBef>
              <a:spcAft>
                <a:spcPts val="1200"/>
              </a:spcAft>
              <a:buNone/>
            </a:pPr>
            <a:endParaRPr/>
          </a:p>
        </p:txBody>
      </p:sp>
      <p:grpSp>
        <p:nvGrpSpPr>
          <p:cNvPr id="406" name="Google Shape;406;p46"/>
          <p:cNvGrpSpPr/>
          <p:nvPr/>
        </p:nvGrpSpPr>
        <p:grpSpPr>
          <a:xfrm>
            <a:off x="1720182" y="4013337"/>
            <a:ext cx="2127927" cy="5526898"/>
            <a:chOff x="259482" y="1099487"/>
            <a:chExt cx="2127927" cy="5526898"/>
          </a:xfrm>
        </p:grpSpPr>
        <p:sp>
          <p:nvSpPr>
            <p:cNvPr id="407" name="Google Shape;407;p46"/>
            <p:cNvSpPr/>
            <p:nvPr/>
          </p:nvSpPr>
          <p:spPr>
            <a:xfrm>
              <a:off x="882961" y="5756024"/>
              <a:ext cx="324083" cy="730238"/>
            </a:xfrm>
            <a:custGeom>
              <a:avLst/>
              <a:gdLst/>
              <a:ahLst/>
              <a:cxnLst/>
              <a:rect l="l" t="t" r="r" b="b"/>
              <a:pathLst>
                <a:path w="4857" h="10944" extrusionOk="0">
                  <a:moveTo>
                    <a:pt x="3367" y="0"/>
                  </a:moveTo>
                  <a:lnTo>
                    <a:pt x="18" y="246"/>
                  </a:lnTo>
                  <a:lnTo>
                    <a:pt x="1" y="9222"/>
                  </a:lnTo>
                  <a:lnTo>
                    <a:pt x="895" y="10852"/>
                  </a:lnTo>
                  <a:lnTo>
                    <a:pt x="2595" y="10940"/>
                  </a:lnTo>
                  <a:cubicBezTo>
                    <a:pt x="2637" y="10942"/>
                    <a:pt x="2678" y="10943"/>
                    <a:pt x="2719" y="10943"/>
                  </a:cubicBezTo>
                  <a:cubicBezTo>
                    <a:pt x="3653" y="10943"/>
                    <a:pt x="4504" y="10375"/>
                    <a:pt x="4857" y="9485"/>
                  </a:cubicBezTo>
                  <a:cubicBezTo>
                    <a:pt x="3226" y="8679"/>
                    <a:pt x="3367" y="0"/>
                    <a:pt x="3367"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6"/>
            <p:cNvSpPr/>
            <p:nvPr/>
          </p:nvSpPr>
          <p:spPr>
            <a:xfrm>
              <a:off x="867747" y="6356016"/>
              <a:ext cx="631752" cy="270370"/>
            </a:xfrm>
            <a:custGeom>
              <a:avLst/>
              <a:gdLst/>
              <a:ahLst/>
              <a:cxnLst/>
              <a:rect l="l" t="t" r="r" b="b"/>
              <a:pathLst>
                <a:path w="9468" h="4052" extrusionOk="0">
                  <a:moveTo>
                    <a:pt x="177" y="0"/>
                  </a:moveTo>
                  <a:cubicBezTo>
                    <a:pt x="118" y="0"/>
                    <a:pt x="88" y="2"/>
                    <a:pt x="88" y="2"/>
                  </a:cubicBezTo>
                  <a:lnTo>
                    <a:pt x="1" y="4017"/>
                  </a:lnTo>
                  <a:lnTo>
                    <a:pt x="9380" y="4052"/>
                  </a:lnTo>
                  <a:cubicBezTo>
                    <a:pt x="9468" y="3684"/>
                    <a:pt x="9292" y="2509"/>
                    <a:pt x="8942" y="2334"/>
                  </a:cubicBezTo>
                  <a:lnTo>
                    <a:pt x="4997" y="370"/>
                  </a:lnTo>
                  <a:cubicBezTo>
                    <a:pt x="4997" y="370"/>
                    <a:pt x="4720" y="770"/>
                    <a:pt x="4026" y="770"/>
                  </a:cubicBezTo>
                  <a:cubicBezTo>
                    <a:pt x="3812" y="770"/>
                    <a:pt x="3559" y="732"/>
                    <a:pt x="3262" y="633"/>
                  </a:cubicBezTo>
                  <a:cubicBezTo>
                    <a:pt x="1508" y="49"/>
                    <a:pt x="474" y="0"/>
                    <a:pt x="177" y="0"/>
                  </a:cubicBezTo>
                  <a:close/>
                </a:path>
              </a:pathLst>
            </a:custGeom>
            <a:solidFill>
              <a:srgbClr val="F3D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6"/>
            <p:cNvSpPr/>
            <p:nvPr/>
          </p:nvSpPr>
          <p:spPr>
            <a:xfrm>
              <a:off x="864278" y="6507014"/>
              <a:ext cx="614204" cy="12945"/>
            </a:xfrm>
            <a:custGeom>
              <a:avLst/>
              <a:gdLst/>
              <a:ahLst/>
              <a:cxnLst/>
              <a:rect l="l" t="t" r="r" b="b"/>
              <a:pathLst>
                <a:path w="9205" h="194" fill="none" extrusionOk="0">
                  <a:moveTo>
                    <a:pt x="9204" y="194"/>
                  </a:moveTo>
                  <a:lnTo>
                    <a:pt x="0" y="1"/>
                  </a:lnTo>
                </a:path>
              </a:pathLst>
            </a:custGeom>
            <a:noFill/>
            <a:ln w="1750" cap="rnd" cmpd="sng">
              <a:solidFill>
                <a:srgbClr val="623D35"/>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6"/>
            <p:cNvSpPr/>
            <p:nvPr/>
          </p:nvSpPr>
          <p:spPr>
            <a:xfrm>
              <a:off x="874754" y="6364289"/>
              <a:ext cx="79603" cy="145127"/>
            </a:xfrm>
            <a:custGeom>
              <a:avLst/>
              <a:gdLst/>
              <a:ahLst/>
              <a:cxnLst/>
              <a:rect l="l" t="t" r="r" b="b"/>
              <a:pathLst>
                <a:path w="1193" h="2175" fill="none" extrusionOk="0">
                  <a:moveTo>
                    <a:pt x="1" y="1"/>
                  </a:moveTo>
                  <a:cubicBezTo>
                    <a:pt x="1" y="1"/>
                    <a:pt x="1193" y="1140"/>
                    <a:pt x="1070" y="2175"/>
                  </a:cubicBezTo>
                </a:path>
              </a:pathLst>
            </a:custGeom>
            <a:noFill/>
            <a:ln w="1750" cap="rnd" cmpd="sng">
              <a:solidFill>
                <a:srgbClr val="623D35"/>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6"/>
            <p:cNvSpPr/>
            <p:nvPr/>
          </p:nvSpPr>
          <p:spPr>
            <a:xfrm>
              <a:off x="1759127" y="5751354"/>
              <a:ext cx="347504" cy="734776"/>
            </a:xfrm>
            <a:custGeom>
              <a:avLst/>
              <a:gdLst/>
              <a:ahLst/>
              <a:cxnLst/>
              <a:rect l="l" t="t" r="r" b="b"/>
              <a:pathLst>
                <a:path w="5208" h="11012" extrusionOk="0">
                  <a:moveTo>
                    <a:pt x="3612" y="0"/>
                  </a:moveTo>
                  <a:lnTo>
                    <a:pt x="1" y="35"/>
                  </a:lnTo>
                  <a:lnTo>
                    <a:pt x="334" y="9257"/>
                  </a:lnTo>
                  <a:lnTo>
                    <a:pt x="1228" y="10922"/>
                  </a:lnTo>
                  <a:lnTo>
                    <a:pt x="2929" y="11010"/>
                  </a:lnTo>
                  <a:cubicBezTo>
                    <a:pt x="2945" y="11011"/>
                    <a:pt x="2962" y="11011"/>
                    <a:pt x="2979" y="11011"/>
                  </a:cubicBezTo>
                  <a:cubicBezTo>
                    <a:pt x="3955" y="11011"/>
                    <a:pt x="5208" y="9555"/>
                    <a:pt x="5208" y="9555"/>
                  </a:cubicBezTo>
                  <a:cubicBezTo>
                    <a:pt x="3542" y="8959"/>
                    <a:pt x="3612" y="0"/>
                    <a:pt x="3612"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6"/>
            <p:cNvSpPr/>
            <p:nvPr/>
          </p:nvSpPr>
          <p:spPr>
            <a:xfrm>
              <a:off x="1763798" y="6356016"/>
              <a:ext cx="623612" cy="270370"/>
            </a:xfrm>
            <a:custGeom>
              <a:avLst/>
              <a:gdLst/>
              <a:ahLst/>
              <a:cxnLst/>
              <a:rect l="l" t="t" r="r" b="b"/>
              <a:pathLst>
                <a:path w="9346" h="4052" extrusionOk="0">
                  <a:moveTo>
                    <a:pt x="230" y="0"/>
                  </a:moveTo>
                  <a:cubicBezTo>
                    <a:pt x="171" y="0"/>
                    <a:pt x="141" y="2"/>
                    <a:pt x="141" y="2"/>
                  </a:cubicBezTo>
                  <a:lnTo>
                    <a:pt x="1" y="4017"/>
                  </a:lnTo>
                  <a:lnTo>
                    <a:pt x="9153" y="4052"/>
                  </a:lnTo>
                  <a:cubicBezTo>
                    <a:pt x="9240" y="3684"/>
                    <a:pt x="9345" y="2509"/>
                    <a:pt x="8995" y="2334"/>
                  </a:cubicBezTo>
                  <a:lnTo>
                    <a:pt x="5050" y="370"/>
                  </a:lnTo>
                  <a:cubicBezTo>
                    <a:pt x="5050" y="370"/>
                    <a:pt x="4763" y="770"/>
                    <a:pt x="4063" y="770"/>
                  </a:cubicBezTo>
                  <a:cubicBezTo>
                    <a:pt x="3848" y="770"/>
                    <a:pt x="3594" y="732"/>
                    <a:pt x="3297" y="633"/>
                  </a:cubicBezTo>
                  <a:cubicBezTo>
                    <a:pt x="1558" y="49"/>
                    <a:pt x="526" y="0"/>
                    <a:pt x="230" y="0"/>
                  </a:cubicBezTo>
                  <a:close/>
                </a:path>
              </a:pathLst>
            </a:custGeom>
            <a:solidFill>
              <a:srgbClr val="F3D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6"/>
            <p:cNvSpPr/>
            <p:nvPr/>
          </p:nvSpPr>
          <p:spPr>
            <a:xfrm>
              <a:off x="1777876" y="6507014"/>
              <a:ext cx="600191" cy="12945"/>
            </a:xfrm>
            <a:custGeom>
              <a:avLst/>
              <a:gdLst/>
              <a:ahLst/>
              <a:cxnLst/>
              <a:rect l="l" t="t" r="r" b="b"/>
              <a:pathLst>
                <a:path w="8995" h="194" fill="none" extrusionOk="0">
                  <a:moveTo>
                    <a:pt x="8994" y="194"/>
                  </a:moveTo>
                  <a:lnTo>
                    <a:pt x="0" y="1"/>
                  </a:lnTo>
                </a:path>
              </a:pathLst>
            </a:custGeom>
            <a:noFill/>
            <a:ln w="1750" cap="rnd" cmpd="sng">
              <a:solidFill>
                <a:srgbClr val="623D35"/>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6"/>
            <p:cNvSpPr/>
            <p:nvPr/>
          </p:nvSpPr>
          <p:spPr>
            <a:xfrm>
              <a:off x="1774340" y="6364289"/>
              <a:ext cx="78469" cy="145127"/>
            </a:xfrm>
            <a:custGeom>
              <a:avLst/>
              <a:gdLst/>
              <a:ahLst/>
              <a:cxnLst/>
              <a:rect l="l" t="t" r="r" b="b"/>
              <a:pathLst>
                <a:path w="1176" h="2175" fill="none" extrusionOk="0">
                  <a:moveTo>
                    <a:pt x="1" y="1"/>
                  </a:moveTo>
                  <a:cubicBezTo>
                    <a:pt x="1" y="1"/>
                    <a:pt x="1175" y="1140"/>
                    <a:pt x="1053" y="2175"/>
                  </a:cubicBezTo>
                </a:path>
              </a:pathLst>
            </a:custGeom>
            <a:noFill/>
            <a:ln w="1750" cap="rnd" cmpd="sng">
              <a:solidFill>
                <a:srgbClr val="623D35"/>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6"/>
            <p:cNvSpPr/>
            <p:nvPr/>
          </p:nvSpPr>
          <p:spPr>
            <a:xfrm>
              <a:off x="1739243" y="5950194"/>
              <a:ext cx="349839" cy="233070"/>
            </a:xfrm>
            <a:custGeom>
              <a:avLst/>
              <a:gdLst/>
              <a:ahLst/>
              <a:cxnLst/>
              <a:rect l="l" t="t" r="r" b="b"/>
              <a:pathLst>
                <a:path w="5243" h="3493" extrusionOk="0">
                  <a:moveTo>
                    <a:pt x="5050" y="1"/>
                  </a:moveTo>
                  <a:cubicBezTo>
                    <a:pt x="5050" y="1"/>
                    <a:pt x="3308" y="300"/>
                    <a:pt x="1732" y="300"/>
                  </a:cubicBezTo>
                  <a:cubicBezTo>
                    <a:pt x="1082" y="300"/>
                    <a:pt x="461" y="249"/>
                    <a:pt x="1" y="106"/>
                  </a:cubicBezTo>
                  <a:lnTo>
                    <a:pt x="1" y="106"/>
                  </a:lnTo>
                  <a:cubicBezTo>
                    <a:pt x="35" y="1496"/>
                    <a:pt x="137" y="3492"/>
                    <a:pt x="454" y="3492"/>
                  </a:cubicBezTo>
                  <a:cubicBezTo>
                    <a:pt x="460" y="3492"/>
                    <a:pt x="467" y="3491"/>
                    <a:pt x="474" y="3489"/>
                  </a:cubicBezTo>
                  <a:cubicBezTo>
                    <a:pt x="1441" y="3275"/>
                    <a:pt x="2195" y="3212"/>
                    <a:pt x="2787" y="3212"/>
                  </a:cubicBezTo>
                  <a:cubicBezTo>
                    <a:pt x="3611" y="3212"/>
                    <a:pt x="4124" y="3333"/>
                    <a:pt x="4468" y="3333"/>
                  </a:cubicBezTo>
                  <a:cubicBezTo>
                    <a:pt x="4604" y="3333"/>
                    <a:pt x="4713" y="3314"/>
                    <a:pt x="4804" y="3261"/>
                  </a:cubicBezTo>
                  <a:cubicBezTo>
                    <a:pt x="5243" y="2981"/>
                    <a:pt x="5155" y="1193"/>
                    <a:pt x="5050" y="1"/>
                  </a:cubicBezTo>
                  <a:close/>
                </a:path>
              </a:pathLst>
            </a:custGeom>
            <a:solidFill>
              <a:srgbClr val="0B1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6"/>
            <p:cNvSpPr/>
            <p:nvPr/>
          </p:nvSpPr>
          <p:spPr>
            <a:xfrm>
              <a:off x="854870" y="6044944"/>
              <a:ext cx="345168" cy="177956"/>
            </a:xfrm>
            <a:custGeom>
              <a:avLst/>
              <a:gdLst/>
              <a:ahLst/>
              <a:cxnLst/>
              <a:rect l="l" t="t" r="r" b="b"/>
              <a:pathLst>
                <a:path w="5173" h="2667" extrusionOk="0">
                  <a:moveTo>
                    <a:pt x="351" y="1"/>
                  </a:moveTo>
                  <a:lnTo>
                    <a:pt x="351" y="1"/>
                  </a:lnTo>
                  <a:cubicBezTo>
                    <a:pt x="124" y="860"/>
                    <a:pt x="1" y="2210"/>
                    <a:pt x="527" y="2297"/>
                  </a:cubicBezTo>
                  <a:cubicBezTo>
                    <a:pt x="1735" y="2477"/>
                    <a:pt x="2745" y="2666"/>
                    <a:pt x="3496" y="2666"/>
                  </a:cubicBezTo>
                  <a:cubicBezTo>
                    <a:pt x="4141" y="2666"/>
                    <a:pt x="4595" y="2527"/>
                    <a:pt x="4822" y="2122"/>
                  </a:cubicBezTo>
                  <a:cubicBezTo>
                    <a:pt x="5015" y="1701"/>
                    <a:pt x="5138" y="1228"/>
                    <a:pt x="5173" y="755"/>
                  </a:cubicBezTo>
                  <a:cubicBezTo>
                    <a:pt x="5067" y="755"/>
                    <a:pt x="1000" y="246"/>
                    <a:pt x="351" y="1"/>
                  </a:cubicBezTo>
                  <a:close/>
                </a:path>
              </a:pathLst>
            </a:custGeom>
            <a:solidFill>
              <a:srgbClr val="0B1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6"/>
            <p:cNvSpPr/>
            <p:nvPr/>
          </p:nvSpPr>
          <p:spPr>
            <a:xfrm>
              <a:off x="716882" y="3285264"/>
              <a:ext cx="1485699" cy="2937635"/>
            </a:xfrm>
            <a:custGeom>
              <a:avLst/>
              <a:gdLst/>
              <a:ahLst/>
              <a:cxnLst/>
              <a:rect l="l" t="t" r="r" b="b"/>
              <a:pathLst>
                <a:path w="22266" h="44026" extrusionOk="0">
                  <a:moveTo>
                    <a:pt x="11026" y="1"/>
                  </a:moveTo>
                  <a:cubicBezTo>
                    <a:pt x="6979" y="1"/>
                    <a:pt x="1425" y="1067"/>
                    <a:pt x="596" y="3579"/>
                  </a:cubicBezTo>
                  <a:cubicBezTo>
                    <a:pt x="596" y="3579"/>
                    <a:pt x="2034" y="19463"/>
                    <a:pt x="1613" y="22986"/>
                  </a:cubicBezTo>
                  <a:cubicBezTo>
                    <a:pt x="1227" y="26475"/>
                    <a:pt x="0" y="40606"/>
                    <a:pt x="2156" y="41360"/>
                  </a:cubicBezTo>
                  <a:cubicBezTo>
                    <a:pt x="1929" y="42219"/>
                    <a:pt x="1806" y="43569"/>
                    <a:pt x="2332" y="43656"/>
                  </a:cubicBezTo>
                  <a:cubicBezTo>
                    <a:pt x="3540" y="43836"/>
                    <a:pt x="4550" y="44025"/>
                    <a:pt x="5304" y="44025"/>
                  </a:cubicBezTo>
                  <a:cubicBezTo>
                    <a:pt x="5951" y="44025"/>
                    <a:pt x="6410" y="43886"/>
                    <a:pt x="6645" y="43481"/>
                  </a:cubicBezTo>
                  <a:cubicBezTo>
                    <a:pt x="6837" y="43060"/>
                    <a:pt x="6943" y="42587"/>
                    <a:pt x="6978" y="42114"/>
                  </a:cubicBezTo>
                  <a:cubicBezTo>
                    <a:pt x="7451" y="41938"/>
                    <a:pt x="7784" y="41570"/>
                    <a:pt x="7889" y="40904"/>
                  </a:cubicBezTo>
                  <a:cubicBezTo>
                    <a:pt x="8310" y="38449"/>
                    <a:pt x="9169" y="36258"/>
                    <a:pt x="8766" y="33383"/>
                  </a:cubicBezTo>
                  <a:cubicBezTo>
                    <a:pt x="8345" y="30508"/>
                    <a:pt x="8065" y="26388"/>
                    <a:pt x="9309" y="21882"/>
                  </a:cubicBezTo>
                  <a:cubicBezTo>
                    <a:pt x="10451" y="17674"/>
                    <a:pt x="9302" y="14392"/>
                    <a:pt x="10350" y="14392"/>
                  </a:cubicBezTo>
                  <a:cubicBezTo>
                    <a:pt x="10428" y="14392"/>
                    <a:pt x="10519" y="14411"/>
                    <a:pt x="10624" y="14448"/>
                  </a:cubicBezTo>
                  <a:cubicBezTo>
                    <a:pt x="12114" y="15009"/>
                    <a:pt x="13237" y="20672"/>
                    <a:pt x="13780" y="22583"/>
                  </a:cubicBezTo>
                  <a:cubicBezTo>
                    <a:pt x="14288" y="24354"/>
                    <a:pt x="12185" y="35714"/>
                    <a:pt x="14201" y="39045"/>
                  </a:cubicBezTo>
                  <a:cubicBezTo>
                    <a:pt x="14429" y="39431"/>
                    <a:pt x="14727" y="39764"/>
                    <a:pt x="15077" y="40045"/>
                  </a:cubicBezTo>
                  <a:cubicBezTo>
                    <a:pt x="15112" y="41435"/>
                    <a:pt x="15213" y="43431"/>
                    <a:pt x="15530" y="43431"/>
                  </a:cubicBezTo>
                  <a:cubicBezTo>
                    <a:pt x="15537" y="43431"/>
                    <a:pt x="15544" y="43430"/>
                    <a:pt x="15551" y="43428"/>
                  </a:cubicBezTo>
                  <a:cubicBezTo>
                    <a:pt x="16518" y="43214"/>
                    <a:pt x="17273" y="43151"/>
                    <a:pt x="17868" y="43151"/>
                  </a:cubicBezTo>
                  <a:cubicBezTo>
                    <a:pt x="18694" y="43151"/>
                    <a:pt x="19210" y="43272"/>
                    <a:pt x="19551" y="43272"/>
                  </a:cubicBezTo>
                  <a:cubicBezTo>
                    <a:pt x="19685" y="43272"/>
                    <a:pt x="19793" y="43253"/>
                    <a:pt x="19881" y="43200"/>
                  </a:cubicBezTo>
                  <a:cubicBezTo>
                    <a:pt x="20319" y="42920"/>
                    <a:pt x="20232" y="41132"/>
                    <a:pt x="20126" y="39940"/>
                  </a:cubicBezTo>
                  <a:cubicBezTo>
                    <a:pt x="20652" y="39466"/>
                    <a:pt x="20968" y="38782"/>
                    <a:pt x="21003" y="38081"/>
                  </a:cubicBezTo>
                  <a:cubicBezTo>
                    <a:pt x="21284" y="35206"/>
                    <a:pt x="21301" y="34750"/>
                    <a:pt x="21038" y="28597"/>
                  </a:cubicBezTo>
                  <a:cubicBezTo>
                    <a:pt x="20758" y="22460"/>
                    <a:pt x="22265" y="20672"/>
                    <a:pt x="20354" y="15886"/>
                  </a:cubicBezTo>
                  <a:cubicBezTo>
                    <a:pt x="18426" y="11082"/>
                    <a:pt x="17444" y="1124"/>
                    <a:pt x="14183" y="300"/>
                  </a:cubicBezTo>
                  <a:cubicBezTo>
                    <a:pt x="13404" y="104"/>
                    <a:pt x="12288" y="1"/>
                    <a:pt x="11026"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6"/>
            <p:cNvSpPr/>
            <p:nvPr/>
          </p:nvSpPr>
          <p:spPr>
            <a:xfrm>
              <a:off x="864278" y="3829340"/>
              <a:ext cx="223462" cy="2229749"/>
            </a:xfrm>
            <a:custGeom>
              <a:avLst/>
              <a:gdLst/>
              <a:ahLst/>
              <a:cxnLst/>
              <a:rect l="l" t="t" r="r" b="b"/>
              <a:pathLst>
                <a:path w="3349" h="33417" fill="none" extrusionOk="0">
                  <a:moveTo>
                    <a:pt x="1736" y="33416"/>
                  </a:moveTo>
                  <a:cubicBezTo>
                    <a:pt x="1736" y="33416"/>
                    <a:pt x="3349" y="30295"/>
                    <a:pt x="2297" y="27297"/>
                  </a:cubicBezTo>
                  <a:cubicBezTo>
                    <a:pt x="1262" y="24317"/>
                    <a:pt x="0" y="17971"/>
                    <a:pt x="807" y="14412"/>
                  </a:cubicBezTo>
                  <a:cubicBezTo>
                    <a:pt x="1613" y="10835"/>
                    <a:pt x="1490" y="2192"/>
                    <a:pt x="456" y="1"/>
                  </a:cubicBezTo>
                </a:path>
              </a:pathLst>
            </a:custGeom>
            <a:noFill/>
            <a:ln w="4825" cap="rnd"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6"/>
            <p:cNvSpPr/>
            <p:nvPr/>
          </p:nvSpPr>
          <p:spPr>
            <a:xfrm>
              <a:off x="881826" y="1357446"/>
              <a:ext cx="524125" cy="998873"/>
            </a:xfrm>
            <a:custGeom>
              <a:avLst/>
              <a:gdLst/>
              <a:ahLst/>
              <a:cxnLst/>
              <a:rect l="l" t="t" r="r" b="b"/>
              <a:pathLst>
                <a:path w="7855" h="14970" extrusionOk="0">
                  <a:moveTo>
                    <a:pt x="3616" y="1"/>
                  </a:moveTo>
                  <a:cubicBezTo>
                    <a:pt x="2412" y="1"/>
                    <a:pt x="1479" y="747"/>
                    <a:pt x="999" y="1878"/>
                  </a:cubicBezTo>
                  <a:cubicBezTo>
                    <a:pt x="859" y="2264"/>
                    <a:pt x="754" y="2667"/>
                    <a:pt x="736" y="3088"/>
                  </a:cubicBezTo>
                  <a:cubicBezTo>
                    <a:pt x="684" y="3631"/>
                    <a:pt x="684" y="4175"/>
                    <a:pt x="701" y="4718"/>
                  </a:cubicBezTo>
                  <a:cubicBezTo>
                    <a:pt x="526" y="4736"/>
                    <a:pt x="351" y="4841"/>
                    <a:pt x="245" y="4999"/>
                  </a:cubicBezTo>
                  <a:cubicBezTo>
                    <a:pt x="0" y="5437"/>
                    <a:pt x="263" y="5980"/>
                    <a:pt x="771" y="6033"/>
                  </a:cubicBezTo>
                  <a:lnTo>
                    <a:pt x="877" y="6051"/>
                  </a:lnTo>
                  <a:cubicBezTo>
                    <a:pt x="1192" y="7506"/>
                    <a:pt x="1753" y="8207"/>
                    <a:pt x="1753" y="8207"/>
                  </a:cubicBezTo>
                  <a:lnTo>
                    <a:pt x="1578" y="11608"/>
                  </a:lnTo>
                  <a:cubicBezTo>
                    <a:pt x="2287" y="13924"/>
                    <a:pt x="3197" y="14970"/>
                    <a:pt x="4018" y="14970"/>
                  </a:cubicBezTo>
                  <a:cubicBezTo>
                    <a:pt x="4881" y="14970"/>
                    <a:pt x="5646" y="13814"/>
                    <a:pt x="5978" y="11766"/>
                  </a:cubicBezTo>
                  <a:lnTo>
                    <a:pt x="5943" y="8312"/>
                  </a:lnTo>
                  <a:cubicBezTo>
                    <a:pt x="6347" y="7874"/>
                    <a:pt x="6697" y="7085"/>
                    <a:pt x="6908" y="6208"/>
                  </a:cubicBezTo>
                  <a:lnTo>
                    <a:pt x="7065" y="6208"/>
                  </a:lnTo>
                  <a:cubicBezTo>
                    <a:pt x="7556" y="6156"/>
                    <a:pt x="7854" y="5612"/>
                    <a:pt x="7609" y="5174"/>
                  </a:cubicBezTo>
                  <a:cubicBezTo>
                    <a:pt x="7504" y="4999"/>
                    <a:pt x="7311" y="4876"/>
                    <a:pt x="7118" y="4858"/>
                  </a:cubicBezTo>
                  <a:cubicBezTo>
                    <a:pt x="7171" y="4210"/>
                    <a:pt x="7100" y="3561"/>
                    <a:pt x="6943" y="2912"/>
                  </a:cubicBezTo>
                  <a:cubicBezTo>
                    <a:pt x="6452" y="1019"/>
                    <a:pt x="5417" y="37"/>
                    <a:pt x="3699" y="2"/>
                  </a:cubicBezTo>
                  <a:cubicBezTo>
                    <a:pt x="3671" y="1"/>
                    <a:pt x="3644" y="1"/>
                    <a:pt x="3616"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6"/>
            <p:cNvSpPr/>
            <p:nvPr/>
          </p:nvSpPr>
          <p:spPr>
            <a:xfrm>
              <a:off x="999930" y="1904991"/>
              <a:ext cx="279644" cy="117703"/>
            </a:xfrm>
            <a:custGeom>
              <a:avLst/>
              <a:gdLst/>
              <a:ahLst/>
              <a:cxnLst/>
              <a:rect l="l" t="t" r="r" b="b"/>
              <a:pathLst>
                <a:path w="4191" h="1764" extrusionOk="0">
                  <a:moveTo>
                    <a:pt x="1" y="1"/>
                  </a:moveTo>
                  <a:lnTo>
                    <a:pt x="1" y="1"/>
                  </a:lnTo>
                  <a:cubicBezTo>
                    <a:pt x="1" y="1"/>
                    <a:pt x="1238" y="1763"/>
                    <a:pt x="3101" y="1763"/>
                  </a:cubicBezTo>
                  <a:cubicBezTo>
                    <a:pt x="3444" y="1763"/>
                    <a:pt x="3809" y="1703"/>
                    <a:pt x="4191" y="1561"/>
                  </a:cubicBezTo>
                  <a:lnTo>
                    <a:pt x="4173" y="106"/>
                  </a:lnTo>
                  <a:cubicBezTo>
                    <a:pt x="3564" y="622"/>
                    <a:pt x="2940" y="992"/>
                    <a:pt x="2210" y="992"/>
                  </a:cubicBezTo>
                  <a:cubicBezTo>
                    <a:pt x="1574" y="992"/>
                    <a:pt x="858" y="711"/>
                    <a:pt x="1" y="1"/>
                  </a:cubicBezTo>
                  <a:close/>
                </a:path>
              </a:pathLst>
            </a:custGeom>
            <a:solidFill>
              <a:srgbClr val="0F1C4D">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6"/>
            <p:cNvSpPr/>
            <p:nvPr/>
          </p:nvSpPr>
          <p:spPr>
            <a:xfrm>
              <a:off x="909851" y="1695608"/>
              <a:ext cx="24622" cy="39835"/>
            </a:xfrm>
            <a:custGeom>
              <a:avLst/>
              <a:gdLst/>
              <a:ahLst/>
              <a:cxnLst/>
              <a:rect l="l" t="t" r="r" b="b"/>
              <a:pathLst>
                <a:path w="369" h="597" fill="none" extrusionOk="0">
                  <a:moveTo>
                    <a:pt x="334" y="1"/>
                  </a:moveTo>
                  <a:cubicBezTo>
                    <a:pt x="334" y="1"/>
                    <a:pt x="1" y="18"/>
                    <a:pt x="36" y="299"/>
                  </a:cubicBezTo>
                  <a:cubicBezTo>
                    <a:pt x="71" y="597"/>
                    <a:pt x="369" y="474"/>
                    <a:pt x="369" y="474"/>
                  </a:cubicBezTo>
                </a:path>
              </a:pathLst>
            </a:custGeom>
            <a:noFill/>
            <a:ln w="3500"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6"/>
            <p:cNvSpPr/>
            <p:nvPr/>
          </p:nvSpPr>
          <p:spPr>
            <a:xfrm>
              <a:off x="853335" y="1099487"/>
              <a:ext cx="646165" cy="364118"/>
            </a:xfrm>
            <a:custGeom>
              <a:avLst/>
              <a:gdLst/>
              <a:ahLst/>
              <a:cxnLst/>
              <a:rect l="l" t="t" r="r" b="b"/>
              <a:pathLst>
                <a:path w="9684" h="5457" extrusionOk="0">
                  <a:moveTo>
                    <a:pt x="3534" y="0"/>
                  </a:moveTo>
                  <a:cubicBezTo>
                    <a:pt x="3183" y="0"/>
                    <a:pt x="3352" y="1707"/>
                    <a:pt x="2934" y="2062"/>
                  </a:cubicBezTo>
                  <a:cubicBezTo>
                    <a:pt x="2875" y="2113"/>
                    <a:pt x="2828" y="2136"/>
                    <a:pt x="2792" y="2136"/>
                  </a:cubicBezTo>
                  <a:cubicBezTo>
                    <a:pt x="2525" y="2136"/>
                    <a:pt x="2782" y="931"/>
                    <a:pt x="2443" y="607"/>
                  </a:cubicBezTo>
                  <a:cubicBezTo>
                    <a:pt x="2394" y="565"/>
                    <a:pt x="2356" y="545"/>
                    <a:pt x="2326" y="545"/>
                  </a:cubicBezTo>
                  <a:cubicBezTo>
                    <a:pt x="2108" y="545"/>
                    <a:pt x="2338" y="1566"/>
                    <a:pt x="2338" y="2168"/>
                  </a:cubicBezTo>
                  <a:cubicBezTo>
                    <a:pt x="2338" y="2455"/>
                    <a:pt x="2270" y="2575"/>
                    <a:pt x="2169" y="2575"/>
                  </a:cubicBezTo>
                  <a:cubicBezTo>
                    <a:pt x="2030" y="2575"/>
                    <a:pt x="1827" y="2345"/>
                    <a:pt x="1654" y="2010"/>
                  </a:cubicBezTo>
                  <a:cubicBezTo>
                    <a:pt x="1531" y="1763"/>
                    <a:pt x="1367" y="1655"/>
                    <a:pt x="1226" y="1655"/>
                  </a:cubicBezTo>
                  <a:cubicBezTo>
                    <a:pt x="1047" y="1655"/>
                    <a:pt x="906" y="1830"/>
                    <a:pt x="935" y="2115"/>
                  </a:cubicBezTo>
                  <a:cubicBezTo>
                    <a:pt x="965" y="2541"/>
                    <a:pt x="1659" y="3053"/>
                    <a:pt x="1450" y="3053"/>
                  </a:cubicBezTo>
                  <a:cubicBezTo>
                    <a:pt x="1409" y="3053"/>
                    <a:pt x="1335" y="3034"/>
                    <a:pt x="1216" y="2992"/>
                  </a:cubicBezTo>
                  <a:cubicBezTo>
                    <a:pt x="982" y="2906"/>
                    <a:pt x="746" y="2865"/>
                    <a:pt x="559" y="2865"/>
                  </a:cubicBezTo>
                  <a:cubicBezTo>
                    <a:pt x="174" y="2865"/>
                    <a:pt x="1" y="3041"/>
                    <a:pt x="497" y="3360"/>
                  </a:cubicBezTo>
                  <a:cubicBezTo>
                    <a:pt x="788" y="3544"/>
                    <a:pt x="1009" y="3571"/>
                    <a:pt x="1120" y="3571"/>
                  </a:cubicBezTo>
                  <a:cubicBezTo>
                    <a:pt x="1165" y="3571"/>
                    <a:pt x="1191" y="3566"/>
                    <a:pt x="1196" y="3566"/>
                  </a:cubicBezTo>
                  <a:cubicBezTo>
                    <a:pt x="1209" y="3566"/>
                    <a:pt x="1075" y="3597"/>
                    <a:pt x="743" y="3816"/>
                  </a:cubicBezTo>
                  <a:cubicBezTo>
                    <a:pt x="184" y="4188"/>
                    <a:pt x="293" y="4402"/>
                    <a:pt x="648" y="4402"/>
                  </a:cubicBezTo>
                  <a:cubicBezTo>
                    <a:pt x="794" y="4402"/>
                    <a:pt x="981" y="4366"/>
                    <a:pt x="1181" y="4289"/>
                  </a:cubicBezTo>
                  <a:cubicBezTo>
                    <a:pt x="1332" y="4224"/>
                    <a:pt x="1494" y="4192"/>
                    <a:pt x="1657" y="4192"/>
                  </a:cubicBezTo>
                  <a:cubicBezTo>
                    <a:pt x="1893" y="4192"/>
                    <a:pt x="2131" y="4259"/>
                    <a:pt x="2338" y="4394"/>
                  </a:cubicBezTo>
                  <a:cubicBezTo>
                    <a:pt x="2338" y="4394"/>
                    <a:pt x="6914" y="5025"/>
                    <a:pt x="8088" y="5271"/>
                  </a:cubicBezTo>
                  <a:cubicBezTo>
                    <a:pt x="8583" y="5383"/>
                    <a:pt x="8786" y="5457"/>
                    <a:pt x="8891" y="5457"/>
                  </a:cubicBezTo>
                  <a:cubicBezTo>
                    <a:pt x="9031" y="5457"/>
                    <a:pt x="8994" y="5324"/>
                    <a:pt x="9245" y="4973"/>
                  </a:cubicBezTo>
                  <a:cubicBezTo>
                    <a:pt x="9684" y="4341"/>
                    <a:pt x="7983" y="4236"/>
                    <a:pt x="8527" y="4236"/>
                  </a:cubicBezTo>
                  <a:cubicBezTo>
                    <a:pt x="9053" y="4236"/>
                    <a:pt x="9438" y="4026"/>
                    <a:pt x="8965" y="3675"/>
                  </a:cubicBezTo>
                  <a:cubicBezTo>
                    <a:pt x="8474" y="3307"/>
                    <a:pt x="7650" y="3465"/>
                    <a:pt x="8422" y="3202"/>
                  </a:cubicBezTo>
                  <a:cubicBezTo>
                    <a:pt x="9009" y="3002"/>
                    <a:pt x="9098" y="2506"/>
                    <a:pt x="8743" y="2506"/>
                  </a:cubicBezTo>
                  <a:cubicBezTo>
                    <a:pt x="8632" y="2506"/>
                    <a:pt x="8478" y="2555"/>
                    <a:pt x="8281" y="2676"/>
                  </a:cubicBezTo>
                  <a:cubicBezTo>
                    <a:pt x="8061" y="2817"/>
                    <a:pt x="7864" y="2871"/>
                    <a:pt x="7708" y="2871"/>
                  </a:cubicBezTo>
                  <a:cubicBezTo>
                    <a:pt x="7281" y="2871"/>
                    <a:pt x="7159" y="2467"/>
                    <a:pt x="7685" y="2325"/>
                  </a:cubicBezTo>
                  <a:cubicBezTo>
                    <a:pt x="8271" y="2158"/>
                    <a:pt x="8113" y="1490"/>
                    <a:pt x="7777" y="1490"/>
                  </a:cubicBezTo>
                  <a:cubicBezTo>
                    <a:pt x="7690" y="1490"/>
                    <a:pt x="7592" y="1534"/>
                    <a:pt x="7492" y="1642"/>
                  </a:cubicBezTo>
                  <a:cubicBezTo>
                    <a:pt x="7173" y="1997"/>
                    <a:pt x="6285" y="2296"/>
                    <a:pt x="6012" y="2296"/>
                  </a:cubicBezTo>
                  <a:cubicBezTo>
                    <a:pt x="5882" y="2296"/>
                    <a:pt x="5893" y="2227"/>
                    <a:pt x="6177" y="2062"/>
                  </a:cubicBezTo>
                  <a:cubicBezTo>
                    <a:pt x="6852" y="1657"/>
                    <a:pt x="6841" y="359"/>
                    <a:pt x="6576" y="359"/>
                  </a:cubicBezTo>
                  <a:cubicBezTo>
                    <a:pt x="6497" y="359"/>
                    <a:pt x="6396" y="475"/>
                    <a:pt x="6283" y="765"/>
                  </a:cubicBezTo>
                  <a:cubicBezTo>
                    <a:pt x="5891" y="1758"/>
                    <a:pt x="5444" y="1858"/>
                    <a:pt x="5003" y="1858"/>
                  </a:cubicBezTo>
                  <a:cubicBezTo>
                    <a:pt x="4891" y="1858"/>
                    <a:pt x="4780" y="1852"/>
                    <a:pt x="4670" y="1852"/>
                  </a:cubicBezTo>
                  <a:cubicBezTo>
                    <a:pt x="4144" y="1852"/>
                    <a:pt x="5739" y="765"/>
                    <a:pt x="5546" y="151"/>
                  </a:cubicBezTo>
                  <a:cubicBezTo>
                    <a:pt x="5518" y="59"/>
                    <a:pt x="5475" y="19"/>
                    <a:pt x="5421" y="19"/>
                  </a:cubicBezTo>
                  <a:cubicBezTo>
                    <a:pt x="5103" y="19"/>
                    <a:pt x="4392" y="1388"/>
                    <a:pt x="3898" y="1747"/>
                  </a:cubicBezTo>
                  <a:cubicBezTo>
                    <a:pt x="3829" y="1797"/>
                    <a:pt x="3782" y="1820"/>
                    <a:pt x="3752" y="1820"/>
                  </a:cubicBezTo>
                  <a:cubicBezTo>
                    <a:pt x="3529" y="1820"/>
                    <a:pt x="4215" y="593"/>
                    <a:pt x="3705" y="99"/>
                  </a:cubicBezTo>
                  <a:cubicBezTo>
                    <a:pt x="3637" y="31"/>
                    <a:pt x="3581" y="0"/>
                    <a:pt x="3534"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6"/>
            <p:cNvSpPr/>
            <p:nvPr/>
          </p:nvSpPr>
          <p:spPr>
            <a:xfrm>
              <a:off x="886497" y="1288852"/>
              <a:ext cx="554551" cy="381066"/>
            </a:xfrm>
            <a:custGeom>
              <a:avLst/>
              <a:gdLst/>
              <a:ahLst/>
              <a:cxnLst/>
              <a:rect l="l" t="t" r="r" b="b"/>
              <a:pathLst>
                <a:path w="8311" h="5711" extrusionOk="0">
                  <a:moveTo>
                    <a:pt x="5298" y="0"/>
                  </a:moveTo>
                  <a:cubicBezTo>
                    <a:pt x="5218" y="0"/>
                    <a:pt x="5135" y="4"/>
                    <a:pt x="5049" y="13"/>
                  </a:cubicBezTo>
                  <a:cubicBezTo>
                    <a:pt x="3753" y="165"/>
                    <a:pt x="3782" y="559"/>
                    <a:pt x="3010" y="559"/>
                  </a:cubicBezTo>
                  <a:cubicBezTo>
                    <a:pt x="2979" y="559"/>
                    <a:pt x="2945" y="558"/>
                    <a:pt x="2910" y="557"/>
                  </a:cubicBezTo>
                  <a:cubicBezTo>
                    <a:pt x="2420" y="627"/>
                    <a:pt x="1946" y="820"/>
                    <a:pt x="1560" y="1135"/>
                  </a:cubicBezTo>
                  <a:cubicBezTo>
                    <a:pt x="824" y="1679"/>
                    <a:pt x="824" y="1679"/>
                    <a:pt x="772" y="2152"/>
                  </a:cubicBezTo>
                  <a:cubicBezTo>
                    <a:pt x="719" y="2643"/>
                    <a:pt x="0" y="3958"/>
                    <a:pt x="333" y="4501"/>
                  </a:cubicBezTo>
                  <a:cubicBezTo>
                    <a:pt x="333" y="4501"/>
                    <a:pt x="294" y="5616"/>
                    <a:pt x="596" y="5616"/>
                  </a:cubicBezTo>
                  <a:cubicBezTo>
                    <a:pt x="645" y="5616"/>
                    <a:pt x="703" y="5587"/>
                    <a:pt x="772" y="5518"/>
                  </a:cubicBezTo>
                  <a:cubicBezTo>
                    <a:pt x="1262" y="5027"/>
                    <a:pt x="1350" y="3625"/>
                    <a:pt x="2279" y="3222"/>
                  </a:cubicBezTo>
                  <a:cubicBezTo>
                    <a:pt x="2772" y="3017"/>
                    <a:pt x="3398" y="2852"/>
                    <a:pt x="4017" y="2852"/>
                  </a:cubicBezTo>
                  <a:cubicBezTo>
                    <a:pt x="4563" y="2852"/>
                    <a:pt x="5104" y="2981"/>
                    <a:pt x="5540" y="3327"/>
                  </a:cubicBezTo>
                  <a:cubicBezTo>
                    <a:pt x="6469" y="4063"/>
                    <a:pt x="6522" y="4834"/>
                    <a:pt x="6469" y="5220"/>
                  </a:cubicBezTo>
                  <a:cubicBezTo>
                    <a:pt x="6437" y="5455"/>
                    <a:pt x="6659" y="5710"/>
                    <a:pt x="6862" y="5710"/>
                  </a:cubicBezTo>
                  <a:cubicBezTo>
                    <a:pt x="6991" y="5710"/>
                    <a:pt x="7112" y="5606"/>
                    <a:pt x="7153" y="5325"/>
                  </a:cubicBezTo>
                  <a:cubicBezTo>
                    <a:pt x="7241" y="4589"/>
                    <a:pt x="7048" y="4449"/>
                    <a:pt x="7451" y="3765"/>
                  </a:cubicBezTo>
                  <a:cubicBezTo>
                    <a:pt x="7837" y="3081"/>
                    <a:pt x="7293" y="3029"/>
                    <a:pt x="7486" y="2696"/>
                  </a:cubicBezTo>
                  <a:cubicBezTo>
                    <a:pt x="7679" y="2345"/>
                    <a:pt x="8310" y="2555"/>
                    <a:pt x="7644" y="1714"/>
                  </a:cubicBezTo>
                  <a:cubicBezTo>
                    <a:pt x="7003" y="942"/>
                    <a:pt x="6486" y="0"/>
                    <a:pt x="5298"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6"/>
            <p:cNvSpPr/>
            <p:nvPr/>
          </p:nvSpPr>
          <p:spPr>
            <a:xfrm>
              <a:off x="1155532" y="1335293"/>
              <a:ext cx="168547" cy="129980"/>
            </a:xfrm>
            <a:custGeom>
              <a:avLst/>
              <a:gdLst/>
              <a:ahLst/>
              <a:cxnLst/>
              <a:rect l="l" t="t" r="r" b="b"/>
              <a:pathLst>
                <a:path w="2526" h="1948" fill="none" extrusionOk="0">
                  <a:moveTo>
                    <a:pt x="0" y="1"/>
                  </a:moveTo>
                  <a:cubicBezTo>
                    <a:pt x="0" y="1"/>
                    <a:pt x="1070" y="1702"/>
                    <a:pt x="2525" y="1947"/>
                  </a:cubicBezTo>
                </a:path>
              </a:pathLst>
            </a:custGeom>
            <a:noFill/>
            <a:ln w="2200" cap="rnd"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6"/>
            <p:cNvSpPr/>
            <p:nvPr/>
          </p:nvSpPr>
          <p:spPr>
            <a:xfrm>
              <a:off x="970704" y="1416030"/>
              <a:ext cx="133450" cy="58585"/>
            </a:xfrm>
            <a:custGeom>
              <a:avLst/>
              <a:gdLst/>
              <a:ahLst/>
              <a:cxnLst/>
              <a:rect l="l" t="t" r="r" b="b"/>
              <a:pathLst>
                <a:path w="2000" h="878" fill="none" extrusionOk="0">
                  <a:moveTo>
                    <a:pt x="1999" y="1"/>
                  </a:moveTo>
                  <a:cubicBezTo>
                    <a:pt x="1631" y="176"/>
                    <a:pt x="1228" y="281"/>
                    <a:pt x="824" y="299"/>
                  </a:cubicBezTo>
                  <a:cubicBezTo>
                    <a:pt x="456" y="316"/>
                    <a:pt x="141" y="544"/>
                    <a:pt x="0" y="877"/>
                  </a:cubicBezTo>
                </a:path>
              </a:pathLst>
            </a:custGeom>
            <a:noFill/>
            <a:ln w="2200" cap="rnd"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6"/>
            <p:cNvSpPr/>
            <p:nvPr/>
          </p:nvSpPr>
          <p:spPr>
            <a:xfrm>
              <a:off x="935607" y="1503774"/>
              <a:ext cx="55048" cy="39835"/>
            </a:xfrm>
            <a:custGeom>
              <a:avLst/>
              <a:gdLst/>
              <a:ahLst/>
              <a:cxnLst/>
              <a:rect l="l" t="t" r="r" b="b"/>
              <a:pathLst>
                <a:path w="825" h="597" fill="none" extrusionOk="0">
                  <a:moveTo>
                    <a:pt x="0" y="597"/>
                  </a:moveTo>
                  <a:cubicBezTo>
                    <a:pt x="0" y="597"/>
                    <a:pt x="439" y="106"/>
                    <a:pt x="824" y="1"/>
                  </a:cubicBezTo>
                </a:path>
              </a:pathLst>
            </a:custGeom>
            <a:noFill/>
            <a:ln w="2200" cap="rnd"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6"/>
            <p:cNvSpPr/>
            <p:nvPr/>
          </p:nvSpPr>
          <p:spPr>
            <a:xfrm>
              <a:off x="1710017" y="3142406"/>
              <a:ext cx="606464" cy="1315283"/>
            </a:xfrm>
            <a:custGeom>
              <a:avLst/>
              <a:gdLst/>
              <a:ahLst/>
              <a:cxnLst/>
              <a:rect l="l" t="t" r="r" b="b"/>
              <a:pathLst>
                <a:path w="9089" h="19712" extrusionOk="0">
                  <a:moveTo>
                    <a:pt x="2938" y="1"/>
                  </a:moveTo>
                  <a:cubicBezTo>
                    <a:pt x="2133" y="1"/>
                    <a:pt x="932" y="764"/>
                    <a:pt x="120" y="764"/>
                  </a:cubicBezTo>
                  <a:cubicBezTo>
                    <a:pt x="79" y="764"/>
                    <a:pt x="39" y="762"/>
                    <a:pt x="1" y="758"/>
                  </a:cubicBezTo>
                  <a:lnTo>
                    <a:pt x="1" y="758"/>
                  </a:lnTo>
                  <a:lnTo>
                    <a:pt x="6031" y="15713"/>
                  </a:lnTo>
                  <a:cubicBezTo>
                    <a:pt x="6172" y="16099"/>
                    <a:pt x="6382" y="16467"/>
                    <a:pt x="6628" y="16800"/>
                  </a:cubicBezTo>
                  <a:cubicBezTo>
                    <a:pt x="7113" y="17470"/>
                    <a:pt x="7936" y="18525"/>
                    <a:pt x="8222" y="18525"/>
                  </a:cubicBezTo>
                  <a:cubicBezTo>
                    <a:pt x="8235" y="18525"/>
                    <a:pt x="8247" y="18523"/>
                    <a:pt x="8258" y="18518"/>
                  </a:cubicBezTo>
                  <a:cubicBezTo>
                    <a:pt x="8332" y="18485"/>
                    <a:pt x="8361" y="18396"/>
                    <a:pt x="8361" y="18280"/>
                  </a:cubicBezTo>
                  <a:lnTo>
                    <a:pt x="8361" y="18280"/>
                  </a:lnTo>
                  <a:cubicBezTo>
                    <a:pt x="8482" y="18703"/>
                    <a:pt x="8609" y="19145"/>
                    <a:pt x="8679" y="19377"/>
                  </a:cubicBezTo>
                  <a:cubicBezTo>
                    <a:pt x="8748" y="19609"/>
                    <a:pt x="8810" y="19711"/>
                    <a:pt x="8856" y="19711"/>
                  </a:cubicBezTo>
                  <a:cubicBezTo>
                    <a:pt x="9089" y="19711"/>
                    <a:pt x="8933" y="17095"/>
                    <a:pt x="7469" y="15310"/>
                  </a:cubicBezTo>
                  <a:cubicBezTo>
                    <a:pt x="6522" y="14170"/>
                    <a:pt x="3104" y="1425"/>
                    <a:pt x="3033" y="4"/>
                  </a:cubicBezTo>
                  <a:cubicBezTo>
                    <a:pt x="3002" y="2"/>
                    <a:pt x="2970" y="1"/>
                    <a:pt x="2938"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6"/>
            <p:cNvSpPr/>
            <p:nvPr/>
          </p:nvSpPr>
          <p:spPr>
            <a:xfrm>
              <a:off x="1148526" y="4131137"/>
              <a:ext cx="145127" cy="180157"/>
            </a:xfrm>
            <a:custGeom>
              <a:avLst/>
              <a:gdLst/>
              <a:ahLst/>
              <a:cxnLst/>
              <a:rect l="l" t="t" r="r" b="b"/>
              <a:pathLst>
                <a:path w="2175" h="2700" extrusionOk="0">
                  <a:moveTo>
                    <a:pt x="0" y="1"/>
                  </a:moveTo>
                  <a:lnTo>
                    <a:pt x="0" y="1"/>
                  </a:lnTo>
                  <a:cubicBezTo>
                    <a:pt x="0" y="1"/>
                    <a:pt x="916" y="2700"/>
                    <a:pt x="1502" y="2700"/>
                  </a:cubicBezTo>
                  <a:cubicBezTo>
                    <a:pt x="1528" y="2700"/>
                    <a:pt x="1553" y="2694"/>
                    <a:pt x="1578" y="2683"/>
                  </a:cubicBezTo>
                  <a:cubicBezTo>
                    <a:pt x="2174" y="2420"/>
                    <a:pt x="1631" y="877"/>
                    <a:pt x="1578" y="649"/>
                  </a:cubicBezTo>
                  <a:cubicBezTo>
                    <a:pt x="1526" y="439"/>
                    <a:pt x="0" y="1"/>
                    <a:pt x="0"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6"/>
            <p:cNvSpPr/>
            <p:nvPr/>
          </p:nvSpPr>
          <p:spPr>
            <a:xfrm>
              <a:off x="259482" y="2070135"/>
              <a:ext cx="1847148" cy="1592259"/>
            </a:xfrm>
            <a:custGeom>
              <a:avLst/>
              <a:gdLst/>
              <a:ahLst/>
              <a:cxnLst/>
              <a:rect l="l" t="t" r="r" b="b"/>
              <a:pathLst>
                <a:path w="27683" h="23863" extrusionOk="0">
                  <a:moveTo>
                    <a:pt x="10319" y="1"/>
                  </a:moveTo>
                  <a:cubicBezTo>
                    <a:pt x="9072" y="1"/>
                    <a:pt x="6271" y="1276"/>
                    <a:pt x="4032" y="10745"/>
                  </a:cubicBezTo>
                  <a:cubicBezTo>
                    <a:pt x="3524" y="12971"/>
                    <a:pt x="0" y="18687"/>
                    <a:pt x="5417" y="21650"/>
                  </a:cubicBezTo>
                  <a:cubicBezTo>
                    <a:pt x="5585" y="21740"/>
                    <a:pt x="5910" y="21769"/>
                    <a:pt x="6254" y="21769"/>
                  </a:cubicBezTo>
                  <a:cubicBezTo>
                    <a:pt x="6843" y="21769"/>
                    <a:pt x="7486" y="21685"/>
                    <a:pt x="7486" y="21685"/>
                  </a:cubicBezTo>
                  <a:lnTo>
                    <a:pt x="7486" y="21685"/>
                  </a:lnTo>
                  <a:cubicBezTo>
                    <a:pt x="7469" y="21772"/>
                    <a:pt x="7469" y="23070"/>
                    <a:pt x="8047" y="23508"/>
                  </a:cubicBezTo>
                  <a:cubicBezTo>
                    <a:pt x="9404" y="23508"/>
                    <a:pt x="10615" y="23349"/>
                    <a:pt x="12398" y="23349"/>
                  </a:cubicBezTo>
                  <a:cubicBezTo>
                    <a:pt x="13632" y="23349"/>
                    <a:pt x="15141" y="23425"/>
                    <a:pt x="17164" y="23683"/>
                  </a:cubicBezTo>
                  <a:cubicBezTo>
                    <a:pt x="18079" y="23802"/>
                    <a:pt x="18838" y="23863"/>
                    <a:pt x="19496" y="23863"/>
                  </a:cubicBezTo>
                  <a:cubicBezTo>
                    <a:pt x="21358" y="23863"/>
                    <a:pt x="22411" y="23379"/>
                    <a:pt x="23913" y="22368"/>
                  </a:cubicBezTo>
                  <a:cubicBezTo>
                    <a:pt x="24071" y="22263"/>
                    <a:pt x="23335" y="20089"/>
                    <a:pt x="22178" y="17582"/>
                  </a:cubicBezTo>
                  <a:lnTo>
                    <a:pt x="22178" y="17582"/>
                  </a:lnTo>
                  <a:cubicBezTo>
                    <a:pt x="22178" y="17582"/>
                    <a:pt x="22757" y="17641"/>
                    <a:pt x="23427" y="17641"/>
                  </a:cubicBezTo>
                  <a:cubicBezTo>
                    <a:pt x="24223" y="17641"/>
                    <a:pt x="25148" y="17558"/>
                    <a:pt x="25386" y="17197"/>
                  </a:cubicBezTo>
                  <a:cubicBezTo>
                    <a:pt x="27683" y="13690"/>
                    <a:pt x="21406" y="3697"/>
                    <a:pt x="18777" y="1839"/>
                  </a:cubicBezTo>
                  <a:cubicBezTo>
                    <a:pt x="17830" y="1173"/>
                    <a:pt x="17111" y="752"/>
                    <a:pt x="15323" y="436"/>
                  </a:cubicBezTo>
                  <a:cubicBezTo>
                    <a:pt x="15309" y="962"/>
                    <a:pt x="15214" y="1452"/>
                    <a:pt x="13809" y="1452"/>
                  </a:cubicBezTo>
                  <a:cubicBezTo>
                    <a:pt x="13480" y="1452"/>
                    <a:pt x="13078" y="1425"/>
                    <a:pt x="12588" y="1365"/>
                  </a:cubicBezTo>
                  <a:cubicBezTo>
                    <a:pt x="11168" y="1190"/>
                    <a:pt x="10940" y="138"/>
                    <a:pt x="10940" y="138"/>
                  </a:cubicBezTo>
                  <a:cubicBezTo>
                    <a:pt x="10864" y="87"/>
                    <a:pt x="10644" y="1"/>
                    <a:pt x="10319"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6"/>
            <p:cNvSpPr/>
            <p:nvPr/>
          </p:nvSpPr>
          <p:spPr>
            <a:xfrm>
              <a:off x="1582506" y="2729712"/>
              <a:ext cx="159139" cy="514783"/>
            </a:xfrm>
            <a:custGeom>
              <a:avLst/>
              <a:gdLst/>
              <a:ahLst/>
              <a:cxnLst/>
              <a:rect l="l" t="t" r="r" b="b"/>
              <a:pathLst>
                <a:path w="2385" h="7715" fill="none" extrusionOk="0">
                  <a:moveTo>
                    <a:pt x="1" y="1"/>
                  </a:moveTo>
                  <a:lnTo>
                    <a:pt x="2385" y="7715"/>
                  </a:lnTo>
                </a:path>
              </a:pathLst>
            </a:custGeom>
            <a:noFill/>
            <a:ln w="5250" cap="flat"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6"/>
            <p:cNvSpPr/>
            <p:nvPr/>
          </p:nvSpPr>
          <p:spPr>
            <a:xfrm>
              <a:off x="982381" y="2073472"/>
              <a:ext cx="333492" cy="112365"/>
            </a:xfrm>
            <a:custGeom>
              <a:avLst/>
              <a:gdLst/>
              <a:ahLst/>
              <a:cxnLst/>
              <a:rect l="l" t="t" r="r" b="b"/>
              <a:pathLst>
                <a:path w="4998" h="1684" fill="none" extrusionOk="0">
                  <a:moveTo>
                    <a:pt x="4612" y="404"/>
                  </a:moveTo>
                  <a:cubicBezTo>
                    <a:pt x="4612" y="404"/>
                    <a:pt x="4997" y="1684"/>
                    <a:pt x="2052" y="1350"/>
                  </a:cubicBezTo>
                  <a:cubicBezTo>
                    <a:pt x="246" y="1123"/>
                    <a:pt x="1" y="1"/>
                    <a:pt x="1" y="1"/>
                  </a:cubicBezTo>
                </a:path>
              </a:pathLst>
            </a:custGeom>
            <a:noFill/>
            <a:ln w="5250" cap="rnd" cmpd="sng">
              <a:solidFill>
                <a:srgbClr val="FEF0E2"/>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6"/>
            <p:cNvSpPr/>
            <p:nvPr/>
          </p:nvSpPr>
          <p:spPr>
            <a:xfrm>
              <a:off x="691126" y="3488909"/>
              <a:ext cx="660110" cy="886975"/>
            </a:xfrm>
            <a:custGeom>
              <a:avLst/>
              <a:gdLst/>
              <a:ahLst/>
              <a:cxnLst/>
              <a:rect l="l" t="t" r="r" b="b"/>
              <a:pathLst>
                <a:path w="9893" h="13293" extrusionOk="0">
                  <a:moveTo>
                    <a:pt x="3454" y="1"/>
                  </a:moveTo>
                  <a:lnTo>
                    <a:pt x="0" y="544"/>
                  </a:lnTo>
                  <a:cubicBezTo>
                    <a:pt x="1876" y="4121"/>
                    <a:pt x="4822" y="6908"/>
                    <a:pt x="6855" y="9626"/>
                  </a:cubicBezTo>
                  <a:cubicBezTo>
                    <a:pt x="6855" y="9626"/>
                    <a:pt x="9116" y="13293"/>
                    <a:pt x="9725" y="13293"/>
                  </a:cubicBezTo>
                  <a:cubicBezTo>
                    <a:pt x="9836" y="13293"/>
                    <a:pt x="9892" y="13172"/>
                    <a:pt x="9871" y="12887"/>
                  </a:cubicBezTo>
                  <a:cubicBezTo>
                    <a:pt x="9643" y="9906"/>
                    <a:pt x="9099" y="10257"/>
                    <a:pt x="8258" y="8925"/>
                  </a:cubicBezTo>
                  <a:cubicBezTo>
                    <a:pt x="7083" y="7049"/>
                    <a:pt x="4418" y="2035"/>
                    <a:pt x="3454"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6"/>
            <p:cNvSpPr/>
            <p:nvPr/>
          </p:nvSpPr>
          <p:spPr>
            <a:xfrm>
              <a:off x="819772" y="2787029"/>
              <a:ext cx="101889" cy="701947"/>
            </a:xfrm>
            <a:custGeom>
              <a:avLst/>
              <a:gdLst/>
              <a:ahLst/>
              <a:cxnLst/>
              <a:rect l="l" t="t" r="r" b="b"/>
              <a:pathLst>
                <a:path w="1527" h="10520" fill="none" extrusionOk="0">
                  <a:moveTo>
                    <a:pt x="1526" y="10520"/>
                  </a:moveTo>
                  <a:cubicBezTo>
                    <a:pt x="1526" y="10520"/>
                    <a:pt x="1" y="7820"/>
                    <a:pt x="53" y="4980"/>
                  </a:cubicBezTo>
                  <a:cubicBezTo>
                    <a:pt x="71" y="3683"/>
                    <a:pt x="1386" y="1"/>
                    <a:pt x="1386" y="1"/>
                  </a:cubicBezTo>
                </a:path>
              </a:pathLst>
            </a:custGeom>
            <a:noFill/>
            <a:ln w="5250" cap="flat"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 name="Google Shape;434;p46"/>
          <p:cNvGrpSpPr/>
          <p:nvPr/>
        </p:nvGrpSpPr>
        <p:grpSpPr>
          <a:xfrm>
            <a:off x="6531058" y="3889061"/>
            <a:ext cx="2490165" cy="5021083"/>
            <a:chOff x="6608258" y="1224636"/>
            <a:chExt cx="2490165" cy="5021083"/>
          </a:xfrm>
        </p:grpSpPr>
        <p:sp>
          <p:nvSpPr>
            <p:cNvPr id="435" name="Google Shape;435;p46"/>
            <p:cNvSpPr/>
            <p:nvPr/>
          </p:nvSpPr>
          <p:spPr>
            <a:xfrm>
              <a:off x="7597688" y="6084713"/>
              <a:ext cx="359683" cy="161006"/>
            </a:xfrm>
            <a:custGeom>
              <a:avLst/>
              <a:gdLst/>
              <a:ahLst/>
              <a:cxnLst/>
              <a:rect l="l" t="t" r="r" b="b"/>
              <a:pathLst>
                <a:path w="5366" h="2402" extrusionOk="0">
                  <a:moveTo>
                    <a:pt x="3166" y="1"/>
                  </a:moveTo>
                  <a:cubicBezTo>
                    <a:pt x="3076" y="1"/>
                    <a:pt x="2985" y="15"/>
                    <a:pt x="2893" y="43"/>
                  </a:cubicBezTo>
                  <a:cubicBezTo>
                    <a:pt x="1982" y="288"/>
                    <a:pt x="1000" y="1147"/>
                    <a:pt x="194" y="1638"/>
                  </a:cubicBezTo>
                  <a:cubicBezTo>
                    <a:pt x="1" y="1761"/>
                    <a:pt x="36" y="2059"/>
                    <a:pt x="264" y="2112"/>
                  </a:cubicBezTo>
                  <a:cubicBezTo>
                    <a:pt x="398" y="2165"/>
                    <a:pt x="552" y="2188"/>
                    <a:pt x="703" y="2188"/>
                  </a:cubicBezTo>
                  <a:cubicBezTo>
                    <a:pt x="750" y="2188"/>
                    <a:pt x="797" y="2186"/>
                    <a:pt x="842" y="2182"/>
                  </a:cubicBezTo>
                  <a:cubicBezTo>
                    <a:pt x="860" y="2199"/>
                    <a:pt x="895" y="2199"/>
                    <a:pt x="930" y="2199"/>
                  </a:cubicBezTo>
                  <a:lnTo>
                    <a:pt x="983" y="2199"/>
                  </a:lnTo>
                  <a:cubicBezTo>
                    <a:pt x="1000" y="2287"/>
                    <a:pt x="1070" y="2357"/>
                    <a:pt x="1158" y="2375"/>
                  </a:cubicBezTo>
                  <a:cubicBezTo>
                    <a:pt x="1236" y="2393"/>
                    <a:pt x="1316" y="2402"/>
                    <a:pt x="1395" y="2402"/>
                  </a:cubicBezTo>
                  <a:cubicBezTo>
                    <a:pt x="1618" y="2402"/>
                    <a:pt x="1841" y="2333"/>
                    <a:pt x="2034" y="2217"/>
                  </a:cubicBezTo>
                  <a:lnTo>
                    <a:pt x="2087" y="2217"/>
                  </a:lnTo>
                  <a:cubicBezTo>
                    <a:pt x="3104" y="1901"/>
                    <a:pt x="4086" y="1551"/>
                    <a:pt x="5067" y="1147"/>
                  </a:cubicBezTo>
                  <a:cubicBezTo>
                    <a:pt x="5313" y="1077"/>
                    <a:pt x="5365" y="744"/>
                    <a:pt x="5138" y="621"/>
                  </a:cubicBezTo>
                  <a:lnTo>
                    <a:pt x="4804" y="376"/>
                  </a:lnTo>
                  <a:cubicBezTo>
                    <a:pt x="4752" y="341"/>
                    <a:pt x="4699" y="323"/>
                    <a:pt x="4647" y="323"/>
                  </a:cubicBezTo>
                  <a:cubicBezTo>
                    <a:pt x="4506" y="253"/>
                    <a:pt x="4349" y="183"/>
                    <a:pt x="4191" y="166"/>
                  </a:cubicBezTo>
                  <a:cubicBezTo>
                    <a:pt x="4076" y="82"/>
                    <a:pt x="3948" y="42"/>
                    <a:pt x="3819" y="42"/>
                  </a:cubicBezTo>
                  <a:cubicBezTo>
                    <a:pt x="3732" y="42"/>
                    <a:pt x="3644" y="60"/>
                    <a:pt x="3560" y="95"/>
                  </a:cubicBezTo>
                  <a:cubicBezTo>
                    <a:pt x="3433" y="32"/>
                    <a:pt x="3301" y="1"/>
                    <a:pt x="3166"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6"/>
            <p:cNvSpPr/>
            <p:nvPr/>
          </p:nvSpPr>
          <p:spPr>
            <a:xfrm>
              <a:off x="8379191" y="6085450"/>
              <a:ext cx="356130" cy="159800"/>
            </a:xfrm>
            <a:custGeom>
              <a:avLst/>
              <a:gdLst/>
              <a:ahLst/>
              <a:cxnLst/>
              <a:rect l="l" t="t" r="r" b="b"/>
              <a:pathLst>
                <a:path w="5313" h="2384" extrusionOk="0">
                  <a:moveTo>
                    <a:pt x="2133" y="0"/>
                  </a:moveTo>
                  <a:cubicBezTo>
                    <a:pt x="2012" y="0"/>
                    <a:pt x="1895" y="27"/>
                    <a:pt x="1789" y="84"/>
                  </a:cubicBezTo>
                  <a:cubicBezTo>
                    <a:pt x="1709" y="51"/>
                    <a:pt x="1625" y="36"/>
                    <a:pt x="1541" y="36"/>
                  </a:cubicBezTo>
                  <a:cubicBezTo>
                    <a:pt x="1403" y="36"/>
                    <a:pt x="1267" y="78"/>
                    <a:pt x="1157" y="155"/>
                  </a:cubicBezTo>
                  <a:cubicBezTo>
                    <a:pt x="982" y="190"/>
                    <a:pt x="842" y="242"/>
                    <a:pt x="702" y="312"/>
                  </a:cubicBezTo>
                  <a:cubicBezTo>
                    <a:pt x="631" y="312"/>
                    <a:pt x="579" y="330"/>
                    <a:pt x="544" y="365"/>
                  </a:cubicBezTo>
                  <a:lnTo>
                    <a:pt x="193" y="610"/>
                  </a:lnTo>
                  <a:cubicBezTo>
                    <a:pt x="0" y="733"/>
                    <a:pt x="35" y="1049"/>
                    <a:pt x="263" y="1119"/>
                  </a:cubicBezTo>
                  <a:cubicBezTo>
                    <a:pt x="1228" y="1522"/>
                    <a:pt x="2227" y="1890"/>
                    <a:pt x="3226" y="2188"/>
                  </a:cubicBezTo>
                  <a:lnTo>
                    <a:pt x="3296" y="2188"/>
                  </a:lnTo>
                  <a:cubicBezTo>
                    <a:pt x="3482" y="2321"/>
                    <a:pt x="3707" y="2383"/>
                    <a:pt x="3942" y="2383"/>
                  </a:cubicBezTo>
                  <a:cubicBezTo>
                    <a:pt x="4018" y="2383"/>
                    <a:pt x="4096" y="2376"/>
                    <a:pt x="4173" y="2364"/>
                  </a:cubicBezTo>
                  <a:cubicBezTo>
                    <a:pt x="4261" y="2346"/>
                    <a:pt x="4331" y="2276"/>
                    <a:pt x="4348" y="2188"/>
                  </a:cubicBezTo>
                  <a:lnTo>
                    <a:pt x="4401" y="2188"/>
                  </a:lnTo>
                  <a:cubicBezTo>
                    <a:pt x="4418" y="2188"/>
                    <a:pt x="4453" y="2171"/>
                    <a:pt x="4488" y="2171"/>
                  </a:cubicBezTo>
                  <a:cubicBezTo>
                    <a:pt x="4523" y="2174"/>
                    <a:pt x="4557" y="2175"/>
                    <a:pt x="4591" y="2175"/>
                  </a:cubicBezTo>
                  <a:cubicBezTo>
                    <a:pt x="4750" y="2175"/>
                    <a:pt x="4908" y="2144"/>
                    <a:pt x="5067" y="2101"/>
                  </a:cubicBezTo>
                  <a:cubicBezTo>
                    <a:pt x="5260" y="2030"/>
                    <a:pt x="5312" y="1750"/>
                    <a:pt x="5137" y="1627"/>
                  </a:cubicBezTo>
                  <a:cubicBezTo>
                    <a:pt x="4331" y="1136"/>
                    <a:pt x="3349" y="277"/>
                    <a:pt x="2437" y="49"/>
                  </a:cubicBezTo>
                  <a:cubicBezTo>
                    <a:pt x="2335" y="18"/>
                    <a:pt x="2232" y="0"/>
                    <a:pt x="2133" y="0"/>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6"/>
            <p:cNvSpPr/>
            <p:nvPr/>
          </p:nvSpPr>
          <p:spPr>
            <a:xfrm>
              <a:off x="7520134" y="2779128"/>
              <a:ext cx="1098823" cy="3445007"/>
            </a:xfrm>
            <a:custGeom>
              <a:avLst/>
              <a:gdLst/>
              <a:ahLst/>
              <a:cxnLst/>
              <a:rect l="l" t="t" r="r" b="b"/>
              <a:pathLst>
                <a:path w="16393" h="51395" extrusionOk="0">
                  <a:moveTo>
                    <a:pt x="10289" y="0"/>
                  </a:moveTo>
                  <a:cubicBezTo>
                    <a:pt x="10099" y="0"/>
                    <a:pt x="9906" y="146"/>
                    <a:pt x="9748" y="304"/>
                  </a:cubicBezTo>
                  <a:lnTo>
                    <a:pt x="5278" y="4775"/>
                  </a:lnTo>
                  <a:cubicBezTo>
                    <a:pt x="4138" y="5914"/>
                    <a:pt x="2210" y="7229"/>
                    <a:pt x="1578" y="8754"/>
                  </a:cubicBezTo>
                  <a:cubicBezTo>
                    <a:pt x="1070" y="9999"/>
                    <a:pt x="982" y="11735"/>
                    <a:pt x="719" y="13050"/>
                  </a:cubicBezTo>
                  <a:cubicBezTo>
                    <a:pt x="281" y="15066"/>
                    <a:pt x="36" y="17135"/>
                    <a:pt x="1" y="19186"/>
                  </a:cubicBezTo>
                  <a:cubicBezTo>
                    <a:pt x="36" y="21009"/>
                    <a:pt x="176" y="22815"/>
                    <a:pt x="439" y="24621"/>
                  </a:cubicBezTo>
                  <a:cubicBezTo>
                    <a:pt x="965" y="28846"/>
                    <a:pt x="1491" y="33088"/>
                    <a:pt x="2490" y="37243"/>
                  </a:cubicBezTo>
                  <a:cubicBezTo>
                    <a:pt x="3489" y="41328"/>
                    <a:pt x="4945" y="45676"/>
                    <a:pt x="3542" y="49638"/>
                  </a:cubicBezTo>
                  <a:cubicBezTo>
                    <a:pt x="3770" y="49527"/>
                    <a:pt x="4012" y="49480"/>
                    <a:pt x="4257" y="49480"/>
                  </a:cubicBezTo>
                  <a:cubicBezTo>
                    <a:pt x="4788" y="49480"/>
                    <a:pt x="5337" y="49702"/>
                    <a:pt x="5804" y="49989"/>
                  </a:cubicBezTo>
                  <a:cubicBezTo>
                    <a:pt x="6487" y="50410"/>
                    <a:pt x="7083" y="50971"/>
                    <a:pt x="7837" y="51251"/>
                  </a:cubicBezTo>
                  <a:cubicBezTo>
                    <a:pt x="8105" y="51352"/>
                    <a:pt x="8444" y="51395"/>
                    <a:pt x="8826" y="51395"/>
                  </a:cubicBezTo>
                  <a:cubicBezTo>
                    <a:pt x="10699" y="51395"/>
                    <a:pt x="13598" y="50371"/>
                    <a:pt x="14079" y="50182"/>
                  </a:cubicBezTo>
                  <a:cubicBezTo>
                    <a:pt x="14522" y="50007"/>
                    <a:pt x="15172" y="49513"/>
                    <a:pt x="15625" y="49513"/>
                  </a:cubicBezTo>
                  <a:cubicBezTo>
                    <a:pt x="15762" y="49513"/>
                    <a:pt x="15882" y="49559"/>
                    <a:pt x="15972" y="49673"/>
                  </a:cubicBezTo>
                  <a:cubicBezTo>
                    <a:pt x="15446" y="47692"/>
                    <a:pt x="14833" y="45290"/>
                    <a:pt x="14587" y="43257"/>
                  </a:cubicBezTo>
                  <a:cubicBezTo>
                    <a:pt x="13272" y="32142"/>
                    <a:pt x="16393" y="20711"/>
                    <a:pt x="13921" y="9806"/>
                  </a:cubicBezTo>
                  <a:cubicBezTo>
                    <a:pt x="13430" y="7773"/>
                    <a:pt x="12816" y="5774"/>
                    <a:pt x="12062" y="3828"/>
                  </a:cubicBezTo>
                  <a:cubicBezTo>
                    <a:pt x="11642" y="2671"/>
                    <a:pt x="11186" y="1531"/>
                    <a:pt x="10713" y="409"/>
                  </a:cubicBezTo>
                  <a:cubicBezTo>
                    <a:pt x="10660" y="252"/>
                    <a:pt x="10555" y="111"/>
                    <a:pt x="10415" y="24"/>
                  </a:cubicBezTo>
                  <a:cubicBezTo>
                    <a:pt x="10373" y="8"/>
                    <a:pt x="10331" y="0"/>
                    <a:pt x="10289"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6"/>
            <p:cNvSpPr/>
            <p:nvPr/>
          </p:nvSpPr>
          <p:spPr>
            <a:xfrm>
              <a:off x="7891480" y="3453450"/>
              <a:ext cx="647778" cy="869111"/>
            </a:xfrm>
            <a:custGeom>
              <a:avLst/>
              <a:gdLst/>
              <a:ahLst/>
              <a:cxnLst/>
              <a:rect l="l" t="t" r="r" b="b"/>
              <a:pathLst>
                <a:path w="9664" h="12966" extrusionOk="0">
                  <a:moveTo>
                    <a:pt x="220" y="1"/>
                  </a:moveTo>
                  <a:cubicBezTo>
                    <a:pt x="185" y="1"/>
                    <a:pt x="150" y="27"/>
                    <a:pt x="141" y="79"/>
                  </a:cubicBezTo>
                  <a:cubicBezTo>
                    <a:pt x="141" y="430"/>
                    <a:pt x="158" y="798"/>
                    <a:pt x="176" y="1166"/>
                  </a:cubicBezTo>
                  <a:cubicBezTo>
                    <a:pt x="1" y="4532"/>
                    <a:pt x="930" y="7881"/>
                    <a:pt x="2823" y="10669"/>
                  </a:cubicBezTo>
                  <a:cubicBezTo>
                    <a:pt x="3560" y="11738"/>
                    <a:pt x="4576" y="12790"/>
                    <a:pt x="5926" y="12948"/>
                  </a:cubicBezTo>
                  <a:cubicBezTo>
                    <a:pt x="6044" y="12960"/>
                    <a:pt x="6162" y="12966"/>
                    <a:pt x="6280" y="12966"/>
                  </a:cubicBezTo>
                  <a:cubicBezTo>
                    <a:pt x="7203" y="12966"/>
                    <a:pt x="8121" y="12595"/>
                    <a:pt x="8556" y="11756"/>
                  </a:cubicBezTo>
                  <a:cubicBezTo>
                    <a:pt x="8594" y="11681"/>
                    <a:pt x="8524" y="11614"/>
                    <a:pt x="8456" y="11614"/>
                  </a:cubicBezTo>
                  <a:cubicBezTo>
                    <a:pt x="8428" y="11614"/>
                    <a:pt x="8401" y="11625"/>
                    <a:pt x="8381" y="11650"/>
                  </a:cubicBezTo>
                  <a:cubicBezTo>
                    <a:pt x="7854" y="12353"/>
                    <a:pt x="7128" y="12665"/>
                    <a:pt x="6376" y="12665"/>
                  </a:cubicBezTo>
                  <a:cubicBezTo>
                    <a:pt x="5702" y="12665"/>
                    <a:pt x="5007" y="12414"/>
                    <a:pt x="4419" y="11966"/>
                  </a:cubicBezTo>
                  <a:cubicBezTo>
                    <a:pt x="3314" y="11142"/>
                    <a:pt x="2595" y="9862"/>
                    <a:pt x="2017" y="8652"/>
                  </a:cubicBezTo>
                  <a:cubicBezTo>
                    <a:pt x="1386" y="7302"/>
                    <a:pt x="947" y="5865"/>
                    <a:pt x="719" y="4392"/>
                  </a:cubicBezTo>
                  <a:lnTo>
                    <a:pt x="719" y="4392"/>
                  </a:lnTo>
                  <a:cubicBezTo>
                    <a:pt x="1105" y="5742"/>
                    <a:pt x="1789" y="7004"/>
                    <a:pt x="2718" y="8056"/>
                  </a:cubicBezTo>
                  <a:cubicBezTo>
                    <a:pt x="3864" y="9319"/>
                    <a:pt x="5469" y="9997"/>
                    <a:pt x="7102" y="9997"/>
                  </a:cubicBezTo>
                  <a:cubicBezTo>
                    <a:pt x="7919" y="9997"/>
                    <a:pt x="8743" y="9827"/>
                    <a:pt x="9520" y="9476"/>
                  </a:cubicBezTo>
                  <a:cubicBezTo>
                    <a:pt x="9664" y="9429"/>
                    <a:pt x="9590" y="9207"/>
                    <a:pt x="9456" y="9207"/>
                  </a:cubicBezTo>
                  <a:cubicBezTo>
                    <a:pt x="9443" y="9207"/>
                    <a:pt x="9429" y="9209"/>
                    <a:pt x="9415" y="9213"/>
                  </a:cubicBezTo>
                  <a:cubicBezTo>
                    <a:pt x="8643" y="9518"/>
                    <a:pt x="7858" y="9668"/>
                    <a:pt x="7093" y="9668"/>
                  </a:cubicBezTo>
                  <a:cubicBezTo>
                    <a:pt x="5304" y="9668"/>
                    <a:pt x="3622" y="8846"/>
                    <a:pt x="2455" y="7250"/>
                  </a:cubicBezTo>
                  <a:cubicBezTo>
                    <a:pt x="1368" y="5760"/>
                    <a:pt x="790" y="3954"/>
                    <a:pt x="509" y="2113"/>
                  </a:cubicBezTo>
                  <a:cubicBezTo>
                    <a:pt x="492" y="1587"/>
                    <a:pt x="474" y="1061"/>
                    <a:pt x="474" y="518"/>
                  </a:cubicBezTo>
                  <a:cubicBezTo>
                    <a:pt x="474" y="445"/>
                    <a:pt x="425" y="408"/>
                    <a:pt x="358" y="408"/>
                  </a:cubicBezTo>
                  <a:cubicBezTo>
                    <a:pt x="345" y="408"/>
                    <a:pt x="331" y="410"/>
                    <a:pt x="316" y="413"/>
                  </a:cubicBezTo>
                  <a:cubicBezTo>
                    <a:pt x="316" y="307"/>
                    <a:pt x="299" y="185"/>
                    <a:pt x="299" y="79"/>
                  </a:cubicBezTo>
                  <a:cubicBezTo>
                    <a:pt x="290" y="27"/>
                    <a:pt x="255" y="1"/>
                    <a:pt x="220"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6"/>
            <p:cNvSpPr/>
            <p:nvPr/>
          </p:nvSpPr>
          <p:spPr>
            <a:xfrm>
              <a:off x="7565312" y="3499902"/>
              <a:ext cx="561309" cy="2732277"/>
            </a:xfrm>
            <a:custGeom>
              <a:avLst/>
              <a:gdLst/>
              <a:ahLst/>
              <a:cxnLst/>
              <a:rect l="l" t="t" r="r" b="b"/>
              <a:pathLst>
                <a:path w="8374" h="40762" extrusionOk="0">
                  <a:moveTo>
                    <a:pt x="4623" y="0"/>
                  </a:moveTo>
                  <a:cubicBezTo>
                    <a:pt x="4595" y="0"/>
                    <a:pt x="4569" y="18"/>
                    <a:pt x="4569" y="53"/>
                  </a:cubicBezTo>
                  <a:cubicBezTo>
                    <a:pt x="4551" y="544"/>
                    <a:pt x="4516" y="1034"/>
                    <a:pt x="4463" y="1525"/>
                  </a:cubicBezTo>
                  <a:cubicBezTo>
                    <a:pt x="4446" y="1543"/>
                    <a:pt x="4428" y="1560"/>
                    <a:pt x="4428" y="1578"/>
                  </a:cubicBezTo>
                  <a:lnTo>
                    <a:pt x="4428" y="1736"/>
                  </a:lnTo>
                  <a:cubicBezTo>
                    <a:pt x="4271" y="3243"/>
                    <a:pt x="3920" y="4716"/>
                    <a:pt x="3359" y="6119"/>
                  </a:cubicBezTo>
                  <a:cubicBezTo>
                    <a:pt x="2973" y="7083"/>
                    <a:pt x="2500" y="7994"/>
                    <a:pt x="1939" y="8854"/>
                  </a:cubicBezTo>
                  <a:cubicBezTo>
                    <a:pt x="1378" y="9730"/>
                    <a:pt x="589" y="10431"/>
                    <a:pt x="28" y="11308"/>
                  </a:cubicBezTo>
                  <a:cubicBezTo>
                    <a:pt x="0" y="11363"/>
                    <a:pt x="49" y="11429"/>
                    <a:pt x="105" y="11429"/>
                  </a:cubicBezTo>
                  <a:cubicBezTo>
                    <a:pt x="120" y="11429"/>
                    <a:pt x="136" y="11424"/>
                    <a:pt x="151" y="11413"/>
                  </a:cubicBezTo>
                  <a:cubicBezTo>
                    <a:pt x="1676" y="10379"/>
                    <a:pt x="2798" y="8170"/>
                    <a:pt x="3499" y="6504"/>
                  </a:cubicBezTo>
                  <a:cubicBezTo>
                    <a:pt x="3920" y="5487"/>
                    <a:pt x="4253" y="4436"/>
                    <a:pt x="4463" y="3349"/>
                  </a:cubicBezTo>
                  <a:cubicBezTo>
                    <a:pt x="4656" y="15866"/>
                    <a:pt x="5989" y="28384"/>
                    <a:pt x="8022" y="40726"/>
                  </a:cubicBezTo>
                  <a:cubicBezTo>
                    <a:pt x="8128" y="40726"/>
                    <a:pt x="8250" y="40744"/>
                    <a:pt x="8373" y="40761"/>
                  </a:cubicBezTo>
                  <a:cubicBezTo>
                    <a:pt x="6287" y="28103"/>
                    <a:pt x="5182" y="15358"/>
                    <a:pt x="4586" y="2542"/>
                  </a:cubicBezTo>
                  <a:cubicBezTo>
                    <a:pt x="4691" y="1718"/>
                    <a:pt x="4726" y="894"/>
                    <a:pt x="4691" y="53"/>
                  </a:cubicBezTo>
                  <a:cubicBezTo>
                    <a:pt x="4683" y="18"/>
                    <a:pt x="4652" y="0"/>
                    <a:pt x="4623"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6"/>
            <p:cNvSpPr/>
            <p:nvPr/>
          </p:nvSpPr>
          <p:spPr>
            <a:xfrm>
              <a:off x="7618869" y="1414532"/>
              <a:ext cx="562985" cy="1202987"/>
            </a:xfrm>
            <a:custGeom>
              <a:avLst/>
              <a:gdLst/>
              <a:ahLst/>
              <a:cxnLst/>
              <a:rect l="l" t="t" r="r" b="b"/>
              <a:pathLst>
                <a:path w="8399" h="17947" extrusionOk="0">
                  <a:moveTo>
                    <a:pt x="4973" y="1"/>
                  </a:moveTo>
                  <a:cubicBezTo>
                    <a:pt x="4304" y="1"/>
                    <a:pt x="3586" y="170"/>
                    <a:pt x="2946" y="360"/>
                  </a:cubicBezTo>
                  <a:lnTo>
                    <a:pt x="1981" y="1500"/>
                  </a:lnTo>
                  <a:cubicBezTo>
                    <a:pt x="2472" y="5059"/>
                    <a:pt x="1789" y="8688"/>
                    <a:pt x="0" y="11809"/>
                  </a:cubicBezTo>
                  <a:cubicBezTo>
                    <a:pt x="877" y="12598"/>
                    <a:pt x="1420" y="13667"/>
                    <a:pt x="1999" y="14701"/>
                  </a:cubicBezTo>
                  <a:cubicBezTo>
                    <a:pt x="2560" y="15718"/>
                    <a:pt x="3209" y="16753"/>
                    <a:pt x="4190" y="17401"/>
                  </a:cubicBezTo>
                  <a:cubicBezTo>
                    <a:pt x="4702" y="17746"/>
                    <a:pt x="5343" y="17947"/>
                    <a:pt x="5965" y="17947"/>
                  </a:cubicBezTo>
                  <a:cubicBezTo>
                    <a:pt x="6514" y="17947"/>
                    <a:pt x="7049" y="17790"/>
                    <a:pt x="7469" y="17436"/>
                  </a:cubicBezTo>
                  <a:cubicBezTo>
                    <a:pt x="8153" y="16893"/>
                    <a:pt x="8398" y="15946"/>
                    <a:pt x="8380" y="15070"/>
                  </a:cubicBezTo>
                  <a:cubicBezTo>
                    <a:pt x="8345" y="14193"/>
                    <a:pt x="8065" y="13351"/>
                    <a:pt x="7855" y="12492"/>
                  </a:cubicBezTo>
                  <a:cubicBezTo>
                    <a:pt x="7399" y="10634"/>
                    <a:pt x="7188" y="8706"/>
                    <a:pt x="7276" y="6795"/>
                  </a:cubicBezTo>
                  <a:cubicBezTo>
                    <a:pt x="7346" y="5252"/>
                    <a:pt x="7592" y="3726"/>
                    <a:pt x="7364" y="2219"/>
                  </a:cubicBezTo>
                  <a:cubicBezTo>
                    <a:pt x="7311" y="1658"/>
                    <a:pt x="7101" y="1132"/>
                    <a:pt x="6750" y="694"/>
                  </a:cubicBezTo>
                  <a:cubicBezTo>
                    <a:pt x="6297" y="179"/>
                    <a:pt x="5660" y="1"/>
                    <a:pt x="4973"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6"/>
            <p:cNvSpPr/>
            <p:nvPr/>
          </p:nvSpPr>
          <p:spPr>
            <a:xfrm>
              <a:off x="7349744" y="2030537"/>
              <a:ext cx="975421" cy="987218"/>
            </a:xfrm>
            <a:custGeom>
              <a:avLst/>
              <a:gdLst/>
              <a:ahLst/>
              <a:cxnLst/>
              <a:rect l="l" t="t" r="r" b="b"/>
              <a:pathLst>
                <a:path w="14552" h="14728" extrusionOk="0">
                  <a:moveTo>
                    <a:pt x="9298" y="0"/>
                  </a:moveTo>
                  <a:cubicBezTo>
                    <a:pt x="9185" y="0"/>
                    <a:pt x="9072" y="3"/>
                    <a:pt x="8959" y="6"/>
                  </a:cubicBezTo>
                  <a:cubicBezTo>
                    <a:pt x="6575" y="94"/>
                    <a:pt x="4068" y="1163"/>
                    <a:pt x="2069" y="2461"/>
                  </a:cubicBezTo>
                  <a:cubicBezTo>
                    <a:pt x="1596" y="3741"/>
                    <a:pt x="895" y="4915"/>
                    <a:pt x="1" y="5932"/>
                  </a:cubicBezTo>
                  <a:cubicBezTo>
                    <a:pt x="614" y="6914"/>
                    <a:pt x="1263" y="7861"/>
                    <a:pt x="1982" y="8790"/>
                  </a:cubicBezTo>
                  <a:cubicBezTo>
                    <a:pt x="2245" y="8439"/>
                    <a:pt x="2525" y="8106"/>
                    <a:pt x="2788" y="7755"/>
                  </a:cubicBezTo>
                  <a:cubicBezTo>
                    <a:pt x="2981" y="8246"/>
                    <a:pt x="3086" y="8772"/>
                    <a:pt x="3279" y="9263"/>
                  </a:cubicBezTo>
                  <a:cubicBezTo>
                    <a:pt x="3472" y="9736"/>
                    <a:pt x="3647" y="10227"/>
                    <a:pt x="3787" y="10718"/>
                  </a:cubicBezTo>
                  <a:cubicBezTo>
                    <a:pt x="4085" y="11858"/>
                    <a:pt x="4085" y="13085"/>
                    <a:pt x="4085" y="14277"/>
                  </a:cubicBezTo>
                  <a:cubicBezTo>
                    <a:pt x="4162" y="14275"/>
                    <a:pt x="4238" y="14275"/>
                    <a:pt x="4315" y="14275"/>
                  </a:cubicBezTo>
                  <a:cubicBezTo>
                    <a:pt x="5009" y="14275"/>
                    <a:pt x="5703" y="14347"/>
                    <a:pt x="6382" y="14505"/>
                  </a:cubicBezTo>
                  <a:cubicBezTo>
                    <a:pt x="7252" y="14674"/>
                    <a:pt x="8138" y="14727"/>
                    <a:pt x="9024" y="14727"/>
                  </a:cubicBezTo>
                  <a:cubicBezTo>
                    <a:pt x="9799" y="14727"/>
                    <a:pt x="10575" y="14686"/>
                    <a:pt x="11344" y="14645"/>
                  </a:cubicBezTo>
                  <a:lnTo>
                    <a:pt x="13553" y="14505"/>
                  </a:lnTo>
                  <a:cubicBezTo>
                    <a:pt x="13588" y="12454"/>
                    <a:pt x="13903" y="10420"/>
                    <a:pt x="14096" y="8369"/>
                  </a:cubicBezTo>
                  <a:cubicBezTo>
                    <a:pt x="14184" y="7317"/>
                    <a:pt x="14552" y="6370"/>
                    <a:pt x="14412" y="5301"/>
                  </a:cubicBezTo>
                  <a:cubicBezTo>
                    <a:pt x="14289" y="4530"/>
                    <a:pt x="14026" y="3776"/>
                    <a:pt x="13658" y="3092"/>
                  </a:cubicBezTo>
                  <a:cubicBezTo>
                    <a:pt x="13219" y="2163"/>
                    <a:pt x="12729" y="1234"/>
                    <a:pt x="11905" y="655"/>
                  </a:cubicBezTo>
                  <a:cubicBezTo>
                    <a:pt x="11156" y="140"/>
                    <a:pt x="10213" y="0"/>
                    <a:pt x="9298"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6"/>
            <p:cNvSpPr/>
            <p:nvPr/>
          </p:nvSpPr>
          <p:spPr>
            <a:xfrm>
              <a:off x="6608258" y="2002720"/>
              <a:ext cx="869647" cy="833250"/>
            </a:xfrm>
            <a:custGeom>
              <a:avLst/>
              <a:gdLst/>
              <a:ahLst/>
              <a:cxnLst/>
              <a:rect l="l" t="t" r="r" b="b"/>
              <a:pathLst>
                <a:path w="12974" h="12431" extrusionOk="0">
                  <a:moveTo>
                    <a:pt x="1788" y="1"/>
                  </a:moveTo>
                  <a:cubicBezTo>
                    <a:pt x="1788" y="579"/>
                    <a:pt x="2086" y="1123"/>
                    <a:pt x="2595" y="1403"/>
                  </a:cubicBezTo>
                  <a:lnTo>
                    <a:pt x="0" y="456"/>
                  </a:lnTo>
                  <a:lnTo>
                    <a:pt x="0" y="456"/>
                  </a:lnTo>
                  <a:cubicBezTo>
                    <a:pt x="70" y="1421"/>
                    <a:pt x="806" y="2227"/>
                    <a:pt x="1666" y="2648"/>
                  </a:cubicBezTo>
                  <a:cubicBezTo>
                    <a:pt x="2525" y="3069"/>
                    <a:pt x="3506" y="3174"/>
                    <a:pt x="4453" y="3279"/>
                  </a:cubicBezTo>
                  <a:cubicBezTo>
                    <a:pt x="5856" y="6277"/>
                    <a:pt x="6960" y="9433"/>
                    <a:pt x="8363" y="12431"/>
                  </a:cubicBezTo>
                  <a:cubicBezTo>
                    <a:pt x="9958" y="11186"/>
                    <a:pt x="11483" y="9889"/>
                    <a:pt x="12973" y="8521"/>
                  </a:cubicBezTo>
                  <a:lnTo>
                    <a:pt x="11659" y="6435"/>
                  </a:lnTo>
                  <a:cubicBezTo>
                    <a:pt x="10800" y="7329"/>
                    <a:pt x="9958" y="8241"/>
                    <a:pt x="9099" y="9152"/>
                  </a:cubicBezTo>
                  <a:cubicBezTo>
                    <a:pt x="8643" y="7872"/>
                    <a:pt x="6119" y="4050"/>
                    <a:pt x="5628" y="3244"/>
                  </a:cubicBezTo>
                  <a:cubicBezTo>
                    <a:pt x="4751" y="1789"/>
                    <a:pt x="3278" y="825"/>
                    <a:pt x="1788"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6"/>
            <p:cNvSpPr/>
            <p:nvPr/>
          </p:nvSpPr>
          <p:spPr>
            <a:xfrm>
              <a:off x="6875105" y="2147438"/>
              <a:ext cx="108052" cy="140830"/>
            </a:xfrm>
            <a:custGeom>
              <a:avLst/>
              <a:gdLst/>
              <a:ahLst/>
              <a:cxnLst/>
              <a:rect l="l" t="t" r="r" b="b"/>
              <a:pathLst>
                <a:path w="1612" h="2101" extrusionOk="0">
                  <a:moveTo>
                    <a:pt x="1311" y="0"/>
                  </a:moveTo>
                  <a:cubicBezTo>
                    <a:pt x="1161" y="0"/>
                    <a:pt x="1007" y="97"/>
                    <a:pt x="998" y="296"/>
                  </a:cubicBezTo>
                  <a:cubicBezTo>
                    <a:pt x="945" y="910"/>
                    <a:pt x="577" y="1348"/>
                    <a:pt x="139" y="1751"/>
                  </a:cubicBezTo>
                  <a:cubicBezTo>
                    <a:pt x="1" y="1859"/>
                    <a:pt x="104" y="2100"/>
                    <a:pt x="262" y="2100"/>
                  </a:cubicBezTo>
                  <a:cubicBezTo>
                    <a:pt x="284" y="2100"/>
                    <a:pt x="308" y="2095"/>
                    <a:pt x="332" y="2084"/>
                  </a:cubicBezTo>
                  <a:cubicBezTo>
                    <a:pt x="1086" y="1821"/>
                    <a:pt x="1489" y="1050"/>
                    <a:pt x="1594" y="296"/>
                  </a:cubicBezTo>
                  <a:cubicBezTo>
                    <a:pt x="1612" y="101"/>
                    <a:pt x="1464" y="0"/>
                    <a:pt x="1311"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6"/>
            <p:cNvSpPr/>
            <p:nvPr/>
          </p:nvSpPr>
          <p:spPr>
            <a:xfrm>
              <a:off x="6909089" y="2168686"/>
              <a:ext cx="102288" cy="162816"/>
            </a:xfrm>
            <a:custGeom>
              <a:avLst/>
              <a:gdLst/>
              <a:ahLst/>
              <a:cxnLst/>
              <a:rect l="l" t="t" r="r" b="b"/>
              <a:pathLst>
                <a:path w="1526" h="2429" extrusionOk="0">
                  <a:moveTo>
                    <a:pt x="1341" y="1"/>
                  </a:moveTo>
                  <a:cubicBezTo>
                    <a:pt x="1301" y="1"/>
                    <a:pt x="1260" y="16"/>
                    <a:pt x="1227" y="49"/>
                  </a:cubicBezTo>
                  <a:cubicBezTo>
                    <a:pt x="1017" y="330"/>
                    <a:pt x="842" y="645"/>
                    <a:pt x="719" y="978"/>
                  </a:cubicBezTo>
                  <a:cubicBezTo>
                    <a:pt x="544" y="1311"/>
                    <a:pt x="281" y="1574"/>
                    <a:pt x="105" y="1890"/>
                  </a:cubicBezTo>
                  <a:cubicBezTo>
                    <a:pt x="0" y="2065"/>
                    <a:pt x="70" y="2276"/>
                    <a:pt x="228" y="2381"/>
                  </a:cubicBezTo>
                  <a:lnTo>
                    <a:pt x="263" y="2398"/>
                  </a:lnTo>
                  <a:cubicBezTo>
                    <a:pt x="303" y="2418"/>
                    <a:pt x="349" y="2428"/>
                    <a:pt x="398" y="2428"/>
                  </a:cubicBezTo>
                  <a:cubicBezTo>
                    <a:pt x="479" y="2428"/>
                    <a:pt x="566" y="2401"/>
                    <a:pt x="631" y="2346"/>
                  </a:cubicBezTo>
                  <a:lnTo>
                    <a:pt x="649" y="2346"/>
                  </a:lnTo>
                  <a:cubicBezTo>
                    <a:pt x="649" y="2346"/>
                    <a:pt x="649" y="2328"/>
                    <a:pt x="649" y="2328"/>
                  </a:cubicBezTo>
                  <a:cubicBezTo>
                    <a:pt x="754" y="2206"/>
                    <a:pt x="842" y="2065"/>
                    <a:pt x="912" y="1925"/>
                  </a:cubicBezTo>
                  <a:cubicBezTo>
                    <a:pt x="1035" y="1732"/>
                    <a:pt x="1157" y="1504"/>
                    <a:pt x="1245" y="1294"/>
                  </a:cubicBezTo>
                  <a:cubicBezTo>
                    <a:pt x="1455" y="943"/>
                    <a:pt x="1525" y="523"/>
                    <a:pt x="1490" y="119"/>
                  </a:cubicBezTo>
                  <a:cubicBezTo>
                    <a:pt x="1469" y="43"/>
                    <a:pt x="1406" y="1"/>
                    <a:pt x="1341"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6"/>
            <p:cNvSpPr/>
            <p:nvPr/>
          </p:nvSpPr>
          <p:spPr>
            <a:xfrm>
              <a:off x="6919948" y="2225394"/>
              <a:ext cx="129033" cy="176088"/>
            </a:xfrm>
            <a:custGeom>
              <a:avLst/>
              <a:gdLst/>
              <a:ahLst/>
              <a:cxnLst/>
              <a:rect l="l" t="t" r="r" b="b"/>
              <a:pathLst>
                <a:path w="1925" h="2627" extrusionOk="0">
                  <a:moveTo>
                    <a:pt x="1565" y="1"/>
                  </a:moveTo>
                  <a:cubicBezTo>
                    <a:pt x="1495" y="1"/>
                    <a:pt x="1425" y="45"/>
                    <a:pt x="1398" y="132"/>
                  </a:cubicBezTo>
                  <a:cubicBezTo>
                    <a:pt x="1223" y="816"/>
                    <a:pt x="960" y="1552"/>
                    <a:pt x="347" y="1956"/>
                  </a:cubicBezTo>
                  <a:cubicBezTo>
                    <a:pt x="1" y="2177"/>
                    <a:pt x="233" y="2627"/>
                    <a:pt x="536" y="2627"/>
                  </a:cubicBezTo>
                  <a:cubicBezTo>
                    <a:pt x="617" y="2627"/>
                    <a:pt x="703" y="2595"/>
                    <a:pt x="785" y="2517"/>
                  </a:cubicBezTo>
                  <a:cubicBezTo>
                    <a:pt x="1434" y="1886"/>
                    <a:pt x="1924" y="1062"/>
                    <a:pt x="1732" y="132"/>
                  </a:cubicBezTo>
                  <a:cubicBezTo>
                    <a:pt x="1705" y="45"/>
                    <a:pt x="1635" y="1"/>
                    <a:pt x="1565"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6"/>
            <p:cNvSpPr/>
            <p:nvPr/>
          </p:nvSpPr>
          <p:spPr>
            <a:xfrm>
              <a:off x="7497813" y="2004061"/>
              <a:ext cx="1073016" cy="1948294"/>
            </a:xfrm>
            <a:custGeom>
              <a:avLst/>
              <a:gdLst/>
              <a:ahLst/>
              <a:cxnLst/>
              <a:rect l="l" t="t" r="r" b="b"/>
              <a:pathLst>
                <a:path w="16008" h="29066" extrusionOk="0">
                  <a:moveTo>
                    <a:pt x="9016" y="0"/>
                  </a:moveTo>
                  <a:cubicBezTo>
                    <a:pt x="8792" y="0"/>
                    <a:pt x="8795" y="460"/>
                    <a:pt x="8784" y="1138"/>
                  </a:cubicBezTo>
                  <a:cubicBezTo>
                    <a:pt x="8766" y="2803"/>
                    <a:pt x="8223" y="4258"/>
                    <a:pt x="7557" y="5766"/>
                  </a:cubicBezTo>
                  <a:cubicBezTo>
                    <a:pt x="6645" y="7870"/>
                    <a:pt x="5470" y="9816"/>
                    <a:pt x="4348" y="11797"/>
                  </a:cubicBezTo>
                  <a:cubicBezTo>
                    <a:pt x="3752" y="12831"/>
                    <a:pt x="3086" y="13918"/>
                    <a:pt x="1999" y="14444"/>
                  </a:cubicBezTo>
                  <a:cubicBezTo>
                    <a:pt x="1631" y="14620"/>
                    <a:pt x="1193" y="14742"/>
                    <a:pt x="1017" y="15110"/>
                  </a:cubicBezTo>
                  <a:cubicBezTo>
                    <a:pt x="947" y="15268"/>
                    <a:pt x="912" y="15426"/>
                    <a:pt x="912" y="15584"/>
                  </a:cubicBezTo>
                  <a:lnTo>
                    <a:pt x="474" y="20668"/>
                  </a:lnTo>
                  <a:cubicBezTo>
                    <a:pt x="228" y="23456"/>
                    <a:pt x="1" y="26296"/>
                    <a:pt x="421" y="29066"/>
                  </a:cubicBezTo>
                  <a:cubicBezTo>
                    <a:pt x="4103" y="24052"/>
                    <a:pt x="8644" y="19739"/>
                    <a:pt x="13816" y="16303"/>
                  </a:cubicBezTo>
                  <a:cubicBezTo>
                    <a:pt x="14815" y="15654"/>
                    <a:pt x="15954" y="14830"/>
                    <a:pt x="16007" y="13620"/>
                  </a:cubicBezTo>
                  <a:cubicBezTo>
                    <a:pt x="16007" y="13322"/>
                    <a:pt x="15972" y="13007"/>
                    <a:pt x="15884" y="12709"/>
                  </a:cubicBezTo>
                  <a:cubicBezTo>
                    <a:pt x="15078" y="9115"/>
                    <a:pt x="13553" y="5713"/>
                    <a:pt x="11414" y="2698"/>
                  </a:cubicBezTo>
                  <a:cubicBezTo>
                    <a:pt x="10888" y="1944"/>
                    <a:pt x="10309" y="1208"/>
                    <a:pt x="9678" y="507"/>
                  </a:cubicBezTo>
                  <a:cubicBezTo>
                    <a:pt x="9351" y="154"/>
                    <a:pt x="9146" y="0"/>
                    <a:pt x="9016"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6"/>
            <p:cNvSpPr/>
            <p:nvPr/>
          </p:nvSpPr>
          <p:spPr>
            <a:xfrm>
              <a:off x="7542857" y="2063516"/>
              <a:ext cx="630752" cy="1010008"/>
            </a:xfrm>
            <a:custGeom>
              <a:avLst/>
              <a:gdLst/>
              <a:ahLst/>
              <a:cxnLst/>
              <a:rect l="l" t="t" r="r" b="b"/>
              <a:pathLst>
                <a:path w="9410" h="15068" extrusionOk="0">
                  <a:moveTo>
                    <a:pt x="9164" y="1"/>
                  </a:moveTo>
                  <a:cubicBezTo>
                    <a:pt x="9037" y="1"/>
                    <a:pt x="8901" y="84"/>
                    <a:pt x="8883" y="251"/>
                  </a:cubicBezTo>
                  <a:cubicBezTo>
                    <a:pt x="8585" y="3319"/>
                    <a:pt x="7744" y="6247"/>
                    <a:pt x="6043" y="8859"/>
                  </a:cubicBezTo>
                  <a:cubicBezTo>
                    <a:pt x="4395" y="11383"/>
                    <a:pt x="2309" y="13014"/>
                    <a:pt x="65" y="14942"/>
                  </a:cubicBezTo>
                  <a:cubicBezTo>
                    <a:pt x="1" y="14990"/>
                    <a:pt x="68" y="15067"/>
                    <a:pt x="134" y="15067"/>
                  </a:cubicBezTo>
                  <a:cubicBezTo>
                    <a:pt x="140" y="15067"/>
                    <a:pt x="146" y="15067"/>
                    <a:pt x="153" y="15065"/>
                  </a:cubicBezTo>
                  <a:cubicBezTo>
                    <a:pt x="5517" y="12646"/>
                    <a:pt x="8883" y="5826"/>
                    <a:pt x="9392" y="251"/>
                  </a:cubicBezTo>
                  <a:cubicBezTo>
                    <a:pt x="9409" y="84"/>
                    <a:pt x="9291" y="1"/>
                    <a:pt x="9164"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6"/>
            <p:cNvSpPr/>
            <p:nvPr/>
          </p:nvSpPr>
          <p:spPr>
            <a:xfrm>
              <a:off x="7541115" y="3067559"/>
              <a:ext cx="156716" cy="119112"/>
            </a:xfrm>
            <a:custGeom>
              <a:avLst/>
              <a:gdLst/>
              <a:ahLst/>
              <a:cxnLst/>
              <a:rect l="l" t="t" r="r" b="b"/>
              <a:pathLst>
                <a:path w="2338" h="1777" extrusionOk="0">
                  <a:moveTo>
                    <a:pt x="2166" y="0"/>
                  </a:moveTo>
                  <a:cubicBezTo>
                    <a:pt x="2134" y="0"/>
                    <a:pt x="2105" y="15"/>
                    <a:pt x="2089" y="51"/>
                  </a:cubicBezTo>
                  <a:cubicBezTo>
                    <a:pt x="1827" y="507"/>
                    <a:pt x="1634" y="980"/>
                    <a:pt x="1476" y="1489"/>
                  </a:cubicBezTo>
                  <a:lnTo>
                    <a:pt x="231" y="892"/>
                  </a:lnTo>
                  <a:cubicBezTo>
                    <a:pt x="217" y="886"/>
                    <a:pt x="202" y="884"/>
                    <a:pt x="188" y="884"/>
                  </a:cubicBezTo>
                  <a:cubicBezTo>
                    <a:pt x="83" y="884"/>
                    <a:pt x="0" y="1041"/>
                    <a:pt x="108" y="1103"/>
                  </a:cubicBezTo>
                  <a:lnTo>
                    <a:pt x="1493" y="1752"/>
                  </a:lnTo>
                  <a:cubicBezTo>
                    <a:pt x="1516" y="1768"/>
                    <a:pt x="1540" y="1776"/>
                    <a:pt x="1563" y="1776"/>
                  </a:cubicBezTo>
                  <a:cubicBezTo>
                    <a:pt x="1613" y="1776"/>
                    <a:pt x="1657" y="1741"/>
                    <a:pt x="1669" y="1681"/>
                  </a:cubicBezTo>
                  <a:cubicBezTo>
                    <a:pt x="1827" y="1155"/>
                    <a:pt x="2037" y="647"/>
                    <a:pt x="2300" y="174"/>
                  </a:cubicBezTo>
                  <a:cubicBezTo>
                    <a:pt x="2337" y="87"/>
                    <a:pt x="2243" y="0"/>
                    <a:pt x="2166"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6"/>
            <p:cNvSpPr/>
            <p:nvPr/>
          </p:nvSpPr>
          <p:spPr>
            <a:xfrm>
              <a:off x="7681140" y="2872032"/>
              <a:ext cx="239766" cy="236214"/>
            </a:xfrm>
            <a:custGeom>
              <a:avLst/>
              <a:gdLst/>
              <a:ahLst/>
              <a:cxnLst/>
              <a:rect l="l" t="t" r="r" b="b"/>
              <a:pathLst>
                <a:path w="3577" h="3524" extrusionOk="0">
                  <a:moveTo>
                    <a:pt x="3435" y="1"/>
                  </a:moveTo>
                  <a:cubicBezTo>
                    <a:pt x="3362" y="1"/>
                    <a:pt x="3288" y="49"/>
                    <a:pt x="3279" y="145"/>
                  </a:cubicBezTo>
                  <a:cubicBezTo>
                    <a:pt x="3226" y="671"/>
                    <a:pt x="3156" y="1197"/>
                    <a:pt x="3104" y="1723"/>
                  </a:cubicBezTo>
                  <a:cubicBezTo>
                    <a:pt x="2901" y="1671"/>
                    <a:pt x="2680" y="1625"/>
                    <a:pt x="2467" y="1625"/>
                  </a:cubicBezTo>
                  <a:cubicBezTo>
                    <a:pt x="2181" y="1625"/>
                    <a:pt x="1909" y="1708"/>
                    <a:pt x="1719" y="1969"/>
                  </a:cubicBezTo>
                  <a:cubicBezTo>
                    <a:pt x="1648" y="2056"/>
                    <a:pt x="1596" y="2161"/>
                    <a:pt x="1578" y="2267"/>
                  </a:cubicBezTo>
                  <a:cubicBezTo>
                    <a:pt x="1508" y="2582"/>
                    <a:pt x="1596" y="2617"/>
                    <a:pt x="1315" y="2880"/>
                  </a:cubicBezTo>
                  <a:cubicBezTo>
                    <a:pt x="1178" y="3009"/>
                    <a:pt x="1113" y="3053"/>
                    <a:pt x="1044" y="3053"/>
                  </a:cubicBezTo>
                  <a:cubicBezTo>
                    <a:pt x="973" y="3053"/>
                    <a:pt x="898" y="3004"/>
                    <a:pt x="737" y="2950"/>
                  </a:cubicBezTo>
                  <a:cubicBezTo>
                    <a:pt x="544" y="2880"/>
                    <a:pt x="334" y="2828"/>
                    <a:pt x="141" y="2828"/>
                  </a:cubicBezTo>
                  <a:cubicBezTo>
                    <a:pt x="18" y="2828"/>
                    <a:pt x="0" y="3003"/>
                    <a:pt x="106" y="3021"/>
                  </a:cubicBezTo>
                  <a:cubicBezTo>
                    <a:pt x="491" y="3143"/>
                    <a:pt x="842" y="3424"/>
                    <a:pt x="1210" y="3494"/>
                  </a:cubicBezTo>
                  <a:cubicBezTo>
                    <a:pt x="1256" y="3514"/>
                    <a:pt x="1305" y="3523"/>
                    <a:pt x="1354" y="3523"/>
                  </a:cubicBezTo>
                  <a:cubicBezTo>
                    <a:pt x="1436" y="3523"/>
                    <a:pt x="1519" y="3496"/>
                    <a:pt x="1596" y="3441"/>
                  </a:cubicBezTo>
                  <a:cubicBezTo>
                    <a:pt x="1754" y="3319"/>
                    <a:pt x="1841" y="3126"/>
                    <a:pt x="1859" y="2933"/>
                  </a:cubicBezTo>
                  <a:cubicBezTo>
                    <a:pt x="1929" y="2565"/>
                    <a:pt x="1684" y="2214"/>
                    <a:pt x="2297" y="1969"/>
                  </a:cubicBezTo>
                  <a:cubicBezTo>
                    <a:pt x="2360" y="1942"/>
                    <a:pt x="2435" y="1931"/>
                    <a:pt x="2515" y="1931"/>
                  </a:cubicBezTo>
                  <a:cubicBezTo>
                    <a:pt x="2747" y="1931"/>
                    <a:pt x="3026" y="2022"/>
                    <a:pt x="3209" y="2074"/>
                  </a:cubicBezTo>
                  <a:cubicBezTo>
                    <a:pt x="3222" y="2079"/>
                    <a:pt x="3236" y="2082"/>
                    <a:pt x="3250" y="2082"/>
                  </a:cubicBezTo>
                  <a:cubicBezTo>
                    <a:pt x="3326" y="2082"/>
                    <a:pt x="3402" y="2005"/>
                    <a:pt x="3402" y="1916"/>
                  </a:cubicBezTo>
                  <a:lnTo>
                    <a:pt x="3577" y="145"/>
                  </a:lnTo>
                  <a:cubicBezTo>
                    <a:pt x="3577" y="49"/>
                    <a:pt x="3507" y="1"/>
                    <a:pt x="3435"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6"/>
            <p:cNvSpPr/>
            <p:nvPr/>
          </p:nvSpPr>
          <p:spPr>
            <a:xfrm>
              <a:off x="7890006" y="2241414"/>
              <a:ext cx="411698" cy="693828"/>
            </a:xfrm>
            <a:custGeom>
              <a:avLst/>
              <a:gdLst/>
              <a:ahLst/>
              <a:cxnLst/>
              <a:rect l="l" t="t" r="r" b="b"/>
              <a:pathLst>
                <a:path w="6142" h="10351" extrusionOk="0">
                  <a:moveTo>
                    <a:pt x="5984" y="0"/>
                  </a:moveTo>
                  <a:cubicBezTo>
                    <a:pt x="5901" y="0"/>
                    <a:pt x="5816" y="62"/>
                    <a:pt x="5826" y="174"/>
                  </a:cubicBezTo>
                  <a:cubicBezTo>
                    <a:pt x="5826" y="489"/>
                    <a:pt x="5948" y="1366"/>
                    <a:pt x="5773" y="1629"/>
                  </a:cubicBezTo>
                  <a:cubicBezTo>
                    <a:pt x="5528" y="1997"/>
                    <a:pt x="4984" y="1910"/>
                    <a:pt x="4563" y="1962"/>
                  </a:cubicBezTo>
                  <a:cubicBezTo>
                    <a:pt x="4441" y="1962"/>
                    <a:pt x="4371" y="2067"/>
                    <a:pt x="4388" y="2172"/>
                  </a:cubicBezTo>
                  <a:cubicBezTo>
                    <a:pt x="4528" y="2558"/>
                    <a:pt x="4774" y="3049"/>
                    <a:pt x="4791" y="3470"/>
                  </a:cubicBezTo>
                  <a:cubicBezTo>
                    <a:pt x="4809" y="4048"/>
                    <a:pt x="4353" y="3943"/>
                    <a:pt x="3810" y="3996"/>
                  </a:cubicBezTo>
                  <a:cubicBezTo>
                    <a:pt x="3704" y="4013"/>
                    <a:pt x="3617" y="4119"/>
                    <a:pt x="3652" y="4224"/>
                  </a:cubicBezTo>
                  <a:cubicBezTo>
                    <a:pt x="3722" y="4469"/>
                    <a:pt x="4020" y="5118"/>
                    <a:pt x="3985" y="5381"/>
                  </a:cubicBezTo>
                  <a:cubicBezTo>
                    <a:pt x="3897" y="5977"/>
                    <a:pt x="3266" y="6047"/>
                    <a:pt x="2810" y="6065"/>
                  </a:cubicBezTo>
                  <a:cubicBezTo>
                    <a:pt x="2723" y="6065"/>
                    <a:pt x="2652" y="6152"/>
                    <a:pt x="2652" y="6240"/>
                  </a:cubicBezTo>
                  <a:cubicBezTo>
                    <a:pt x="2670" y="6433"/>
                    <a:pt x="2933" y="7555"/>
                    <a:pt x="2845" y="7713"/>
                  </a:cubicBezTo>
                  <a:cubicBezTo>
                    <a:pt x="2687" y="7993"/>
                    <a:pt x="1828" y="7940"/>
                    <a:pt x="1513" y="8011"/>
                  </a:cubicBezTo>
                  <a:cubicBezTo>
                    <a:pt x="1425" y="8028"/>
                    <a:pt x="1390" y="8081"/>
                    <a:pt x="1390" y="8168"/>
                  </a:cubicBezTo>
                  <a:cubicBezTo>
                    <a:pt x="1390" y="8396"/>
                    <a:pt x="1530" y="9641"/>
                    <a:pt x="1390" y="9781"/>
                  </a:cubicBezTo>
                  <a:cubicBezTo>
                    <a:pt x="1314" y="9853"/>
                    <a:pt x="1220" y="9881"/>
                    <a:pt x="1117" y="9881"/>
                  </a:cubicBezTo>
                  <a:cubicBezTo>
                    <a:pt x="818" y="9881"/>
                    <a:pt x="441" y="9645"/>
                    <a:pt x="180" y="9553"/>
                  </a:cubicBezTo>
                  <a:cubicBezTo>
                    <a:pt x="166" y="9547"/>
                    <a:pt x="152" y="9544"/>
                    <a:pt x="139" y="9544"/>
                  </a:cubicBezTo>
                  <a:cubicBezTo>
                    <a:pt x="44" y="9544"/>
                    <a:pt x="0" y="9700"/>
                    <a:pt x="93" y="9746"/>
                  </a:cubicBezTo>
                  <a:cubicBezTo>
                    <a:pt x="549" y="9992"/>
                    <a:pt x="1004" y="10184"/>
                    <a:pt x="1495" y="10342"/>
                  </a:cubicBezTo>
                  <a:cubicBezTo>
                    <a:pt x="1511" y="10348"/>
                    <a:pt x="1527" y="10350"/>
                    <a:pt x="1542" y="10350"/>
                  </a:cubicBezTo>
                  <a:cubicBezTo>
                    <a:pt x="1626" y="10350"/>
                    <a:pt x="1691" y="10274"/>
                    <a:pt x="1706" y="10184"/>
                  </a:cubicBezTo>
                  <a:cubicBezTo>
                    <a:pt x="1706" y="9781"/>
                    <a:pt x="1601" y="9168"/>
                    <a:pt x="1723" y="8764"/>
                  </a:cubicBezTo>
                  <a:cubicBezTo>
                    <a:pt x="1896" y="8214"/>
                    <a:pt x="2394" y="8186"/>
                    <a:pt x="2900" y="8186"/>
                  </a:cubicBezTo>
                  <a:cubicBezTo>
                    <a:pt x="2958" y="8186"/>
                    <a:pt x="3016" y="8186"/>
                    <a:pt x="3073" y="8186"/>
                  </a:cubicBezTo>
                  <a:cubicBezTo>
                    <a:pt x="3196" y="8186"/>
                    <a:pt x="3266" y="8081"/>
                    <a:pt x="3249" y="7975"/>
                  </a:cubicBezTo>
                  <a:cubicBezTo>
                    <a:pt x="3161" y="7625"/>
                    <a:pt x="3091" y="7274"/>
                    <a:pt x="3073" y="6924"/>
                  </a:cubicBezTo>
                  <a:cubicBezTo>
                    <a:pt x="3073" y="6398"/>
                    <a:pt x="3038" y="6468"/>
                    <a:pt x="3494" y="6363"/>
                  </a:cubicBezTo>
                  <a:cubicBezTo>
                    <a:pt x="3774" y="6292"/>
                    <a:pt x="4090" y="6415"/>
                    <a:pt x="4318" y="6152"/>
                  </a:cubicBezTo>
                  <a:cubicBezTo>
                    <a:pt x="4634" y="5749"/>
                    <a:pt x="4248" y="4802"/>
                    <a:pt x="4055" y="4294"/>
                  </a:cubicBezTo>
                  <a:cubicBezTo>
                    <a:pt x="4423" y="4241"/>
                    <a:pt x="4791" y="4189"/>
                    <a:pt x="5159" y="4119"/>
                  </a:cubicBezTo>
                  <a:cubicBezTo>
                    <a:pt x="5247" y="4101"/>
                    <a:pt x="5300" y="3996"/>
                    <a:pt x="5282" y="3908"/>
                  </a:cubicBezTo>
                  <a:cubicBezTo>
                    <a:pt x="5159" y="3347"/>
                    <a:pt x="5002" y="2786"/>
                    <a:pt x="4809" y="2260"/>
                  </a:cubicBezTo>
                  <a:lnTo>
                    <a:pt x="5966" y="2137"/>
                  </a:lnTo>
                  <a:cubicBezTo>
                    <a:pt x="6071" y="2120"/>
                    <a:pt x="6141" y="2050"/>
                    <a:pt x="6141" y="1962"/>
                  </a:cubicBezTo>
                  <a:lnTo>
                    <a:pt x="6141" y="156"/>
                  </a:lnTo>
                  <a:cubicBezTo>
                    <a:pt x="6133" y="49"/>
                    <a:pt x="6059" y="0"/>
                    <a:pt x="5984"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6"/>
            <p:cNvSpPr/>
            <p:nvPr/>
          </p:nvSpPr>
          <p:spPr>
            <a:xfrm>
              <a:off x="7595342" y="3068162"/>
              <a:ext cx="36531" cy="32510"/>
            </a:xfrm>
            <a:custGeom>
              <a:avLst/>
              <a:gdLst/>
              <a:ahLst/>
              <a:cxnLst/>
              <a:rect l="l" t="t" r="r" b="b"/>
              <a:pathLst>
                <a:path w="545" h="485" extrusionOk="0">
                  <a:moveTo>
                    <a:pt x="271" y="0"/>
                  </a:moveTo>
                  <a:cubicBezTo>
                    <a:pt x="206" y="0"/>
                    <a:pt x="139" y="26"/>
                    <a:pt x="88" y="77"/>
                  </a:cubicBezTo>
                  <a:cubicBezTo>
                    <a:pt x="53" y="112"/>
                    <a:pt x="36" y="147"/>
                    <a:pt x="18" y="200"/>
                  </a:cubicBezTo>
                  <a:cubicBezTo>
                    <a:pt x="1" y="270"/>
                    <a:pt x="18" y="340"/>
                    <a:pt x="71" y="393"/>
                  </a:cubicBezTo>
                  <a:cubicBezTo>
                    <a:pt x="123" y="454"/>
                    <a:pt x="194" y="485"/>
                    <a:pt x="264" y="485"/>
                  </a:cubicBezTo>
                  <a:cubicBezTo>
                    <a:pt x="334" y="485"/>
                    <a:pt x="404" y="454"/>
                    <a:pt x="456" y="393"/>
                  </a:cubicBezTo>
                  <a:cubicBezTo>
                    <a:pt x="456" y="393"/>
                    <a:pt x="456" y="393"/>
                    <a:pt x="474" y="375"/>
                  </a:cubicBezTo>
                  <a:cubicBezTo>
                    <a:pt x="544" y="305"/>
                    <a:pt x="544" y="182"/>
                    <a:pt x="474" y="112"/>
                  </a:cubicBezTo>
                  <a:lnTo>
                    <a:pt x="456" y="95"/>
                  </a:lnTo>
                  <a:cubicBezTo>
                    <a:pt x="411" y="31"/>
                    <a:pt x="342" y="0"/>
                    <a:pt x="271"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6"/>
            <p:cNvSpPr/>
            <p:nvPr/>
          </p:nvSpPr>
          <p:spPr>
            <a:xfrm>
              <a:off x="7713918" y="3002539"/>
              <a:ext cx="42497" cy="33448"/>
            </a:xfrm>
            <a:custGeom>
              <a:avLst/>
              <a:gdLst/>
              <a:ahLst/>
              <a:cxnLst/>
              <a:rect l="l" t="t" r="r" b="b"/>
              <a:pathLst>
                <a:path w="634" h="499" extrusionOk="0">
                  <a:moveTo>
                    <a:pt x="255" y="0"/>
                  </a:moveTo>
                  <a:cubicBezTo>
                    <a:pt x="0" y="0"/>
                    <a:pt x="0" y="499"/>
                    <a:pt x="255" y="499"/>
                  </a:cubicBezTo>
                  <a:cubicBezTo>
                    <a:pt x="284" y="499"/>
                    <a:pt x="317" y="492"/>
                    <a:pt x="353" y="477"/>
                  </a:cubicBezTo>
                  <a:lnTo>
                    <a:pt x="406" y="460"/>
                  </a:lnTo>
                  <a:cubicBezTo>
                    <a:pt x="634" y="407"/>
                    <a:pt x="634" y="92"/>
                    <a:pt x="406" y="39"/>
                  </a:cubicBezTo>
                  <a:lnTo>
                    <a:pt x="353" y="22"/>
                  </a:lnTo>
                  <a:cubicBezTo>
                    <a:pt x="317" y="7"/>
                    <a:pt x="284" y="0"/>
                    <a:pt x="255"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6"/>
            <p:cNvSpPr/>
            <p:nvPr/>
          </p:nvSpPr>
          <p:spPr>
            <a:xfrm>
              <a:off x="7812787" y="2932292"/>
              <a:ext cx="29426" cy="29426"/>
            </a:xfrm>
            <a:custGeom>
              <a:avLst/>
              <a:gdLst/>
              <a:ahLst/>
              <a:cxnLst/>
              <a:rect l="l" t="t" r="r" b="b"/>
              <a:pathLst>
                <a:path w="439" h="439" extrusionOk="0">
                  <a:moveTo>
                    <a:pt x="228" y="0"/>
                  </a:moveTo>
                  <a:cubicBezTo>
                    <a:pt x="0" y="53"/>
                    <a:pt x="0" y="386"/>
                    <a:pt x="228" y="439"/>
                  </a:cubicBezTo>
                  <a:cubicBezTo>
                    <a:pt x="438" y="386"/>
                    <a:pt x="438" y="53"/>
                    <a:pt x="228"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6"/>
            <p:cNvSpPr/>
            <p:nvPr/>
          </p:nvSpPr>
          <p:spPr>
            <a:xfrm>
              <a:off x="7903211" y="2832417"/>
              <a:ext cx="35325" cy="27080"/>
            </a:xfrm>
            <a:custGeom>
              <a:avLst/>
              <a:gdLst/>
              <a:ahLst/>
              <a:cxnLst/>
              <a:rect l="l" t="t" r="r" b="b"/>
              <a:pathLst>
                <a:path w="527" h="404" extrusionOk="0">
                  <a:moveTo>
                    <a:pt x="264" y="0"/>
                  </a:moveTo>
                  <a:cubicBezTo>
                    <a:pt x="1" y="0"/>
                    <a:pt x="1" y="403"/>
                    <a:pt x="264" y="403"/>
                  </a:cubicBezTo>
                  <a:cubicBezTo>
                    <a:pt x="527" y="403"/>
                    <a:pt x="527" y="0"/>
                    <a:pt x="264"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6"/>
            <p:cNvSpPr/>
            <p:nvPr/>
          </p:nvSpPr>
          <p:spPr>
            <a:xfrm>
              <a:off x="7995377" y="2716522"/>
              <a:ext cx="36598" cy="27348"/>
            </a:xfrm>
            <a:custGeom>
              <a:avLst/>
              <a:gdLst/>
              <a:ahLst/>
              <a:cxnLst/>
              <a:rect l="l" t="t" r="r" b="b"/>
              <a:pathLst>
                <a:path w="546" h="408" extrusionOk="0">
                  <a:moveTo>
                    <a:pt x="290" y="1"/>
                  </a:moveTo>
                  <a:cubicBezTo>
                    <a:pt x="244" y="1"/>
                    <a:pt x="195" y="19"/>
                    <a:pt x="151" y="64"/>
                  </a:cubicBezTo>
                  <a:cubicBezTo>
                    <a:pt x="1" y="227"/>
                    <a:pt x="164" y="407"/>
                    <a:pt x="314" y="407"/>
                  </a:cubicBezTo>
                  <a:cubicBezTo>
                    <a:pt x="374" y="407"/>
                    <a:pt x="432" y="379"/>
                    <a:pt x="467" y="309"/>
                  </a:cubicBezTo>
                  <a:cubicBezTo>
                    <a:pt x="546" y="165"/>
                    <a:pt x="428" y="1"/>
                    <a:pt x="290"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6"/>
            <p:cNvSpPr/>
            <p:nvPr/>
          </p:nvSpPr>
          <p:spPr>
            <a:xfrm>
              <a:off x="8109060" y="2550489"/>
              <a:ext cx="30432" cy="26812"/>
            </a:xfrm>
            <a:custGeom>
              <a:avLst/>
              <a:gdLst/>
              <a:ahLst/>
              <a:cxnLst/>
              <a:rect l="l" t="t" r="r" b="b"/>
              <a:pathLst>
                <a:path w="454" h="400" extrusionOk="0">
                  <a:moveTo>
                    <a:pt x="202" y="0"/>
                  </a:moveTo>
                  <a:cubicBezTo>
                    <a:pt x="0" y="0"/>
                    <a:pt x="0" y="400"/>
                    <a:pt x="202" y="400"/>
                  </a:cubicBezTo>
                  <a:cubicBezTo>
                    <a:pt x="234" y="400"/>
                    <a:pt x="271" y="390"/>
                    <a:pt x="314" y="367"/>
                  </a:cubicBezTo>
                  <a:lnTo>
                    <a:pt x="349" y="332"/>
                  </a:lnTo>
                  <a:cubicBezTo>
                    <a:pt x="454" y="279"/>
                    <a:pt x="454" y="121"/>
                    <a:pt x="349" y="69"/>
                  </a:cubicBezTo>
                  <a:lnTo>
                    <a:pt x="314" y="33"/>
                  </a:lnTo>
                  <a:cubicBezTo>
                    <a:pt x="271" y="10"/>
                    <a:pt x="234" y="0"/>
                    <a:pt x="202"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6"/>
            <p:cNvSpPr/>
            <p:nvPr/>
          </p:nvSpPr>
          <p:spPr>
            <a:xfrm>
              <a:off x="8142977" y="2442236"/>
              <a:ext cx="32979" cy="27080"/>
            </a:xfrm>
            <a:custGeom>
              <a:avLst/>
              <a:gdLst/>
              <a:ahLst/>
              <a:cxnLst/>
              <a:rect l="l" t="t" r="r" b="b"/>
              <a:pathLst>
                <a:path w="492" h="404" extrusionOk="0">
                  <a:moveTo>
                    <a:pt x="246" y="0"/>
                  </a:moveTo>
                  <a:cubicBezTo>
                    <a:pt x="0" y="18"/>
                    <a:pt x="0" y="369"/>
                    <a:pt x="246" y="404"/>
                  </a:cubicBezTo>
                  <a:cubicBezTo>
                    <a:pt x="491" y="369"/>
                    <a:pt x="491" y="18"/>
                    <a:pt x="246"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6"/>
            <p:cNvSpPr/>
            <p:nvPr/>
          </p:nvSpPr>
          <p:spPr>
            <a:xfrm>
              <a:off x="8204108" y="2267153"/>
              <a:ext cx="40017" cy="29426"/>
            </a:xfrm>
            <a:custGeom>
              <a:avLst/>
              <a:gdLst/>
              <a:ahLst/>
              <a:cxnLst/>
              <a:rect l="l" t="t" r="r" b="b"/>
              <a:pathLst>
                <a:path w="597" h="439" extrusionOk="0">
                  <a:moveTo>
                    <a:pt x="298" y="0"/>
                  </a:moveTo>
                  <a:cubicBezTo>
                    <a:pt x="0" y="0"/>
                    <a:pt x="0" y="439"/>
                    <a:pt x="298" y="439"/>
                  </a:cubicBezTo>
                  <a:cubicBezTo>
                    <a:pt x="596" y="439"/>
                    <a:pt x="596" y="0"/>
                    <a:pt x="298"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6"/>
            <p:cNvSpPr/>
            <p:nvPr/>
          </p:nvSpPr>
          <p:spPr>
            <a:xfrm>
              <a:off x="7513699" y="2918551"/>
              <a:ext cx="1076100" cy="979845"/>
            </a:xfrm>
            <a:custGeom>
              <a:avLst/>
              <a:gdLst/>
              <a:ahLst/>
              <a:cxnLst/>
              <a:rect l="l" t="t" r="r" b="b"/>
              <a:pathLst>
                <a:path w="16054" h="14618" extrusionOk="0">
                  <a:moveTo>
                    <a:pt x="15810" y="1"/>
                  </a:moveTo>
                  <a:cubicBezTo>
                    <a:pt x="15781" y="1"/>
                    <a:pt x="15749" y="10"/>
                    <a:pt x="15717" y="30"/>
                  </a:cubicBezTo>
                  <a:cubicBezTo>
                    <a:pt x="9739" y="3782"/>
                    <a:pt x="4059" y="8691"/>
                    <a:pt x="27" y="14529"/>
                  </a:cubicBezTo>
                  <a:cubicBezTo>
                    <a:pt x="0" y="14568"/>
                    <a:pt x="43" y="14617"/>
                    <a:pt x="88" y="14617"/>
                  </a:cubicBezTo>
                  <a:cubicBezTo>
                    <a:pt x="103" y="14617"/>
                    <a:pt x="119" y="14612"/>
                    <a:pt x="132" y="14599"/>
                  </a:cubicBezTo>
                  <a:cubicBezTo>
                    <a:pt x="2358" y="11864"/>
                    <a:pt x="4620" y="9234"/>
                    <a:pt x="7215" y="6832"/>
                  </a:cubicBezTo>
                  <a:cubicBezTo>
                    <a:pt x="9897" y="4395"/>
                    <a:pt x="12807" y="2221"/>
                    <a:pt x="15893" y="328"/>
                  </a:cubicBezTo>
                  <a:cubicBezTo>
                    <a:pt x="16054" y="225"/>
                    <a:pt x="15958" y="1"/>
                    <a:pt x="15810"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6"/>
            <p:cNvSpPr/>
            <p:nvPr/>
          </p:nvSpPr>
          <p:spPr>
            <a:xfrm>
              <a:off x="8381537" y="2958099"/>
              <a:ext cx="716886" cy="370475"/>
            </a:xfrm>
            <a:custGeom>
              <a:avLst/>
              <a:gdLst/>
              <a:ahLst/>
              <a:cxnLst/>
              <a:rect l="l" t="t" r="r" b="b"/>
              <a:pathLst>
                <a:path w="10695" h="5527" extrusionOk="0">
                  <a:moveTo>
                    <a:pt x="53" y="1"/>
                  </a:moveTo>
                  <a:lnTo>
                    <a:pt x="53" y="1"/>
                  </a:lnTo>
                  <a:cubicBezTo>
                    <a:pt x="0" y="755"/>
                    <a:pt x="88" y="1526"/>
                    <a:pt x="334" y="2245"/>
                  </a:cubicBezTo>
                  <a:cubicBezTo>
                    <a:pt x="2350" y="3332"/>
                    <a:pt x="4506" y="3981"/>
                    <a:pt x="6592" y="4717"/>
                  </a:cubicBezTo>
                  <a:cubicBezTo>
                    <a:pt x="7837" y="5155"/>
                    <a:pt x="9152" y="5436"/>
                    <a:pt x="10484" y="5523"/>
                  </a:cubicBezTo>
                  <a:cubicBezTo>
                    <a:pt x="10495" y="5525"/>
                    <a:pt x="10506" y="5526"/>
                    <a:pt x="10516" y="5526"/>
                  </a:cubicBezTo>
                  <a:cubicBezTo>
                    <a:pt x="10607" y="5526"/>
                    <a:pt x="10679" y="5460"/>
                    <a:pt x="10695" y="5366"/>
                  </a:cubicBezTo>
                  <a:cubicBezTo>
                    <a:pt x="10695" y="5313"/>
                    <a:pt x="10695" y="5243"/>
                    <a:pt x="10660" y="5190"/>
                  </a:cubicBezTo>
                  <a:cubicBezTo>
                    <a:pt x="10256" y="4068"/>
                    <a:pt x="9520" y="3227"/>
                    <a:pt x="8696" y="2911"/>
                  </a:cubicBezTo>
                  <a:cubicBezTo>
                    <a:pt x="8457" y="2820"/>
                    <a:pt x="8212" y="2775"/>
                    <a:pt x="7966" y="2775"/>
                  </a:cubicBezTo>
                  <a:cubicBezTo>
                    <a:pt x="7368" y="2775"/>
                    <a:pt x="6769" y="3040"/>
                    <a:pt x="6259" y="3525"/>
                  </a:cubicBezTo>
                  <a:cubicBezTo>
                    <a:pt x="4278" y="2210"/>
                    <a:pt x="2192" y="1018"/>
                    <a:pt x="53"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6"/>
            <p:cNvSpPr/>
            <p:nvPr/>
          </p:nvSpPr>
          <p:spPr>
            <a:xfrm>
              <a:off x="8687060" y="3119105"/>
              <a:ext cx="56506" cy="164693"/>
            </a:xfrm>
            <a:custGeom>
              <a:avLst/>
              <a:gdLst/>
              <a:ahLst/>
              <a:cxnLst/>
              <a:rect l="l" t="t" r="r" b="b"/>
              <a:pathLst>
                <a:path w="843" h="2457" extrusionOk="0">
                  <a:moveTo>
                    <a:pt x="649" y="1"/>
                  </a:moveTo>
                  <a:cubicBezTo>
                    <a:pt x="281" y="18"/>
                    <a:pt x="176" y="579"/>
                    <a:pt x="106" y="860"/>
                  </a:cubicBezTo>
                  <a:cubicBezTo>
                    <a:pt x="1" y="1333"/>
                    <a:pt x="1" y="1824"/>
                    <a:pt x="106" y="2297"/>
                  </a:cubicBezTo>
                  <a:cubicBezTo>
                    <a:pt x="127" y="2408"/>
                    <a:pt x="208" y="2456"/>
                    <a:pt x="295" y="2456"/>
                  </a:cubicBezTo>
                  <a:cubicBezTo>
                    <a:pt x="428" y="2456"/>
                    <a:pt x="576" y="2344"/>
                    <a:pt x="544" y="2175"/>
                  </a:cubicBezTo>
                  <a:cubicBezTo>
                    <a:pt x="421" y="1736"/>
                    <a:pt x="421" y="1281"/>
                    <a:pt x="544" y="842"/>
                  </a:cubicBezTo>
                  <a:cubicBezTo>
                    <a:pt x="614" y="579"/>
                    <a:pt x="842" y="299"/>
                    <a:pt x="702" y="36"/>
                  </a:cubicBezTo>
                  <a:cubicBezTo>
                    <a:pt x="684" y="18"/>
                    <a:pt x="667" y="1"/>
                    <a:pt x="649"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6"/>
            <p:cNvSpPr/>
            <p:nvPr/>
          </p:nvSpPr>
          <p:spPr>
            <a:xfrm>
              <a:off x="8719971" y="3153290"/>
              <a:ext cx="54160" cy="140026"/>
            </a:xfrm>
            <a:custGeom>
              <a:avLst/>
              <a:gdLst/>
              <a:ahLst/>
              <a:cxnLst/>
              <a:rect l="l" t="t" r="r" b="b"/>
              <a:pathLst>
                <a:path w="808" h="2089" extrusionOk="0">
                  <a:moveTo>
                    <a:pt x="630" y="0"/>
                  </a:moveTo>
                  <a:cubicBezTo>
                    <a:pt x="304" y="0"/>
                    <a:pt x="138" y="685"/>
                    <a:pt x="106" y="911"/>
                  </a:cubicBezTo>
                  <a:cubicBezTo>
                    <a:pt x="53" y="1191"/>
                    <a:pt x="1" y="1998"/>
                    <a:pt x="404" y="2085"/>
                  </a:cubicBezTo>
                  <a:cubicBezTo>
                    <a:pt x="419" y="2088"/>
                    <a:pt x="434" y="2089"/>
                    <a:pt x="449" y="2089"/>
                  </a:cubicBezTo>
                  <a:cubicBezTo>
                    <a:pt x="552" y="2089"/>
                    <a:pt x="636" y="2035"/>
                    <a:pt x="667" y="1928"/>
                  </a:cubicBezTo>
                  <a:lnTo>
                    <a:pt x="667" y="1910"/>
                  </a:lnTo>
                  <a:cubicBezTo>
                    <a:pt x="684" y="1822"/>
                    <a:pt x="649" y="1735"/>
                    <a:pt x="579" y="1682"/>
                  </a:cubicBezTo>
                  <a:cubicBezTo>
                    <a:pt x="456" y="1507"/>
                    <a:pt x="509" y="1086"/>
                    <a:pt x="527" y="893"/>
                  </a:cubicBezTo>
                  <a:cubicBezTo>
                    <a:pt x="562" y="683"/>
                    <a:pt x="632" y="473"/>
                    <a:pt x="737" y="280"/>
                  </a:cubicBezTo>
                  <a:lnTo>
                    <a:pt x="754" y="262"/>
                  </a:lnTo>
                  <a:cubicBezTo>
                    <a:pt x="789" y="227"/>
                    <a:pt x="807" y="157"/>
                    <a:pt x="789" y="104"/>
                  </a:cubicBezTo>
                  <a:cubicBezTo>
                    <a:pt x="789" y="69"/>
                    <a:pt x="754" y="17"/>
                    <a:pt x="719" y="17"/>
                  </a:cubicBezTo>
                  <a:cubicBezTo>
                    <a:pt x="688" y="5"/>
                    <a:pt x="658" y="0"/>
                    <a:pt x="630"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6"/>
            <p:cNvSpPr/>
            <p:nvPr/>
          </p:nvSpPr>
          <p:spPr>
            <a:xfrm>
              <a:off x="8748191" y="3151614"/>
              <a:ext cx="76615" cy="168446"/>
            </a:xfrm>
            <a:custGeom>
              <a:avLst/>
              <a:gdLst/>
              <a:ahLst/>
              <a:cxnLst/>
              <a:rect l="l" t="t" r="r" b="b"/>
              <a:pathLst>
                <a:path w="1143" h="2513" extrusionOk="0">
                  <a:moveTo>
                    <a:pt x="934" y="0"/>
                  </a:moveTo>
                  <a:cubicBezTo>
                    <a:pt x="887" y="0"/>
                    <a:pt x="839" y="23"/>
                    <a:pt x="807" y="77"/>
                  </a:cubicBezTo>
                  <a:cubicBezTo>
                    <a:pt x="404" y="690"/>
                    <a:pt x="0" y="1725"/>
                    <a:pt x="404" y="2426"/>
                  </a:cubicBezTo>
                  <a:cubicBezTo>
                    <a:pt x="443" y="2486"/>
                    <a:pt x="506" y="2513"/>
                    <a:pt x="568" y="2513"/>
                  </a:cubicBezTo>
                  <a:cubicBezTo>
                    <a:pt x="670" y="2513"/>
                    <a:pt x="772" y="2441"/>
                    <a:pt x="772" y="2321"/>
                  </a:cubicBezTo>
                  <a:cubicBezTo>
                    <a:pt x="807" y="1988"/>
                    <a:pt x="719" y="1655"/>
                    <a:pt x="754" y="1339"/>
                  </a:cubicBezTo>
                  <a:cubicBezTo>
                    <a:pt x="789" y="953"/>
                    <a:pt x="894" y="585"/>
                    <a:pt x="1070" y="235"/>
                  </a:cubicBezTo>
                  <a:cubicBezTo>
                    <a:pt x="1143" y="113"/>
                    <a:pt x="1039" y="0"/>
                    <a:pt x="934"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6"/>
            <p:cNvSpPr/>
            <p:nvPr/>
          </p:nvSpPr>
          <p:spPr>
            <a:xfrm>
              <a:off x="7738719" y="1261435"/>
              <a:ext cx="360822" cy="1023079"/>
            </a:xfrm>
            <a:custGeom>
              <a:avLst/>
              <a:gdLst/>
              <a:ahLst/>
              <a:cxnLst/>
              <a:rect l="l" t="t" r="r" b="b"/>
              <a:pathLst>
                <a:path w="5383" h="15263" extrusionOk="0">
                  <a:moveTo>
                    <a:pt x="2782" y="0"/>
                  </a:moveTo>
                  <a:cubicBezTo>
                    <a:pt x="1752" y="0"/>
                    <a:pt x="829" y="842"/>
                    <a:pt x="421" y="1820"/>
                  </a:cubicBezTo>
                  <a:cubicBezTo>
                    <a:pt x="1" y="2872"/>
                    <a:pt x="281" y="4222"/>
                    <a:pt x="176" y="5344"/>
                  </a:cubicBezTo>
                  <a:cubicBezTo>
                    <a:pt x="123" y="5853"/>
                    <a:pt x="246" y="6379"/>
                    <a:pt x="526" y="6817"/>
                  </a:cubicBezTo>
                  <a:cubicBezTo>
                    <a:pt x="737" y="7097"/>
                    <a:pt x="930" y="7396"/>
                    <a:pt x="1105" y="7694"/>
                  </a:cubicBezTo>
                  <a:cubicBezTo>
                    <a:pt x="1193" y="7957"/>
                    <a:pt x="1263" y="8202"/>
                    <a:pt x="1280" y="8482"/>
                  </a:cubicBezTo>
                  <a:cubicBezTo>
                    <a:pt x="1403" y="9289"/>
                    <a:pt x="1491" y="10113"/>
                    <a:pt x="1543" y="10919"/>
                  </a:cubicBezTo>
                  <a:lnTo>
                    <a:pt x="772" y="11340"/>
                  </a:lnTo>
                  <a:cubicBezTo>
                    <a:pt x="702" y="11375"/>
                    <a:pt x="649" y="11428"/>
                    <a:pt x="614" y="11480"/>
                  </a:cubicBezTo>
                  <a:cubicBezTo>
                    <a:pt x="597" y="11533"/>
                    <a:pt x="579" y="11603"/>
                    <a:pt x="579" y="11656"/>
                  </a:cubicBezTo>
                  <a:lnTo>
                    <a:pt x="579" y="13286"/>
                  </a:lnTo>
                  <a:cubicBezTo>
                    <a:pt x="562" y="13619"/>
                    <a:pt x="614" y="13952"/>
                    <a:pt x="737" y="14268"/>
                  </a:cubicBezTo>
                  <a:cubicBezTo>
                    <a:pt x="982" y="14741"/>
                    <a:pt x="1543" y="14969"/>
                    <a:pt x="2069" y="15109"/>
                  </a:cubicBezTo>
                  <a:cubicBezTo>
                    <a:pt x="2431" y="15217"/>
                    <a:pt x="2803" y="15262"/>
                    <a:pt x="3177" y="15262"/>
                  </a:cubicBezTo>
                  <a:cubicBezTo>
                    <a:pt x="3293" y="15262"/>
                    <a:pt x="3409" y="15258"/>
                    <a:pt x="3524" y="15250"/>
                  </a:cubicBezTo>
                  <a:cubicBezTo>
                    <a:pt x="4015" y="15197"/>
                    <a:pt x="4471" y="14969"/>
                    <a:pt x="4787" y="14584"/>
                  </a:cubicBezTo>
                  <a:cubicBezTo>
                    <a:pt x="4997" y="14268"/>
                    <a:pt x="5155" y="13900"/>
                    <a:pt x="5207" y="13532"/>
                  </a:cubicBezTo>
                  <a:cubicBezTo>
                    <a:pt x="5348" y="12795"/>
                    <a:pt x="5383" y="12041"/>
                    <a:pt x="5330" y="11305"/>
                  </a:cubicBezTo>
                  <a:cubicBezTo>
                    <a:pt x="4909" y="11165"/>
                    <a:pt x="4436" y="10972"/>
                    <a:pt x="4015" y="10814"/>
                  </a:cubicBezTo>
                  <a:cubicBezTo>
                    <a:pt x="3700" y="9587"/>
                    <a:pt x="3454" y="8325"/>
                    <a:pt x="3998" y="7185"/>
                  </a:cubicBezTo>
                  <a:cubicBezTo>
                    <a:pt x="4208" y="6729"/>
                    <a:pt x="4541" y="6344"/>
                    <a:pt x="4717" y="5870"/>
                  </a:cubicBezTo>
                  <a:cubicBezTo>
                    <a:pt x="4874" y="5414"/>
                    <a:pt x="4944" y="4941"/>
                    <a:pt x="4944" y="4468"/>
                  </a:cubicBezTo>
                  <a:cubicBezTo>
                    <a:pt x="4997" y="3118"/>
                    <a:pt x="4962" y="1663"/>
                    <a:pt x="4103" y="628"/>
                  </a:cubicBezTo>
                  <a:cubicBezTo>
                    <a:pt x="3963" y="453"/>
                    <a:pt x="3805" y="313"/>
                    <a:pt x="3630" y="208"/>
                  </a:cubicBezTo>
                  <a:cubicBezTo>
                    <a:pt x="3437" y="102"/>
                    <a:pt x="3226" y="32"/>
                    <a:pt x="3016" y="15"/>
                  </a:cubicBezTo>
                  <a:cubicBezTo>
                    <a:pt x="2938" y="5"/>
                    <a:pt x="2860" y="0"/>
                    <a:pt x="2782" y="0"/>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6"/>
            <p:cNvSpPr/>
            <p:nvPr/>
          </p:nvSpPr>
          <p:spPr>
            <a:xfrm>
              <a:off x="7705807" y="1248230"/>
              <a:ext cx="424300" cy="456072"/>
            </a:xfrm>
            <a:custGeom>
              <a:avLst/>
              <a:gdLst/>
              <a:ahLst/>
              <a:cxnLst/>
              <a:rect l="l" t="t" r="r" b="b"/>
              <a:pathLst>
                <a:path w="6330" h="6804" extrusionOk="0">
                  <a:moveTo>
                    <a:pt x="3328" y="1"/>
                  </a:moveTo>
                  <a:cubicBezTo>
                    <a:pt x="3311" y="1"/>
                    <a:pt x="3295" y="1"/>
                    <a:pt x="3279" y="1"/>
                  </a:cubicBezTo>
                  <a:cubicBezTo>
                    <a:pt x="3069" y="1"/>
                    <a:pt x="2683" y="177"/>
                    <a:pt x="2718" y="352"/>
                  </a:cubicBezTo>
                  <a:cubicBezTo>
                    <a:pt x="2618" y="165"/>
                    <a:pt x="2467" y="91"/>
                    <a:pt x="2295" y="91"/>
                  </a:cubicBezTo>
                  <a:cubicBezTo>
                    <a:pt x="1838" y="91"/>
                    <a:pt x="1229" y="617"/>
                    <a:pt x="1000" y="948"/>
                  </a:cubicBezTo>
                  <a:cubicBezTo>
                    <a:pt x="719" y="1404"/>
                    <a:pt x="527" y="1895"/>
                    <a:pt x="404" y="2438"/>
                  </a:cubicBezTo>
                  <a:cubicBezTo>
                    <a:pt x="158" y="3157"/>
                    <a:pt x="36" y="3893"/>
                    <a:pt x="18" y="4647"/>
                  </a:cubicBezTo>
                  <a:cubicBezTo>
                    <a:pt x="1" y="5436"/>
                    <a:pt x="316" y="6172"/>
                    <a:pt x="860" y="6733"/>
                  </a:cubicBezTo>
                  <a:cubicBezTo>
                    <a:pt x="894" y="4893"/>
                    <a:pt x="1114" y="1347"/>
                    <a:pt x="2530" y="1347"/>
                  </a:cubicBezTo>
                  <a:cubicBezTo>
                    <a:pt x="2557" y="1347"/>
                    <a:pt x="2585" y="1349"/>
                    <a:pt x="2613" y="1351"/>
                  </a:cubicBezTo>
                  <a:cubicBezTo>
                    <a:pt x="4138" y="1702"/>
                    <a:pt x="4103" y="6523"/>
                    <a:pt x="4822" y="6804"/>
                  </a:cubicBezTo>
                  <a:cubicBezTo>
                    <a:pt x="5383" y="6611"/>
                    <a:pt x="5821" y="6190"/>
                    <a:pt x="6049" y="5629"/>
                  </a:cubicBezTo>
                  <a:cubicBezTo>
                    <a:pt x="6242" y="5138"/>
                    <a:pt x="6330" y="4595"/>
                    <a:pt x="6295" y="4051"/>
                  </a:cubicBezTo>
                  <a:cubicBezTo>
                    <a:pt x="6295" y="3139"/>
                    <a:pt x="6224" y="2193"/>
                    <a:pt x="5734" y="1386"/>
                  </a:cubicBezTo>
                  <a:cubicBezTo>
                    <a:pt x="5233" y="524"/>
                    <a:pt x="4309" y="1"/>
                    <a:pt x="3328"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6"/>
            <p:cNvSpPr/>
            <p:nvPr/>
          </p:nvSpPr>
          <p:spPr>
            <a:xfrm>
              <a:off x="7489569" y="1224636"/>
              <a:ext cx="679349" cy="1433839"/>
            </a:xfrm>
            <a:custGeom>
              <a:avLst/>
              <a:gdLst/>
              <a:ahLst/>
              <a:cxnLst/>
              <a:rect l="l" t="t" r="r" b="b"/>
              <a:pathLst>
                <a:path w="10135" h="21391" extrusionOk="0">
                  <a:moveTo>
                    <a:pt x="6722" y="1"/>
                  </a:moveTo>
                  <a:cubicBezTo>
                    <a:pt x="6696" y="1"/>
                    <a:pt x="6671" y="2"/>
                    <a:pt x="6645" y="3"/>
                  </a:cubicBezTo>
                  <a:cubicBezTo>
                    <a:pt x="6435" y="20"/>
                    <a:pt x="5506" y="388"/>
                    <a:pt x="5699" y="757"/>
                  </a:cubicBezTo>
                  <a:cubicBezTo>
                    <a:pt x="5733" y="820"/>
                    <a:pt x="5794" y="842"/>
                    <a:pt x="5866" y="842"/>
                  </a:cubicBezTo>
                  <a:cubicBezTo>
                    <a:pt x="6013" y="842"/>
                    <a:pt x="6206" y="751"/>
                    <a:pt x="6312" y="739"/>
                  </a:cubicBezTo>
                  <a:cubicBezTo>
                    <a:pt x="6357" y="735"/>
                    <a:pt x="6400" y="734"/>
                    <a:pt x="6442" y="734"/>
                  </a:cubicBezTo>
                  <a:cubicBezTo>
                    <a:pt x="7451" y="734"/>
                    <a:pt x="7652" y="1725"/>
                    <a:pt x="7838" y="2667"/>
                  </a:cubicBezTo>
                  <a:cubicBezTo>
                    <a:pt x="8346" y="5034"/>
                    <a:pt x="8223" y="7489"/>
                    <a:pt x="8083" y="9926"/>
                  </a:cubicBezTo>
                  <a:cubicBezTo>
                    <a:pt x="8030" y="10767"/>
                    <a:pt x="7995" y="11609"/>
                    <a:pt x="7943" y="12468"/>
                  </a:cubicBezTo>
                  <a:cubicBezTo>
                    <a:pt x="7908" y="13257"/>
                    <a:pt x="7855" y="14098"/>
                    <a:pt x="7539" y="14834"/>
                  </a:cubicBezTo>
                  <a:cubicBezTo>
                    <a:pt x="7224" y="15588"/>
                    <a:pt x="6593" y="16237"/>
                    <a:pt x="5804" y="16377"/>
                  </a:cubicBezTo>
                  <a:cubicBezTo>
                    <a:pt x="5752" y="16384"/>
                    <a:pt x="5701" y="16388"/>
                    <a:pt x="5651" y="16388"/>
                  </a:cubicBezTo>
                  <a:cubicBezTo>
                    <a:pt x="5563" y="16388"/>
                    <a:pt x="5478" y="16376"/>
                    <a:pt x="5401" y="16342"/>
                  </a:cubicBezTo>
                  <a:cubicBezTo>
                    <a:pt x="5208" y="16237"/>
                    <a:pt x="5067" y="16097"/>
                    <a:pt x="4997" y="15904"/>
                  </a:cubicBezTo>
                  <a:cubicBezTo>
                    <a:pt x="4401" y="14782"/>
                    <a:pt x="4173" y="13520"/>
                    <a:pt x="4296" y="12257"/>
                  </a:cubicBezTo>
                  <a:cubicBezTo>
                    <a:pt x="4314" y="12082"/>
                    <a:pt x="4331" y="11872"/>
                    <a:pt x="4173" y="11801"/>
                  </a:cubicBezTo>
                  <a:cubicBezTo>
                    <a:pt x="4132" y="11790"/>
                    <a:pt x="4094" y="11784"/>
                    <a:pt x="4056" y="11784"/>
                  </a:cubicBezTo>
                  <a:cubicBezTo>
                    <a:pt x="3981" y="11784"/>
                    <a:pt x="3910" y="11807"/>
                    <a:pt x="3840" y="11854"/>
                  </a:cubicBezTo>
                  <a:cubicBezTo>
                    <a:pt x="2666" y="12398"/>
                    <a:pt x="1579" y="13064"/>
                    <a:pt x="544" y="13853"/>
                  </a:cubicBezTo>
                  <a:cubicBezTo>
                    <a:pt x="299" y="14046"/>
                    <a:pt x="36" y="14291"/>
                    <a:pt x="1" y="14589"/>
                  </a:cubicBezTo>
                  <a:cubicBezTo>
                    <a:pt x="1" y="14817"/>
                    <a:pt x="53" y="15027"/>
                    <a:pt x="141" y="15220"/>
                  </a:cubicBezTo>
                  <a:cubicBezTo>
                    <a:pt x="807" y="16710"/>
                    <a:pt x="1509" y="18183"/>
                    <a:pt x="2262" y="19638"/>
                  </a:cubicBezTo>
                  <a:cubicBezTo>
                    <a:pt x="2473" y="20129"/>
                    <a:pt x="2771" y="20567"/>
                    <a:pt x="3139" y="20935"/>
                  </a:cubicBezTo>
                  <a:cubicBezTo>
                    <a:pt x="3428" y="21239"/>
                    <a:pt x="3837" y="21390"/>
                    <a:pt x="4245" y="21390"/>
                  </a:cubicBezTo>
                  <a:cubicBezTo>
                    <a:pt x="4356" y="21390"/>
                    <a:pt x="4468" y="21379"/>
                    <a:pt x="4577" y="21356"/>
                  </a:cubicBezTo>
                  <a:cubicBezTo>
                    <a:pt x="4875" y="21234"/>
                    <a:pt x="5138" y="21076"/>
                    <a:pt x="5366" y="20848"/>
                  </a:cubicBezTo>
                  <a:cubicBezTo>
                    <a:pt x="6715" y="19673"/>
                    <a:pt x="7873" y="18306"/>
                    <a:pt x="8854" y="16816"/>
                  </a:cubicBezTo>
                  <a:cubicBezTo>
                    <a:pt x="9240" y="16237"/>
                    <a:pt x="9556" y="15588"/>
                    <a:pt x="9748" y="14922"/>
                  </a:cubicBezTo>
                  <a:cubicBezTo>
                    <a:pt x="10134" y="13362"/>
                    <a:pt x="9521" y="11749"/>
                    <a:pt x="9380" y="10153"/>
                  </a:cubicBezTo>
                  <a:cubicBezTo>
                    <a:pt x="9240" y="8418"/>
                    <a:pt x="9678" y="6682"/>
                    <a:pt x="9713" y="4947"/>
                  </a:cubicBezTo>
                  <a:cubicBezTo>
                    <a:pt x="9748" y="3193"/>
                    <a:pt x="9258" y="1265"/>
                    <a:pt x="7785" y="336"/>
                  </a:cubicBezTo>
                  <a:cubicBezTo>
                    <a:pt x="7473" y="122"/>
                    <a:pt x="7099" y="1"/>
                    <a:pt x="6722"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6"/>
            <p:cNvSpPr/>
            <p:nvPr/>
          </p:nvSpPr>
          <p:spPr>
            <a:xfrm>
              <a:off x="7837454" y="1404544"/>
              <a:ext cx="38810" cy="32979"/>
            </a:xfrm>
            <a:custGeom>
              <a:avLst/>
              <a:gdLst/>
              <a:ahLst/>
              <a:cxnLst/>
              <a:rect l="l" t="t" r="r" b="b"/>
              <a:pathLst>
                <a:path w="579" h="492" extrusionOk="0">
                  <a:moveTo>
                    <a:pt x="298" y="1"/>
                  </a:moveTo>
                  <a:cubicBezTo>
                    <a:pt x="0" y="36"/>
                    <a:pt x="0" y="474"/>
                    <a:pt x="298" y="492"/>
                  </a:cubicBezTo>
                  <a:cubicBezTo>
                    <a:pt x="579" y="474"/>
                    <a:pt x="579" y="36"/>
                    <a:pt x="298"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46"/>
          <p:cNvGrpSpPr/>
          <p:nvPr/>
        </p:nvGrpSpPr>
        <p:grpSpPr>
          <a:xfrm>
            <a:off x="5570620" y="4088774"/>
            <a:ext cx="867395" cy="3130437"/>
            <a:chOff x="2116650" y="3209375"/>
            <a:chExt cx="553150" cy="1996325"/>
          </a:xfrm>
        </p:grpSpPr>
        <p:sp>
          <p:nvSpPr>
            <p:cNvPr id="469" name="Google Shape;469;p46"/>
            <p:cNvSpPr/>
            <p:nvPr/>
          </p:nvSpPr>
          <p:spPr>
            <a:xfrm>
              <a:off x="2178875" y="4640275"/>
              <a:ext cx="170950" cy="553675"/>
            </a:xfrm>
            <a:custGeom>
              <a:avLst/>
              <a:gdLst/>
              <a:ahLst/>
              <a:cxnLst/>
              <a:rect l="l" t="t" r="r" b="b"/>
              <a:pathLst>
                <a:path w="6838" h="22147" extrusionOk="0">
                  <a:moveTo>
                    <a:pt x="5975" y="1"/>
                  </a:moveTo>
                  <a:cubicBezTo>
                    <a:pt x="5887" y="1"/>
                    <a:pt x="5800" y="15"/>
                    <a:pt x="5716" y="43"/>
                  </a:cubicBezTo>
                  <a:cubicBezTo>
                    <a:pt x="4699" y="306"/>
                    <a:pt x="3612" y="446"/>
                    <a:pt x="2771" y="1060"/>
                  </a:cubicBezTo>
                  <a:cubicBezTo>
                    <a:pt x="3858" y="6600"/>
                    <a:pt x="4664" y="12193"/>
                    <a:pt x="5155" y="17820"/>
                  </a:cubicBezTo>
                  <a:cubicBezTo>
                    <a:pt x="3402" y="19065"/>
                    <a:pt x="1736" y="20450"/>
                    <a:pt x="1" y="21695"/>
                  </a:cubicBezTo>
                  <a:cubicBezTo>
                    <a:pt x="443" y="22015"/>
                    <a:pt x="964" y="22146"/>
                    <a:pt x="1505" y="22146"/>
                  </a:cubicBezTo>
                  <a:cubicBezTo>
                    <a:pt x="2208" y="22146"/>
                    <a:pt x="2943" y="21924"/>
                    <a:pt x="3577" y="21607"/>
                  </a:cubicBezTo>
                  <a:cubicBezTo>
                    <a:pt x="4699" y="21046"/>
                    <a:pt x="5681" y="20205"/>
                    <a:pt x="6838" y="19749"/>
                  </a:cubicBezTo>
                  <a:cubicBezTo>
                    <a:pt x="6435" y="17487"/>
                    <a:pt x="6452" y="15190"/>
                    <a:pt x="6470" y="12911"/>
                  </a:cubicBezTo>
                  <a:cubicBezTo>
                    <a:pt x="6505" y="8844"/>
                    <a:pt x="6522" y="4794"/>
                    <a:pt x="6557" y="727"/>
                  </a:cubicBezTo>
                  <a:cubicBezTo>
                    <a:pt x="6557" y="516"/>
                    <a:pt x="6540" y="236"/>
                    <a:pt x="6365" y="96"/>
                  </a:cubicBezTo>
                  <a:cubicBezTo>
                    <a:pt x="6238" y="33"/>
                    <a:pt x="6106" y="1"/>
                    <a:pt x="5975"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6"/>
            <p:cNvSpPr/>
            <p:nvPr/>
          </p:nvSpPr>
          <p:spPr>
            <a:xfrm>
              <a:off x="2163100" y="5075675"/>
              <a:ext cx="200325" cy="125500"/>
            </a:xfrm>
            <a:custGeom>
              <a:avLst/>
              <a:gdLst/>
              <a:ahLst/>
              <a:cxnLst/>
              <a:rect l="l" t="t" r="r" b="b"/>
              <a:pathLst>
                <a:path w="8013" h="5020" extrusionOk="0">
                  <a:moveTo>
                    <a:pt x="5453" y="1"/>
                  </a:moveTo>
                  <a:cubicBezTo>
                    <a:pt x="4033" y="1666"/>
                    <a:pt x="1701" y="2490"/>
                    <a:pt x="193" y="4103"/>
                  </a:cubicBezTo>
                  <a:cubicBezTo>
                    <a:pt x="106" y="4191"/>
                    <a:pt x="53" y="4296"/>
                    <a:pt x="18" y="4419"/>
                  </a:cubicBezTo>
                  <a:cubicBezTo>
                    <a:pt x="0" y="4664"/>
                    <a:pt x="281" y="4822"/>
                    <a:pt x="509" y="4892"/>
                  </a:cubicBezTo>
                  <a:cubicBezTo>
                    <a:pt x="847" y="4981"/>
                    <a:pt x="1187" y="5019"/>
                    <a:pt x="1527" y="5019"/>
                  </a:cubicBezTo>
                  <a:cubicBezTo>
                    <a:pt x="2742" y="5019"/>
                    <a:pt x="3962" y="4526"/>
                    <a:pt x="5085" y="4033"/>
                  </a:cubicBezTo>
                  <a:lnTo>
                    <a:pt x="7820" y="2841"/>
                  </a:lnTo>
                  <a:cubicBezTo>
                    <a:pt x="7872" y="2806"/>
                    <a:pt x="7942" y="2771"/>
                    <a:pt x="7977" y="2718"/>
                  </a:cubicBezTo>
                  <a:cubicBezTo>
                    <a:pt x="8012" y="2631"/>
                    <a:pt x="8012" y="2561"/>
                    <a:pt x="7977" y="2473"/>
                  </a:cubicBezTo>
                  <a:cubicBezTo>
                    <a:pt x="7820" y="1894"/>
                    <a:pt x="7644" y="1263"/>
                    <a:pt x="7487" y="667"/>
                  </a:cubicBezTo>
                  <a:cubicBezTo>
                    <a:pt x="7188" y="720"/>
                    <a:pt x="7013" y="1070"/>
                    <a:pt x="6715" y="1105"/>
                  </a:cubicBezTo>
                  <a:cubicBezTo>
                    <a:pt x="6686" y="1110"/>
                    <a:pt x="6657" y="1113"/>
                    <a:pt x="6630" y="1113"/>
                  </a:cubicBezTo>
                  <a:cubicBezTo>
                    <a:pt x="6364" y="1113"/>
                    <a:pt x="6192" y="893"/>
                    <a:pt x="6049" y="702"/>
                  </a:cubicBezTo>
                  <a:lnTo>
                    <a:pt x="5453" y="1"/>
                  </a:ln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6"/>
            <p:cNvSpPr/>
            <p:nvPr/>
          </p:nvSpPr>
          <p:spPr>
            <a:xfrm>
              <a:off x="2482175" y="4639925"/>
              <a:ext cx="170950" cy="553725"/>
            </a:xfrm>
            <a:custGeom>
              <a:avLst/>
              <a:gdLst/>
              <a:ahLst/>
              <a:cxnLst/>
              <a:rect l="l" t="t" r="r" b="b"/>
              <a:pathLst>
                <a:path w="6838" h="22149" extrusionOk="0">
                  <a:moveTo>
                    <a:pt x="844" y="1"/>
                  </a:moveTo>
                  <a:cubicBezTo>
                    <a:pt x="722" y="1"/>
                    <a:pt x="601" y="32"/>
                    <a:pt x="491" y="92"/>
                  </a:cubicBezTo>
                  <a:cubicBezTo>
                    <a:pt x="299" y="250"/>
                    <a:pt x="281" y="513"/>
                    <a:pt x="299" y="741"/>
                  </a:cubicBezTo>
                  <a:cubicBezTo>
                    <a:pt x="316" y="4791"/>
                    <a:pt x="351" y="8840"/>
                    <a:pt x="369" y="12908"/>
                  </a:cubicBezTo>
                  <a:cubicBezTo>
                    <a:pt x="386" y="15204"/>
                    <a:pt x="404" y="17501"/>
                    <a:pt x="1" y="19763"/>
                  </a:cubicBezTo>
                  <a:cubicBezTo>
                    <a:pt x="1175" y="20201"/>
                    <a:pt x="2139" y="21043"/>
                    <a:pt x="3261" y="21604"/>
                  </a:cubicBezTo>
                  <a:cubicBezTo>
                    <a:pt x="3891" y="21928"/>
                    <a:pt x="4621" y="22148"/>
                    <a:pt x="5320" y="22148"/>
                  </a:cubicBezTo>
                  <a:cubicBezTo>
                    <a:pt x="5865" y="22148"/>
                    <a:pt x="6392" y="22014"/>
                    <a:pt x="6838" y="21691"/>
                  </a:cubicBezTo>
                  <a:cubicBezTo>
                    <a:pt x="5102" y="20429"/>
                    <a:pt x="3437" y="19061"/>
                    <a:pt x="1701" y="17817"/>
                  </a:cubicBezTo>
                  <a:cubicBezTo>
                    <a:pt x="2175" y="12189"/>
                    <a:pt x="2981" y="6596"/>
                    <a:pt x="4085" y="1074"/>
                  </a:cubicBezTo>
                  <a:cubicBezTo>
                    <a:pt x="3226" y="443"/>
                    <a:pt x="2139" y="302"/>
                    <a:pt x="1123" y="57"/>
                  </a:cubicBezTo>
                  <a:cubicBezTo>
                    <a:pt x="1032" y="19"/>
                    <a:pt x="937" y="1"/>
                    <a:pt x="844"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6"/>
            <p:cNvSpPr/>
            <p:nvPr/>
          </p:nvSpPr>
          <p:spPr>
            <a:xfrm>
              <a:off x="2459425" y="5075250"/>
              <a:ext cx="210375" cy="130450"/>
            </a:xfrm>
            <a:custGeom>
              <a:avLst/>
              <a:gdLst/>
              <a:ahLst/>
              <a:cxnLst/>
              <a:rect l="l" t="t" r="r" b="b"/>
              <a:pathLst>
                <a:path w="8415" h="5218" extrusionOk="0">
                  <a:moveTo>
                    <a:pt x="2559" y="0"/>
                  </a:moveTo>
                  <a:cubicBezTo>
                    <a:pt x="2383" y="316"/>
                    <a:pt x="2208" y="632"/>
                    <a:pt x="1998" y="930"/>
                  </a:cubicBezTo>
                  <a:cubicBezTo>
                    <a:pt x="1927" y="965"/>
                    <a:pt x="1875" y="982"/>
                    <a:pt x="1805" y="1000"/>
                  </a:cubicBezTo>
                  <a:cubicBezTo>
                    <a:pt x="1735" y="1035"/>
                    <a:pt x="1699" y="1035"/>
                    <a:pt x="1647" y="1035"/>
                  </a:cubicBezTo>
                  <a:cubicBezTo>
                    <a:pt x="1401" y="1017"/>
                    <a:pt x="1209" y="842"/>
                    <a:pt x="1138" y="614"/>
                  </a:cubicBezTo>
                  <a:cubicBezTo>
                    <a:pt x="1105" y="446"/>
                    <a:pt x="974" y="370"/>
                    <a:pt x="838" y="370"/>
                  </a:cubicBezTo>
                  <a:cubicBezTo>
                    <a:pt x="690" y="370"/>
                    <a:pt x="535" y="459"/>
                    <a:pt x="490" y="614"/>
                  </a:cubicBezTo>
                  <a:cubicBezTo>
                    <a:pt x="367" y="1000"/>
                    <a:pt x="227" y="1403"/>
                    <a:pt x="122" y="1806"/>
                  </a:cubicBezTo>
                  <a:cubicBezTo>
                    <a:pt x="104" y="1859"/>
                    <a:pt x="104" y="1911"/>
                    <a:pt x="139" y="1964"/>
                  </a:cubicBezTo>
                  <a:cubicBezTo>
                    <a:pt x="53" y="2343"/>
                    <a:pt x="1" y="2841"/>
                    <a:pt x="116" y="2841"/>
                  </a:cubicBezTo>
                  <a:cubicBezTo>
                    <a:pt x="118" y="2841"/>
                    <a:pt x="120" y="2841"/>
                    <a:pt x="122" y="2841"/>
                  </a:cubicBezTo>
                  <a:cubicBezTo>
                    <a:pt x="262" y="2816"/>
                    <a:pt x="403" y="2804"/>
                    <a:pt x="543" y="2804"/>
                  </a:cubicBezTo>
                  <a:cubicBezTo>
                    <a:pt x="1403" y="2804"/>
                    <a:pt x="2258" y="3235"/>
                    <a:pt x="2997" y="3717"/>
                  </a:cubicBezTo>
                  <a:cubicBezTo>
                    <a:pt x="3856" y="4261"/>
                    <a:pt x="4697" y="4927"/>
                    <a:pt x="5697" y="5137"/>
                  </a:cubicBezTo>
                  <a:cubicBezTo>
                    <a:pt x="5959" y="5194"/>
                    <a:pt x="6224" y="5217"/>
                    <a:pt x="6490" y="5217"/>
                  </a:cubicBezTo>
                  <a:cubicBezTo>
                    <a:pt x="7132" y="5217"/>
                    <a:pt x="7782" y="5081"/>
                    <a:pt x="8414" y="4944"/>
                  </a:cubicBezTo>
                  <a:cubicBezTo>
                    <a:pt x="8221" y="4576"/>
                    <a:pt x="7958" y="4278"/>
                    <a:pt x="7660" y="4033"/>
                  </a:cubicBezTo>
                  <a:cubicBezTo>
                    <a:pt x="6047" y="2560"/>
                    <a:pt x="4434" y="1070"/>
                    <a:pt x="2559"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6"/>
            <p:cNvSpPr/>
            <p:nvPr/>
          </p:nvSpPr>
          <p:spPr>
            <a:xfrm>
              <a:off x="2116650" y="3668450"/>
              <a:ext cx="124500" cy="587600"/>
            </a:xfrm>
            <a:custGeom>
              <a:avLst/>
              <a:gdLst/>
              <a:ahLst/>
              <a:cxnLst/>
              <a:rect l="l" t="t" r="r" b="b"/>
              <a:pathLst>
                <a:path w="4980" h="23504" extrusionOk="0">
                  <a:moveTo>
                    <a:pt x="3903" y="1"/>
                  </a:moveTo>
                  <a:cubicBezTo>
                    <a:pt x="3635" y="1"/>
                    <a:pt x="3369" y="103"/>
                    <a:pt x="3191" y="294"/>
                  </a:cubicBezTo>
                  <a:cubicBezTo>
                    <a:pt x="3121" y="294"/>
                    <a:pt x="3051" y="311"/>
                    <a:pt x="2998" y="346"/>
                  </a:cubicBezTo>
                  <a:lnTo>
                    <a:pt x="2560" y="329"/>
                  </a:lnTo>
                  <a:cubicBezTo>
                    <a:pt x="2547" y="328"/>
                    <a:pt x="2534" y="328"/>
                    <a:pt x="2522" y="328"/>
                  </a:cubicBezTo>
                  <a:cubicBezTo>
                    <a:pt x="2188" y="328"/>
                    <a:pt x="1907" y="551"/>
                    <a:pt x="1806" y="855"/>
                  </a:cubicBezTo>
                  <a:cubicBezTo>
                    <a:pt x="1736" y="1205"/>
                    <a:pt x="1683" y="1538"/>
                    <a:pt x="1648" y="1889"/>
                  </a:cubicBezTo>
                  <a:cubicBezTo>
                    <a:pt x="1631" y="1907"/>
                    <a:pt x="1631" y="1924"/>
                    <a:pt x="1631" y="1942"/>
                  </a:cubicBezTo>
                  <a:cubicBezTo>
                    <a:pt x="1332" y="3274"/>
                    <a:pt x="1210" y="4642"/>
                    <a:pt x="1210" y="6009"/>
                  </a:cubicBezTo>
                  <a:cubicBezTo>
                    <a:pt x="754" y="8604"/>
                    <a:pt x="70" y="11146"/>
                    <a:pt x="18" y="13846"/>
                  </a:cubicBezTo>
                  <a:cubicBezTo>
                    <a:pt x="0" y="15827"/>
                    <a:pt x="70" y="17825"/>
                    <a:pt x="123" y="19824"/>
                  </a:cubicBezTo>
                  <a:cubicBezTo>
                    <a:pt x="158" y="20858"/>
                    <a:pt x="140" y="21788"/>
                    <a:pt x="579" y="22647"/>
                  </a:cubicBezTo>
                  <a:cubicBezTo>
                    <a:pt x="631" y="22804"/>
                    <a:pt x="684" y="22962"/>
                    <a:pt x="754" y="23138"/>
                  </a:cubicBezTo>
                  <a:cubicBezTo>
                    <a:pt x="852" y="23393"/>
                    <a:pt x="1075" y="23504"/>
                    <a:pt x="1312" y="23504"/>
                  </a:cubicBezTo>
                  <a:cubicBezTo>
                    <a:pt x="1628" y="23504"/>
                    <a:pt x="1969" y="23308"/>
                    <a:pt x="2069" y="22997"/>
                  </a:cubicBezTo>
                  <a:cubicBezTo>
                    <a:pt x="2419" y="22033"/>
                    <a:pt x="2244" y="20929"/>
                    <a:pt x="1613" y="20105"/>
                  </a:cubicBezTo>
                  <a:cubicBezTo>
                    <a:pt x="1578" y="18544"/>
                    <a:pt x="1876" y="16879"/>
                    <a:pt x="1964" y="15459"/>
                  </a:cubicBezTo>
                  <a:cubicBezTo>
                    <a:pt x="1999" y="14968"/>
                    <a:pt x="2016" y="14477"/>
                    <a:pt x="2051" y="13986"/>
                  </a:cubicBezTo>
                  <a:cubicBezTo>
                    <a:pt x="2121" y="13898"/>
                    <a:pt x="2174" y="13811"/>
                    <a:pt x="2192" y="13705"/>
                  </a:cubicBezTo>
                  <a:cubicBezTo>
                    <a:pt x="2472" y="12654"/>
                    <a:pt x="2630" y="11567"/>
                    <a:pt x="2665" y="10462"/>
                  </a:cubicBezTo>
                  <a:cubicBezTo>
                    <a:pt x="2875" y="9182"/>
                    <a:pt x="3226" y="7920"/>
                    <a:pt x="3682" y="6710"/>
                  </a:cubicBezTo>
                  <a:cubicBezTo>
                    <a:pt x="4453" y="4764"/>
                    <a:pt x="4979" y="3011"/>
                    <a:pt x="4839" y="907"/>
                  </a:cubicBezTo>
                  <a:cubicBezTo>
                    <a:pt x="4795" y="283"/>
                    <a:pt x="4348" y="1"/>
                    <a:pt x="3903"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6"/>
            <p:cNvSpPr/>
            <p:nvPr/>
          </p:nvSpPr>
          <p:spPr>
            <a:xfrm>
              <a:off x="2516375" y="3668450"/>
              <a:ext cx="124500" cy="587600"/>
            </a:xfrm>
            <a:custGeom>
              <a:avLst/>
              <a:gdLst/>
              <a:ahLst/>
              <a:cxnLst/>
              <a:rect l="l" t="t" r="r" b="b"/>
              <a:pathLst>
                <a:path w="4980" h="23504" extrusionOk="0">
                  <a:moveTo>
                    <a:pt x="1077" y="1"/>
                  </a:moveTo>
                  <a:cubicBezTo>
                    <a:pt x="631" y="1"/>
                    <a:pt x="184" y="283"/>
                    <a:pt x="140" y="907"/>
                  </a:cubicBezTo>
                  <a:cubicBezTo>
                    <a:pt x="0" y="3011"/>
                    <a:pt x="526" y="4764"/>
                    <a:pt x="1280" y="6710"/>
                  </a:cubicBezTo>
                  <a:cubicBezTo>
                    <a:pt x="1753" y="7920"/>
                    <a:pt x="2086" y="9182"/>
                    <a:pt x="2297" y="10462"/>
                  </a:cubicBezTo>
                  <a:cubicBezTo>
                    <a:pt x="2332" y="11567"/>
                    <a:pt x="2490" y="12654"/>
                    <a:pt x="2788" y="13705"/>
                  </a:cubicBezTo>
                  <a:cubicBezTo>
                    <a:pt x="2805" y="13811"/>
                    <a:pt x="2858" y="13898"/>
                    <a:pt x="2910" y="13986"/>
                  </a:cubicBezTo>
                  <a:cubicBezTo>
                    <a:pt x="2945" y="14477"/>
                    <a:pt x="2980" y="14968"/>
                    <a:pt x="3016" y="15459"/>
                  </a:cubicBezTo>
                  <a:cubicBezTo>
                    <a:pt x="3103" y="16879"/>
                    <a:pt x="3401" y="18544"/>
                    <a:pt x="3366" y="20105"/>
                  </a:cubicBezTo>
                  <a:cubicBezTo>
                    <a:pt x="2717" y="20929"/>
                    <a:pt x="2542" y="22015"/>
                    <a:pt x="2910" y="22997"/>
                  </a:cubicBezTo>
                  <a:cubicBezTo>
                    <a:pt x="3010" y="23308"/>
                    <a:pt x="3345" y="23504"/>
                    <a:pt x="3659" y="23504"/>
                  </a:cubicBezTo>
                  <a:cubicBezTo>
                    <a:pt x="3895" y="23504"/>
                    <a:pt x="4120" y="23393"/>
                    <a:pt x="4225" y="23138"/>
                  </a:cubicBezTo>
                  <a:cubicBezTo>
                    <a:pt x="4295" y="22962"/>
                    <a:pt x="4330" y="22804"/>
                    <a:pt x="4383" y="22647"/>
                  </a:cubicBezTo>
                  <a:cubicBezTo>
                    <a:pt x="4821" y="21788"/>
                    <a:pt x="4821" y="20858"/>
                    <a:pt x="4839" y="19824"/>
                  </a:cubicBezTo>
                  <a:cubicBezTo>
                    <a:pt x="4909" y="17825"/>
                    <a:pt x="4979" y="15827"/>
                    <a:pt x="4944" y="13846"/>
                  </a:cubicBezTo>
                  <a:cubicBezTo>
                    <a:pt x="4909" y="11146"/>
                    <a:pt x="4208" y="8604"/>
                    <a:pt x="3769" y="6009"/>
                  </a:cubicBezTo>
                  <a:cubicBezTo>
                    <a:pt x="3769" y="4642"/>
                    <a:pt x="3629" y="3274"/>
                    <a:pt x="3349" y="1924"/>
                  </a:cubicBezTo>
                  <a:cubicBezTo>
                    <a:pt x="3349" y="1907"/>
                    <a:pt x="3349" y="1907"/>
                    <a:pt x="3331" y="1889"/>
                  </a:cubicBezTo>
                  <a:cubicBezTo>
                    <a:pt x="3296" y="1538"/>
                    <a:pt x="3243" y="1205"/>
                    <a:pt x="3173" y="855"/>
                  </a:cubicBezTo>
                  <a:cubicBezTo>
                    <a:pt x="3072" y="551"/>
                    <a:pt x="2791" y="328"/>
                    <a:pt x="2457" y="328"/>
                  </a:cubicBezTo>
                  <a:cubicBezTo>
                    <a:pt x="2445" y="328"/>
                    <a:pt x="2432" y="328"/>
                    <a:pt x="2419" y="329"/>
                  </a:cubicBezTo>
                  <a:lnTo>
                    <a:pt x="1981" y="346"/>
                  </a:lnTo>
                  <a:cubicBezTo>
                    <a:pt x="1929" y="311"/>
                    <a:pt x="1858" y="294"/>
                    <a:pt x="1788" y="294"/>
                  </a:cubicBezTo>
                  <a:cubicBezTo>
                    <a:pt x="1611" y="103"/>
                    <a:pt x="1344" y="1"/>
                    <a:pt x="1077"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6"/>
            <p:cNvSpPr/>
            <p:nvPr/>
          </p:nvSpPr>
          <p:spPr>
            <a:xfrm>
              <a:off x="2203850" y="4035800"/>
              <a:ext cx="413775" cy="679450"/>
            </a:xfrm>
            <a:custGeom>
              <a:avLst/>
              <a:gdLst/>
              <a:ahLst/>
              <a:cxnLst/>
              <a:rect l="l" t="t" r="r" b="b"/>
              <a:pathLst>
                <a:path w="16551" h="27178" extrusionOk="0">
                  <a:moveTo>
                    <a:pt x="9832" y="0"/>
                  </a:moveTo>
                  <a:cubicBezTo>
                    <a:pt x="9101" y="0"/>
                    <a:pt x="8361" y="110"/>
                    <a:pt x="7680" y="309"/>
                  </a:cubicBezTo>
                  <a:cubicBezTo>
                    <a:pt x="4279" y="1308"/>
                    <a:pt x="1" y="4148"/>
                    <a:pt x="159" y="7690"/>
                  </a:cubicBezTo>
                  <a:cubicBezTo>
                    <a:pt x="299" y="10863"/>
                    <a:pt x="422" y="14036"/>
                    <a:pt x="562" y="17209"/>
                  </a:cubicBezTo>
                  <a:cubicBezTo>
                    <a:pt x="615" y="18384"/>
                    <a:pt x="667" y="19559"/>
                    <a:pt x="983" y="20681"/>
                  </a:cubicBezTo>
                  <a:cubicBezTo>
                    <a:pt x="1176" y="21364"/>
                    <a:pt x="1456" y="21996"/>
                    <a:pt x="1544" y="22697"/>
                  </a:cubicBezTo>
                  <a:cubicBezTo>
                    <a:pt x="1666" y="23819"/>
                    <a:pt x="1228" y="24923"/>
                    <a:pt x="790" y="25958"/>
                  </a:cubicBezTo>
                  <a:cubicBezTo>
                    <a:pt x="1872" y="26769"/>
                    <a:pt x="3162" y="27177"/>
                    <a:pt x="4454" y="27177"/>
                  </a:cubicBezTo>
                  <a:cubicBezTo>
                    <a:pt x="5674" y="27177"/>
                    <a:pt x="6895" y="26813"/>
                    <a:pt x="7943" y="26080"/>
                  </a:cubicBezTo>
                  <a:cubicBezTo>
                    <a:pt x="7767" y="25660"/>
                    <a:pt x="7487" y="25274"/>
                    <a:pt x="7154" y="24976"/>
                  </a:cubicBezTo>
                  <a:cubicBezTo>
                    <a:pt x="7697" y="24467"/>
                    <a:pt x="7732" y="23626"/>
                    <a:pt x="7732" y="22872"/>
                  </a:cubicBezTo>
                  <a:cubicBezTo>
                    <a:pt x="7750" y="20172"/>
                    <a:pt x="7995" y="17472"/>
                    <a:pt x="8469" y="14808"/>
                  </a:cubicBezTo>
                  <a:cubicBezTo>
                    <a:pt x="8767" y="17542"/>
                    <a:pt x="9152" y="20242"/>
                    <a:pt x="9451" y="22977"/>
                  </a:cubicBezTo>
                  <a:cubicBezTo>
                    <a:pt x="9503" y="23468"/>
                    <a:pt x="9573" y="23977"/>
                    <a:pt x="9854" y="24380"/>
                  </a:cubicBezTo>
                  <a:cubicBezTo>
                    <a:pt x="10050" y="24680"/>
                    <a:pt x="10411" y="24903"/>
                    <a:pt x="10763" y="24903"/>
                  </a:cubicBezTo>
                  <a:cubicBezTo>
                    <a:pt x="10884" y="24903"/>
                    <a:pt x="11004" y="24876"/>
                    <a:pt x="11116" y="24818"/>
                  </a:cubicBezTo>
                  <a:lnTo>
                    <a:pt x="11116" y="24818"/>
                  </a:lnTo>
                  <a:cubicBezTo>
                    <a:pt x="10871" y="25151"/>
                    <a:pt x="10748" y="25554"/>
                    <a:pt x="10748" y="25958"/>
                  </a:cubicBezTo>
                  <a:cubicBezTo>
                    <a:pt x="11320" y="26077"/>
                    <a:pt x="11901" y="26135"/>
                    <a:pt x="12481" y="26135"/>
                  </a:cubicBezTo>
                  <a:cubicBezTo>
                    <a:pt x="13699" y="26135"/>
                    <a:pt x="14915" y="25878"/>
                    <a:pt x="16042" y="25379"/>
                  </a:cubicBezTo>
                  <a:lnTo>
                    <a:pt x="15166" y="24730"/>
                  </a:lnTo>
                  <a:cubicBezTo>
                    <a:pt x="15832" y="24573"/>
                    <a:pt x="16288" y="23906"/>
                    <a:pt x="16411" y="23240"/>
                  </a:cubicBezTo>
                  <a:cubicBezTo>
                    <a:pt x="16551" y="22574"/>
                    <a:pt x="16428" y="21873"/>
                    <a:pt x="16305" y="21189"/>
                  </a:cubicBezTo>
                  <a:cubicBezTo>
                    <a:pt x="15394" y="15982"/>
                    <a:pt x="14833" y="10705"/>
                    <a:pt x="14640" y="5411"/>
                  </a:cubicBezTo>
                  <a:cubicBezTo>
                    <a:pt x="14587" y="4218"/>
                    <a:pt x="14535" y="2974"/>
                    <a:pt x="13939" y="1939"/>
                  </a:cubicBezTo>
                  <a:cubicBezTo>
                    <a:pt x="13111" y="565"/>
                    <a:pt x="11491" y="0"/>
                    <a:pt x="9832"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6"/>
            <p:cNvSpPr/>
            <p:nvPr/>
          </p:nvSpPr>
          <p:spPr>
            <a:xfrm>
              <a:off x="2126275" y="3470625"/>
              <a:ext cx="498375" cy="765325"/>
            </a:xfrm>
            <a:custGeom>
              <a:avLst/>
              <a:gdLst/>
              <a:ahLst/>
              <a:cxnLst/>
              <a:rect l="l" t="t" r="r" b="b"/>
              <a:pathLst>
                <a:path w="19935" h="30613" extrusionOk="0">
                  <a:moveTo>
                    <a:pt x="10374" y="0"/>
                  </a:moveTo>
                  <a:cubicBezTo>
                    <a:pt x="10299" y="0"/>
                    <a:pt x="10225" y="6"/>
                    <a:pt x="10152" y="19"/>
                  </a:cubicBezTo>
                  <a:cubicBezTo>
                    <a:pt x="9363" y="90"/>
                    <a:pt x="8574" y="37"/>
                    <a:pt x="7873" y="352"/>
                  </a:cubicBezTo>
                  <a:lnTo>
                    <a:pt x="4840" y="1755"/>
                  </a:lnTo>
                  <a:cubicBezTo>
                    <a:pt x="4068" y="2106"/>
                    <a:pt x="3297" y="2456"/>
                    <a:pt x="2683" y="3000"/>
                  </a:cubicBezTo>
                  <a:cubicBezTo>
                    <a:pt x="1509" y="4017"/>
                    <a:pt x="1070" y="5524"/>
                    <a:pt x="685" y="6944"/>
                  </a:cubicBezTo>
                  <a:cubicBezTo>
                    <a:pt x="457" y="7803"/>
                    <a:pt x="229" y="8645"/>
                    <a:pt x="1" y="9487"/>
                  </a:cubicBezTo>
                  <a:cubicBezTo>
                    <a:pt x="825" y="10048"/>
                    <a:pt x="1771" y="10416"/>
                    <a:pt x="2771" y="10573"/>
                  </a:cubicBezTo>
                  <a:cubicBezTo>
                    <a:pt x="3262" y="16762"/>
                    <a:pt x="3034" y="22828"/>
                    <a:pt x="2403" y="28982"/>
                  </a:cubicBezTo>
                  <a:cubicBezTo>
                    <a:pt x="4054" y="30185"/>
                    <a:pt x="6190" y="30612"/>
                    <a:pt x="8335" y="30612"/>
                  </a:cubicBezTo>
                  <a:cubicBezTo>
                    <a:pt x="9129" y="30612"/>
                    <a:pt x="9924" y="30554"/>
                    <a:pt x="10695" y="30454"/>
                  </a:cubicBezTo>
                  <a:cubicBezTo>
                    <a:pt x="13535" y="30104"/>
                    <a:pt x="15341" y="29911"/>
                    <a:pt x="18146" y="29367"/>
                  </a:cubicBezTo>
                  <a:cubicBezTo>
                    <a:pt x="17129" y="23442"/>
                    <a:pt x="17322" y="16412"/>
                    <a:pt x="17270" y="10433"/>
                  </a:cubicBezTo>
                  <a:cubicBezTo>
                    <a:pt x="18304" y="10223"/>
                    <a:pt x="19251" y="9662"/>
                    <a:pt x="19934" y="8855"/>
                  </a:cubicBezTo>
                  <a:cubicBezTo>
                    <a:pt x="19233" y="7435"/>
                    <a:pt x="18514" y="6050"/>
                    <a:pt x="17813" y="4630"/>
                  </a:cubicBezTo>
                  <a:cubicBezTo>
                    <a:pt x="17392" y="3806"/>
                    <a:pt x="16954" y="2930"/>
                    <a:pt x="16183" y="2334"/>
                  </a:cubicBezTo>
                  <a:cubicBezTo>
                    <a:pt x="14815" y="1317"/>
                    <a:pt x="12781" y="1352"/>
                    <a:pt x="11361" y="388"/>
                  </a:cubicBezTo>
                  <a:cubicBezTo>
                    <a:pt x="11186" y="230"/>
                    <a:pt x="10958" y="107"/>
                    <a:pt x="10748" y="37"/>
                  </a:cubicBezTo>
                  <a:cubicBezTo>
                    <a:pt x="10618" y="15"/>
                    <a:pt x="10494" y="0"/>
                    <a:pt x="10374"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6"/>
            <p:cNvSpPr/>
            <p:nvPr/>
          </p:nvSpPr>
          <p:spPr>
            <a:xfrm>
              <a:off x="2154325" y="3436350"/>
              <a:ext cx="473825" cy="737125"/>
            </a:xfrm>
            <a:custGeom>
              <a:avLst/>
              <a:gdLst/>
              <a:ahLst/>
              <a:cxnLst/>
              <a:rect l="l" t="t" r="r" b="b"/>
              <a:pathLst>
                <a:path w="18953" h="29485" extrusionOk="0">
                  <a:moveTo>
                    <a:pt x="9683" y="1"/>
                  </a:moveTo>
                  <a:cubicBezTo>
                    <a:pt x="6616" y="1"/>
                    <a:pt x="3470" y="827"/>
                    <a:pt x="825" y="2162"/>
                  </a:cubicBezTo>
                  <a:lnTo>
                    <a:pt x="2210" y="3389"/>
                  </a:lnTo>
                  <a:cubicBezTo>
                    <a:pt x="825" y="4406"/>
                    <a:pt x="772" y="6422"/>
                    <a:pt x="860" y="8140"/>
                  </a:cubicBezTo>
                  <a:cubicBezTo>
                    <a:pt x="1158" y="14855"/>
                    <a:pt x="1403" y="21657"/>
                    <a:pt x="1" y="28231"/>
                  </a:cubicBezTo>
                  <a:cubicBezTo>
                    <a:pt x="1912" y="29061"/>
                    <a:pt x="3970" y="29484"/>
                    <a:pt x="6048" y="29484"/>
                  </a:cubicBezTo>
                  <a:cubicBezTo>
                    <a:pt x="6562" y="29484"/>
                    <a:pt x="7077" y="29458"/>
                    <a:pt x="7592" y="29406"/>
                  </a:cubicBezTo>
                  <a:cubicBezTo>
                    <a:pt x="6961" y="27881"/>
                    <a:pt x="6838" y="26180"/>
                    <a:pt x="6733" y="24532"/>
                  </a:cubicBezTo>
                  <a:cubicBezTo>
                    <a:pt x="6242" y="17239"/>
                    <a:pt x="5839" y="9946"/>
                    <a:pt x="5541" y="2653"/>
                  </a:cubicBezTo>
                  <a:cubicBezTo>
                    <a:pt x="6385" y="2276"/>
                    <a:pt x="7293" y="2087"/>
                    <a:pt x="8205" y="2087"/>
                  </a:cubicBezTo>
                  <a:cubicBezTo>
                    <a:pt x="9073" y="2087"/>
                    <a:pt x="9944" y="2258"/>
                    <a:pt x="10765" y="2600"/>
                  </a:cubicBezTo>
                  <a:cubicBezTo>
                    <a:pt x="11467" y="11383"/>
                    <a:pt x="11870" y="20184"/>
                    <a:pt x="11975" y="29020"/>
                  </a:cubicBezTo>
                  <a:cubicBezTo>
                    <a:pt x="14254" y="28985"/>
                    <a:pt x="16463" y="28196"/>
                    <a:pt x="18216" y="26741"/>
                  </a:cubicBezTo>
                  <a:cubicBezTo>
                    <a:pt x="18953" y="19851"/>
                    <a:pt x="17164" y="12944"/>
                    <a:pt x="15411" y="6229"/>
                  </a:cubicBezTo>
                  <a:cubicBezTo>
                    <a:pt x="15061" y="4967"/>
                    <a:pt x="14675" y="3599"/>
                    <a:pt x="13658" y="2775"/>
                  </a:cubicBezTo>
                  <a:cubicBezTo>
                    <a:pt x="14394" y="2425"/>
                    <a:pt x="15271" y="1583"/>
                    <a:pt x="14727" y="970"/>
                  </a:cubicBezTo>
                  <a:cubicBezTo>
                    <a:pt x="14570" y="812"/>
                    <a:pt x="14359" y="707"/>
                    <a:pt x="14131" y="654"/>
                  </a:cubicBezTo>
                  <a:cubicBezTo>
                    <a:pt x="12716" y="206"/>
                    <a:pt x="11209" y="1"/>
                    <a:pt x="9683"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6"/>
            <p:cNvSpPr/>
            <p:nvPr/>
          </p:nvSpPr>
          <p:spPr>
            <a:xfrm>
              <a:off x="2277925" y="3213350"/>
              <a:ext cx="149500" cy="313525"/>
            </a:xfrm>
            <a:custGeom>
              <a:avLst/>
              <a:gdLst/>
              <a:ahLst/>
              <a:cxnLst/>
              <a:rect l="l" t="t" r="r" b="b"/>
              <a:pathLst>
                <a:path w="5980" h="12541" extrusionOk="0">
                  <a:moveTo>
                    <a:pt x="3529" y="0"/>
                  </a:moveTo>
                  <a:cubicBezTo>
                    <a:pt x="3119" y="0"/>
                    <a:pt x="2689" y="110"/>
                    <a:pt x="2297" y="247"/>
                  </a:cubicBezTo>
                  <a:cubicBezTo>
                    <a:pt x="2262" y="212"/>
                    <a:pt x="2227" y="195"/>
                    <a:pt x="2175" y="195"/>
                  </a:cubicBezTo>
                  <a:cubicBezTo>
                    <a:pt x="2128" y="191"/>
                    <a:pt x="2082" y="189"/>
                    <a:pt x="2037" y="189"/>
                  </a:cubicBezTo>
                  <a:cubicBezTo>
                    <a:pt x="959" y="189"/>
                    <a:pt x="471" y="1183"/>
                    <a:pt x="404" y="2193"/>
                  </a:cubicBezTo>
                  <a:cubicBezTo>
                    <a:pt x="386" y="2316"/>
                    <a:pt x="369" y="2456"/>
                    <a:pt x="369" y="2596"/>
                  </a:cubicBezTo>
                  <a:cubicBezTo>
                    <a:pt x="351" y="3035"/>
                    <a:pt x="404" y="3455"/>
                    <a:pt x="492" y="3894"/>
                  </a:cubicBezTo>
                  <a:cubicBezTo>
                    <a:pt x="474" y="3885"/>
                    <a:pt x="452" y="3881"/>
                    <a:pt x="430" y="3881"/>
                  </a:cubicBezTo>
                  <a:cubicBezTo>
                    <a:pt x="408" y="3881"/>
                    <a:pt x="386" y="3885"/>
                    <a:pt x="369" y="3894"/>
                  </a:cubicBezTo>
                  <a:cubicBezTo>
                    <a:pt x="246" y="3894"/>
                    <a:pt x="141" y="3964"/>
                    <a:pt x="88" y="4069"/>
                  </a:cubicBezTo>
                  <a:cubicBezTo>
                    <a:pt x="53" y="4139"/>
                    <a:pt x="36" y="4192"/>
                    <a:pt x="36" y="4262"/>
                  </a:cubicBezTo>
                  <a:cubicBezTo>
                    <a:pt x="1" y="4560"/>
                    <a:pt x="229" y="4911"/>
                    <a:pt x="474" y="5103"/>
                  </a:cubicBezTo>
                  <a:cubicBezTo>
                    <a:pt x="562" y="5156"/>
                    <a:pt x="649" y="5209"/>
                    <a:pt x="737" y="5261"/>
                  </a:cubicBezTo>
                  <a:cubicBezTo>
                    <a:pt x="825" y="5875"/>
                    <a:pt x="965" y="6453"/>
                    <a:pt x="1193" y="7032"/>
                  </a:cubicBezTo>
                  <a:cubicBezTo>
                    <a:pt x="1292" y="7281"/>
                    <a:pt x="1470" y="7561"/>
                    <a:pt x="1727" y="7561"/>
                  </a:cubicBezTo>
                  <a:cubicBezTo>
                    <a:pt x="1741" y="7561"/>
                    <a:pt x="1756" y="7560"/>
                    <a:pt x="1771" y="7558"/>
                  </a:cubicBezTo>
                  <a:cubicBezTo>
                    <a:pt x="1859" y="9031"/>
                    <a:pt x="1771" y="10451"/>
                    <a:pt x="1789" y="11923"/>
                  </a:cubicBezTo>
                  <a:cubicBezTo>
                    <a:pt x="2212" y="12321"/>
                    <a:pt x="2776" y="12540"/>
                    <a:pt x="3350" y="12540"/>
                  </a:cubicBezTo>
                  <a:cubicBezTo>
                    <a:pt x="3561" y="12540"/>
                    <a:pt x="3773" y="12510"/>
                    <a:pt x="3980" y="12449"/>
                  </a:cubicBezTo>
                  <a:cubicBezTo>
                    <a:pt x="4279" y="12397"/>
                    <a:pt x="4559" y="12221"/>
                    <a:pt x="4752" y="11976"/>
                  </a:cubicBezTo>
                  <a:lnTo>
                    <a:pt x="4664" y="7120"/>
                  </a:lnTo>
                  <a:cubicBezTo>
                    <a:pt x="4752" y="7049"/>
                    <a:pt x="4822" y="6979"/>
                    <a:pt x="4857" y="6874"/>
                  </a:cubicBezTo>
                  <a:cubicBezTo>
                    <a:pt x="5120" y="6278"/>
                    <a:pt x="5243" y="5629"/>
                    <a:pt x="5243" y="4963"/>
                  </a:cubicBezTo>
                  <a:cubicBezTo>
                    <a:pt x="5313" y="4911"/>
                    <a:pt x="5383" y="4858"/>
                    <a:pt x="5453" y="4788"/>
                  </a:cubicBezTo>
                  <a:cubicBezTo>
                    <a:pt x="5716" y="4595"/>
                    <a:pt x="5909" y="4315"/>
                    <a:pt x="5979" y="3981"/>
                  </a:cubicBezTo>
                  <a:cubicBezTo>
                    <a:pt x="5979" y="3876"/>
                    <a:pt x="5909" y="3754"/>
                    <a:pt x="5821" y="3701"/>
                  </a:cubicBezTo>
                  <a:cubicBezTo>
                    <a:pt x="5786" y="3648"/>
                    <a:pt x="5751" y="3596"/>
                    <a:pt x="5716" y="3561"/>
                  </a:cubicBezTo>
                  <a:cubicBezTo>
                    <a:pt x="5638" y="3496"/>
                    <a:pt x="5550" y="3460"/>
                    <a:pt x="5460" y="3460"/>
                  </a:cubicBezTo>
                  <a:cubicBezTo>
                    <a:pt x="5429" y="3460"/>
                    <a:pt x="5397" y="3464"/>
                    <a:pt x="5365" y="3473"/>
                  </a:cubicBezTo>
                  <a:cubicBezTo>
                    <a:pt x="5330" y="3491"/>
                    <a:pt x="5295" y="3491"/>
                    <a:pt x="5260" y="3526"/>
                  </a:cubicBezTo>
                  <a:lnTo>
                    <a:pt x="5260" y="3298"/>
                  </a:lnTo>
                  <a:cubicBezTo>
                    <a:pt x="5295" y="2754"/>
                    <a:pt x="5295" y="2193"/>
                    <a:pt x="5243" y="1650"/>
                  </a:cubicBezTo>
                  <a:cubicBezTo>
                    <a:pt x="5173" y="1089"/>
                    <a:pt x="4892" y="580"/>
                    <a:pt x="4436" y="247"/>
                  </a:cubicBezTo>
                  <a:cubicBezTo>
                    <a:pt x="4165" y="69"/>
                    <a:pt x="3853" y="0"/>
                    <a:pt x="3529"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6"/>
            <p:cNvSpPr/>
            <p:nvPr/>
          </p:nvSpPr>
          <p:spPr>
            <a:xfrm>
              <a:off x="2283200" y="3209375"/>
              <a:ext cx="128000" cy="208750"/>
            </a:xfrm>
            <a:custGeom>
              <a:avLst/>
              <a:gdLst/>
              <a:ahLst/>
              <a:cxnLst/>
              <a:rect l="l" t="t" r="r" b="b"/>
              <a:pathLst>
                <a:path w="5120" h="8350" extrusionOk="0">
                  <a:moveTo>
                    <a:pt x="3480" y="307"/>
                  </a:moveTo>
                  <a:cubicBezTo>
                    <a:pt x="3593" y="307"/>
                    <a:pt x="3716" y="330"/>
                    <a:pt x="3857" y="389"/>
                  </a:cubicBezTo>
                  <a:cubicBezTo>
                    <a:pt x="4295" y="564"/>
                    <a:pt x="4734" y="950"/>
                    <a:pt x="4664" y="1476"/>
                  </a:cubicBezTo>
                  <a:cubicBezTo>
                    <a:pt x="4646" y="1668"/>
                    <a:pt x="4576" y="1844"/>
                    <a:pt x="4541" y="2037"/>
                  </a:cubicBezTo>
                  <a:cubicBezTo>
                    <a:pt x="4471" y="2492"/>
                    <a:pt x="4664" y="2948"/>
                    <a:pt x="4716" y="3404"/>
                  </a:cubicBezTo>
                  <a:cubicBezTo>
                    <a:pt x="4786" y="3948"/>
                    <a:pt x="4681" y="4491"/>
                    <a:pt x="4401" y="4964"/>
                  </a:cubicBezTo>
                  <a:cubicBezTo>
                    <a:pt x="4295" y="5105"/>
                    <a:pt x="4225" y="5262"/>
                    <a:pt x="4155" y="5420"/>
                  </a:cubicBezTo>
                  <a:cubicBezTo>
                    <a:pt x="4032" y="5788"/>
                    <a:pt x="4155" y="6174"/>
                    <a:pt x="4120" y="6560"/>
                  </a:cubicBezTo>
                  <a:cubicBezTo>
                    <a:pt x="4120" y="6683"/>
                    <a:pt x="4085" y="6823"/>
                    <a:pt x="4032" y="6963"/>
                  </a:cubicBezTo>
                  <a:lnTo>
                    <a:pt x="3927" y="6332"/>
                  </a:lnTo>
                  <a:cubicBezTo>
                    <a:pt x="3910" y="6174"/>
                    <a:pt x="3910" y="5841"/>
                    <a:pt x="3805" y="5683"/>
                  </a:cubicBezTo>
                  <a:cubicBezTo>
                    <a:pt x="3787" y="5648"/>
                    <a:pt x="3752" y="5631"/>
                    <a:pt x="3717" y="5613"/>
                  </a:cubicBezTo>
                  <a:lnTo>
                    <a:pt x="3524" y="5613"/>
                  </a:lnTo>
                  <a:cubicBezTo>
                    <a:pt x="3314" y="5631"/>
                    <a:pt x="3103" y="5666"/>
                    <a:pt x="2893" y="5718"/>
                  </a:cubicBezTo>
                  <a:lnTo>
                    <a:pt x="2893" y="5964"/>
                  </a:lnTo>
                  <a:lnTo>
                    <a:pt x="2893" y="6139"/>
                  </a:lnTo>
                  <a:cubicBezTo>
                    <a:pt x="3068" y="6104"/>
                    <a:pt x="3226" y="6069"/>
                    <a:pt x="3366" y="5999"/>
                  </a:cubicBezTo>
                  <a:cubicBezTo>
                    <a:pt x="3436" y="5981"/>
                    <a:pt x="3489" y="5929"/>
                    <a:pt x="3559" y="5911"/>
                  </a:cubicBezTo>
                  <a:cubicBezTo>
                    <a:pt x="3618" y="5894"/>
                    <a:pt x="3632" y="5874"/>
                    <a:pt x="3637" y="5874"/>
                  </a:cubicBezTo>
                  <a:cubicBezTo>
                    <a:pt x="3643" y="5874"/>
                    <a:pt x="3637" y="5899"/>
                    <a:pt x="3664" y="5981"/>
                  </a:cubicBezTo>
                  <a:cubicBezTo>
                    <a:pt x="3682" y="6034"/>
                    <a:pt x="3699" y="6069"/>
                    <a:pt x="3717" y="6122"/>
                  </a:cubicBezTo>
                  <a:cubicBezTo>
                    <a:pt x="3734" y="6262"/>
                    <a:pt x="3734" y="6420"/>
                    <a:pt x="3752" y="6525"/>
                  </a:cubicBezTo>
                  <a:cubicBezTo>
                    <a:pt x="3805" y="6753"/>
                    <a:pt x="3840" y="6998"/>
                    <a:pt x="3875" y="7244"/>
                  </a:cubicBezTo>
                  <a:cubicBezTo>
                    <a:pt x="3614" y="7649"/>
                    <a:pt x="3177" y="7858"/>
                    <a:pt x="2735" y="7858"/>
                  </a:cubicBezTo>
                  <a:cubicBezTo>
                    <a:pt x="2375" y="7858"/>
                    <a:pt x="2011" y="7720"/>
                    <a:pt x="1736" y="7436"/>
                  </a:cubicBezTo>
                  <a:lnTo>
                    <a:pt x="1736" y="6805"/>
                  </a:lnTo>
                  <a:lnTo>
                    <a:pt x="1736" y="6577"/>
                  </a:lnTo>
                  <a:cubicBezTo>
                    <a:pt x="1771" y="6402"/>
                    <a:pt x="1788" y="6227"/>
                    <a:pt x="1823" y="6051"/>
                  </a:cubicBezTo>
                  <a:cubicBezTo>
                    <a:pt x="1836" y="6043"/>
                    <a:pt x="1849" y="6040"/>
                    <a:pt x="1863" y="6040"/>
                  </a:cubicBezTo>
                  <a:cubicBezTo>
                    <a:pt x="1910" y="6040"/>
                    <a:pt x="1967" y="6077"/>
                    <a:pt x="2034" y="6104"/>
                  </a:cubicBezTo>
                  <a:cubicBezTo>
                    <a:pt x="2121" y="6122"/>
                    <a:pt x="2192" y="6139"/>
                    <a:pt x="2279" y="6157"/>
                  </a:cubicBezTo>
                  <a:cubicBezTo>
                    <a:pt x="2332" y="6157"/>
                    <a:pt x="2384" y="6174"/>
                    <a:pt x="2437" y="6174"/>
                  </a:cubicBezTo>
                  <a:lnTo>
                    <a:pt x="2437" y="6104"/>
                  </a:lnTo>
                  <a:lnTo>
                    <a:pt x="2437" y="5736"/>
                  </a:lnTo>
                  <a:cubicBezTo>
                    <a:pt x="2227" y="5736"/>
                    <a:pt x="1981" y="5736"/>
                    <a:pt x="1753" y="5718"/>
                  </a:cubicBezTo>
                  <a:cubicBezTo>
                    <a:pt x="1718" y="5718"/>
                    <a:pt x="1666" y="5753"/>
                    <a:pt x="1648" y="5806"/>
                  </a:cubicBezTo>
                  <a:cubicBezTo>
                    <a:pt x="1648" y="5823"/>
                    <a:pt x="1648" y="5859"/>
                    <a:pt x="1631" y="5876"/>
                  </a:cubicBezTo>
                  <a:lnTo>
                    <a:pt x="1631" y="5894"/>
                  </a:lnTo>
                  <a:cubicBezTo>
                    <a:pt x="1578" y="5981"/>
                    <a:pt x="1578" y="6086"/>
                    <a:pt x="1596" y="6174"/>
                  </a:cubicBezTo>
                  <a:cubicBezTo>
                    <a:pt x="1543" y="6472"/>
                    <a:pt x="1508" y="6788"/>
                    <a:pt x="1473" y="7086"/>
                  </a:cubicBezTo>
                  <a:cubicBezTo>
                    <a:pt x="1438" y="7016"/>
                    <a:pt x="1420" y="6928"/>
                    <a:pt x="1385" y="6858"/>
                  </a:cubicBezTo>
                  <a:cubicBezTo>
                    <a:pt x="1262" y="6402"/>
                    <a:pt x="1368" y="5876"/>
                    <a:pt x="1157" y="5438"/>
                  </a:cubicBezTo>
                  <a:cubicBezTo>
                    <a:pt x="1070" y="5298"/>
                    <a:pt x="982" y="5157"/>
                    <a:pt x="894" y="5017"/>
                  </a:cubicBezTo>
                  <a:cubicBezTo>
                    <a:pt x="474" y="4351"/>
                    <a:pt x="368" y="3544"/>
                    <a:pt x="579" y="2773"/>
                  </a:cubicBezTo>
                  <a:cubicBezTo>
                    <a:pt x="666" y="2545"/>
                    <a:pt x="719" y="2300"/>
                    <a:pt x="736" y="2072"/>
                  </a:cubicBezTo>
                  <a:cubicBezTo>
                    <a:pt x="736" y="1686"/>
                    <a:pt x="544" y="1283"/>
                    <a:pt x="719" y="932"/>
                  </a:cubicBezTo>
                  <a:cubicBezTo>
                    <a:pt x="864" y="658"/>
                    <a:pt x="1202" y="562"/>
                    <a:pt x="1515" y="562"/>
                  </a:cubicBezTo>
                  <a:cubicBezTo>
                    <a:pt x="1542" y="562"/>
                    <a:pt x="1569" y="563"/>
                    <a:pt x="1596" y="564"/>
                  </a:cubicBezTo>
                  <a:cubicBezTo>
                    <a:pt x="1818" y="564"/>
                    <a:pt x="2047" y="603"/>
                    <a:pt x="2275" y="603"/>
                  </a:cubicBezTo>
                  <a:cubicBezTo>
                    <a:pt x="2388" y="603"/>
                    <a:pt x="2501" y="593"/>
                    <a:pt x="2612" y="564"/>
                  </a:cubicBezTo>
                  <a:cubicBezTo>
                    <a:pt x="2954" y="463"/>
                    <a:pt x="3186" y="307"/>
                    <a:pt x="3480" y="307"/>
                  </a:cubicBezTo>
                  <a:close/>
                  <a:moveTo>
                    <a:pt x="2693" y="0"/>
                  </a:moveTo>
                  <a:cubicBezTo>
                    <a:pt x="1880" y="0"/>
                    <a:pt x="1084" y="281"/>
                    <a:pt x="579" y="915"/>
                  </a:cubicBezTo>
                  <a:cubicBezTo>
                    <a:pt x="193" y="1458"/>
                    <a:pt x="0" y="2124"/>
                    <a:pt x="35" y="2791"/>
                  </a:cubicBezTo>
                  <a:cubicBezTo>
                    <a:pt x="53" y="3562"/>
                    <a:pt x="333" y="4298"/>
                    <a:pt x="421" y="5070"/>
                  </a:cubicBezTo>
                  <a:cubicBezTo>
                    <a:pt x="526" y="5911"/>
                    <a:pt x="596" y="6753"/>
                    <a:pt x="1122" y="7454"/>
                  </a:cubicBezTo>
                  <a:cubicBezTo>
                    <a:pt x="1210" y="7594"/>
                    <a:pt x="1333" y="7717"/>
                    <a:pt x="1455" y="7822"/>
                  </a:cubicBezTo>
                  <a:lnTo>
                    <a:pt x="1473" y="7840"/>
                  </a:lnTo>
                  <a:cubicBezTo>
                    <a:pt x="1824" y="8174"/>
                    <a:pt x="2303" y="8349"/>
                    <a:pt x="2788" y="8349"/>
                  </a:cubicBezTo>
                  <a:cubicBezTo>
                    <a:pt x="2812" y="8349"/>
                    <a:pt x="2835" y="8349"/>
                    <a:pt x="2858" y="8348"/>
                  </a:cubicBezTo>
                  <a:cubicBezTo>
                    <a:pt x="3612" y="8313"/>
                    <a:pt x="4260" y="7734"/>
                    <a:pt x="4611" y="7068"/>
                  </a:cubicBezTo>
                  <a:cubicBezTo>
                    <a:pt x="4944" y="6385"/>
                    <a:pt x="5014" y="5613"/>
                    <a:pt x="5067" y="4859"/>
                  </a:cubicBezTo>
                  <a:cubicBezTo>
                    <a:pt x="5119" y="3860"/>
                    <a:pt x="5102" y="2878"/>
                    <a:pt x="5032" y="1879"/>
                  </a:cubicBezTo>
                  <a:cubicBezTo>
                    <a:pt x="5014" y="1458"/>
                    <a:pt x="4962" y="1002"/>
                    <a:pt x="4681" y="687"/>
                  </a:cubicBezTo>
                  <a:cubicBezTo>
                    <a:pt x="4453" y="441"/>
                    <a:pt x="4173" y="283"/>
                    <a:pt x="3875" y="196"/>
                  </a:cubicBezTo>
                  <a:cubicBezTo>
                    <a:pt x="3498" y="68"/>
                    <a:pt x="3093" y="0"/>
                    <a:pt x="2693"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0" name="Google Shape;480;p46"/>
          <p:cNvGrpSpPr/>
          <p:nvPr/>
        </p:nvGrpSpPr>
        <p:grpSpPr>
          <a:xfrm>
            <a:off x="3538632" y="4088782"/>
            <a:ext cx="1429173" cy="2957498"/>
            <a:chOff x="6638550" y="3130775"/>
            <a:chExt cx="987475" cy="2043600"/>
          </a:xfrm>
        </p:grpSpPr>
        <p:sp>
          <p:nvSpPr>
            <p:cNvPr id="481" name="Google Shape;481;p46"/>
            <p:cNvSpPr/>
            <p:nvPr/>
          </p:nvSpPr>
          <p:spPr>
            <a:xfrm>
              <a:off x="7361750" y="3256700"/>
              <a:ext cx="147275" cy="288725"/>
            </a:xfrm>
            <a:custGeom>
              <a:avLst/>
              <a:gdLst/>
              <a:ahLst/>
              <a:cxnLst/>
              <a:rect l="l" t="t" r="r" b="b"/>
              <a:pathLst>
                <a:path w="5891" h="11549" extrusionOk="0">
                  <a:moveTo>
                    <a:pt x="1560" y="1"/>
                  </a:moveTo>
                  <a:cubicBezTo>
                    <a:pt x="1358" y="1"/>
                    <a:pt x="1823" y="2162"/>
                    <a:pt x="1823" y="2162"/>
                  </a:cubicBezTo>
                  <a:cubicBezTo>
                    <a:pt x="1823" y="2162"/>
                    <a:pt x="1333" y="707"/>
                    <a:pt x="1070" y="672"/>
                  </a:cubicBezTo>
                  <a:cubicBezTo>
                    <a:pt x="1067" y="671"/>
                    <a:pt x="1065" y="671"/>
                    <a:pt x="1062" y="671"/>
                  </a:cubicBezTo>
                  <a:cubicBezTo>
                    <a:pt x="800" y="671"/>
                    <a:pt x="1403" y="3494"/>
                    <a:pt x="1403" y="3494"/>
                  </a:cubicBezTo>
                  <a:cubicBezTo>
                    <a:pt x="1125" y="3275"/>
                    <a:pt x="787" y="3166"/>
                    <a:pt x="448" y="3166"/>
                  </a:cubicBezTo>
                  <a:cubicBezTo>
                    <a:pt x="380" y="3166"/>
                    <a:pt x="313" y="3170"/>
                    <a:pt x="246" y="3179"/>
                  </a:cubicBezTo>
                  <a:cubicBezTo>
                    <a:pt x="105" y="3231"/>
                    <a:pt x="0" y="3354"/>
                    <a:pt x="0" y="3512"/>
                  </a:cubicBezTo>
                  <a:cubicBezTo>
                    <a:pt x="807" y="3635"/>
                    <a:pt x="1841" y="5318"/>
                    <a:pt x="1841" y="5318"/>
                  </a:cubicBezTo>
                  <a:cubicBezTo>
                    <a:pt x="1841" y="5318"/>
                    <a:pt x="2630" y="8666"/>
                    <a:pt x="3244" y="11489"/>
                  </a:cubicBezTo>
                  <a:cubicBezTo>
                    <a:pt x="3450" y="11528"/>
                    <a:pt x="3651" y="11549"/>
                    <a:pt x="3846" y="11549"/>
                  </a:cubicBezTo>
                  <a:cubicBezTo>
                    <a:pt x="4695" y="11549"/>
                    <a:pt x="5420" y="11151"/>
                    <a:pt x="5891" y="10139"/>
                  </a:cubicBezTo>
                  <a:cubicBezTo>
                    <a:pt x="5505" y="8666"/>
                    <a:pt x="5049" y="7229"/>
                    <a:pt x="4523" y="5826"/>
                  </a:cubicBezTo>
                  <a:lnTo>
                    <a:pt x="4015" y="4686"/>
                  </a:lnTo>
                  <a:cubicBezTo>
                    <a:pt x="4015" y="4686"/>
                    <a:pt x="3296" y="1040"/>
                    <a:pt x="3121" y="812"/>
                  </a:cubicBezTo>
                  <a:cubicBezTo>
                    <a:pt x="3110" y="797"/>
                    <a:pt x="3100" y="790"/>
                    <a:pt x="3091" y="790"/>
                  </a:cubicBezTo>
                  <a:cubicBezTo>
                    <a:pt x="2972" y="790"/>
                    <a:pt x="3033" y="2004"/>
                    <a:pt x="3033" y="2004"/>
                  </a:cubicBezTo>
                  <a:cubicBezTo>
                    <a:pt x="3033" y="2004"/>
                    <a:pt x="2700" y="689"/>
                    <a:pt x="2437" y="339"/>
                  </a:cubicBezTo>
                  <a:cubicBezTo>
                    <a:pt x="2422" y="321"/>
                    <a:pt x="2408" y="313"/>
                    <a:pt x="2396" y="313"/>
                  </a:cubicBezTo>
                  <a:cubicBezTo>
                    <a:pt x="2223" y="313"/>
                    <a:pt x="2314" y="1916"/>
                    <a:pt x="2314" y="1916"/>
                  </a:cubicBezTo>
                  <a:cubicBezTo>
                    <a:pt x="1578" y="5"/>
                    <a:pt x="1683" y="58"/>
                    <a:pt x="1578" y="5"/>
                  </a:cubicBezTo>
                  <a:cubicBezTo>
                    <a:pt x="1572" y="2"/>
                    <a:pt x="1566" y="1"/>
                    <a:pt x="1560" y="1"/>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6"/>
            <p:cNvSpPr/>
            <p:nvPr/>
          </p:nvSpPr>
          <p:spPr>
            <a:xfrm>
              <a:off x="7033450" y="3191075"/>
              <a:ext cx="111350" cy="370825"/>
            </a:xfrm>
            <a:custGeom>
              <a:avLst/>
              <a:gdLst/>
              <a:ahLst/>
              <a:cxnLst/>
              <a:rect l="l" t="t" r="r" b="b"/>
              <a:pathLst>
                <a:path w="4454" h="14833" extrusionOk="0">
                  <a:moveTo>
                    <a:pt x="3420" y="1"/>
                  </a:moveTo>
                  <a:cubicBezTo>
                    <a:pt x="3420" y="1"/>
                    <a:pt x="1754" y="667"/>
                    <a:pt x="877" y="2964"/>
                  </a:cubicBezTo>
                  <a:cubicBezTo>
                    <a:pt x="1" y="5278"/>
                    <a:pt x="667" y="7171"/>
                    <a:pt x="369" y="9363"/>
                  </a:cubicBezTo>
                  <a:cubicBezTo>
                    <a:pt x="71" y="11537"/>
                    <a:pt x="632" y="13605"/>
                    <a:pt x="1877" y="14622"/>
                  </a:cubicBezTo>
                  <a:cubicBezTo>
                    <a:pt x="2054" y="14767"/>
                    <a:pt x="2206" y="14833"/>
                    <a:pt x="2338" y="14833"/>
                  </a:cubicBezTo>
                  <a:cubicBezTo>
                    <a:pt x="3152" y="14833"/>
                    <a:pt x="3230" y="12359"/>
                    <a:pt x="3788" y="10520"/>
                  </a:cubicBezTo>
                  <a:cubicBezTo>
                    <a:pt x="4454" y="8363"/>
                    <a:pt x="3612" y="4787"/>
                    <a:pt x="3788" y="3823"/>
                  </a:cubicBezTo>
                  <a:cubicBezTo>
                    <a:pt x="3981" y="2841"/>
                    <a:pt x="3420" y="1"/>
                    <a:pt x="3420"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6"/>
            <p:cNvSpPr/>
            <p:nvPr/>
          </p:nvSpPr>
          <p:spPr>
            <a:xfrm>
              <a:off x="6983500" y="3142275"/>
              <a:ext cx="157800" cy="379875"/>
            </a:xfrm>
            <a:custGeom>
              <a:avLst/>
              <a:gdLst/>
              <a:ahLst/>
              <a:cxnLst/>
              <a:rect l="l" t="t" r="r" b="b"/>
              <a:pathLst>
                <a:path w="6312" h="15195" extrusionOk="0">
                  <a:moveTo>
                    <a:pt x="2830" y="0"/>
                  </a:moveTo>
                  <a:cubicBezTo>
                    <a:pt x="2398" y="0"/>
                    <a:pt x="1961" y="106"/>
                    <a:pt x="1578" y="305"/>
                  </a:cubicBezTo>
                  <a:cubicBezTo>
                    <a:pt x="456" y="883"/>
                    <a:pt x="105" y="2601"/>
                    <a:pt x="0" y="3916"/>
                  </a:cubicBezTo>
                  <a:lnTo>
                    <a:pt x="141" y="5547"/>
                  </a:lnTo>
                  <a:lnTo>
                    <a:pt x="141" y="12279"/>
                  </a:lnTo>
                  <a:cubicBezTo>
                    <a:pt x="642" y="14206"/>
                    <a:pt x="1615" y="15194"/>
                    <a:pt x="2509" y="15194"/>
                  </a:cubicBezTo>
                  <a:cubicBezTo>
                    <a:pt x="3550" y="15194"/>
                    <a:pt x="4483" y="13851"/>
                    <a:pt x="4436" y="11087"/>
                  </a:cubicBezTo>
                  <a:lnTo>
                    <a:pt x="4313" y="7721"/>
                  </a:lnTo>
                  <a:cubicBezTo>
                    <a:pt x="6294" y="7090"/>
                    <a:pt x="6312" y="4618"/>
                    <a:pt x="6066" y="2882"/>
                  </a:cubicBezTo>
                  <a:cubicBezTo>
                    <a:pt x="5838" y="1339"/>
                    <a:pt x="4576" y="147"/>
                    <a:pt x="3016" y="7"/>
                  </a:cubicBezTo>
                  <a:cubicBezTo>
                    <a:pt x="2954" y="2"/>
                    <a:pt x="2892" y="0"/>
                    <a:pt x="2830"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6"/>
            <p:cNvSpPr/>
            <p:nvPr/>
          </p:nvSpPr>
          <p:spPr>
            <a:xfrm>
              <a:off x="6966400" y="3213875"/>
              <a:ext cx="24125" cy="30700"/>
            </a:xfrm>
            <a:custGeom>
              <a:avLst/>
              <a:gdLst/>
              <a:ahLst/>
              <a:cxnLst/>
              <a:rect l="l" t="t" r="r" b="b"/>
              <a:pathLst>
                <a:path w="965" h="1228" extrusionOk="0">
                  <a:moveTo>
                    <a:pt x="456" y="0"/>
                  </a:moveTo>
                  <a:cubicBezTo>
                    <a:pt x="193" y="18"/>
                    <a:pt x="1" y="298"/>
                    <a:pt x="18" y="632"/>
                  </a:cubicBezTo>
                  <a:cubicBezTo>
                    <a:pt x="36" y="982"/>
                    <a:pt x="246" y="1228"/>
                    <a:pt x="509" y="1228"/>
                  </a:cubicBezTo>
                  <a:cubicBezTo>
                    <a:pt x="772" y="1210"/>
                    <a:pt x="965" y="930"/>
                    <a:pt x="947" y="596"/>
                  </a:cubicBezTo>
                  <a:cubicBezTo>
                    <a:pt x="930" y="246"/>
                    <a:pt x="719" y="0"/>
                    <a:pt x="456" y="0"/>
                  </a:cubicBezTo>
                  <a:close/>
                </a:path>
              </a:pathLst>
            </a:custGeom>
            <a:solidFill>
              <a:srgbClr val="CF8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6"/>
            <p:cNvSpPr/>
            <p:nvPr/>
          </p:nvSpPr>
          <p:spPr>
            <a:xfrm>
              <a:off x="6974725" y="3227025"/>
              <a:ext cx="3975" cy="3850"/>
            </a:xfrm>
            <a:custGeom>
              <a:avLst/>
              <a:gdLst/>
              <a:ahLst/>
              <a:cxnLst/>
              <a:rect l="l" t="t" r="r" b="b"/>
              <a:pathLst>
                <a:path w="159" h="154" extrusionOk="0">
                  <a:moveTo>
                    <a:pt x="71" y="0"/>
                  </a:moveTo>
                  <a:cubicBezTo>
                    <a:pt x="36" y="0"/>
                    <a:pt x="1" y="35"/>
                    <a:pt x="1" y="88"/>
                  </a:cubicBezTo>
                  <a:cubicBezTo>
                    <a:pt x="9" y="132"/>
                    <a:pt x="44" y="154"/>
                    <a:pt x="80" y="154"/>
                  </a:cubicBezTo>
                  <a:cubicBezTo>
                    <a:pt x="115" y="154"/>
                    <a:pt x="150" y="132"/>
                    <a:pt x="158" y="88"/>
                  </a:cubicBezTo>
                  <a:cubicBezTo>
                    <a:pt x="158" y="35"/>
                    <a:pt x="123" y="0"/>
                    <a:pt x="71" y="0"/>
                  </a:cubicBezTo>
                  <a:close/>
                </a:path>
              </a:pathLst>
            </a:custGeom>
            <a:solidFill>
              <a:srgbClr val="C05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6"/>
            <p:cNvSpPr/>
            <p:nvPr/>
          </p:nvSpPr>
          <p:spPr>
            <a:xfrm>
              <a:off x="7035225" y="3323000"/>
              <a:ext cx="56125" cy="15375"/>
            </a:xfrm>
            <a:custGeom>
              <a:avLst/>
              <a:gdLst/>
              <a:ahLst/>
              <a:cxnLst/>
              <a:rect l="l" t="t" r="r" b="b"/>
              <a:pathLst>
                <a:path w="2245" h="615" extrusionOk="0">
                  <a:moveTo>
                    <a:pt x="0" y="1"/>
                  </a:moveTo>
                  <a:lnTo>
                    <a:pt x="0" y="1"/>
                  </a:lnTo>
                  <a:cubicBezTo>
                    <a:pt x="88" y="53"/>
                    <a:pt x="175" y="106"/>
                    <a:pt x="245" y="176"/>
                  </a:cubicBezTo>
                  <a:lnTo>
                    <a:pt x="508" y="316"/>
                  </a:lnTo>
                  <a:cubicBezTo>
                    <a:pt x="701" y="404"/>
                    <a:pt x="877" y="474"/>
                    <a:pt x="1069" y="527"/>
                  </a:cubicBezTo>
                  <a:cubicBezTo>
                    <a:pt x="1262" y="579"/>
                    <a:pt x="1473" y="614"/>
                    <a:pt x="1666" y="614"/>
                  </a:cubicBezTo>
                  <a:cubicBezTo>
                    <a:pt x="1876" y="614"/>
                    <a:pt x="2069" y="562"/>
                    <a:pt x="2244" y="492"/>
                  </a:cubicBezTo>
                  <a:lnTo>
                    <a:pt x="2244" y="492"/>
                  </a:lnTo>
                  <a:cubicBezTo>
                    <a:pt x="2141" y="512"/>
                    <a:pt x="2027" y="521"/>
                    <a:pt x="1910" y="521"/>
                  </a:cubicBezTo>
                  <a:cubicBezTo>
                    <a:pt x="1828" y="521"/>
                    <a:pt x="1745" y="516"/>
                    <a:pt x="1666" y="509"/>
                  </a:cubicBezTo>
                  <a:cubicBezTo>
                    <a:pt x="1473" y="492"/>
                    <a:pt x="1297" y="457"/>
                    <a:pt x="1105" y="422"/>
                  </a:cubicBezTo>
                  <a:cubicBezTo>
                    <a:pt x="912" y="369"/>
                    <a:pt x="736" y="299"/>
                    <a:pt x="543" y="229"/>
                  </a:cubicBezTo>
                  <a:cubicBezTo>
                    <a:pt x="368" y="159"/>
                    <a:pt x="193" y="88"/>
                    <a:pt x="0"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6"/>
            <p:cNvSpPr/>
            <p:nvPr/>
          </p:nvSpPr>
          <p:spPr>
            <a:xfrm>
              <a:off x="6966400" y="3213875"/>
              <a:ext cx="24125" cy="30700"/>
            </a:xfrm>
            <a:custGeom>
              <a:avLst/>
              <a:gdLst/>
              <a:ahLst/>
              <a:cxnLst/>
              <a:rect l="l" t="t" r="r" b="b"/>
              <a:pathLst>
                <a:path w="965" h="1228" extrusionOk="0">
                  <a:moveTo>
                    <a:pt x="456" y="0"/>
                  </a:moveTo>
                  <a:cubicBezTo>
                    <a:pt x="193" y="18"/>
                    <a:pt x="1" y="298"/>
                    <a:pt x="18" y="632"/>
                  </a:cubicBezTo>
                  <a:cubicBezTo>
                    <a:pt x="36" y="982"/>
                    <a:pt x="246" y="1228"/>
                    <a:pt x="509" y="1228"/>
                  </a:cubicBezTo>
                  <a:cubicBezTo>
                    <a:pt x="772" y="1210"/>
                    <a:pt x="965" y="930"/>
                    <a:pt x="947" y="596"/>
                  </a:cubicBezTo>
                  <a:cubicBezTo>
                    <a:pt x="930" y="246"/>
                    <a:pt x="719" y="0"/>
                    <a:pt x="456" y="0"/>
                  </a:cubicBezTo>
                  <a:close/>
                </a:path>
              </a:pathLst>
            </a:custGeom>
            <a:solidFill>
              <a:srgbClr val="D99D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6"/>
            <p:cNvSpPr/>
            <p:nvPr/>
          </p:nvSpPr>
          <p:spPr>
            <a:xfrm>
              <a:off x="6974300" y="3223950"/>
              <a:ext cx="7900" cy="10975"/>
            </a:xfrm>
            <a:custGeom>
              <a:avLst/>
              <a:gdLst/>
              <a:ahLst/>
              <a:cxnLst/>
              <a:rect l="l" t="t" r="r" b="b"/>
              <a:pathLst>
                <a:path w="316" h="439" fill="none" extrusionOk="0">
                  <a:moveTo>
                    <a:pt x="316" y="36"/>
                  </a:moveTo>
                  <a:cubicBezTo>
                    <a:pt x="316" y="36"/>
                    <a:pt x="35" y="1"/>
                    <a:pt x="18" y="211"/>
                  </a:cubicBezTo>
                  <a:cubicBezTo>
                    <a:pt x="0" y="439"/>
                    <a:pt x="263" y="386"/>
                    <a:pt x="263" y="386"/>
                  </a:cubicBezTo>
                </a:path>
              </a:pathLst>
            </a:custGeom>
            <a:noFill/>
            <a:ln w="2200" cap="rnd" cmpd="sng">
              <a:solidFill>
                <a:srgbClr val="C46656"/>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6"/>
            <p:cNvSpPr/>
            <p:nvPr/>
          </p:nvSpPr>
          <p:spPr>
            <a:xfrm>
              <a:off x="7074650" y="3136725"/>
              <a:ext cx="57450" cy="64450"/>
            </a:xfrm>
            <a:custGeom>
              <a:avLst/>
              <a:gdLst/>
              <a:ahLst/>
              <a:cxnLst/>
              <a:rect l="l" t="t" r="r" b="b"/>
              <a:pathLst>
                <a:path w="2298" h="2578" extrusionOk="0">
                  <a:moveTo>
                    <a:pt x="1" y="1"/>
                  </a:moveTo>
                  <a:lnTo>
                    <a:pt x="562" y="632"/>
                  </a:lnTo>
                  <a:cubicBezTo>
                    <a:pt x="562" y="632"/>
                    <a:pt x="1158" y="1473"/>
                    <a:pt x="1631" y="1649"/>
                  </a:cubicBezTo>
                  <a:cubicBezTo>
                    <a:pt x="1849" y="1729"/>
                    <a:pt x="2008" y="1933"/>
                    <a:pt x="2115" y="2129"/>
                  </a:cubicBezTo>
                  <a:lnTo>
                    <a:pt x="2115" y="2129"/>
                  </a:lnTo>
                  <a:cubicBezTo>
                    <a:pt x="1797" y="1421"/>
                    <a:pt x="1070" y="115"/>
                    <a:pt x="1" y="1"/>
                  </a:cubicBezTo>
                  <a:close/>
                  <a:moveTo>
                    <a:pt x="2115" y="2129"/>
                  </a:moveTo>
                  <a:cubicBezTo>
                    <a:pt x="2236" y="2396"/>
                    <a:pt x="2298" y="2578"/>
                    <a:pt x="2298" y="2578"/>
                  </a:cubicBezTo>
                  <a:cubicBezTo>
                    <a:pt x="2298" y="2578"/>
                    <a:pt x="2241" y="2358"/>
                    <a:pt x="2115" y="2129"/>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6"/>
            <p:cNvSpPr/>
            <p:nvPr/>
          </p:nvSpPr>
          <p:spPr>
            <a:xfrm>
              <a:off x="6813875" y="4611150"/>
              <a:ext cx="349350" cy="348900"/>
            </a:xfrm>
            <a:custGeom>
              <a:avLst/>
              <a:gdLst/>
              <a:ahLst/>
              <a:cxnLst/>
              <a:rect l="l" t="t" r="r" b="b"/>
              <a:pathLst>
                <a:path w="13974" h="13956" extrusionOk="0">
                  <a:moveTo>
                    <a:pt x="11028" y="0"/>
                  </a:moveTo>
                  <a:lnTo>
                    <a:pt x="632" y="9941"/>
                  </a:lnTo>
                  <a:lnTo>
                    <a:pt x="0" y="11501"/>
                  </a:lnTo>
                  <a:lnTo>
                    <a:pt x="1789" y="13956"/>
                  </a:lnTo>
                  <a:lnTo>
                    <a:pt x="3226" y="13517"/>
                  </a:lnTo>
                  <a:cubicBezTo>
                    <a:pt x="3104" y="12991"/>
                    <a:pt x="13973" y="2770"/>
                    <a:pt x="13973" y="2770"/>
                  </a:cubicBezTo>
                  <a:lnTo>
                    <a:pt x="11028" y="0"/>
                  </a:ln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6"/>
            <p:cNvSpPr/>
            <p:nvPr/>
          </p:nvSpPr>
          <p:spPr>
            <a:xfrm>
              <a:off x="6757775" y="4853525"/>
              <a:ext cx="161750" cy="228375"/>
            </a:xfrm>
            <a:custGeom>
              <a:avLst/>
              <a:gdLst/>
              <a:ahLst/>
              <a:cxnLst/>
              <a:rect l="l" t="t" r="r" b="b"/>
              <a:pathLst>
                <a:path w="6470" h="9135" extrusionOk="0">
                  <a:moveTo>
                    <a:pt x="2963" y="0"/>
                  </a:moveTo>
                  <a:lnTo>
                    <a:pt x="0" y="2613"/>
                  </a:lnTo>
                  <a:lnTo>
                    <a:pt x="5207" y="9135"/>
                  </a:lnTo>
                  <a:lnTo>
                    <a:pt x="5628" y="8714"/>
                  </a:lnTo>
                  <a:cubicBezTo>
                    <a:pt x="5944" y="8556"/>
                    <a:pt x="6470" y="7925"/>
                    <a:pt x="6399" y="7574"/>
                  </a:cubicBezTo>
                  <a:lnTo>
                    <a:pt x="5523" y="3665"/>
                  </a:lnTo>
                  <a:cubicBezTo>
                    <a:pt x="5523" y="3665"/>
                    <a:pt x="5514" y="3665"/>
                    <a:pt x="5497" y="3665"/>
                  </a:cubicBezTo>
                  <a:cubicBezTo>
                    <a:pt x="5358" y="3665"/>
                    <a:pt x="4705" y="3610"/>
                    <a:pt x="4331" y="2595"/>
                  </a:cubicBezTo>
                  <a:cubicBezTo>
                    <a:pt x="3612" y="719"/>
                    <a:pt x="2963" y="0"/>
                    <a:pt x="2963"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6"/>
            <p:cNvSpPr/>
            <p:nvPr/>
          </p:nvSpPr>
          <p:spPr>
            <a:xfrm>
              <a:off x="6887075" y="4931975"/>
              <a:ext cx="37275" cy="43850"/>
            </a:xfrm>
            <a:custGeom>
              <a:avLst/>
              <a:gdLst/>
              <a:ahLst/>
              <a:cxnLst/>
              <a:rect l="l" t="t" r="r" b="b"/>
              <a:pathLst>
                <a:path w="1491" h="1754" fill="none" extrusionOk="0">
                  <a:moveTo>
                    <a:pt x="0" y="1158"/>
                  </a:moveTo>
                  <a:cubicBezTo>
                    <a:pt x="0" y="1158"/>
                    <a:pt x="70" y="1"/>
                    <a:pt x="631" y="106"/>
                  </a:cubicBezTo>
                  <a:cubicBezTo>
                    <a:pt x="1490" y="246"/>
                    <a:pt x="474" y="947"/>
                    <a:pt x="176" y="1140"/>
                  </a:cubicBezTo>
                  <a:cubicBezTo>
                    <a:pt x="158" y="1158"/>
                    <a:pt x="158" y="1158"/>
                    <a:pt x="176" y="1175"/>
                  </a:cubicBezTo>
                  <a:cubicBezTo>
                    <a:pt x="439" y="1088"/>
                    <a:pt x="1227" y="912"/>
                    <a:pt x="1263" y="1298"/>
                  </a:cubicBezTo>
                  <a:cubicBezTo>
                    <a:pt x="1315" y="1754"/>
                    <a:pt x="176" y="1438"/>
                    <a:pt x="176" y="1438"/>
                  </a:cubicBezTo>
                </a:path>
              </a:pathLst>
            </a:custGeom>
            <a:noFill/>
            <a:ln w="1750" cap="flat"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6"/>
            <p:cNvSpPr/>
            <p:nvPr/>
          </p:nvSpPr>
          <p:spPr>
            <a:xfrm>
              <a:off x="6790650" y="4890350"/>
              <a:ext cx="126675" cy="157800"/>
            </a:xfrm>
            <a:custGeom>
              <a:avLst/>
              <a:gdLst/>
              <a:ahLst/>
              <a:cxnLst/>
              <a:rect l="l" t="t" r="r" b="b"/>
              <a:pathLst>
                <a:path w="5067" h="6312" fill="none" extrusionOk="0">
                  <a:moveTo>
                    <a:pt x="5067" y="6312"/>
                  </a:moveTo>
                  <a:lnTo>
                    <a:pt x="0" y="0"/>
                  </a:lnTo>
                </a:path>
              </a:pathLst>
            </a:custGeom>
            <a:noFill/>
            <a:ln w="2625"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6"/>
            <p:cNvSpPr/>
            <p:nvPr/>
          </p:nvSpPr>
          <p:spPr>
            <a:xfrm>
              <a:off x="6983925" y="4570825"/>
              <a:ext cx="160450" cy="553600"/>
            </a:xfrm>
            <a:custGeom>
              <a:avLst/>
              <a:gdLst/>
              <a:ahLst/>
              <a:cxnLst/>
              <a:rect l="l" t="t" r="r" b="b"/>
              <a:pathLst>
                <a:path w="6418" h="22144" extrusionOk="0">
                  <a:moveTo>
                    <a:pt x="3998" y="1"/>
                  </a:moveTo>
                  <a:lnTo>
                    <a:pt x="1" y="544"/>
                  </a:lnTo>
                  <a:lnTo>
                    <a:pt x="1999" y="20530"/>
                  </a:lnTo>
                  <a:lnTo>
                    <a:pt x="2806" y="22003"/>
                  </a:lnTo>
                  <a:lnTo>
                    <a:pt x="5856" y="22143"/>
                  </a:lnTo>
                  <a:lnTo>
                    <a:pt x="6417" y="20758"/>
                  </a:lnTo>
                  <a:cubicBezTo>
                    <a:pt x="5927" y="20513"/>
                    <a:pt x="3998" y="1"/>
                    <a:pt x="3998" y="1"/>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6"/>
            <p:cNvSpPr/>
            <p:nvPr/>
          </p:nvSpPr>
          <p:spPr>
            <a:xfrm>
              <a:off x="7030825" y="5078775"/>
              <a:ext cx="213050" cy="95600"/>
            </a:xfrm>
            <a:custGeom>
              <a:avLst/>
              <a:gdLst/>
              <a:ahLst/>
              <a:cxnLst/>
              <a:rect l="l" t="t" r="r" b="b"/>
              <a:pathLst>
                <a:path w="8522" h="3824" extrusionOk="0">
                  <a:moveTo>
                    <a:pt x="63" y="1"/>
                  </a:moveTo>
                  <a:cubicBezTo>
                    <a:pt x="21" y="1"/>
                    <a:pt x="1" y="2"/>
                    <a:pt x="1" y="2"/>
                  </a:cubicBezTo>
                  <a:lnTo>
                    <a:pt x="88" y="3754"/>
                  </a:lnTo>
                  <a:lnTo>
                    <a:pt x="8433" y="3824"/>
                  </a:lnTo>
                  <a:lnTo>
                    <a:pt x="8433" y="3403"/>
                  </a:lnTo>
                  <a:cubicBezTo>
                    <a:pt x="8521" y="3052"/>
                    <a:pt x="8346" y="2246"/>
                    <a:pt x="8048" y="2088"/>
                  </a:cubicBezTo>
                  <a:lnTo>
                    <a:pt x="4454" y="300"/>
                  </a:lnTo>
                  <a:cubicBezTo>
                    <a:pt x="4454" y="300"/>
                    <a:pt x="4191" y="678"/>
                    <a:pt x="3535" y="678"/>
                  </a:cubicBezTo>
                  <a:cubicBezTo>
                    <a:pt x="3344" y="678"/>
                    <a:pt x="3120" y="646"/>
                    <a:pt x="2858" y="563"/>
                  </a:cubicBezTo>
                  <a:cubicBezTo>
                    <a:pt x="1242" y="39"/>
                    <a:pt x="303" y="1"/>
                    <a:pt x="63"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6"/>
            <p:cNvSpPr/>
            <p:nvPr/>
          </p:nvSpPr>
          <p:spPr>
            <a:xfrm>
              <a:off x="7127700" y="5059950"/>
              <a:ext cx="53925" cy="43425"/>
            </a:xfrm>
            <a:custGeom>
              <a:avLst/>
              <a:gdLst/>
              <a:ahLst/>
              <a:cxnLst/>
              <a:rect l="l" t="t" r="r" b="b"/>
              <a:pathLst>
                <a:path w="2157" h="1737" fill="none" extrusionOk="0">
                  <a:moveTo>
                    <a:pt x="842" y="1737"/>
                  </a:moveTo>
                  <a:cubicBezTo>
                    <a:pt x="842" y="1737"/>
                    <a:pt x="0" y="930"/>
                    <a:pt x="421" y="562"/>
                  </a:cubicBezTo>
                  <a:cubicBezTo>
                    <a:pt x="1070" y="1"/>
                    <a:pt x="982" y="1228"/>
                    <a:pt x="947" y="1579"/>
                  </a:cubicBezTo>
                  <a:cubicBezTo>
                    <a:pt x="947" y="1596"/>
                    <a:pt x="964" y="1614"/>
                    <a:pt x="964" y="1579"/>
                  </a:cubicBezTo>
                  <a:cubicBezTo>
                    <a:pt x="1070" y="1316"/>
                    <a:pt x="1420" y="597"/>
                    <a:pt x="1753" y="807"/>
                  </a:cubicBezTo>
                  <a:cubicBezTo>
                    <a:pt x="2157" y="1053"/>
                    <a:pt x="1192" y="1737"/>
                    <a:pt x="1192" y="1737"/>
                  </a:cubicBezTo>
                </a:path>
              </a:pathLst>
            </a:custGeom>
            <a:noFill/>
            <a:ln w="1750" cap="flat"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6"/>
            <p:cNvSpPr/>
            <p:nvPr/>
          </p:nvSpPr>
          <p:spPr>
            <a:xfrm>
              <a:off x="7033450" y="5133150"/>
              <a:ext cx="202075" cy="1350"/>
            </a:xfrm>
            <a:custGeom>
              <a:avLst/>
              <a:gdLst/>
              <a:ahLst/>
              <a:cxnLst/>
              <a:rect l="l" t="t" r="r" b="b"/>
              <a:pathLst>
                <a:path w="8083" h="54" fill="none" extrusionOk="0">
                  <a:moveTo>
                    <a:pt x="8083" y="53"/>
                  </a:moveTo>
                  <a:lnTo>
                    <a:pt x="1" y="1"/>
                  </a:lnTo>
                </a:path>
              </a:pathLst>
            </a:custGeom>
            <a:noFill/>
            <a:ln w="2625"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6"/>
            <p:cNvSpPr/>
            <p:nvPr/>
          </p:nvSpPr>
          <p:spPr>
            <a:xfrm>
              <a:off x="6780125" y="3392700"/>
              <a:ext cx="557975" cy="1420525"/>
            </a:xfrm>
            <a:custGeom>
              <a:avLst/>
              <a:gdLst/>
              <a:ahLst/>
              <a:cxnLst/>
              <a:rect l="l" t="t" r="r" b="b"/>
              <a:pathLst>
                <a:path w="22319" h="56821" extrusionOk="0">
                  <a:moveTo>
                    <a:pt x="15446" y="0"/>
                  </a:moveTo>
                  <a:cubicBezTo>
                    <a:pt x="15446" y="0"/>
                    <a:pt x="12437" y="364"/>
                    <a:pt x="9278" y="364"/>
                  </a:cubicBezTo>
                  <a:cubicBezTo>
                    <a:pt x="8103" y="364"/>
                    <a:pt x="6908" y="313"/>
                    <a:pt x="5839" y="176"/>
                  </a:cubicBezTo>
                  <a:lnTo>
                    <a:pt x="1368" y="29191"/>
                  </a:lnTo>
                  <a:lnTo>
                    <a:pt x="1" y="54068"/>
                  </a:lnTo>
                  <a:cubicBezTo>
                    <a:pt x="1" y="54068"/>
                    <a:pt x="2069" y="56821"/>
                    <a:pt x="11834" y="56821"/>
                  </a:cubicBezTo>
                  <a:cubicBezTo>
                    <a:pt x="21617" y="56821"/>
                    <a:pt x="22318" y="55453"/>
                    <a:pt x="22318" y="55453"/>
                  </a:cubicBezTo>
                  <a:lnTo>
                    <a:pt x="18532" y="28156"/>
                  </a:lnTo>
                  <a:lnTo>
                    <a:pt x="15446" y="0"/>
                  </a:lnTo>
                  <a:close/>
                </a:path>
              </a:pathLst>
            </a:custGeom>
            <a:solidFill>
              <a:srgbClr val="344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6"/>
            <p:cNvSpPr/>
            <p:nvPr/>
          </p:nvSpPr>
          <p:spPr>
            <a:xfrm>
              <a:off x="6780125" y="3392700"/>
              <a:ext cx="557975" cy="1420525"/>
            </a:xfrm>
            <a:custGeom>
              <a:avLst/>
              <a:gdLst/>
              <a:ahLst/>
              <a:cxnLst/>
              <a:rect l="l" t="t" r="r" b="b"/>
              <a:pathLst>
                <a:path w="22319" h="56821" extrusionOk="0">
                  <a:moveTo>
                    <a:pt x="1" y="54068"/>
                  </a:moveTo>
                  <a:cubicBezTo>
                    <a:pt x="1" y="54068"/>
                    <a:pt x="2069" y="56821"/>
                    <a:pt x="11834" y="56821"/>
                  </a:cubicBezTo>
                  <a:cubicBezTo>
                    <a:pt x="21617" y="56821"/>
                    <a:pt x="22318" y="55453"/>
                    <a:pt x="22318" y="55453"/>
                  </a:cubicBezTo>
                  <a:lnTo>
                    <a:pt x="18532" y="28156"/>
                  </a:lnTo>
                  <a:lnTo>
                    <a:pt x="15446" y="0"/>
                  </a:lnTo>
                  <a:cubicBezTo>
                    <a:pt x="15446" y="0"/>
                    <a:pt x="9783" y="684"/>
                    <a:pt x="5839" y="176"/>
                  </a:cubicBezTo>
                  <a:lnTo>
                    <a:pt x="1368" y="29191"/>
                  </a:ln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6"/>
            <p:cNvSpPr/>
            <p:nvPr/>
          </p:nvSpPr>
          <p:spPr>
            <a:xfrm>
              <a:off x="6638550" y="3379975"/>
              <a:ext cx="339275" cy="1407700"/>
            </a:xfrm>
            <a:custGeom>
              <a:avLst/>
              <a:gdLst/>
              <a:ahLst/>
              <a:cxnLst/>
              <a:rect l="l" t="t" r="r" b="b"/>
              <a:pathLst>
                <a:path w="13571" h="56308" extrusionOk="0">
                  <a:moveTo>
                    <a:pt x="13044" y="1"/>
                  </a:moveTo>
                  <a:lnTo>
                    <a:pt x="13044" y="1"/>
                  </a:lnTo>
                  <a:cubicBezTo>
                    <a:pt x="13044" y="1"/>
                    <a:pt x="9082" y="492"/>
                    <a:pt x="8065" y="2052"/>
                  </a:cubicBezTo>
                  <a:cubicBezTo>
                    <a:pt x="7049" y="3595"/>
                    <a:pt x="4173" y="11607"/>
                    <a:pt x="3770" y="15008"/>
                  </a:cubicBezTo>
                  <a:cubicBezTo>
                    <a:pt x="3139" y="20338"/>
                    <a:pt x="4664" y="25667"/>
                    <a:pt x="4647" y="25895"/>
                  </a:cubicBezTo>
                  <a:cubicBezTo>
                    <a:pt x="4349" y="28297"/>
                    <a:pt x="2753" y="36888"/>
                    <a:pt x="1386" y="40832"/>
                  </a:cubicBezTo>
                  <a:cubicBezTo>
                    <a:pt x="1" y="44777"/>
                    <a:pt x="1210" y="51123"/>
                    <a:pt x="2403" y="53876"/>
                  </a:cubicBezTo>
                  <a:cubicBezTo>
                    <a:pt x="3377" y="56092"/>
                    <a:pt x="4794" y="56308"/>
                    <a:pt x="6206" y="56308"/>
                  </a:cubicBezTo>
                  <a:cubicBezTo>
                    <a:pt x="6548" y="56308"/>
                    <a:pt x="6889" y="56295"/>
                    <a:pt x="7224" y="56295"/>
                  </a:cubicBezTo>
                  <a:cubicBezTo>
                    <a:pt x="8924" y="56295"/>
                    <a:pt x="8924" y="48914"/>
                    <a:pt x="10134" y="46513"/>
                  </a:cubicBezTo>
                  <a:cubicBezTo>
                    <a:pt x="11326" y="44111"/>
                    <a:pt x="11326" y="28823"/>
                    <a:pt x="11168" y="25229"/>
                  </a:cubicBezTo>
                  <a:cubicBezTo>
                    <a:pt x="10993" y="21617"/>
                    <a:pt x="11852" y="13044"/>
                    <a:pt x="12711" y="10800"/>
                  </a:cubicBezTo>
                  <a:cubicBezTo>
                    <a:pt x="13570" y="8574"/>
                    <a:pt x="13044" y="1"/>
                    <a:pt x="13044"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6"/>
            <p:cNvSpPr/>
            <p:nvPr/>
          </p:nvSpPr>
          <p:spPr>
            <a:xfrm>
              <a:off x="7089125" y="3388000"/>
              <a:ext cx="536900" cy="1455525"/>
            </a:xfrm>
            <a:custGeom>
              <a:avLst/>
              <a:gdLst/>
              <a:ahLst/>
              <a:cxnLst/>
              <a:rect l="l" t="t" r="r" b="b"/>
              <a:pathLst>
                <a:path w="21476" h="58221" extrusionOk="0">
                  <a:moveTo>
                    <a:pt x="15546" y="0"/>
                  </a:moveTo>
                  <a:cubicBezTo>
                    <a:pt x="15165" y="0"/>
                    <a:pt x="14425" y="334"/>
                    <a:pt x="13031" y="334"/>
                  </a:cubicBezTo>
                  <a:cubicBezTo>
                    <a:pt x="12828" y="334"/>
                    <a:pt x="12610" y="327"/>
                    <a:pt x="12378" y="311"/>
                  </a:cubicBezTo>
                  <a:lnTo>
                    <a:pt x="12378" y="311"/>
                  </a:lnTo>
                  <a:cubicBezTo>
                    <a:pt x="12243" y="311"/>
                    <a:pt x="13491" y="7601"/>
                    <a:pt x="12359" y="7601"/>
                  </a:cubicBezTo>
                  <a:cubicBezTo>
                    <a:pt x="12316" y="7601"/>
                    <a:pt x="12270" y="7591"/>
                    <a:pt x="12220" y="7569"/>
                  </a:cubicBezTo>
                  <a:cubicBezTo>
                    <a:pt x="10870" y="6991"/>
                    <a:pt x="5120" y="399"/>
                    <a:pt x="3577" y="171"/>
                  </a:cubicBezTo>
                  <a:lnTo>
                    <a:pt x="3524" y="171"/>
                  </a:lnTo>
                  <a:cubicBezTo>
                    <a:pt x="3436" y="156"/>
                    <a:pt x="3347" y="149"/>
                    <a:pt x="3260" y="149"/>
                  </a:cubicBezTo>
                  <a:cubicBezTo>
                    <a:pt x="2499" y="149"/>
                    <a:pt x="1804" y="680"/>
                    <a:pt x="1631" y="1451"/>
                  </a:cubicBezTo>
                  <a:cubicBezTo>
                    <a:pt x="1070" y="3695"/>
                    <a:pt x="0" y="8551"/>
                    <a:pt x="526" y="9989"/>
                  </a:cubicBezTo>
                  <a:cubicBezTo>
                    <a:pt x="1210" y="11864"/>
                    <a:pt x="2420" y="27485"/>
                    <a:pt x="2946" y="30588"/>
                  </a:cubicBezTo>
                  <a:cubicBezTo>
                    <a:pt x="3454" y="33674"/>
                    <a:pt x="6207" y="44316"/>
                    <a:pt x="6540" y="48085"/>
                  </a:cubicBezTo>
                  <a:cubicBezTo>
                    <a:pt x="6890" y="51872"/>
                    <a:pt x="5505" y="55466"/>
                    <a:pt x="8083" y="57184"/>
                  </a:cubicBezTo>
                  <a:cubicBezTo>
                    <a:pt x="9264" y="57977"/>
                    <a:pt x="10050" y="58221"/>
                    <a:pt x="10620" y="58221"/>
                  </a:cubicBezTo>
                  <a:cubicBezTo>
                    <a:pt x="11286" y="58221"/>
                    <a:pt x="11659" y="57889"/>
                    <a:pt x="12027" y="57710"/>
                  </a:cubicBezTo>
                  <a:cubicBezTo>
                    <a:pt x="12711" y="57359"/>
                    <a:pt x="12360" y="53239"/>
                    <a:pt x="11677" y="48944"/>
                  </a:cubicBezTo>
                  <a:cubicBezTo>
                    <a:pt x="10993" y="44649"/>
                    <a:pt x="8240" y="26714"/>
                    <a:pt x="8240" y="23716"/>
                  </a:cubicBezTo>
                  <a:cubicBezTo>
                    <a:pt x="8240" y="22584"/>
                    <a:pt x="6857" y="12512"/>
                    <a:pt x="6993" y="12512"/>
                  </a:cubicBezTo>
                  <a:lnTo>
                    <a:pt x="6993" y="12512"/>
                  </a:lnTo>
                  <a:cubicBezTo>
                    <a:pt x="6993" y="12512"/>
                    <a:pt x="6994" y="12512"/>
                    <a:pt x="6996" y="12513"/>
                  </a:cubicBezTo>
                  <a:cubicBezTo>
                    <a:pt x="8854" y="14179"/>
                    <a:pt x="13605" y="16721"/>
                    <a:pt x="17637" y="16861"/>
                  </a:cubicBezTo>
                  <a:cubicBezTo>
                    <a:pt x="17652" y="16861"/>
                    <a:pt x="17667" y="16862"/>
                    <a:pt x="17681" y="16862"/>
                  </a:cubicBezTo>
                  <a:cubicBezTo>
                    <a:pt x="21475" y="16862"/>
                    <a:pt x="16740" y="1026"/>
                    <a:pt x="15779" y="83"/>
                  </a:cubicBezTo>
                  <a:cubicBezTo>
                    <a:pt x="15723" y="24"/>
                    <a:pt x="15647" y="0"/>
                    <a:pt x="15546"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6"/>
            <p:cNvSpPr/>
            <p:nvPr/>
          </p:nvSpPr>
          <p:spPr>
            <a:xfrm>
              <a:off x="6808175" y="3917900"/>
              <a:ext cx="162625" cy="281800"/>
            </a:xfrm>
            <a:custGeom>
              <a:avLst/>
              <a:gdLst/>
              <a:ahLst/>
              <a:cxnLst/>
              <a:rect l="l" t="t" r="r" b="b"/>
              <a:pathLst>
                <a:path w="6505" h="11272" extrusionOk="0">
                  <a:moveTo>
                    <a:pt x="2204" y="1"/>
                  </a:moveTo>
                  <a:cubicBezTo>
                    <a:pt x="1219" y="1"/>
                    <a:pt x="415" y="414"/>
                    <a:pt x="1" y="1608"/>
                  </a:cubicBezTo>
                  <a:cubicBezTo>
                    <a:pt x="509" y="3028"/>
                    <a:pt x="1105" y="4413"/>
                    <a:pt x="1789" y="5763"/>
                  </a:cubicBezTo>
                  <a:lnTo>
                    <a:pt x="2367" y="6850"/>
                  </a:lnTo>
                  <a:cubicBezTo>
                    <a:pt x="2367" y="6850"/>
                    <a:pt x="3454" y="10409"/>
                    <a:pt x="3630" y="10620"/>
                  </a:cubicBezTo>
                  <a:cubicBezTo>
                    <a:pt x="3643" y="10634"/>
                    <a:pt x="3655" y="10641"/>
                    <a:pt x="3664" y="10641"/>
                  </a:cubicBezTo>
                  <a:cubicBezTo>
                    <a:pt x="3794" y="10641"/>
                    <a:pt x="3612" y="9428"/>
                    <a:pt x="3612" y="9427"/>
                  </a:cubicBezTo>
                  <a:lnTo>
                    <a:pt x="3612" y="9427"/>
                  </a:lnTo>
                  <a:cubicBezTo>
                    <a:pt x="3612" y="9428"/>
                    <a:pt x="4068" y="10707"/>
                    <a:pt x="4366" y="11023"/>
                  </a:cubicBezTo>
                  <a:cubicBezTo>
                    <a:pt x="4382" y="11038"/>
                    <a:pt x="4395" y="11046"/>
                    <a:pt x="4407" y="11046"/>
                  </a:cubicBezTo>
                  <a:cubicBezTo>
                    <a:pt x="4577" y="11046"/>
                    <a:pt x="4331" y="9463"/>
                    <a:pt x="4331" y="9462"/>
                  </a:cubicBezTo>
                  <a:lnTo>
                    <a:pt x="4331" y="9462"/>
                  </a:lnTo>
                  <a:cubicBezTo>
                    <a:pt x="5243" y="11268"/>
                    <a:pt x="5137" y="11233"/>
                    <a:pt x="5243" y="11268"/>
                  </a:cubicBezTo>
                  <a:cubicBezTo>
                    <a:pt x="5249" y="11271"/>
                    <a:pt x="5254" y="11272"/>
                    <a:pt x="5259" y="11272"/>
                  </a:cubicBezTo>
                  <a:cubicBezTo>
                    <a:pt x="5473" y="11272"/>
                    <a:pt x="4805" y="9148"/>
                    <a:pt x="4804" y="9147"/>
                  </a:cubicBezTo>
                  <a:lnTo>
                    <a:pt x="4804" y="9147"/>
                  </a:lnTo>
                  <a:cubicBezTo>
                    <a:pt x="4805" y="9147"/>
                    <a:pt x="5418" y="10549"/>
                    <a:pt x="5698" y="10567"/>
                  </a:cubicBezTo>
                  <a:cubicBezTo>
                    <a:pt x="5699" y="10567"/>
                    <a:pt x="5700" y="10567"/>
                    <a:pt x="5701" y="10567"/>
                  </a:cubicBezTo>
                  <a:cubicBezTo>
                    <a:pt x="5973" y="10567"/>
                    <a:pt x="5102" y="7797"/>
                    <a:pt x="5102" y="7797"/>
                  </a:cubicBezTo>
                  <a:lnTo>
                    <a:pt x="5102" y="7797"/>
                  </a:lnTo>
                  <a:cubicBezTo>
                    <a:pt x="5354" y="7948"/>
                    <a:pt x="5642" y="8027"/>
                    <a:pt x="5933" y="8027"/>
                  </a:cubicBezTo>
                  <a:cubicBezTo>
                    <a:pt x="6048" y="8027"/>
                    <a:pt x="6163" y="8014"/>
                    <a:pt x="6277" y="7990"/>
                  </a:cubicBezTo>
                  <a:cubicBezTo>
                    <a:pt x="6417" y="7937"/>
                    <a:pt x="6505" y="7797"/>
                    <a:pt x="6487" y="7639"/>
                  </a:cubicBezTo>
                  <a:cubicBezTo>
                    <a:pt x="5681" y="7587"/>
                    <a:pt x="4489" y="6009"/>
                    <a:pt x="4489" y="6009"/>
                  </a:cubicBezTo>
                  <a:cubicBezTo>
                    <a:pt x="4489" y="6009"/>
                    <a:pt x="3384" y="2765"/>
                    <a:pt x="2508" y="13"/>
                  </a:cubicBezTo>
                  <a:cubicBezTo>
                    <a:pt x="2405" y="5"/>
                    <a:pt x="2304" y="1"/>
                    <a:pt x="2204" y="1"/>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6"/>
            <p:cNvSpPr/>
            <p:nvPr/>
          </p:nvSpPr>
          <p:spPr>
            <a:xfrm>
              <a:off x="6880150" y="3130775"/>
              <a:ext cx="218225" cy="588600"/>
            </a:xfrm>
            <a:custGeom>
              <a:avLst/>
              <a:gdLst/>
              <a:ahLst/>
              <a:cxnLst/>
              <a:rect l="l" t="t" r="r" b="b"/>
              <a:pathLst>
                <a:path w="8729" h="23544" extrusionOk="0">
                  <a:moveTo>
                    <a:pt x="6593" y="1"/>
                  </a:moveTo>
                  <a:cubicBezTo>
                    <a:pt x="5901" y="1"/>
                    <a:pt x="5110" y="207"/>
                    <a:pt x="4380" y="747"/>
                  </a:cubicBezTo>
                  <a:cubicBezTo>
                    <a:pt x="2101" y="2430"/>
                    <a:pt x="3012" y="5130"/>
                    <a:pt x="2591" y="7918"/>
                  </a:cubicBezTo>
                  <a:cubicBezTo>
                    <a:pt x="2171" y="10688"/>
                    <a:pt x="943" y="11442"/>
                    <a:pt x="1031" y="13843"/>
                  </a:cubicBezTo>
                  <a:cubicBezTo>
                    <a:pt x="1119" y="16245"/>
                    <a:pt x="996" y="16824"/>
                    <a:pt x="488" y="19752"/>
                  </a:cubicBezTo>
                  <a:cubicBezTo>
                    <a:pt x="0" y="22543"/>
                    <a:pt x="1012" y="23544"/>
                    <a:pt x="2225" y="23544"/>
                  </a:cubicBezTo>
                  <a:cubicBezTo>
                    <a:pt x="2277" y="23544"/>
                    <a:pt x="2329" y="23542"/>
                    <a:pt x="2381" y="23538"/>
                  </a:cubicBezTo>
                  <a:cubicBezTo>
                    <a:pt x="3661" y="23451"/>
                    <a:pt x="3468" y="20085"/>
                    <a:pt x="3433" y="18857"/>
                  </a:cubicBezTo>
                  <a:cubicBezTo>
                    <a:pt x="3398" y="17648"/>
                    <a:pt x="4818" y="16508"/>
                    <a:pt x="5502" y="15123"/>
                  </a:cubicBezTo>
                  <a:cubicBezTo>
                    <a:pt x="6168" y="13721"/>
                    <a:pt x="5835" y="11406"/>
                    <a:pt x="5414" y="9636"/>
                  </a:cubicBezTo>
                  <a:cubicBezTo>
                    <a:pt x="4993" y="7865"/>
                    <a:pt x="5432" y="3920"/>
                    <a:pt x="6168" y="3359"/>
                  </a:cubicBezTo>
                  <a:cubicBezTo>
                    <a:pt x="7606" y="2272"/>
                    <a:pt x="8026" y="2308"/>
                    <a:pt x="8482" y="1221"/>
                  </a:cubicBezTo>
                  <a:cubicBezTo>
                    <a:pt x="8728" y="639"/>
                    <a:pt x="7812" y="1"/>
                    <a:pt x="6593"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6"/>
            <p:cNvSpPr/>
            <p:nvPr/>
          </p:nvSpPr>
          <p:spPr>
            <a:xfrm>
              <a:off x="6806425" y="3916025"/>
              <a:ext cx="64450" cy="48225"/>
            </a:xfrm>
            <a:custGeom>
              <a:avLst/>
              <a:gdLst/>
              <a:ahLst/>
              <a:cxnLst/>
              <a:rect l="l" t="t" r="r" b="b"/>
              <a:pathLst>
                <a:path w="2578" h="1929" fill="none" extrusionOk="0">
                  <a:moveTo>
                    <a:pt x="0" y="1929"/>
                  </a:moveTo>
                  <a:cubicBezTo>
                    <a:pt x="0" y="1929"/>
                    <a:pt x="141" y="0"/>
                    <a:pt x="2578" y="88"/>
                  </a:cubicBezTo>
                </a:path>
              </a:pathLst>
            </a:custGeom>
            <a:noFill/>
            <a:ln w="4825"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6"/>
            <p:cNvSpPr/>
            <p:nvPr/>
          </p:nvSpPr>
          <p:spPr>
            <a:xfrm>
              <a:off x="7398550" y="3385675"/>
              <a:ext cx="78050" cy="13175"/>
            </a:xfrm>
            <a:custGeom>
              <a:avLst/>
              <a:gdLst/>
              <a:ahLst/>
              <a:cxnLst/>
              <a:rect l="l" t="t" r="r" b="b"/>
              <a:pathLst>
                <a:path w="3122" h="527" fill="none" extrusionOk="0">
                  <a:moveTo>
                    <a:pt x="1" y="404"/>
                  </a:moveTo>
                  <a:cubicBezTo>
                    <a:pt x="1" y="404"/>
                    <a:pt x="1789" y="527"/>
                    <a:pt x="3121" y="1"/>
                  </a:cubicBezTo>
                </a:path>
              </a:pathLst>
            </a:custGeom>
            <a:noFill/>
            <a:ln w="4825"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6"/>
            <p:cNvSpPr/>
            <p:nvPr/>
          </p:nvSpPr>
          <p:spPr>
            <a:xfrm>
              <a:off x="6780575" y="4124200"/>
              <a:ext cx="76725" cy="14050"/>
            </a:xfrm>
            <a:custGeom>
              <a:avLst/>
              <a:gdLst/>
              <a:ahLst/>
              <a:cxnLst/>
              <a:rect l="l" t="t" r="r" b="b"/>
              <a:pathLst>
                <a:path w="3069" h="562" fill="none" extrusionOk="0">
                  <a:moveTo>
                    <a:pt x="0" y="1"/>
                  </a:moveTo>
                  <a:lnTo>
                    <a:pt x="3068" y="562"/>
                  </a:lnTo>
                </a:path>
              </a:pathLst>
            </a:custGeom>
            <a:noFill/>
            <a:ln w="4825" cap="rnd" cmpd="sng">
              <a:solidFill>
                <a:srgbClr val="0141B3"/>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6"/>
            <p:cNvSpPr/>
            <p:nvPr/>
          </p:nvSpPr>
          <p:spPr>
            <a:xfrm>
              <a:off x="7210525" y="4133400"/>
              <a:ext cx="86375" cy="16250"/>
            </a:xfrm>
            <a:custGeom>
              <a:avLst/>
              <a:gdLst/>
              <a:ahLst/>
              <a:cxnLst/>
              <a:rect l="l" t="t" r="r" b="b"/>
              <a:pathLst>
                <a:path w="3455" h="650" fill="none" extrusionOk="0">
                  <a:moveTo>
                    <a:pt x="1" y="650"/>
                  </a:moveTo>
                  <a:lnTo>
                    <a:pt x="3454" y="1"/>
                  </a:lnTo>
                </a:path>
              </a:pathLst>
            </a:custGeom>
            <a:noFill/>
            <a:ln w="4825" cap="rnd" cmpd="sng">
              <a:solidFill>
                <a:srgbClr val="0141B3"/>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7"/>
          <p:cNvSpPr txBox="1">
            <a:spLocks noGrp="1"/>
          </p:cNvSpPr>
          <p:nvPr>
            <p:ph type="title"/>
          </p:nvPr>
        </p:nvSpPr>
        <p:spPr>
          <a:xfrm>
            <a:off x="471900" y="738725"/>
            <a:ext cx="7724400" cy="7677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Clr>
                <a:srgbClr val="000000"/>
              </a:buClr>
              <a:buSzPct val="33000"/>
              <a:buFont typeface="Arial"/>
              <a:buNone/>
            </a:pPr>
            <a:r>
              <a:rPr lang="en" sz="3000"/>
              <a:t>Key discussion points from first Equity Committee meeting:</a:t>
            </a:r>
            <a:endParaRPr sz="3000">
              <a:solidFill>
                <a:schemeClr val="accent1"/>
              </a:solidFill>
              <a:latin typeface="Lemonada Medium"/>
              <a:ea typeface="Lemonada Medium"/>
              <a:cs typeface="Lemonada Medium"/>
              <a:sym typeface="Lemonada Medium"/>
            </a:endParaRPr>
          </a:p>
          <a:p>
            <a:pPr marL="0" lvl="0" indent="0" algn="l" rtl="0">
              <a:spcBef>
                <a:spcPts val="0"/>
              </a:spcBef>
              <a:spcAft>
                <a:spcPts val="0"/>
              </a:spcAft>
              <a:buNone/>
            </a:pPr>
            <a:endParaRPr/>
          </a:p>
        </p:txBody>
      </p:sp>
      <p:sp>
        <p:nvSpPr>
          <p:cNvPr id="513" name="Google Shape;513;p47"/>
          <p:cNvSpPr txBox="1">
            <a:spLocks noGrp="1"/>
          </p:cNvSpPr>
          <p:nvPr>
            <p:ph type="body" idx="1"/>
          </p:nvPr>
        </p:nvSpPr>
        <p:spPr>
          <a:xfrm>
            <a:off x="282300" y="1693050"/>
            <a:ext cx="8579400" cy="2891100"/>
          </a:xfrm>
          <a:prstGeom prst="rect">
            <a:avLst/>
          </a:prstGeom>
        </p:spPr>
        <p:txBody>
          <a:bodyPr spcFirstLastPara="1" wrap="square" lIns="91425" tIns="91425" rIns="91425" bIns="91425" anchor="t" anchorCtr="0">
            <a:normAutofit/>
          </a:bodyPr>
          <a:lstStyle/>
          <a:p>
            <a:pPr marL="0" lvl="0" indent="0" algn="l" rtl="0">
              <a:lnSpc>
                <a:spcPct val="100000"/>
              </a:lnSpc>
              <a:spcBef>
                <a:spcPts val="0"/>
              </a:spcBef>
              <a:spcAft>
                <a:spcPts val="0"/>
              </a:spcAft>
              <a:buNone/>
            </a:pPr>
            <a:r>
              <a:rPr lang="en" sz="1900">
                <a:solidFill>
                  <a:srgbClr val="000000"/>
                </a:solidFill>
              </a:rPr>
              <a:t>Organizations are stronger in their work to promote equity and address bias when they</a:t>
            </a:r>
            <a:r>
              <a:rPr lang="en" sz="1900">
                <a:solidFill>
                  <a:srgbClr val="666666"/>
                </a:solidFill>
              </a:rPr>
              <a:t> </a:t>
            </a:r>
            <a:r>
              <a:rPr lang="en" sz="1900">
                <a:solidFill>
                  <a:schemeClr val="dk1"/>
                </a:solidFill>
              </a:rPr>
              <a:t>support each other</a:t>
            </a:r>
            <a:r>
              <a:rPr lang="en" sz="1900">
                <a:solidFill>
                  <a:srgbClr val="666666"/>
                </a:solidFill>
              </a:rPr>
              <a:t> </a:t>
            </a:r>
            <a:r>
              <a:rPr lang="en" sz="1900">
                <a:solidFill>
                  <a:srgbClr val="000000"/>
                </a:solidFill>
              </a:rPr>
              <a:t>to address this work.</a:t>
            </a:r>
            <a:endParaRPr sz="1900">
              <a:solidFill>
                <a:srgbClr val="000000"/>
              </a:solidFill>
            </a:endParaRPr>
          </a:p>
          <a:p>
            <a:pPr marL="0" lvl="0" indent="0" algn="l" rtl="0">
              <a:lnSpc>
                <a:spcPct val="100000"/>
              </a:lnSpc>
              <a:spcBef>
                <a:spcPts val="0"/>
              </a:spcBef>
              <a:spcAft>
                <a:spcPts val="0"/>
              </a:spcAft>
              <a:buNone/>
            </a:pPr>
            <a:endParaRPr sz="1200">
              <a:solidFill>
                <a:srgbClr val="666666"/>
              </a:solidFill>
            </a:endParaRPr>
          </a:p>
          <a:p>
            <a:pPr marL="0" lvl="0" indent="0" algn="l" rtl="0">
              <a:lnSpc>
                <a:spcPct val="100000"/>
              </a:lnSpc>
              <a:spcBef>
                <a:spcPts val="0"/>
              </a:spcBef>
              <a:spcAft>
                <a:spcPts val="0"/>
              </a:spcAft>
              <a:buNone/>
            </a:pPr>
            <a:r>
              <a:rPr lang="en" sz="1900">
                <a:solidFill>
                  <a:srgbClr val="000000"/>
                </a:solidFill>
              </a:rPr>
              <a:t>Equity relates to</a:t>
            </a:r>
            <a:r>
              <a:rPr lang="en" sz="1900">
                <a:solidFill>
                  <a:srgbClr val="666666"/>
                </a:solidFill>
              </a:rPr>
              <a:t> </a:t>
            </a:r>
            <a:r>
              <a:rPr lang="en" sz="1900">
                <a:solidFill>
                  <a:schemeClr val="dk1"/>
                </a:solidFill>
              </a:rPr>
              <a:t>many aspects </a:t>
            </a:r>
            <a:r>
              <a:rPr lang="en" sz="1900">
                <a:solidFill>
                  <a:srgbClr val="000000"/>
                </a:solidFill>
              </a:rPr>
              <a:t>of student lives (e.g., gender, race, religion, community, economic security).</a:t>
            </a:r>
            <a:endParaRPr sz="1900">
              <a:solidFill>
                <a:srgbClr val="000000"/>
              </a:solidFill>
            </a:endParaRPr>
          </a:p>
          <a:p>
            <a:pPr marL="0" lvl="0" indent="0" algn="l" rtl="0">
              <a:lnSpc>
                <a:spcPct val="100000"/>
              </a:lnSpc>
              <a:spcBef>
                <a:spcPts val="0"/>
              </a:spcBef>
              <a:spcAft>
                <a:spcPts val="0"/>
              </a:spcAft>
              <a:buNone/>
            </a:pPr>
            <a:endParaRPr sz="1200">
              <a:solidFill>
                <a:srgbClr val="666666"/>
              </a:solidFill>
            </a:endParaRPr>
          </a:p>
          <a:p>
            <a:pPr marL="0" lvl="0" indent="0" algn="l" rtl="0">
              <a:lnSpc>
                <a:spcPct val="100000"/>
              </a:lnSpc>
              <a:spcBef>
                <a:spcPts val="0"/>
              </a:spcBef>
              <a:spcAft>
                <a:spcPts val="0"/>
              </a:spcAft>
              <a:buNone/>
            </a:pPr>
            <a:r>
              <a:rPr lang="en" sz="1900">
                <a:solidFill>
                  <a:srgbClr val="000000"/>
                </a:solidFill>
              </a:rPr>
              <a:t>Inequities are present in current education systems but current inequities represent a long-standing legacy of inequities that have differentially impacted different students,</a:t>
            </a:r>
            <a:r>
              <a:rPr lang="en" sz="1900">
                <a:solidFill>
                  <a:srgbClr val="666666"/>
                </a:solidFill>
              </a:rPr>
              <a:t> </a:t>
            </a:r>
            <a:r>
              <a:rPr lang="en" sz="1900">
                <a:solidFill>
                  <a:schemeClr val="dk1"/>
                </a:solidFill>
              </a:rPr>
              <a:t>Black and Brown students</a:t>
            </a:r>
            <a:r>
              <a:rPr lang="en" sz="1900">
                <a:solidFill>
                  <a:srgbClr val="666666"/>
                </a:solidFill>
              </a:rPr>
              <a:t> </a:t>
            </a:r>
            <a:r>
              <a:rPr lang="en" sz="1900">
                <a:solidFill>
                  <a:srgbClr val="000000"/>
                </a:solidFill>
              </a:rPr>
              <a:t>in particular.</a:t>
            </a:r>
            <a:endParaRPr sz="1900">
              <a:solidFill>
                <a:srgbClr val="000000"/>
              </a:solidFill>
            </a:endParaRPr>
          </a:p>
          <a:p>
            <a:pPr marL="0" lvl="0" indent="0" algn="l" rtl="0">
              <a:spcBef>
                <a:spcPts val="0"/>
              </a:spcBef>
              <a:spcAft>
                <a:spcPts val="1200"/>
              </a:spcAft>
              <a:buNone/>
            </a:pPr>
            <a:endParaRPr/>
          </a:p>
        </p:txBody>
      </p:sp>
      <p:grpSp>
        <p:nvGrpSpPr>
          <p:cNvPr id="514" name="Google Shape;514;p47"/>
          <p:cNvGrpSpPr/>
          <p:nvPr/>
        </p:nvGrpSpPr>
        <p:grpSpPr>
          <a:xfrm>
            <a:off x="2047851" y="4237890"/>
            <a:ext cx="1929391" cy="4983604"/>
            <a:chOff x="259482" y="1099487"/>
            <a:chExt cx="2127927" cy="5526898"/>
          </a:xfrm>
        </p:grpSpPr>
        <p:sp>
          <p:nvSpPr>
            <p:cNvPr id="515" name="Google Shape;515;p47"/>
            <p:cNvSpPr/>
            <p:nvPr/>
          </p:nvSpPr>
          <p:spPr>
            <a:xfrm>
              <a:off x="882961" y="5756024"/>
              <a:ext cx="324083" cy="730238"/>
            </a:xfrm>
            <a:custGeom>
              <a:avLst/>
              <a:gdLst/>
              <a:ahLst/>
              <a:cxnLst/>
              <a:rect l="l" t="t" r="r" b="b"/>
              <a:pathLst>
                <a:path w="4857" h="10944" extrusionOk="0">
                  <a:moveTo>
                    <a:pt x="3367" y="0"/>
                  </a:moveTo>
                  <a:lnTo>
                    <a:pt x="18" y="246"/>
                  </a:lnTo>
                  <a:lnTo>
                    <a:pt x="1" y="9222"/>
                  </a:lnTo>
                  <a:lnTo>
                    <a:pt x="895" y="10852"/>
                  </a:lnTo>
                  <a:lnTo>
                    <a:pt x="2595" y="10940"/>
                  </a:lnTo>
                  <a:cubicBezTo>
                    <a:pt x="2637" y="10942"/>
                    <a:pt x="2678" y="10943"/>
                    <a:pt x="2719" y="10943"/>
                  </a:cubicBezTo>
                  <a:cubicBezTo>
                    <a:pt x="3653" y="10943"/>
                    <a:pt x="4504" y="10375"/>
                    <a:pt x="4857" y="9485"/>
                  </a:cubicBezTo>
                  <a:cubicBezTo>
                    <a:pt x="3226" y="8679"/>
                    <a:pt x="3367" y="0"/>
                    <a:pt x="3367"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7"/>
            <p:cNvSpPr/>
            <p:nvPr/>
          </p:nvSpPr>
          <p:spPr>
            <a:xfrm>
              <a:off x="867747" y="6356016"/>
              <a:ext cx="631752" cy="270370"/>
            </a:xfrm>
            <a:custGeom>
              <a:avLst/>
              <a:gdLst/>
              <a:ahLst/>
              <a:cxnLst/>
              <a:rect l="l" t="t" r="r" b="b"/>
              <a:pathLst>
                <a:path w="9468" h="4052" extrusionOk="0">
                  <a:moveTo>
                    <a:pt x="177" y="0"/>
                  </a:moveTo>
                  <a:cubicBezTo>
                    <a:pt x="118" y="0"/>
                    <a:pt x="88" y="2"/>
                    <a:pt x="88" y="2"/>
                  </a:cubicBezTo>
                  <a:lnTo>
                    <a:pt x="1" y="4017"/>
                  </a:lnTo>
                  <a:lnTo>
                    <a:pt x="9380" y="4052"/>
                  </a:lnTo>
                  <a:cubicBezTo>
                    <a:pt x="9468" y="3684"/>
                    <a:pt x="9292" y="2509"/>
                    <a:pt x="8942" y="2334"/>
                  </a:cubicBezTo>
                  <a:lnTo>
                    <a:pt x="4997" y="370"/>
                  </a:lnTo>
                  <a:cubicBezTo>
                    <a:pt x="4997" y="370"/>
                    <a:pt x="4720" y="770"/>
                    <a:pt x="4026" y="770"/>
                  </a:cubicBezTo>
                  <a:cubicBezTo>
                    <a:pt x="3812" y="770"/>
                    <a:pt x="3559" y="732"/>
                    <a:pt x="3262" y="633"/>
                  </a:cubicBezTo>
                  <a:cubicBezTo>
                    <a:pt x="1508" y="49"/>
                    <a:pt x="474" y="0"/>
                    <a:pt x="177" y="0"/>
                  </a:cubicBezTo>
                  <a:close/>
                </a:path>
              </a:pathLst>
            </a:custGeom>
            <a:solidFill>
              <a:srgbClr val="F3D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7"/>
            <p:cNvSpPr/>
            <p:nvPr/>
          </p:nvSpPr>
          <p:spPr>
            <a:xfrm>
              <a:off x="864278" y="6507014"/>
              <a:ext cx="614204" cy="12945"/>
            </a:xfrm>
            <a:custGeom>
              <a:avLst/>
              <a:gdLst/>
              <a:ahLst/>
              <a:cxnLst/>
              <a:rect l="l" t="t" r="r" b="b"/>
              <a:pathLst>
                <a:path w="9205" h="194" fill="none" extrusionOk="0">
                  <a:moveTo>
                    <a:pt x="9204" y="194"/>
                  </a:moveTo>
                  <a:lnTo>
                    <a:pt x="0" y="1"/>
                  </a:lnTo>
                </a:path>
              </a:pathLst>
            </a:custGeom>
            <a:noFill/>
            <a:ln w="1750" cap="rnd" cmpd="sng">
              <a:solidFill>
                <a:srgbClr val="623D35"/>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7"/>
            <p:cNvSpPr/>
            <p:nvPr/>
          </p:nvSpPr>
          <p:spPr>
            <a:xfrm>
              <a:off x="874754" y="6364289"/>
              <a:ext cx="79603" cy="145127"/>
            </a:xfrm>
            <a:custGeom>
              <a:avLst/>
              <a:gdLst/>
              <a:ahLst/>
              <a:cxnLst/>
              <a:rect l="l" t="t" r="r" b="b"/>
              <a:pathLst>
                <a:path w="1193" h="2175" fill="none" extrusionOk="0">
                  <a:moveTo>
                    <a:pt x="1" y="1"/>
                  </a:moveTo>
                  <a:cubicBezTo>
                    <a:pt x="1" y="1"/>
                    <a:pt x="1193" y="1140"/>
                    <a:pt x="1070" y="2175"/>
                  </a:cubicBezTo>
                </a:path>
              </a:pathLst>
            </a:custGeom>
            <a:noFill/>
            <a:ln w="1750" cap="rnd" cmpd="sng">
              <a:solidFill>
                <a:srgbClr val="623D35"/>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7"/>
            <p:cNvSpPr/>
            <p:nvPr/>
          </p:nvSpPr>
          <p:spPr>
            <a:xfrm>
              <a:off x="1759127" y="5751354"/>
              <a:ext cx="347504" cy="734776"/>
            </a:xfrm>
            <a:custGeom>
              <a:avLst/>
              <a:gdLst/>
              <a:ahLst/>
              <a:cxnLst/>
              <a:rect l="l" t="t" r="r" b="b"/>
              <a:pathLst>
                <a:path w="5208" h="11012" extrusionOk="0">
                  <a:moveTo>
                    <a:pt x="3612" y="0"/>
                  </a:moveTo>
                  <a:lnTo>
                    <a:pt x="1" y="35"/>
                  </a:lnTo>
                  <a:lnTo>
                    <a:pt x="334" y="9257"/>
                  </a:lnTo>
                  <a:lnTo>
                    <a:pt x="1228" y="10922"/>
                  </a:lnTo>
                  <a:lnTo>
                    <a:pt x="2929" y="11010"/>
                  </a:lnTo>
                  <a:cubicBezTo>
                    <a:pt x="2945" y="11011"/>
                    <a:pt x="2962" y="11011"/>
                    <a:pt x="2979" y="11011"/>
                  </a:cubicBezTo>
                  <a:cubicBezTo>
                    <a:pt x="3955" y="11011"/>
                    <a:pt x="5208" y="9555"/>
                    <a:pt x="5208" y="9555"/>
                  </a:cubicBezTo>
                  <a:cubicBezTo>
                    <a:pt x="3542" y="8959"/>
                    <a:pt x="3612" y="0"/>
                    <a:pt x="3612"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7"/>
            <p:cNvSpPr/>
            <p:nvPr/>
          </p:nvSpPr>
          <p:spPr>
            <a:xfrm>
              <a:off x="1763798" y="6356016"/>
              <a:ext cx="623612" cy="270370"/>
            </a:xfrm>
            <a:custGeom>
              <a:avLst/>
              <a:gdLst/>
              <a:ahLst/>
              <a:cxnLst/>
              <a:rect l="l" t="t" r="r" b="b"/>
              <a:pathLst>
                <a:path w="9346" h="4052" extrusionOk="0">
                  <a:moveTo>
                    <a:pt x="230" y="0"/>
                  </a:moveTo>
                  <a:cubicBezTo>
                    <a:pt x="171" y="0"/>
                    <a:pt x="141" y="2"/>
                    <a:pt x="141" y="2"/>
                  </a:cubicBezTo>
                  <a:lnTo>
                    <a:pt x="1" y="4017"/>
                  </a:lnTo>
                  <a:lnTo>
                    <a:pt x="9153" y="4052"/>
                  </a:lnTo>
                  <a:cubicBezTo>
                    <a:pt x="9240" y="3684"/>
                    <a:pt x="9345" y="2509"/>
                    <a:pt x="8995" y="2334"/>
                  </a:cubicBezTo>
                  <a:lnTo>
                    <a:pt x="5050" y="370"/>
                  </a:lnTo>
                  <a:cubicBezTo>
                    <a:pt x="5050" y="370"/>
                    <a:pt x="4763" y="770"/>
                    <a:pt x="4063" y="770"/>
                  </a:cubicBezTo>
                  <a:cubicBezTo>
                    <a:pt x="3848" y="770"/>
                    <a:pt x="3594" y="732"/>
                    <a:pt x="3297" y="633"/>
                  </a:cubicBezTo>
                  <a:cubicBezTo>
                    <a:pt x="1558" y="49"/>
                    <a:pt x="526" y="0"/>
                    <a:pt x="230" y="0"/>
                  </a:cubicBezTo>
                  <a:close/>
                </a:path>
              </a:pathLst>
            </a:custGeom>
            <a:solidFill>
              <a:srgbClr val="F3D5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7"/>
            <p:cNvSpPr/>
            <p:nvPr/>
          </p:nvSpPr>
          <p:spPr>
            <a:xfrm>
              <a:off x="1777876" y="6507014"/>
              <a:ext cx="600191" cy="12945"/>
            </a:xfrm>
            <a:custGeom>
              <a:avLst/>
              <a:gdLst/>
              <a:ahLst/>
              <a:cxnLst/>
              <a:rect l="l" t="t" r="r" b="b"/>
              <a:pathLst>
                <a:path w="8995" h="194" fill="none" extrusionOk="0">
                  <a:moveTo>
                    <a:pt x="8994" y="194"/>
                  </a:moveTo>
                  <a:lnTo>
                    <a:pt x="0" y="1"/>
                  </a:lnTo>
                </a:path>
              </a:pathLst>
            </a:custGeom>
            <a:noFill/>
            <a:ln w="1750" cap="rnd" cmpd="sng">
              <a:solidFill>
                <a:srgbClr val="623D35"/>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7"/>
            <p:cNvSpPr/>
            <p:nvPr/>
          </p:nvSpPr>
          <p:spPr>
            <a:xfrm>
              <a:off x="1774340" y="6364289"/>
              <a:ext cx="78469" cy="145127"/>
            </a:xfrm>
            <a:custGeom>
              <a:avLst/>
              <a:gdLst/>
              <a:ahLst/>
              <a:cxnLst/>
              <a:rect l="l" t="t" r="r" b="b"/>
              <a:pathLst>
                <a:path w="1176" h="2175" fill="none" extrusionOk="0">
                  <a:moveTo>
                    <a:pt x="1" y="1"/>
                  </a:moveTo>
                  <a:cubicBezTo>
                    <a:pt x="1" y="1"/>
                    <a:pt x="1175" y="1140"/>
                    <a:pt x="1053" y="2175"/>
                  </a:cubicBezTo>
                </a:path>
              </a:pathLst>
            </a:custGeom>
            <a:noFill/>
            <a:ln w="1750" cap="rnd" cmpd="sng">
              <a:solidFill>
                <a:srgbClr val="623D35"/>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7"/>
            <p:cNvSpPr/>
            <p:nvPr/>
          </p:nvSpPr>
          <p:spPr>
            <a:xfrm>
              <a:off x="1739243" y="5950194"/>
              <a:ext cx="349839" cy="233070"/>
            </a:xfrm>
            <a:custGeom>
              <a:avLst/>
              <a:gdLst/>
              <a:ahLst/>
              <a:cxnLst/>
              <a:rect l="l" t="t" r="r" b="b"/>
              <a:pathLst>
                <a:path w="5243" h="3493" extrusionOk="0">
                  <a:moveTo>
                    <a:pt x="5050" y="1"/>
                  </a:moveTo>
                  <a:cubicBezTo>
                    <a:pt x="5050" y="1"/>
                    <a:pt x="3308" y="300"/>
                    <a:pt x="1732" y="300"/>
                  </a:cubicBezTo>
                  <a:cubicBezTo>
                    <a:pt x="1082" y="300"/>
                    <a:pt x="461" y="249"/>
                    <a:pt x="1" y="106"/>
                  </a:cubicBezTo>
                  <a:lnTo>
                    <a:pt x="1" y="106"/>
                  </a:lnTo>
                  <a:cubicBezTo>
                    <a:pt x="35" y="1496"/>
                    <a:pt x="137" y="3492"/>
                    <a:pt x="454" y="3492"/>
                  </a:cubicBezTo>
                  <a:cubicBezTo>
                    <a:pt x="460" y="3492"/>
                    <a:pt x="467" y="3491"/>
                    <a:pt x="474" y="3489"/>
                  </a:cubicBezTo>
                  <a:cubicBezTo>
                    <a:pt x="1441" y="3275"/>
                    <a:pt x="2195" y="3212"/>
                    <a:pt x="2787" y="3212"/>
                  </a:cubicBezTo>
                  <a:cubicBezTo>
                    <a:pt x="3611" y="3212"/>
                    <a:pt x="4124" y="3333"/>
                    <a:pt x="4468" y="3333"/>
                  </a:cubicBezTo>
                  <a:cubicBezTo>
                    <a:pt x="4604" y="3333"/>
                    <a:pt x="4713" y="3314"/>
                    <a:pt x="4804" y="3261"/>
                  </a:cubicBezTo>
                  <a:cubicBezTo>
                    <a:pt x="5243" y="2981"/>
                    <a:pt x="5155" y="1193"/>
                    <a:pt x="5050" y="1"/>
                  </a:cubicBezTo>
                  <a:close/>
                </a:path>
              </a:pathLst>
            </a:custGeom>
            <a:solidFill>
              <a:srgbClr val="0B1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7"/>
            <p:cNvSpPr/>
            <p:nvPr/>
          </p:nvSpPr>
          <p:spPr>
            <a:xfrm>
              <a:off x="854870" y="6044944"/>
              <a:ext cx="345168" cy="177956"/>
            </a:xfrm>
            <a:custGeom>
              <a:avLst/>
              <a:gdLst/>
              <a:ahLst/>
              <a:cxnLst/>
              <a:rect l="l" t="t" r="r" b="b"/>
              <a:pathLst>
                <a:path w="5173" h="2667" extrusionOk="0">
                  <a:moveTo>
                    <a:pt x="351" y="1"/>
                  </a:moveTo>
                  <a:lnTo>
                    <a:pt x="351" y="1"/>
                  </a:lnTo>
                  <a:cubicBezTo>
                    <a:pt x="124" y="860"/>
                    <a:pt x="1" y="2210"/>
                    <a:pt x="527" y="2297"/>
                  </a:cubicBezTo>
                  <a:cubicBezTo>
                    <a:pt x="1735" y="2477"/>
                    <a:pt x="2745" y="2666"/>
                    <a:pt x="3496" y="2666"/>
                  </a:cubicBezTo>
                  <a:cubicBezTo>
                    <a:pt x="4141" y="2666"/>
                    <a:pt x="4595" y="2527"/>
                    <a:pt x="4822" y="2122"/>
                  </a:cubicBezTo>
                  <a:cubicBezTo>
                    <a:pt x="5015" y="1701"/>
                    <a:pt x="5138" y="1228"/>
                    <a:pt x="5173" y="755"/>
                  </a:cubicBezTo>
                  <a:cubicBezTo>
                    <a:pt x="5067" y="755"/>
                    <a:pt x="1000" y="246"/>
                    <a:pt x="351" y="1"/>
                  </a:cubicBezTo>
                  <a:close/>
                </a:path>
              </a:pathLst>
            </a:custGeom>
            <a:solidFill>
              <a:srgbClr val="0B1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7"/>
            <p:cNvSpPr/>
            <p:nvPr/>
          </p:nvSpPr>
          <p:spPr>
            <a:xfrm>
              <a:off x="716882" y="3285264"/>
              <a:ext cx="1485699" cy="2937635"/>
            </a:xfrm>
            <a:custGeom>
              <a:avLst/>
              <a:gdLst/>
              <a:ahLst/>
              <a:cxnLst/>
              <a:rect l="l" t="t" r="r" b="b"/>
              <a:pathLst>
                <a:path w="22266" h="44026" extrusionOk="0">
                  <a:moveTo>
                    <a:pt x="11026" y="1"/>
                  </a:moveTo>
                  <a:cubicBezTo>
                    <a:pt x="6979" y="1"/>
                    <a:pt x="1425" y="1067"/>
                    <a:pt x="596" y="3579"/>
                  </a:cubicBezTo>
                  <a:cubicBezTo>
                    <a:pt x="596" y="3579"/>
                    <a:pt x="2034" y="19463"/>
                    <a:pt x="1613" y="22986"/>
                  </a:cubicBezTo>
                  <a:cubicBezTo>
                    <a:pt x="1227" y="26475"/>
                    <a:pt x="0" y="40606"/>
                    <a:pt x="2156" y="41360"/>
                  </a:cubicBezTo>
                  <a:cubicBezTo>
                    <a:pt x="1929" y="42219"/>
                    <a:pt x="1806" y="43569"/>
                    <a:pt x="2332" y="43656"/>
                  </a:cubicBezTo>
                  <a:cubicBezTo>
                    <a:pt x="3540" y="43836"/>
                    <a:pt x="4550" y="44025"/>
                    <a:pt x="5304" y="44025"/>
                  </a:cubicBezTo>
                  <a:cubicBezTo>
                    <a:pt x="5951" y="44025"/>
                    <a:pt x="6410" y="43886"/>
                    <a:pt x="6645" y="43481"/>
                  </a:cubicBezTo>
                  <a:cubicBezTo>
                    <a:pt x="6837" y="43060"/>
                    <a:pt x="6943" y="42587"/>
                    <a:pt x="6978" y="42114"/>
                  </a:cubicBezTo>
                  <a:cubicBezTo>
                    <a:pt x="7451" y="41938"/>
                    <a:pt x="7784" y="41570"/>
                    <a:pt x="7889" y="40904"/>
                  </a:cubicBezTo>
                  <a:cubicBezTo>
                    <a:pt x="8310" y="38449"/>
                    <a:pt x="9169" y="36258"/>
                    <a:pt x="8766" y="33383"/>
                  </a:cubicBezTo>
                  <a:cubicBezTo>
                    <a:pt x="8345" y="30508"/>
                    <a:pt x="8065" y="26388"/>
                    <a:pt x="9309" y="21882"/>
                  </a:cubicBezTo>
                  <a:cubicBezTo>
                    <a:pt x="10451" y="17674"/>
                    <a:pt x="9302" y="14392"/>
                    <a:pt x="10350" y="14392"/>
                  </a:cubicBezTo>
                  <a:cubicBezTo>
                    <a:pt x="10428" y="14392"/>
                    <a:pt x="10519" y="14411"/>
                    <a:pt x="10624" y="14448"/>
                  </a:cubicBezTo>
                  <a:cubicBezTo>
                    <a:pt x="12114" y="15009"/>
                    <a:pt x="13237" y="20672"/>
                    <a:pt x="13780" y="22583"/>
                  </a:cubicBezTo>
                  <a:cubicBezTo>
                    <a:pt x="14288" y="24354"/>
                    <a:pt x="12185" y="35714"/>
                    <a:pt x="14201" y="39045"/>
                  </a:cubicBezTo>
                  <a:cubicBezTo>
                    <a:pt x="14429" y="39431"/>
                    <a:pt x="14727" y="39764"/>
                    <a:pt x="15077" y="40045"/>
                  </a:cubicBezTo>
                  <a:cubicBezTo>
                    <a:pt x="15112" y="41435"/>
                    <a:pt x="15213" y="43431"/>
                    <a:pt x="15530" y="43431"/>
                  </a:cubicBezTo>
                  <a:cubicBezTo>
                    <a:pt x="15537" y="43431"/>
                    <a:pt x="15544" y="43430"/>
                    <a:pt x="15551" y="43428"/>
                  </a:cubicBezTo>
                  <a:cubicBezTo>
                    <a:pt x="16518" y="43214"/>
                    <a:pt x="17273" y="43151"/>
                    <a:pt x="17868" y="43151"/>
                  </a:cubicBezTo>
                  <a:cubicBezTo>
                    <a:pt x="18694" y="43151"/>
                    <a:pt x="19210" y="43272"/>
                    <a:pt x="19551" y="43272"/>
                  </a:cubicBezTo>
                  <a:cubicBezTo>
                    <a:pt x="19685" y="43272"/>
                    <a:pt x="19793" y="43253"/>
                    <a:pt x="19881" y="43200"/>
                  </a:cubicBezTo>
                  <a:cubicBezTo>
                    <a:pt x="20319" y="42920"/>
                    <a:pt x="20232" y="41132"/>
                    <a:pt x="20126" y="39940"/>
                  </a:cubicBezTo>
                  <a:cubicBezTo>
                    <a:pt x="20652" y="39466"/>
                    <a:pt x="20968" y="38782"/>
                    <a:pt x="21003" y="38081"/>
                  </a:cubicBezTo>
                  <a:cubicBezTo>
                    <a:pt x="21284" y="35206"/>
                    <a:pt x="21301" y="34750"/>
                    <a:pt x="21038" y="28597"/>
                  </a:cubicBezTo>
                  <a:cubicBezTo>
                    <a:pt x="20758" y="22460"/>
                    <a:pt x="22265" y="20672"/>
                    <a:pt x="20354" y="15886"/>
                  </a:cubicBezTo>
                  <a:cubicBezTo>
                    <a:pt x="18426" y="11082"/>
                    <a:pt x="17444" y="1124"/>
                    <a:pt x="14183" y="300"/>
                  </a:cubicBezTo>
                  <a:cubicBezTo>
                    <a:pt x="13404" y="104"/>
                    <a:pt x="12288" y="1"/>
                    <a:pt x="11026"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7"/>
            <p:cNvSpPr/>
            <p:nvPr/>
          </p:nvSpPr>
          <p:spPr>
            <a:xfrm>
              <a:off x="864278" y="3829340"/>
              <a:ext cx="223462" cy="2229749"/>
            </a:xfrm>
            <a:custGeom>
              <a:avLst/>
              <a:gdLst/>
              <a:ahLst/>
              <a:cxnLst/>
              <a:rect l="l" t="t" r="r" b="b"/>
              <a:pathLst>
                <a:path w="3349" h="33417" fill="none" extrusionOk="0">
                  <a:moveTo>
                    <a:pt x="1736" y="33416"/>
                  </a:moveTo>
                  <a:cubicBezTo>
                    <a:pt x="1736" y="33416"/>
                    <a:pt x="3349" y="30295"/>
                    <a:pt x="2297" y="27297"/>
                  </a:cubicBezTo>
                  <a:cubicBezTo>
                    <a:pt x="1262" y="24317"/>
                    <a:pt x="0" y="17971"/>
                    <a:pt x="807" y="14412"/>
                  </a:cubicBezTo>
                  <a:cubicBezTo>
                    <a:pt x="1613" y="10835"/>
                    <a:pt x="1490" y="2192"/>
                    <a:pt x="456" y="1"/>
                  </a:cubicBezTo>
                </a:path>
              </a:pathLst>
            </a:custGeom>
            <a:noFill/>
            <a:ln w="4825" cap="rnd"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7"/>
            <p:cNvSpPr/>
            <p:nvPr/>
          </p:nvSpPr>
          <p:spPr>
            <a:xfrm>
              <a:off x="881826" y="1357446"/>
              <a:ext cx="524125" cy="998873"/>
            </a:xfrm>
            <a:custGeom>
              <a:avLst/>
              <a:gdLst/>
              <a:ahLst/>
              <a:cxnLst/>
              <a:rect l="l" t="t" r="r" b="b"/>
              <a:pathLst>
                <a:path w="7855" h="14970" extrusionOk="0">
                  <a:moveTo>
                    <a:pt x="3616" y="1"/>
                  </a:moveTo>
                  <a:cubicBezTo>
                    <a:pt x="2412" y="1"/>
                    <a:pt x="1479" y="747"/>
                    <a:pt x="999" y="1878"/>
                  </a:cubicBezTo>
                  <a:cubicBezTo>
                    <a:pt x="859" y="2264"/>
                    <a:pt x="754" y="2667"/>
                    <a:pt x="736" y="3088"/>
                  </a:cubicBezTo>
                  <a:cubicBezTo>
                    <a:pt x="684" y="3631"/>
                    <a:pt x="684" y="4175"/>
                    <a:pt x="701" y="4718"/>
                  </a:cubicBezTo>
                  <a:cubicBezTo>
                    <a:pt x="526" y="4736"/>
                    <a:pt x="351" y="4841"/>
                    <a:pt x="245" y="4999"/>
                  </a:cubicBezTo>
                  <a:cubicBezTo>
                    <a:pt x="0" y="5437"/>
                    <a:pt x="263" y="5980"/>
                    <a:pt x="771" y="6033"/>
                  </a:cubicBezTo>
                  <a:lnTo>
                    <a:pt x="877" y="6051"/>
                  </a:lnTo>
                  <a:cubicBezTo>
                    <a:pt x="1192" y="7506"/>
                    <a:pt x="1753" y="8207"/>
                    <a:pt x="1753" y="8207"/>
                  </a:cubicBezTo>
                  <a:lnTo>
                    <a:pt x="1578" y="11608"/>
                  </a:lnTo>
                  <a:cubicBezTo>
                    <a:pt x="2287" y="13924"/>
                    <a:pt x="3197" y="14970"/>
                    <a:pt x="4018" y="14970"/>
                  </a:cubicBezTo>
                  <a:cubicBezTo>
                    <a:pt x="4881" y="14970"/>
                    <a:pt x="5646" y="13814"/>
                    <a:pt x="5978" y="11766"/>
                  </a:cubicBezTo>
                  <a:lnTo>
                    <a:pt x="5943" y="8312"/>
                  </a:lnTo>
                  <a:cubicBezTo>
                    <a:pt x="6347" y="7874"/>
                    <a:pt x="6697" y="7085"/>
                    <a:pt x="6908" y="6208"/>
                  </a:cubicBezTo>
                  <a:lnTo>
                    <a:pt x="7065" y="6208"/>
                  </a:lnTo>
                  <a:cubicBezTo>
                    <a:pt x="7556" y="6156"/>
                    <a:pt x="7854" y="5612"/>
                    <a:pt x="7609" y="5174"/>
                  </a:cubicBezTo>
                  <a:cubicBezTo>
                    <a:pt x="7504" y="4999"/>
                    <a:pt x="7311" y="4876"/>
                    <a:pt x="7118" y="4858"/>
                  </a:cubicBezTo>
                  <a:cubicBezTo>
                    <a:pt x="7171" y="4210"/>
                    <a:pt x="7100" y="3561"/>
                    <a:pt x="6943" y="2912"/>
                  </a:cubicBezTo>
                  <a:cubicBezTo>
                    <a:pt x="6452" y="1019"/>
                    <a:pt x="5417" y="37"/>
                    <a:pt x="3699" y="2"/>
                  </a:cubicBezTo>
                  <a:cubicBezTo>
                    <a:pt x="3671" y="1"/>
                    <a:pt x="3644" y="1"/>
                    <a:pt x="3616"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7"/>
            <p:cNvSpPr/>
            <p:nvPr/>
          </p:nvSpPr>
          <p:spPr>
            <a:xfrm>
              <a:off x="999930" y="1904991"/>
              <a:ext cx="279644" cy="117703"/>
            </a:xfrm>
            <a:custGeom>
              <a:avLst/>
              <a:gdLst/>
              <a:ahLst/>
              <a:cxnLst/>
              <a:rect l="l" t="t" r="r" b="b"/>
              <a:pathLst>
                <a:path w="4191" h="1764" extrusionOk="0">
                  <a:moveTo>
                    <a:pt x="1" y="1"/>
                  </a:moveTo>
                  <a:lnTo>
                    <a:pt x="1" y="1"/>
                  </a:lnTo>
                  <a:cubicBezTo>
                    <a:pt x="1" y="1"/>
                    <a:pt x="1238" y="1763"/>
                    <a:pt x="3101" y="1763"/>
                  </a:cubicBezTo>
                  <a:cubicBezTo>
                    <a:pt x="3444" y="1763"/>
                    <a:pt x="3809" y="1703"/>
                    <a:pt x="4191" y="1561"/>
                  </a:cubicBezTo>
                  <a:lnTo>
                    <a:pt x="4173" y="106"/>
                  </a:lnTo>
                  <a:cubicBezTo>
                    <a:pt x="3564" y="622"/>
                    <a:pt x="2940" y="992"/>
                    <a:pt x="2210" y="992"/>
                  </a:cubicBezTo>
                  <a:cubicBezTo>
                    <a:pt x="1574" y="992"/>
                    <a:pt x="858" y="711"/>
                    <a:pt x="1" y="1"/>
                  </a:cubicBezTo>
                  <a:close/>
                </a:path>
              </a:pathLst>
            </a:custGeom>
            <a:solidFill>
              <a:srgbClr val="0F1C4D">
                <a:alpha val="44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7"/>
            <p:cNvSpPr/>
            <p:nvPr/>
          </p:nvSpPr>
          <p:spPr>
            <a:xfrm>
              <a:off x="909851" y="1695608"/>
              <a:ext cx="24622" cy="39835"/>
            </a:xfrm>
            <a:custGeom>
              <a:avLst/>
              <a:gdLst/>
              <a:ahLst/>
              <a:cxnLst/>
              <a:rect l="l" t="t" r="r" b="b"/>
              <a:pathLst>
                <a:path w="369" h="597" fill="none" extrusionOk="0">
                  <a:moveTo>
                    <a:pt x="334" y="1"/>
                  </a:moveTo>
                  <a:cubicBezTo>
                    <a:pt x="334" y="1"/>
                    <a:pt x="1" y="18"/>
                    <a:pt x="36" y="299"/>
                  </a:cubicBezTo>
                  <a:cubicBezTo>
                    <a:pt x="71" y="597"/>
                    <a:pt x="369" y="474"/>
                    <a:pt x="369" y="474"/>
                  </a:cubicBezTo>
                </a:path>
              </a:pathLst>
            </a:custGeom>
            <a:noFill/>
            <a:ln w="3500"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7"/>
            <p:cNvSpPr/>
            <p:nvPr/>
          </p:nvSpPr>
          <p:spPr>
            <a:xfrm>
              <a:off x="853335" y="1099487"/>
              <a:ext cx="646165" cy="364118"/>
            </a:xfrm>
            <a:custGeom>
              <a:avLst/>
              <a:gdLst/>
              <a:ahLst/>
              <a:cxnLst/>
              <a:rect l="l" t="t" r="r" b="b"/>
              <a:pathLst>
                <a:path w="9684" h="5457" extrusionOk="0">
                  <a:moveTo>
                    <a:pt x="3534" y="0"/>
                  </a:moveTo>
                  <a:cubicBezTo>
                    <a:pt x="3183" y="0"/>
                    <a:pt x="3352" y="1707"/>
                    <a:pt x="2934" y="2062"/>
                  </a:cubicBezTo>
                  <a:cubicBezTo>
                    <a:pt x="2875" y="2113"/>
                    <a:pt x="2828" y="2136"/>
                    <a:pt x="2792" y="2136"/>
                  </a:cubicBezTo>
                  <a:cubicBezTo>
                    <a:pt x="2525" y="2136"/>
                    <a:pt x="2782" y="931"/>
                    <a:pt x="2443" y="607"/>
                  </a:cubicBezTo>
                  <a:cubicBezTo>
                    <a:pt x="2394" y="565"/>
                    <a:pt x="2356" y="545"/>
                    <a:pt x="2326" y="545"/>
                  </a:cubicBezTo>
                  <a:cubicBezTo>
                    <a:pt x="2108" y="545"/>
                    <a:pt x="2338" y="1566"/>
                    <a:pt x="2338" y="2168"/>
                  </a:cubicBezTo>
                  <a:cubicBezTo>
                    <a:pt x="2338" y="2455"/>
                    <a:pt x="2270" y="2575"/>
                    <a:pt x="2169" y="2575"/>
                  </a:cubicBezTo>
                  <a:cubicBezTo>
                    <a:pt x="2030" y="2575"/>
                    <a:pt x="1827" y="2345"/>
                    <a:pt x="1654" y="2010"/>
                  </a:cubicBezTo>
                  <a:cubicBezTo>
                    <a:pt x="1531" y="1763"/>
                    <a:pt x="1367" y="1655"/>
                    <a:pt x="1226" y="1655"/>
                  </a:cubicBezTo>
                  <a:cubicBezTo>
                    <a:pt x="1047" y="1655"/>
                    <a:pt x="906" y="1830"/>
                    <a:pt x="935" y="2115"/>
                  </a:cubicBezTo>
                  <a:cubicBezTo>
                    <a:pt x="965" y="2541"/>
                    <a:pt x="1659" y="3053"/>
                    <a:pt x="1450" y="3053"/>
                  </a:cubicBezTo>
                  <a:cubicBezTo>
                    <a:pt x="1409" y="3053"/>
                    <a:pt x="1335" y="3034"/>
                    <a:pt x="1216" y="2992"/>
                  </a:cubicBezTo>
                  <a:cubicBezTo>
                    <a:pt x="982" y="2906"/>
                    <a:pt x="746" y="2865"/>
                    <a:pt x="559" y="2865"/>
                  </a:cubicBezTo>
                  <a:cubicBezTo>
                    <a:pt x="174" y="2865"/>
                    <a:pt x="1" y="3041"/>
                    <a:pt x="497" y="3360"/>
                  </a:cubicBezTo>
                  <a:cubicBezTo>
                    <a:pt x="788" y="3544"/>
                    <a:pt x="1009" y="3571"/>
                    <a:pt x="1120" y="3571"/>
                  </a:cubicBezTo>
                  <a:cubicBezTo>
                    <a:pt x="1165" y="3571"/>
                    <a:pt x="1191" y="3566"/>
                    <a:pt x="1196" y="3566"/>
                  </a:cubicBezTo>
                  <a:cubicBezTo>
                    <a:pt x="1209" y="3566"/>
                    <a:pt x="1075" y="3597"/>
                    <a:pt x="743" y="3816"/>
                  </a:cubicBezTo>
                  <a:cubicBezTo>
                    <a:pt x="184" y="4188"/>
                    <a:pt x="293" y="4402"/>
                    <a:pt x="648" y="4402"/>
                  </a:cubicBezTo>
                  <a:cubicBezTo>
                    <a:pt x="794" y="4402"/>
                    <a:pt x="981" y="4366"/>
                    <a:pt x="1181" y="4289"/>
                  </a:cubicBezTo>
                  <a:cubicBezTo>
                    <a:pt x="1332" y="4224"/>
                    <a:pt x="1494" y="4192"/>
                    <a:pt x="1657" y="4192"/>
                  </a:cubicBezTo>
                  <a:cubicBezTo>
                    <a:pt x="1893" y="4192"/>
                    <a:pt x="2131" y="4259"/>
                    <a:pt x="2338" y="4394"/>
                  </a:cubicBezTo>
                  <a:cubicBezTo>
                    <a:pt x="2338" y="4394"/>
                    <a:pt x="6914" y="5025"/>
                    <a:pt x="8088" y="5271"/>
                  </a:cubicBezTo>
                  <a:cubicBezTo>
                    <a:pt x="8583" y="5383"/>
                    <a:pt x="8786" y="5457"/>
                    <a:pt x="8891" y="5457"/>
                  </a:cubicBezTo>
                  <a:cubicBezTo>
                    <a:pt x="9031" y="5457"/>
                    <a:pt x="8994" y="5324"/>
                    <a:pt x="9245" y="4973"/>
                  </a:cubicBezTo>
                  <a:cubicBezTo>
                    <a:pt x="9684" y="4341"/>
                    <a:pt x="7983" y="4236"/>
                    <a:pt x="8527" y="4236"/>
                  </a:cubicBezTo>
                  <a:cubicBezTo>
                    <a:pt x="9053" y="4236"/>
                    <a:pt x="9438" y="4026"/>
                    <a:pt x="8965" y="3675"/>
                  </a:cubicBezTo>
                  <a:cubicBezTo>
                    <a:pt x="8474" y="3307"/>
                    <a:pt x="7650" y="3465"/>
                    <a:pt x="8422" y="3202"/>
                  </a:cubicBezTo>
                  <a:cubicBezTo>
                    <a:pt x="9009" y="3002"/>
                    <a:pt x="9098" y="2506"/>
                    <a:pt x="8743" y="2506"/>
                  </a:cubicBezTo>
                  <a:cubicBezTo>
                    <a:pt x="8632" y="2506"/>
                    <a:pt x="8478" y="2555"/>
                    <a:pt x="8281" y="2676"/>
                  </a:cubicBezTo>
                  <a:cubicBezTo>
                    <a:pt x="8061" y="2817"/>
                    <a:pt x="7864" y="2871"/>
                    <a:pt x="7708" y="2871"/>
                  </a:cubicBezTo>
                  <a:cubicBezTo>
                    <a:pt x="7281" y="2871"/>
                    <a:pt x="7159" y="2467"/>
                    <a:pt x="7685" y="2325"/>
                  </a:cubicBezTo>
                  <a:cubicBezTo>
                    <a:pt x="8271" y="2158"/>
                    <a:pt x="8113" y="1490"/>
                    <a:pt x="7777" y="1490"/>
                  </a:cubicBezTo>
                  <a:cubicBezTo>
                    <a:pt x="7690" y="1490"/>
                    <a:pt x="7592" y="1534"/>
                    <a:pt x="7492" y="1642"/>
                  </a:cubicBezTo>
                  <a:cubicBezTo>
                    <a:pt x="7173" y="1997"/>
                    <a:pt x="6285" y="2296"/>
                    <a:pt x="6012" y="2296"/>
                  </a:cubicBezTo>
                  <a:cubicBezTo>
                    <a:pt x="5882" y="2296"/>
                    <a:pt x="5893" y="2227"/>
                    <a:pt x="6177" y="2062"/>
                  </a:cubicBezTo>
                  <a:cubicBezTo>
                    <a:pt x="6852" y="1657"/>
                    <a:pt x="6841" y="359"/>
                    <a:pt x="6576" y="359"/>
                  </a:cubicBezTo>
                  <a:cubicBezTo>
                    <a:pt x="6497" y="359"/>
                    <a:pt x="6396" y="475"/>
                    <a:pt x="6283" y="765"/>
                  </a:cubicBezTo>
                  <a:cubicBezTo>
                    <a:pt x="5891" y="1758"/>
                    <a:pt x="5444" y="1858"/>
                    <a:pt x="5003" y="1858"/>
                  </a:cubicBezTo>
                  <a:cubicBezTo>
                    <a:pt x="4891" y="1858"/>
                    <a:pt x="4780" y="1852"/>
                    <a:pt x="4670" y="1852"/>
                  </a:cubicBezTo>
                  <a:cubicBezTo>
                    <a:pt x="4144" y="1852"/>
                    <a:pt x="5739" y="765"/>
                    <a:pt x="5546" y="151"/>
                  </a:cubicBezTo>
                  <a:cubicBezTo>
                    <a:pt x="5518" y="59"/>
                    <a:pt x="5475" y="19"/>
                    <a:pt x="5421" y="19"/>
                  </a:cubicBezTo>
                  <a:cubicBezTo>
                    <a:pt x="5103" y="19"/>
                    <a:pt x="4392" y="1388"/>
                    <a:pt x="3898" y="1747"/>
                  </a:cubicBezTo>
                  <a:cubicBezTo>
                    <a:pt x="3829" y="1797"/>
                    <a:pt x="3782" y="1820"/>
                    <a:pt x="3752" y="1820"/>
                  </a:cubicBezTo>
                  <a:cubicBezTo>
                    <a:pt x="3529" y="1820"/>
                    <a:pt x="4215" y="593"/>
                    <a:pt x="3705" y="99"/>
                  </a:cubicBezTo>
                  <a:cubicBezTo>
                    <a:pt x="3637" y="31"/>
                    <a:pt x="3581" y="0"/>
                    <a:pt x="3534"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7"/>
            <p:cNvSpPr/>
            <p:nvPr/>
          </p:nvSpPr>
          <p:spPr>
            <a:xfrm>
              <a:off x="886497" y="1288852"/>
              <a:ext cx="554551" cy="381066"/>
            </a:xfrm>
            <a:custGeom>
              <a:avLst/>
              <a:gdLst/>
              <a:ahLst/>
              <a:cxnLst/>
              <a:rect l="l" t="t" r="r" b="b"/>
              <a:pathLst>
                <a:path w="8311" h="5711" extrusionOk="0">
                  <a:moveTo>
                    <a:pt x="5298" y="0"/>
                  </a:moveTo>
                  <a:cubicBezTo>
                    <a:pt x="5218" y="0"/>
                    <a:pt x="5135" y="4"/>
                    <a:pt x="5049" y="13"/>
                  </a:cubicBezTo>
                  <a:cubicBezTo>
                    <a:pt x="3753" y="165"/>
                    <a:pt x="3782" y="559"/>
                    <a:pt x="3010" y="559"/>
                  </a:cubicBezTo>
                  <a:cubicBezTo>
                    <a:pt x="2979" y="559"/>
                    <a:pt x="2945" y="558"/>
                    <a:pt x="2910" y="557"/>
                  </a:cubicBezTo>
                  <a:cubicBezTo>
                    <a:pt x="2420" y="627"/>
                    <a:pt x="1946" y="820"/>
                    <a:pt x="1560" y="1135"/>
                  </a:cubicBezTo>
                  <a:cubicBezTo>
                    <a:pt x="824" y="1679"/>
                    <a:pt x="824" y="1679"/>
                    <a:pt x="772" y="2152"/>
                  </a:cubicBezTo>
                  <a:cubicBezTo>
                    <a:pt x="719" y="2643"/>
                    <a:pt x="0" y="3958"/>
                    <a:pt x="333" y="4501"/>
                  </a:cubicBezTo>
                  <a:cubicBezTo>
                    <a:pt x="333" y="4501"/>
                    <a:pt x="294" y="5616"/>
                    <a:pt x="596" y="5616"/>
                  </a:cubicBezTo>
                  <a:cubicBezTo>
                    <a:pt x="645" y="5616"/>
                    <a:pt x="703" y="5587"/>
                    <a:pt x="772" y="5518"/>
                  </a:cubicBezTo>
                  <a:cubicBezTo>
                    <a:pt x="1262" y="5027"/>
                    <a:pt x="1350" y="3625"/>
                    <a:pt x="2279" y="3222"/>
                  </a:cubicBezTo>
                  <a:cubicBezTo>
                    <a:pt x="2772" y="3017"/>
                    <a:pt x="3398" y="2852"/>
                    <a:pt x="4017" y="2852"/>
                  </a:cubicBezTo>
                  <a:cubicBezTo>
                    <a:pt x="4563" y="2852"/>
                    <a:pt x="5104" y="2981"/>
                    <a:pt x="5540" y="3327"/>
                  </a:cubicBezTo>
                  <a:cubicBezTo>
                    <a:pt x="6469" y="4063"/>
                    <a:pt x="6522" y="4834"/>
                    <a:pt x="6469" y="5220"/>
                  </a:cubicBezTo>
                  <a:cubicBezTo>
                    <a:pt x="6437" y="5455"/>
                    <a:pt x="6659" y="5710"/>
                    <a:pt x="6862" y="5710"/>
                  </a:cubicBezTo>
                  <a:cubicBezTo>
                    <a:pt x="6991" y="5710"/>
                    <a:pt x="7112" y="5606"/>
                    <a:pt x="7153" y="5325"/>
                  </a:cubicBezTo>
                  <a:cubicBezTo>
                    <a:pt x="7241" y="4589"/>
                    <a:pt x="7048" y="4449"/>
                    <a:pt x="7451" y="3765"/>
                  </a:cubicBezTo>
                  <a:cubicBezTo>
                    <a:pt x="7837" y="3081"/>
                    <a:pt x="7293" y="3029"/>
                    <a:pt x="7486" y="2696"/>
                  </a:cubicBezTo>
                  <a:cubicBezTo>
                    <a:pt x="7679" y="2345"/>
                    <a:pt x="8310" y="2555"/>
                    <a:pt x="7644" y="1714"/>
                  </a:cubicBezTo>
                  <a:cubicBezTo>
                    <a:pt x="7003" y="942"/>
                    <a:pt x="6486" y="0"/>
                    <a:pt x="5298"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7"/>
            <p:cNvSpPr/>
            <p:nvPr/>
          </p:nvSpPr>
          <p:spPr>
            <a:xfrm>
              <a:off x="1155532" y="1335293"/>
              <a:ext cx="168547" cy="129980"/>
            </a:xfrm>
            <a:custGeom>
              <a:avLst/>
              <a:gdLst/>
              <a:ahLst/>
              <a:cxnLst/>
              <a:rect l="l" t="t" r="r" b="b"/>
              <a:pathLst>
                <a:path w="2526" h="1948" fill="none" extrusionOk="0">
                  <a:moveTo>
                    <a:pt x="0" y="1"/>
                  </a:moveTo>
                  <a:cubicBezTo>
                    <a:pt x="0" y="1"/>
                    <a:pt x="1070" y="1702"/>
                    <a:pt x="2525" y="1947"/>
                  </a:cubicBezTo>
                </a:path>
              </a:pathLst>
            </a:custGeom>
            <a:noFill/>
            <a:ln w="2200" cap="rnd"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7"/>
            <p:cNvSpPr/>
            <p:nvPr/>
          </p:nvSpPr>
          <p:spPr>
            <a:xfrm>
              <a:off x="970704" y="1416030"/>
              <a:ext cx="133450" cy="58585"/>
            </a:xfrm>
            <a:custGeom>
              <a:avLst/>
              <a:gdLst/>
              <a:ahLst/>
              <a:cxnLst/>
              <a:rect l="l" t="t" r="r" b="b"/>
              <a:pathLst>
                <a:path w="2000" h="878" fill="none" extrusionOk="0">
                  <a:moveTo>
                    <a:pt x="1999" y="1"/>
                  </a:moveTo>
                  <a:cubicBezTo>
                    <a:pt x="1631" y="176"/>
                    <a:pt x="1228" y="281"/>
                    <a:pt x="824" y="299"/>
                  </a:cubicBezTo>
                  <a:cubicBezTo>
                    <a:pt x="456" y="316"/>
                    <a:pt x="141" y="544"/>
                    <a:pt x="0" y="877"/>
                  </a:cubicBezTo>
                </a:path>
              </a:pathLst>
            </a:custGeom>
            <a:noFill/>
            <a:ln w="2200" cap="rnd"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7"/>
            <p:cNvSpPr/>
            <p:nvPr/>
          </p:nvSpPr>
          <p:spPr>
            <a:xfrm>
              <a:off x="935607" y="1503774"/>
              <a:ext cx="55048" cy="39835"/>
            </a:xfrm>
            <a:custGeom>
              <a:avLst/>
              <a:gdLst/>
              <a:ahLst/>
              <a:cxnLst/>
              <a:rect l="l" t="t" r="r" b="b"/>
              <a:pathLst>
                <a:path w="825" h="597" fill="none" extrusionOk="0">
                  <a:moveTo>
                    <a:pt x="0" y="597"/>
                  </a:moveTo>
                  <a:cubicBezTo>
                    <a:pt x="0" y="597"/>
                    <a:pt x="439" y="106"/>
                    <a:pt x="824" y="1"/>
                  </a:cubicBezTo>
                </a:path>
              </a:pathLst>
            </a:custGeom>
            <a:noFill/>
            <a:ln w="2200" cap="rnd"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7"/>
            <p:cNvSpPr/>
            <p:nvPr/>
          </p:nvSpPr>
          <p:spPr>
            <a:xfrm>
              <a:off x="1710017" y="3142406"/>
              <a:ext cx="606464" cy="1315283"/>
            </a:xfrm>
            <a:custGeom>
              <a:avLst/>
              <a:gdLst/>
              <a:ahLst/>
              <a:cxnLst/>
              <a:rect l="l" t="t" r="r" b="b"/>
              <a:pathLst>
                <a:path w="9089" h="19712" extrusionOk="0">
                  <a:moveTo>
                    <a:pt x="2938" y="1"/>
                  </a:moveTo>
                  <a:cubicBezTo>
                    <a:pt x="2133" y="1"/>
                    <a:pt x="932" y="764"/>
                    <a:pt x="120" y="764"/>
                  </a:cubicBezTo>
                  <a:cubicBezTo>
                    <a:pt x="79" y="764"/>
                    <a:pt x="39" y="762"/>
                    <a:pt x="1" y="758"/>
                  </a:cubicBezTo>
                  <a:lnTo>
                    <a:pt x="1" y="758"/>
                  </a:lnTo>
                  <a:lnTo>
                    <a:pt x="6031" y="15713"/>
                  </a:lnTo>
                  <a:cubicBezTo>
                    <a:pt x="6172" y="16099"/>
                    <a:pt x="6382" y="16467"/>
                    <a:pt x="6628" y="16800"/>
                  </a:cubicBezTo>
                  <a:cubicBezTo>
                    <a:pt x="7113" y="17470"/>
                    <a:pt x="7936" y="18525"/>
                    <a:pt x="8222" y="18525"/>
                  </a:cubicBezTo>
                  <a:cubicBezTo>
                    <a:pt x="8235" y="18525"/>
                    <a:pt x="8247" y="18523"/>
                    <a:pt x="8258" y="18518"/>
                  </a:cubicBezTo>
                  <a:cubicBezTo>
                    <a:pt x="8332" y="18485"/>
                    <a:pt x="8361" y="18396"/>
                    <a:pt x="8361" y="18280"/>
                  </a:cubicBezTo>
                  <a:lnTo>
                    <a:pt x="8361" y="18280"/>
                  </a:lnTo>
                  <a:cubicBezTo>
                    <a:pt x="8482" y="18703"/>
                    <a:pt x="8609" y="19145"/>
                    <a:pt x="8679" y="19377"/>
                  </a:cubicBezTo>
                  <a:cubicBezTo>
                    <a:pt x="8748" y="19609"/>
                    <a:pt x="8810" y="19711"/>
                    <a:pt x="8856" y="19711"/>
                  </a:cubicBezTo>
                  <a:cubicBezTo>
                    <a:pt x="9089" y="19711"/>
                    <a:pt x="8933" y="17095"/>
                    <a:pt x="7469" y="15310"/>
                  </a:cubicBezTo>
                  <a:cubicBezTo>
                    <a:pt x="6522" y="14170"/>
                    <a:pt x="3104" y="1425"/>
                    <a:pt x="3033" y="4"/>
                  </a:cubicBezTo>
                  <a:cubicBezTo>
                    <a:pt x="3002" y="2"/>
                    <a:pt x="2970" y="1"/>
                    <a:pt x="2938"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7"/>
            <p:cNvSpPr/>
            <p:nvPr/>
          </p:nvSpPr>
          <p:spPr>
            <a:xfrm>
              <a:off x="1148526" y="4131137"/>
              <a:ext cx="145127" cy="180157"/>
            </a:xfrm>
            <a:custGeom>
              <a:avLst/>
              <a:gdLst/>
              <a:ahLst/>
              <a:cxnLst/>
              <a:rect l="l" t="t" r="r" b="b"/>
              <a:pathLst>
                <a:path w="2175" h="2700" extrusionOk="0">
                  <a:moveTo>
                    <a:pt x="0" y="1"/>
                  </a:moveTo>
                  <a:lnTo>
                    <a:pt x="0" y="1"/>
                  </a:lnTo>
                  <a:cubicBezTo>
                    <a:pt x="0" y="1"/>
                    <a:pt x="916" y="2700"/>
                    <a:pt x="1502" y="2700"/>
                  </a:cubicBezTo>
                  <a:cubicBezTo>
                    <a:pt x="1528" y="2700"/>
                    <a:pt x="1553" y="2694"/>
                    <a:pt x="1578" y="2683"/>
                  </a:cubicBezTo>
                  <a:cubicBezTo>
                    <a:pt x="2174" y="2420"/>
                    <a:pt x="1631" y="877"/>
                    <a:pt x="1578" y="649"/>
                  </a:cubicBezTo>
                  <a:cubicBezTo>
                    <a:pt x="1526" y="439"/>
                    <a:pt x="0" y="1"/>
                    <a:pt x="0"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7"/>
            <p:cNvSpPr/>
            <p:nvPr/>
          </p:nvSpPr>
          <p:spPr>
            <a:xfrm>
              <a:off x="259482" y="2070135"/>
              <a:ext cx="1847148" cy="1592259"/>
            </a:xfrm>
            <a:custGeom>
              <a:avLst/>
              <a:gdLst/>
              <a:ahLst/>
              <a:cxnLst/>
              <a:rect l="l" t="t" r="r" b="b"/>
              <a:pathLst>
                <a:path w="27683" h="23863" extrusionOk="0">
                  <a:moveTo>
                    <a:pt x="10319" y="1"/>
                  </a:moveTo>
                  <a:cubicBezTo>
                    <a:pt x="9072" y="1"/>
                    <a:pt x="6271" y="1276"/>
                    <a:pt x="4032" y="10745"/>
                  </a:cubicBezTo>
                  <a:cubicBezTo>
                    <a:pt x="3524" y="12971"/>
                    <a:pt x="0" y="18687"/>
                    <a:pt x="5417" y="21650"/>
                  </a:cubicBezTo>
                  <a:cubicBezTo>
                    <a:pt x="5585" y="21740"/>
                    <a:pt x="5910" y="21769"/>
                    <a:pt x="6254" y="21769"/>
                  </a:cubicBezTo>
                  <a:cubicBezTo>
                    <a:pt x="6843" y="21769"/>
                    <a:pt x="7486" y="21685"/>
                    <a:pt x="7486" y="21685"/>
                  </a:cubicBezTo>
                  <a:lnTo>
                    <a:pt x="7486" y="21685"/>
                  </a:lnTo>
                  <a:cubicBezTo>
                    <a:pt x="7469" y="21772"/>
                    <a:pt x="7469" y="23070"/>
                    <a:pt x="8047" y="23508"/>
                  </a:cubicBezTo>
                  <a:cubicBezTo>
                    <a:pt x="9404" y="23508"/>
                    <a:pt x="10615" y="23349"/>
                    <a:pt x="12398" y="23349"/>
                  </a:cubicBezTo>
                  <a:cubicBezTo>
                    <a:pt x="13632" y="23349"/>
                    <a:pt x="15141" y="23425"/>
                    <a:pt x="17164" y="23683"/>
                  </a:cubicBezTo>
                  <a:cubicBezTo>
                    <a:pt x="18079" y="23802"/>
                    <a:pt x="18838" y="23863"/>
                    <a:pt x="19496" y="23863"/>
                  </a:cubicBezTo>
                  <a:cubicBezTo>
                    <a:pt x="21358" y="23863"/>
                    <a:pt x="22411" y="23379"/>
                    <a:pt x="23913" y="22368"/>
                  </a:cubicBezTo>
                  <a:cubicBezTo>
                    <a:pt x="24071" y="22263"/>
                    <a:pt x="23335" y="20089"/>
                    <a:pt x="22178" y="17582"/>
                  </a:cubicBezTo>
                  <a:lnTo>
                    <a:pt x="22178" y="17582"/>
                  </a:lnTo>
                  <a:cubicBezTo>
                    <a:pt x="22178" y="17582"/>
                    <a:pt x="22757" y="17641"/>
                    <a:pt x="23427" y="17641"/>
                  </a:cubicBezTo>
                  <a:cubicBezTo>
                    <a:pt x="24223" y="17641"/>
                    <a:pt x="25148" y="17558"/>
                    <a:pt x="25386" y="17197"/>
                  </a:cubicBezTo>
                  <a:cubicBezTo>
                    <a:pt x="27683" y="13690"/>
                    <a:pt x="21406" y="3697"/>
                    <a:pt x="18777" y="1839"/>
                  </a:cubicBezTo>
                  <a:cubicBezTo>
                    <a:pt x="17830" y="1173"/>
                    <a:pt x="17111" y="752"/>
                    <a:pt x="15323" y="436"/>
                  </a:cubicBezTo>
                  <a:cubicBezTo>
                    <a:pt x="15309" y="962"/>
                    <a:pt x="15214" y="1452"/>
                    <a:pt x="13809" y="1452"/>
                  </a:cubicBezTo>
                  <a:cubicBezTo>
                    <a:pt x="13480" y="1452"/>
                    <a:pt x="13078" y="1425"/>
                    <a:pt x="12588" y="1365"/>
                  </a:cubicBezTo>
                  <a:cubicBezTo>
                    <a:pt x="11168" y="1190"/>
                    <a:pt x="10940" y="138"/>
                    <a:pt x="10940" y="138"/>
                  </a:cubicBezTo>
                  <a:cubicBezTo>
                    <a:pt x="10864" y="87"/>
                    <a:pt x="10644" y="1"/>
                    <a:pt x="10319"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7"/>
            <p:cNvSpPr/>
            <p:nvPr/>
          </p:nvSpPr>
          <p:spPr>
            <a:xfrm>
              <a:off x="1582506" y="2729712"/>
              <a:ext cx="159139" cy="514783"/>
            </a:xfrm>
            <a:custGeom>
              <a:avLst/>
              <a:gdLst/>
              <a:ahLst/>
              <a:cxnLst/>
              <a:rect l="l" t="t" r="r" b="b"/>
              <a:pathLst>
                <a:path w="2385" h="7715" fill="none" extrusionOk="0">
                  <a:moveTo>
                    <a:pt x="1" y="1"/>
                  </a:moveTo>
                  <a:lnTo>
                    <a:pt x="2385" y="7715"/>
                  </a:lnTo>
                </a:path>
              </a:pathLst>
            </a:custGeom>
            <a:noFill/>
            <a:ln w="5250" cap="flat"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7"/>
            <p:cNvSpPr/>
            <p:nvPr/>
          </p:nvSpPr>
          <p:spPr>
            <a:xfrm>
              <a:off x="982381" y="2073472"/>
              <a:ext cx="333492" cy="112365"/>
            </a:xfrm>
            <a:custGeom>
              <a:avLst/>
              <a:gdLst/>
              <a:ahLst/>
              <a:cxnLst/>
              <a:rect l="l" t="t" r="r" b="b"/>
              <a:pathLst>
                <a:path w="4998" h="1684" fill="none" extrusionOk="0">
                  <a:moveTo>
                    <a:pt x="4612" y="404"/>
                  </a:moveTo>
                  <a:cubicBezTo>
                    <a:pt x="4612" y="404"/>
                    <a:pt x="4997" y="1684"/>
                    <a:pt x="2052" y="1350"/>
                  </a:cubicBezTo>
                  <a:cubicBezTo>
                    <a:pt x="246" y="1123"/>
                    <a:pt x="1" y="1"/>
                    <a:pt x="1" y="1"/>
                  </a:cubicBezTo>
                </a:path>
              </a:pathLst>
            </a:custGeom>
            <a:noFill/>
            <a:ln w="5250" cap="rnd" cmpd="sng">
              <a:solidFill>
                <a:srgbClr val="FEF0E2"/>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47"/>
            <p:cNvSpPr/>
            <p:nvPr/>
          </p:nvSpPr>
          <p:spPr>
            <a:xfrm>
              <a:off x="691126" y="3488909"/>
              <a:ext cx="660110" cy="886975"/>
            </a:xfrm>
            <a:custGeom>
              <a:avLst/>
              <a:gdLst/>
              <a:ahLst/>
              <a:cxnLst/>
              <a:rect l="l" t="t" r="r" b="b"/>
              <a:pathLst>
                <a:path w="9893" h="13293" extrusionOk="0">
                  <a:moveTo>
                    <a:pt x="3454" y="1"/>
                  </a:moveTo>
                  <a:lnTo>
                    <a:pt x="0" y="544"/>
                  </a:lnTo>
                  <a:cubicBezTo>
                    <a:pt x="1876" y="4121"/>
                    <a:pt x="4822" y="6908"/>
                    <a:pt x="6855" y="9626"/>
                  </a:cubicBezTo>
                  <a:cubicBezTo>
                    <a:pt x="6855" y="9626"/>
                    <a:pt x="9116" y="13293"/>
                    <a:pt x="9725" y="13293"/>
                  </a:cubicBezTo>
                  <a:cubicBezTo>
                    <a:pt x="9836" y="13293"/>
                    <a:pt x="9892" y="13172"/>
                    <a:pt x="9871" y="12887"/>
                  </a:cubicBezTo>
                  <a:cubicBezTo>
                    <a:pt x="9643" y="9906"/>
                    <a:pt x="9099" y="10257"/>
                    <a:pt x="8258" y="8925"/>
                  </a:cubicBezTo>
                  <a:cubicBezTo>
                    <a:pt x="7083" y="7049"/>
                    <a:pt x="4418" y="2035"/>
                    <a:pt x="3454"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7"/>
            <p:cNvSpPr/>
            <p:nvPr/>
          </p:nvSpPr>
          <p:spPr>
            <a:xfrm>
              <a:off x="819772" y="2787029"/>
              <a:ext cx="101889" cy="701947"/>
            </a:xfrm>
            <a:custGeom>
              <a:avLst/>
              <a:gdLst/>
              <a:ahLst/>
              <a:cxnLst/>
              <a:rect l="l" t="t" r="r" b="b"/>
              <a:pathLst>
                <a:path w="1527" h="10520" fill="none" extrusionOk="0">
                  <a:moveTo>
                    <a:pt x="1526" y="10520"/>
                  </a:moveTo>
                  <a:cubicBezTo>
                    <a:pt x="1526" y="10520"/>
                    <a:pt x="1" y="7820"/>
                    <a:pt x="53" y="4980"/>
                  </a:cubicBezTo>
                  <a:cubicBezTo>
                    <a:pt x="71" y="3683"/>
                    <a:pt x="1386" y="1"/>
                    <a:pt x="1386" y="1"/>
                  </a:cubicBezTo>
                </a:path>
              </a:pathLst>
            </a:custGeom>
            <a:noFill/>
            <a:ln w="5250" cap="flat" cmpd="sng">
              <a:solidFill>
                <a:srgbClr val="FFFFFF"/>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2" name="Google Shape;542;p47"/>
          <p:cNvGrpSpPr/>
          <p:nvPr/>
        </p:nvGrpSpPr>
        <p:grpSpPr>
          <a:xfrm>
            <a:off x="6409838" y="4125803"/>
            <a:ext cx="2257832" cy="4527511"/>
            <a:chOff x="6608258" y="1224636"/>
            <a:chExt cx="2490165" cy="5021083"/>
          </a:xfrm>
        </p:grpSpPr>
        <p:sp>
          <p:nvSpPr>
            <p:cNvPr id="543" name="Google Shape;543;p47"/>
            <p:cNvSpPr/>
            <p:nvPr/>
          </p:nvSpPr>
          <p:spPr>
            <a:xfrm>
              <a:off x="7597688" y="6084713"/>
              <a:ext cx="359683" cy="161006"/>
            </a:xfrm>
            <a:custGeom>
              <a:avLst/>
              <a:gdLst/>
              <a:ahLst/>
              <a:cxnLst/>
              <a:rect l="l" t="t" r="r" b="b"/>
              <a:pathLst>
                <a:path w="5366" h="2402" extrusionOk="0">
                  <a:moveTo>
                    <a:pt x="3166" y="1"/>
                  </a:moveTo>
                  <a:cubicBezTo>
                    <a:pt x="3076" y="1"/>
                    <a:pt x="2985" y="15"/>
                    <a:pt x="2893" y="43"/>
                  </a:cubicBezTo>
                  <a:cubicBezTo>
                    <a:pt x="1982" y="288"/>
                    <a:pt x="1000" y="1147"/>
                    <a:pt x="194" y="1638"/>
                  </a:cubicBezTo>
                  <a:cubicBezTo>
                    <a:pt x="1" y="1761"/>
                    <a:pt x="36" y="2059"/>
                    <a:pt x="264" y="2112"/>
                  </a:cubicBezTo>
                  <a:cubicBezTo>
                    <a:pt x="398" y="2165"/>
                    <a:pt x="552" y="2188"/>
                    <a:pt x="703" y="2188"/>
                  </a:cubicBezTo>
                  <a:cubicBezTo>
                    <a:pt x="750" y="2188"/>
                    <a:pt x="797" y="2186"/>
                    <a:pt x="842" y="2182"/>
                  </a:cubicBezTo>
                  <a:cubicBezTo>
                    <a:pt x="860" y="2199"/>
                    <a:pt x="895" y="2199"/>
                    <a:pt x="930" y="2199"/>
                  </a:cubicBezTo>
                  <a:lnTo>
                    <a:pt x="983" y="2199"/>
                  </a:lnTo>
                  <a:cubicBezTo>
                    <a:pt x="1000" y="2287"/>
                    <a:pt x="1070" y="2357"/>
                    <a:pt x="1158" y="2375"/>
                  </a:cubicBezTo>
                  <a:cubicBezTo>
                    <a:pt x="1236" y="2393"/>
                    <a:pt x="1316" y="2402"/>
                    <a:pt x="1395" y="2402"/>
                  </a:cubicBezTo>
                  <a:cubicBezTo>
                    <a:pt x="1618" y="2402"/>
                    <a:pt x="1841" y="2333"/>
                    <a:pt x="2034" y="2217"/>
                  </a:cubicBezTo>
                  <a:lnTo>
                    <a:pt x="2087" y="2217"/>
                  </a:lnTo>
                  <a:cubicBezTo>
                    <a:pt x="3104" y="1901"/>
                    <a:pt x="4086" y="1551"/>
                    <a:pt x="5067" y="1147"/>
                  </a:cubicBezTo>
                  <a:cubicBezTo>
                    <a:pt x="5313" y="1077"/>
                    <a:pt x="5365" y="744"/>
                    <a:pt x="5138" y="621"/>
                  </a:cubicBezTo>
                  <a:lnTo>
                    <a:pt x="4804" y="376"/>
                  </a:lnTo>
                  <a:cubicBezTo>
                    <a:pt x="4752" y="341"/>
                    <a:pt x="4699" y="323"/>
                    <a:pt x="4647" y="323"/>
                  </a:cubicBezTo>
                  <a:cubicBezTo>
                    <a:pt x="4506" y="253"/>
                    <a:pt x="4349" y="183"/>
                    <a:pt x="4191" y="166"/>
                  </a:cubicBezTo>
                  <a:cubicBezTo>
                    <a:pt x="4076" y="82"/>
                    <a:pt x="3948" y="42"/>
                    <a:pt x="3819" y="42"/>
                  </a:cubicBezTo>
                  <a:cubicBezTo>
                    <a:pt x="3732" y="42"/>
                    <a:pt x="3644" y="60"/>
                    <a:pt x="3560" y="95"/>
                  </a:cubicBezTo>
                  <a:cubicBezTo>
                    <a:pt x="3433" y="32"/>
                    <a:pt x="3301" y="1"/>
                    <a:pt x="3166"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7"/>
            <p:cNvSpPr/>
            <p:nvPr/>
          </p:nvSpPr>
          <p:spPr>
            <a:xfrm>
              <a:off x="8379191" y="6085450"/>
              <a:ext cx="356130" cy="159800"/>
            </a:xfrm>
            <a:custGeom>
              <a:avLst/>
              <a:gdLst/>
              <a:ahLst/>
              <a:cxnLst/>
              <a:rect l="l" t="t" r="r" b="b"/>
              <a:pathLst>
                <a:path w="5313" h="2384" extrusionOk="0">
                  <a:moveTo>
                    <a:pt x="2133" y="0"/>
                  </a:moveTo>
                  <a:cubicBezTo>
                    <a:pt x="2012" y="0"/>
                    <a:pt x="1895" y="27"/>
                    <a:pt x="1789" y="84"/>
                  </a:cubicBezTo>
                  <a:cubicBezTo>
                    <a:pt x="1709" y="51"/>
                    <a:pt x="1625" y="36"/>
                    <a:pt x="1541" y="36"/>
                  </a:cubicBezTo>
                  <a:cubicBezTo>
                    <a:pt x="1403" y="36"/>
                    <a:pt x="1267" y="78"/>
                    <a:pt x="1157" y="155"/>
                  </a:cubicBezTo>
                  <a:cubicBezTo>
                    <a:pt x="982" y="190"/>
                    <a:pt x="842" y="242"/>
                    <a:pt x="702" y="312"/>
                  </a:cubicBezTo>
                  <a:cubicBezTo>
                    <a:pt x="631" y="312"/>
                    <a:pt x="579" y="330"/>
                    <a:pt x="544" y="365"/>
                  </a:cubicBezTo>
                  <a:lnTo>
                    <a:pt x="193" y="610"/>
                  </a:lnTo>
                  <a:cubicBezTo>
                    <a:pt x="0" y="733"/>
                    <a:pt x="35" y="1049"/>
                    <a:pt x="263" y="1119"/>
                  </a:cubicBezTo>
                  <a:cubicBezTo>
                    <a:pt x="1228" y="1522"/>
                    <a:pt x="2227" y="1890"/>
                    <a:pt x="3226" y="2188"/>
                  </a:cubicBezTo>
                  <a:lnTo>
                    <a:pt x="3296" y="2188"/>
                  </a:lnTo>
                  <a:cubicBezTo>
                    <a:pt x="3482" y="2321"/>
                    <a:pt x="3707" y="2383"/>
                    <a:pt x="3942" y="2383"/>
                  </a:cubicBezTo>
                  <a:cubicBezTo>
                    <a:pt x="4018" y="2383"/>
                    <a:pt x="4096" y="2376"/>
                    <a:pt x="4173" y="2364"/>
                  </a:cubicBezTo>
                  <a:cubicBezTo>
                    <a:pt x="4261" y="2346"/>
                    <a:pt x="4331" y="2276"/>
                    <a:pt x="4348" y="2188"/>
                  </a:cubicBezTo>
                  <a:lnTo>
                    <a:pt x="4401" y="2188"/>
                  </a:lnTo>
                  <a:cubicBezTo>
                    <a:pt x="4418" y="2188"/>
                    <a:pt x="4453" y="2171"/>
                    <a:pt x="4488" y="2171"/>
                  </a:cubicBezTo>
                  <a:cubicBezTo>
                    <a:pt x="4523" y="2174"/>
                    <a:pt x="4557" y="2175"/>
                    <a:pt x="4591" y="2175"/>
                  </a:cubicBezTo>
                  <a:cubicBezTo>
                    <a:pt x="4750" y="2175"/>
                    <a:pt x="4908" y="2144"/>
                    <a:pt x="5067" y="2101"/>
                  </a:cubicBezTo>
                  <a:cubicBezTo>
                    <a:pt x="5260" y="2030"/>
                    <a:pt x="5312" y="1750"/>
                    <a:pt x="5137" y="1627"/>
                  </a:cubicBezTo>
                  <a:cubicBezTo>
                    <a:pt x="4331" y="1136"/>
                    <a:pt x="3349" y="277"/>
                    <a:pt x="2437" y="49"/>
                  </a:cubicBezTo>
                  <a:cubicBezTo>
                    <a:pt x="2335" y="18"/>
                    <a:pt x="2232" y="0"/>
                    <a:pt x="2133" y="0"/>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7"/>
            <p:cNvSpPr/>
            <p:nvPr/>
          </p:nvSpPr>
          <p:spPr>
            <a:xfrm>
              <a:off x="7520134" y="2779128"/>
              <a:ext cx="1098823" cy="3445007"/>
            </a:xfrm>
            <a:custGeom>
              <a:avLst/>
              <a:gdLst/>
              <a:ahLst/>
              <a:cxnLst/>
              <a:rect l="l" t="t" r="r" b="b"/>
              <a:pathLst>
                <a:path w="16393" h="51395" extrusionOk="0">
                  <a:moveTo>
                    <a:pt x="10289" y="0"/>
                  </a:moveTo>
                  <a:cubicBezTo>
                    <a:pt x="10099" y="0"/>
                    <a:pt x="9906" y="146"/>
                    <a:pt x="9748" y="304"/>
                  </a:cubicBezTo>
                  <a:lnTo>
                    <a:pt x="5278" y="4775"/>
                  </a:lnTo>
                  <a:cubicBezTo>
                    <a:pt x="4138" y="5914"/>
                    <a:pt x="2210" y="7229"/>
                    <a:pt x="1578" y="8754"/>
                  </a:cubicBezTo>
                  <a:cubicBezTo>
                    <a:pt x="1070" y="9999"/>
                    <a:pt x="982" y="11735"/>
                    <a:pt x="719" y="13050"/>
                  </a:cubicBezTo>
                  <a:cubicBezTo>
                    <a:pt x="281" y="15066"/>
                    <a:pt x="36" y="17135"/>
                    <a:pt x="1" y="19186"/>
                  </a:cubicBezTo>
                  <a:cubicBezTo>
                    <a:pt x="36" y="21009"/>
                    <a:pt x="176" y="22815"/>
                    <a:pt x="439" y="24621"/>
                  </a:cubicBezTo>
                  <a:cubicBezTo>
                    <a:pt x="965" y="28846"/>
                    <a:pt x="1491" y="33088"/>
                    <a:pt x="2490" y="37243"/>
                  </a:cubicBezTo>
                  <a:cubicBezTo>
                    <a:pt x="3489" y="41328"/>
                    <a:pt x="4945" y="45676"/>
                    <a:pt x="3542" y="49638"/>
                  </a:cubicBezTo>
                  <a:cubicBezTo>
                    <a:pt x="3770" y="49527"/>
                    <a:pt x="4012" y="49480"/>
                    <a:pt x="4257" y="49480"/>
                  </a:cubicBezTo>
                  <a:cubicBezTo>
                    <a:pt x="4788" y="49480"/>
                    <a:pt x="5337" y="49702"/>
                    <a:pt x="5804" y="49989"/>
                  </a:cubicBezTo>
                  <a:cubicBezTo>
                    <a:pt x="6487" y="50410"/>
                    <a:pt x="7083" y="50971"/>
                    <a:pt x="7837" y="51251"/>
                  </a:cubicBezTo>
                  <a:cubicBezTo>
                    <a:pt x="8105" y="51352"/>
                    <a:pt x="8444" y="51395"/>
                    <a:pt x="8826" y="51395"/>
                  </a:cubicBezTo>
                  <a:cubicBezTo>
                    <a:pt x="10699" y="51395"/>
                    <a:pt x="13598" y="50371"/>
                    <a:pt x="14079" y="50182"/>
                  </a:cubicBezTo>
                  <a:cubicBezTo>
                    <a:pt x="14522" y="50007"/>
                    <a:pt x="15172" y="49513"/>
                    <a:pt x="15625" y="49513"/>
                  </a:cubicBezTo>
                  <a:cubicBezTo>
                    <a:pt x="15762" y="49513"/>
                    <a:pt x="15882" y="49559"/>
                    <a:pt x="15972" y="49673"/>
                  </a:cubicBezTo>
                  <a:cubicBezTo>
                    <a:pt x="15446" y="47692"/>
                    <a:pt x="14833" y="45290"/>
                    <a:pt x="14587" y="43257"/>
                  </a:cubicBezTo>
                  <a:cubicBezTo>
                    <a:pt x="13272" y="32142"/>
                    <a:pt x="16393" y="20711"/>
                    <a:pt x="13921" y="9806"/>
                  </a:cubicBezTo>
                  <a:cubicBezTo>
                    <a:pt x="13430" y="7773"/>
                    <a:pt x="12816" y="5774"/>
                    <a:pt x="12062" y="3828"/>
                  </a:cubicBezTo>
                  <a:cubicBezTo>
                    <a:pt x="11642" y="2671"/>
                    <a:pt x="11186" y="1531"/>
                    <a:pt x="10713" y="409"/>
                  </a:cubicBezTo>
                  <a:cubicBezTo>
                    <a:pt x="10660" y="252"/>
                    <a:pt x="10555" y="111"/>
                    <a:pt x="10415" y="24"/>
                  </a:cubicBezTo>
                  <a:cubicBezTo>
                    <a:pt x="10373" y="8"/>
                    <a:pt x="10331" y="0"/>
                    <a:pt x="10289"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7"/>
            <p:cNvSpPr/>
            <p:nvPr/>
          </p:nvSpPr>
          <p:spPr>
            <a:xfrm>
              <a:off x="7891480" y="3453450"/>
              <a:ext cx="647778" cy="869111"/>
            </a:xfrm>
            <a:custGeom>
              <a:avLst/>
              <a:gdLst/>
              <a:ahLst/>
              <a:cxnLst/>
              <a:rect l="l" t="t" r="r" b="b"/>
              <a:pathLst>
                <a:path w="9664" h="12966" extrusionOk="0">
                  <a:moveTo>
                    <a:pt x="220" y="1"/>
                  </a:moveTo>
                  <a:cubicBezTo>
                    <a:pt x="185" y="1"/>
                    <a:pt x="150" y="27"/>
                    <a:pt x="141" y="79"/>
                  </a:cubicBezTo>
                  <a:cubicBezTo>
                    <a:pt x="141" y="430"/>
                    <a:pt x="158" y="798"/>
                    <a:pt x="176" y="1166"/>
                  </a:cubicBezTo>
                  <a:cubicBezTo>
                    <a:pt x="1" y="4532"/>
                    <a:pt x="930" y="7881"/>
                    <a:pt x="2823" y="10669"/>
                  </a:cubicBezTo>
                  <a:cubicBezTo>
                    <a:pt x="3560" y="11738"/>
                    <a:pt x="4576" y="12790"/>
                    <a:pt x="5926" y="12948"/>
                  </a:cubicBezTo>
                  <a:cubicBezTo>
                    <a:pt x="6044" y="12960"/>
                    <a:pt x="6162" y="12966"/>
                    <a:pt x="6280" y="12966"/>
                  </a:cubicBezTo>
                  <a:cubicBezTo>
                    <a:pt x="7203" y="12966"/>
                    <a:pt x="8121" y="12595"/>
                    <a:pt x="8556" y="11756"/>
                  </a:cubicBezTo>
                  <a:cubicBezTo>
                    <a:pt x="8594" y="11681"/>
                    <a:pt x="8524" y="11614"/>
                    <a:pt x="8456" y="11614"/>
                  </a:cubicBezTo>
                  <a:cubicBezTo>
                    <a:pt x="8428" y="11614"/>
                    <a:pt x="8401" y="11625"/>
                    <a:pt x="8381" y="11650"/>
                  </a:cubicBezTo>
                  <a:cubicBezTo>
                    <a:pt x="7854" y="12353"/>
                    <a:pt x="7128" y="12665"/>
                    <a:pt x="6376" y="12665"/>
                  </a:cubicBezTo>
                  <a:cubicBezTo>
                    <a:pt x="5702" y="12665"/>
                    <a:pt x="5007" y="12414"/>
                    <a:pt x="4419" y="11966"/>
                  </a:cubicBezTo>
                  <a:cubicBezTo>
                    <a:pt x="3314" y="11142"/>
                    <a:pt x="2595" y="9862"/>
                    <a:pt x="2017" y="8652"/>
                  </a:cubicBezTo>
                  <a:cubicBezTo>
                    <a:pt x="1386" y="7302"/>
                    <a:pt x="947" y="5865"/>
                    <a:pt x="719" y="4392"/>
                  </a:cubicBezTo>
                  <a:lnTo>
                    <a:pt x="719" y="4392"/>
                  </a:lnTo>
                  <a:cubicBezTo>
                    <a:pt x="1105" y="5742"/>
                    <a:pt x="1789" y="7004"/>
                    <a:pt x="2718" y="8056"/>
                  </a:cubicBezTo>
                  <a:cubicBezTo>
                    <a:pt x="3864" y="9319"/>
                    <a:pt x="5469" y="9997"/>
                    <a:pt x="7102" y="9997"/>
                  </a:cubicBezTo>
                  <a:cubicBezTo>
                    <a:pt x="7919" y="9997"/>
                    <a:pt x="8743" y="9827"/>
                    <a:pt x="9520" y="9476"/>
                  </a:cubicBezTo>
                  <a:cubicBezTo>
                    <a:pt x="9664" y="9429"/>
                    <a:pt x="9590" y="9207"/>
                    <a:pt x="9456" y="9207"/>
                  </a:cubicBezTo>
                  <a:cubicBezTo>
                    <a:pt x="9443" y="9207"/>
                    <a:pt x="9429" y="9209"/>
                    <a:pt x="9415" y="9213"/>
                  </a:cubicBezTo>
                  <a:cubicBezTo>
                    <a:pt x="8643" y="9518"/>
                    <a:pt x="7858" y="9668"/>
                    <a:pt x="7093" y="9668"/>
                  </a:cubicBezTo>
                  <a:cubicBezTo>
                    <a:pt x="5304" y="9668"/>
                    <a:pt x="3622" y="8846"/>
                    <a:pt x="2455" y="7250"/>
                  </a:cubicBezTo>
                  <a:cubicBezTo>
                    <a:pt x="1368" y="5760"/>
                    <a:pt x="790" y="3954"/>
                    <a:pt x="509" y="2113"/>
                  </a:cubicBezTo>
                  <a:cubicBezTo>
                    <a:pt x="492" y="1587"/>
                    <a:pt x="474" y="1061"/>
                    <a:pt x="474" y="518"/>
                  </a:cubicBezTo>
                  <a:cubicBezTo>
                    <a:pt x="474" y="445"/>
                    <a:pt x="425" y="408"/>
                    <a:pt x="358" y="408"/>
                  </a:cubicBezTo>
                  <a:cubicBezTo>
                    <a:pt x="345" y="408"/>
                    <a:pt x="331" y="410"/>
                    <a:pt x="316" y="413"/>
                  </a:cubicBezTo>
                  <a:cubicBezTo>
                    <a:pt x="316" y="307"/>
                    <a:pt x="299" y="185"/>
                    <a:pt x="299" y="79"/>
                  </a:cubicBezTo>
                  <a:cubicBezTo>
                    <a:pt x="290" y="27"/>
                    <a:pt x="255" y="1"/>
                    <a:pt x="220"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7"/>
            <p:cNvSpPr/>
            <p:nvPr/>
          </p:nvSpPr>
          <p:spPr>
            <a:xfrm>
              <a:off x="7565312" y="3499902"/>
              <a:ext cx="561309" cy="2732277"/>
            </a:xfrm>
            <a:custGeom>
              <a:avLst/>
              <a:gdLst/>
              <a:ahLst/>
              <a:cxnLst/>
              <a:rect l="l" t="t" r="r" b="b"/>
              <a:pathLst>
                <a:path w="8374" h="40762" extrusionOk="0">
                  <a:moveTo>
                    <a:pt x="4623" y="0"/>
                  </a:moveTo>
                  <a:cubicBezTo>
                    <a:pt x="4595" y="0"/>
                    <a:pt x="4569" y="18"/>
                    <a:pt x="4569" y="53"/>
                  </a:cubicBezTo>
                  <a:cubicBezTo>
                    <a:pt x="4551" y="544"/>
                    <a:pt x="4516" y="1034"/>
                    <a:pt x="4463" y="1525"/>
                  </a:cubicBezTo>
                  <a:cubicBezTo>
                    <a:pt x="4446" y="1543"/>
                    <a:pt x="4428" y="1560"/>
                    <a:pt x="4428" y="1578"/>
                  </a:cubicBezTo>
                  <a:lnTo>
                    <a:pt x="4428" y="1736"/>
                  </a:lnTo>
                  <a:cubicBezTo>
                    <a:pt x="4271" y="3243"/>
                    <a:pt x="3920" y="4716"/>
                    <a:pt x="3359" y="6119"/>
                  </a:cubicBezTo>
                  <a:cubicBezTo>
                    <a:pt x="2973" y="7083"/>
                    <a:pt x="2500" y="7994"/>
                    <a:pt x="1939" y="8854"/>
                  </a:cubicBezTo>
                  <a:cubicBezTo>
                    <a:pt x="1378" y="9730"/>
                    <a:pt x="589" y="10431"/>
                    <a:pt x="28" y="11308"/>
                  </a:cubicBezTo>
                  <a:cubicBezTo>
                    <a:pt x="0" y="11363"/>
                    <a:pt x="49" y="11429"/>
                    <a:pt x="105" y="11429"/>
                  </a:cubicBezTo>
                  <a:cubicBezTo>
                    <a:pt x="120" y="11429"/>
                    <a:pt x="136" y="11424"/>
                    <a:pt x="151" y="11413"/>
                  </a:cubicBezTo>
                  <a:cubicBezTo>
                    <a:pt x="1676" y="10379"/>
                    <a:pt x="2798" y="8170"/>
                    <a:pt x="3499" y="6504"/>
                  </a:cubicBezTo>
                  <a:cubicBezTo>
                    <a:pt x="3920" y="5487"/>
                    <a:pt x="4253" y="4436"/>
                    <a:pt x="4463" y="3349"/>
                  </a:cubicBezTo>
                  <a:cubicBezTo>
                    <a:pt x="4656" y="15866"/>
                    <a:pt x="5989" y="28384"/>
                    <a:pt x="8022" y="40726"/>
                  </a:cubicBezTo>
                  <a:cubicBezTo>
                    <a:pt x="8128" y="40726"/>
                    <a:pt x="8250" y="40744"/>
                    <a:pt x="8373" y="40761"/>
                  </a:cubicBezTo>
                  <a:cubicBezTo>
                    <a:pt x="6287" y="28103"/>
                    <a:pt x="5182" y="15358"/>
                    <a:pt x="4586" y="2542"/>
                  </a:cubicBezTo>
                  <a:cubicBezTo>
                    <a:pt x="4691" y="1718"/>
                    <a:pt x="4726" y="894"/>
                    <a:pt x="4691" y="53"/>
                  </a:cubicBezTo>
                  <a:cubicBezTo>
                    <a:pt x="4683" y="18"/>
                    <a:pt x="4652" y="0"/>
                    <a:pt x="4623"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7"/>
            <p:cNvSpPr/>
            <p:nvPr/>
          </p:nvSpPr>
          <p:spPr>
            <a:xfrm>
              <a:off x="7618869" y="1414532"/>
              <a:ext cx="562985" cy="1202987"/>
            </a:xfrm>
            <a:custGeom>
              <a:avLst/>
              <a:gdLst/>
              <a:ahLst/>
              <a:cxnLst/>
              <a:rect l="l" t="t" r="r" b="b"/>
              <a:pathLst>
                <a:path w="8399" h="17947" extrusionOk="0">
                  <a:moveTo>
                    <a:pt x="4973" y="1"/>
                  </a:moveTo>
                  <a:cubicBezTo>
                    <a:pt x="4304" y="1"/>
                    <a:pt x="3586" y="170"/>
                    <a:pt x="2946" y="360"/>
                  </a:cubicBezTo>
                  <a:lnTo>
                    <a:pt x="1981" y="1500"/>
                  </a:lnTo>
                  <a:cubicBezTo>
                    <a:pt x="2472" y="5059"/>
                    <a:pt x="1789" y="8688"/>
                    <a:pt x="0" y="11809"/>
                  </a:cubicBezTo>
                  <a:cubicBezTo>
                    <a:pt x="877" y="12598"/>
                    <a:pt x="1420" y="13667"/>
                    <a:pt x="1999" y="14701"/>
                  </a:cubicBezTo>
                  <a:cubicBezTo>
                    <a:pt x="2560" y="15718"/>
                    <a:pt x="3209" y="16753"/>
                    <a:pt x="4190" y="17401"/>
                  </a:cubicBezTo>
                  <a:cubicBezTo>
                    <a:pt x="4702" y="17746"/>
                    <a:pt x="5343" y="17947"/>
                    <a:pt x="5965" y="17947"/>
                  </a:cubicBezTo>
                  <a:cubicBezTo>
                    <a:pt x="6514" y="17947"/>
                    <a:pt x="7049" y="17790"/>
                    <a:pt x="7469" y="17436"/>
                  </a:cubicBezTo>
                  <a:cubicBezTo>
                    <a:pt x="8153" y="16893"/>
                    <a:pt x="8398" y="15946"/>
                    <a:pt x="8380" y="15070"/>
                  </a:cubicBezTo>
                  <a:cubicBezTo>
                    <a:pt x="8345" y="14193"/>
                    <a:pt x="8065" y="13351"/>
                    <a:pt x="7855" y="12492"/>
                  </a:cubicBezTo>
                  <a:cubicBezTo>
                    <a:pt x="7399" y="10634"/>
                    <a:pt x="7188" y="8706"/>
                    <a:pt x="7276" y="6795"/>
                  </a:cubicBezTo>
                  <a:cubicBezTo>
                    <a:pt x="7346" y="5252"/>
                    <a:pt x="7592" y="3726"/>
                    <a:pt x="7364" y="2219"/>
                  </a:cubicBezTo>
                  <a:cubicBezTo>
                    <a:pt x="7311" y="1658"/>
                    <a:pt x="7101" y="1132"/>
                    <a:pt x="6750" y="694"/>
                  </a:cubicBezTo>
                  <a:cubicBezTo>
                    <a:pt x="6297" y="179"/>
                    <a:pt x="5660" y="1"/>
                    <a:pt x="4973"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7"/>
            <p:cNvSpPr/>
            <p:nvPr/>
          </p:nvSpPr>
          <p:spPr>
            <a:xfrm>
              <a:off x="7349744" y="2030537"/>
              <a:ext cx="975421" cy="987218"/>
            </a:xfrm>
            <a:custGeom>
              <a:avLst/>
              <a:gdLst/>
              <a:ahLst/>
              <a:cxnLst/>
              <a:rect l="l" t="t" r="r" b="b"/>
              <a:pathLst>
                <a:path w="14552" h="14728" extrusionOk="0">
                  <a:moveTo>
                    <a:pt x="9298" y="0"/>
                  </a:moveTo>
                  <a:cubicBezTo>
                    <a:pt x="9185" y="0"/>
                    <a:pt x="9072" y="3"/>
                    <a:pt x="8959" y="6"/>
                  </a:cubicBezTo>
                  <a:cubicBezTo>
                    <a:pt x="6575" y="94"/>
                    <a:pt x="4068" y="1163"/>
                    <a:pt x="2069" y="2461"/>
                  </a:cubicBezTo>
                  <a:cubicBezTo>
                    <a:pt x="1596" y="3741"/>
                    <a:pt x="895" y="4915"/>
                    <a:pt x="1" y="5932"/>
                  </a:cubicBezTo>
                  <a:cubicBezTo>
                    <a:pt x="614" y="6914"/>
                    <a:pt x="1263" y="7861"/>
                    <a:pt x="1982" y="8790"/>
                  </a:cubicBezTo>
                  <a:cubicBezTo>
                    <a:pt x="2245" y="8439"/>
                    <a:pt x="2525" y="8106"/>
                    <a:pt x="2788" y="7755"/>
                  </a:cubicBezTo>
                  <a:cubicBezTo>
                    <a:pt x="2981" y="8246"/>
                    <a:pt x="3086" y="8772"/>
                    <a:pt x="3279" y="9263"/>
                  </a:cubicBezTo>
                  <a:cubicBezTo>
                    <a:pt x="3472" y="9736"/>
                    <a:pt x="3647" y="10227"/>
                    <a:pt x="3787" y="10718"/>
                  </a:cubicBezTo>
                  <a:cubicBezTo>
                    <a:pt x="4085" y="11858"/>
                    <a:pt x="4085" y="13085"/>
                    <a:pt x="4085" y="14277"/>
                  </a:cubicBezTo>
                  <a:cubicBezTo>
                    <a:pt x="4162" y="14275"/>
                    <a:pt x="4238" y="14275"/>
                    <a:pt x="4315" y="14275"/>
                  </a:cubicBezTo>
                  <a:cubicBezTo>
                    <a:pt x="5009" y="14275"/>
                    <a:pt x="5703" y="14347"/>
                    <a:pt x="6382" y="14505"/>
                  </a:cubicBezTo>
                  <a:cubicBezTo>
                    <a:pt x="7252" y="14674"/>
                    <a:pt x="8138" y="14727"/>
                    <a:pt x="9024" y="14727"/>
                  </a:cubicBezTo>
                  <a:cubicBezTo>
                    <a:pt x="9799" y="14727"/>
                    <a:pt x="10575" y="14686"/>
                    <a:pt x="11344" y="14645"/>
                  </a:cubicBezTo>
                  <a:lnTo>
                    <a:pt x="13553" y="14505"/>
                  </a:lnTo>
                  <a:cubicBezTo>
                    <a:pt x="13588" y="12454"/>
                    <a:pt x="13903" y="10420"/>
                    <a:pt x="14096" y="8369"/>
                  </a:cubicBezTo>
                  <a:cubicBezTo>
                    <a:pt x="14184" y="7317"/>
                    <a:pt x="14552" y="6370"/>
                    <a:pt x="14412" y="5301"/>
                  </a:cubicBezTo>
                  <a:cubicBezTo>
                    <a:pt x="14289" y="4530"/>
                    <a:pt x="14026" y="3776"/>
                    <a:pt x="13658" y="3092"/>
                  </a:cubicBezTo>
                  <a:cubicBezTo>
                    <a:pt x="13219" y="2163"/>
                    <a:pt x="12729" y="1234"/>
                    <a:pt x="11905" y="655"/>
                  </a:cubicBezTo>
                  <a:cubicBezTo>
                    <a:pt x="11156" y="140"/>
                    <a:pt x="10213" y="0"/>
                    <a:pt x="9298"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7"/>
            <p:cNvSpPr/>
            <p:nvPr/>
          </p:nvSpPr>
          <p:spPr>
            <a:xfrm>
              <a:off x="6608258" y="2002720"/>
              <a:ext cx="869647" cy="833250"/>
            </a:xfrm>
            <a:custGeom>
              <a:avLst/>
              <a:gdLst/>
              <a:ahLst/>
              <a:cxnLst/>
              <a:rect l="l" t="t" r="r" b="b"/>
              <a:pathLst>
                <a:path w="12974" h="12431" extrusionOk="0">
                  <a:moveTo>
                    <a:pt x="1788" y="1"/>
                  </a:moveTo>
                  <a:cubicBezTo>
                    <a:pt x="1788" y="579"/>
                    <a:pt x="2086" y="1123"/>
                    <a:pt x="2595" y="1403"/>
                  </a:cubicBezTo>
                  <a:lnTo>
                    <a:pt x="0" y="456"/>
                  </a:lnTo>
                  <a:lnTo>
                    <a:pt x="0" y="456"/>
                  </a:lnTo>
                  <a:cubicBezTo>
                    <a:pt x="70" y="1421"/>
                    <a:pt x="806" y="2227"/>
                    <a:pt x="1666" y="2648"/>
                  </a:cubicBezTo>
                  <a:cubicBezTo>
                    <a:pt x="2525" y="3069"/>
                    <a:pt x="3506" y="3174"/>
                    <a:pt x="4453" y="3279"/>
                  </a:cubicBezTo>
                  <a:cubicBezTo>
                    <a:pt x="5856" y="6277"/>
                    <a:pt x="6960" y="9433"/>
                    <a:pt x="8363" y="12431"/>
                  </a:cubicBezTo>
                  <a:cubicBezTo>
                    <a:pt x="9958" y="11186"/>
                    <a:pt x="11483" y="9889"/>
                    <a:pt x="12973" y="8521"/>
                  </a:cubicBezTo>
                  <a:lnTo>
                    <a:pt x="11659" y="6435"/>
                  </a:lnTo>
                  <a:cubicBezTo>
                    <a:pt x="10800" y="7329"/>
                    <a:pt x="9958" y="8241"/>
                    <a:pt x="9099" y="9152"/>
                  </a:cubicBezTo>
                  <a:cubicBezTo>
                    <a:pt x="8643" y="7872"/>
                    <a:pt x="6119" y="4050"/>
                    <a:pt x="5628" y="3244"/>
                  </a:cubicBezTo>
                  <a:cubicBezTo>
                    <a:pt x="4751" y="1789"/>
                    <a:pt x="3278" y="825"/>
                    <a:pt x="1788"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7"/>
            <p:cNvSpPr/>
            <p:nvPr/>
          </p:nvSpPr>
          <p:spPr>
            <a:xfrm>
              <a:off x="6875105" y="2147438"/>
              <a:ext cx="108052" cy="140830"/>
            </a:xfrm>
            <a:custGeom>
              <a:avLst/>
              <a:gdLst/>
              <a:ahLst/>
              <a:cxnLst/>
              <a:rect l="l" t="t" r="r" b="b"/>
              <a:pathLst>
                <a:path w="1612" h="2101" extrusionOk="0">
                  <a:moveTo>
                    <a:pt x="1311" y="0"/>
                  </a:moveTo>
                  <a:cubicBezTo>
                    <a:pt x="1161" y="0"/>
                    <a:pt x="1007" y="97"/>
                    <a:pt x="998" y="296"/>
                  </a:cubicBezTo>
                  <a:cubicBezTo>
                    <a:pt x="945" y="910"/>
                    <a:pt x="577" y="1348"/>
                    <a:pt x="139" y="1751"/>
                  </a:cubicBezTo>
                  <a:cubicBezTo>
                    <a:pt x="1" y="1859"/>
                    <a:pt x="104" y="2100"/>
                    <a:pt x="262" y="2100"/>
                  </a:cubicBezTo>
                  <a:cubicBezTo>
                    <a:pt x="284" y="2100"/>
                    <a:pt x="308" y="2095"/>
                    <a:pt x="332" y="2084"/>
                  </a:cubicBezTo>
                  <a:cubicBezTo>
                    <a:pt x="1086" y="1821"/>
                    <a:pt x="1489" y="1050"/>
                    <a:pt x="1594" y="296"/>
                  </a:cubicBezTo>
                  <a:cubicBezTo>
                    <a:pt x="1612" y="101"/>
                    <a:pt x="1464" y="0"/>
                    <a:pt x="1311"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7"/>
            <p:cNvSpPr/>
            <p:nvPr/>
          </p:nvSpPr>
          <p:spPr>
            <a:xfrm>
              <a:off x="6909089" y="2168686"/>
              <a:ext cx="102288" cy="162816"/>
            </a:xfrm>
            <a:custGeom>
              <a:avLst/>
              <a:gdLst/>
              <a:ahLst/>
              <a:cxnLst/>
              <a:rect l="l" t="t" r="r" b="b"/>
              <a:pathLst>
                <a:path w="1526" h="2429" extrusionOk="0">
                  <a:moveTo>
                    <a:pt x="1341" y="1"/>
                  </a:moveTo>
                  <a:cubicBezTo>
                    <a:pt x="1301" y="1"/>
                    <a:pt x="1260" y="16"/>
                    <a:pt x="1227" y="49"/>
                  </a:cubicBezTo>
                  <a:cubicBezTo>
                    <a:pt x="1017" y="330"/>
                    <a:pt x="842" y="645"/>
                    <a:pt x="719" y="978"/>
                  </a:cubicBezTo>
                  <a:cubicBezTo>
                    <a:pt x="544" y="1311"/>
                    <a:pt x="281" y="1574"/>
                    <a:pt x="105" y="1890"/>
                  </a:cubicBezTo>
                  <a:cubicBezTo>
                    <a:pt x="0" y="2065"/>
                    <a:pt x="70" y="2276"/>
                    <a:pt x="228" y="2381"/>
                  </a:cubicBezTo>
                  <a:lnTo>
                    <a:pt x="263" y="2398"/>
                  </a:lnTo>
                  <a:cubicBezTo>
                    <a:pt x="303" y="2418"/>
                    <a:pt x="349" y="2428"/>
                    <a:pt x="398" y="2428"/>
                  </a:cubicBezTo>
                  <a:cubicBezTo>
                    <a:pt x="479" y="2428"/>
                    <a:pt x="566" y="2401"/>
                    <a:pt x="631" y="2346"/>
                  </a:cubicBezTo>
                  <a:lnTo>
                    <a:pt x="649" y="2346"/>
                  </a:lnTo>
                  <a:cubicBezTo>
                    <a:pt x="649" y="2346"/>
                    <a:pt x="649" y="2328"/>
                    <a:pt x="649" y="2328"/>
                  </a:cubicBezTo>
                  <a:cubicBezTo>
                    <a:pt x="754" y="2206"/>
                    <a:pt x="842" y="2065"/>
                    <a:pt x="912" y="1925"/>
                  </a:cubicBezTo>
                  <a:cubicBezTo>
                    <a:pt x="1035" y="1732"/>
                    <a:pt x="1157" y="1504"/>
                    <a:pt x="1245" y="1294"/>
                  </a:cubicBezTo>
                  <a:cubicBezTo>
                    <a:pt x="1455" y="943"/>
                    <a:pt x="1525" y="523"/>
                    <a:pt x="1490" y="119"/>
                  </a:cubicBezTo>
                  <a:cubicBezTo>
                    <a:pt x="1469" y="43"/>
                    <a:pt x="1406" y="1"/>
                    <a:pt x="1341"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7"/>
            <p:cNvSpPr/>
            <p:nvPr/>
          </p:nvSpPr>
          <p:spPr>
            <a:xfrm>
              <a:off x="6919948" y="2225394"/>
              <a:ext cx="129033" cy="176088"/>
            </a:xfrm>
            <a:custGeom>
              <a:avLst/>
              <a:gdLst/>
              <a:ahLst/>
              <a:cxnLst/>
              <a:rect l="l" t="t" r="r" b="b"/>
              <a:pathLst>
                <a:path w="1925" h="2627" extrusionOk="0">
                  <a:moveTo>
                    <a:pt x="1565" y="1"/>
                  </a:moveTo>
                  <a:cubicBezTo>
                    <a:pt x="1495" y="1"/>
                    <a:pt x="1425" y="45"/>
                    <a:pt x="1398" y="132"/>
                  </a:cubicBezTo>
                  <a:cubicBezTo>
                    <a:pt x="1223" y="816"/>
                    <a:pt x="960" y="1552"/>
                    <a:pt x="347" y="1956"/>
                  </a:cubicBezTo>
                  <a:cubicBezTo>
                    <a:pt x="1" y="2177"/>
                    <a:pt x="233" y="2627"/>
                    <a:pt x="536" y="2627"/>
                  </a:cubicBezTo>
                  <a:cubicBezTo>
                    <a:pt x="617" y="2627"/>
                    <a:pt x="703" y="2595"/>
                    <a:pt x="785" y="2517"/>
                  </a:cubicBezTo>
                  <a:cubicBezTo>
                    <a:pt x="1434" y="1886"/>
                    <a:pt x="1924" y="1062"/>
                    <a:pt x="1732" y="132"/>
                  </a:cubicBezTo>
                  <a:cubicBezTo>
                    <a:pt x="1705" y="45"/>
                    <a:pt x="1635" y="1"/>
                    <a:pt x="1565"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47"/>
            <p:cNvSpPr/>
            <p:nvPr/>
          </p:nvSpPr>
          <p:spPr>
            <a:xfrm>
              <a:off x="7497813" y="2004061"/>
              <a:ext cx="1073016" cy="1948294"/>
            </a:xfrm>
            <a:custGeom>
              <a:avLst/>
              <a:gdLst/>
              <a:ahLst/>
              <a:cxnLst/>
              <a:rect l="l" t="t" r="r" b="b"/>
              <a:pathLst>
                <a:path w="16008" h="29066" extrusionOk="0">
                  <a:moveTo>
                    <a:pt x="9016" y="0"/>
                  </a:moveTo>
                  <a:cubicBezTo>
                    <a:pt x="8792" y="0"/>
                    <a:pt x="8795" y="460"/>
                    <a:pt x="8784" y="1138"/>
                  </a:cubicBezTo>
                  <a:cubicBezTo>
                    <a:pt x="8766" y="2803"/>
                    <a:pt x="8223" y="4258"/>
                    <a:pt x="7557" y="5766"/>
                  </a:cubicBezTo>
                  <a:cubicBezTo>
                    <a:pt x="6645" y="7870"/>
                    <a:pt x="5470" y="9816"/>
                    <a:pt x="4348" y="11797"/>
                  </a:cubicBezTo>
                  <a:cubicBezTo>
                    <a:pt x="3752" y="12831"/>
                    <a:pt x="3086" y="13918"/>
                    <a:pt x="1999" y="14444"/>
                  </a:cubicBezTo>
                  <a:cubicBezTo>
                    <a:pt x="1631" y="14620"/>
                    <a:pt x="1193" y="14742"/>
                    <a:pt x="1017" y="15110"/>
                  </a:cubicBezTo>
                  <a:cubicBezTo>
                    <a:pt x="947" y="15268"/>
                    <a:pt x="912" y="15426"/>
                    <a:pt x="912" y="15584"/>
                  </a:cubicBezTo>
                  <a:lnTo>
                    <a:pt x="474" y="20668"/>
                  </a:lnTo>
                  <a:cubicBezTo>
                    <a:pt x="228" y="23456"/>
                    <a:pt x="1" y="26296"/>
                    <a:pt x="421" y="29066"/>
                  </a:cubicBezTo>
                  <a:cubicBezTo>
                    <a:pt x="4103" y="24052"/>
                    <a:pt x="8644" y="19739"/>
                    <a:pt x="13816" y="16303"/>
                  </a:cubicBezTo>
                  <a:cubicBezTo>
                    <a:pt x="14815" y="15654"/>
                    <a:pt x="15954" y="14830"/>
                    <a:pt x="16007" y="13620"/>
                  </a:cubicBezTo>
                  <a:cubicBezTo>
                    <a:pt x="16007" y="13322"/>
                    <a:pt x="15972" y="13007"/>
                    <a:pt x="15884" y="12709"/>
                  </a:cubicBezTo>
                  <a:cubicBezTo>
                    <a:pt x="15078" y="9115"/>
                    <a:pt x="13553" y="5713"/>
                    <a:pt x="11414" y="2698"/>
                  </a:cubicBezTo>
                  <a:cubicBezTo>
                    <a:pt x="10888" y="1944"/>
                    <a:pt x="10309" y="1208"/>
                    <a:pt x="9678" y="507"/>
                  </a:cubicBezTo>
                  <a:cubicBezTo>
                    <a:pt x="9351" y="154"/>
                    <a:pt x="9146" y="0"/>
                    <a:pt x="9016"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47"/>
            <p:cNvSpPr/>
            <p:nvPr/>
          </p:nvSpPr>
          <p:spPr>
            <a:xfrm>
              <a:off x="7542857" y="2063516"/>
              <a:ext cx="630752" cy="1010008"/>
            </a:xfrm>
            <a:custGeom>
              <a:avLst/>
              <a:gdLst/>
              <a:ahLst/>
              <a:cxnLst/>
              <a:rect l="l" t="t" r="r" b="b"/>
              <a:pathLst>
                <a:path w="9410" h="15068" extrusionOk="0">
                  <a:moveTo>
                    <a:pt x="9164" y="1"/>
                  </a:moveTo>
                  <a:cubicBezTo>
                    <a:pt x="9037" y="1"/>
                    <a:pt x="8901" y="84"/>
                    <a:pt x="8883" y="251"/>
                  </a:cubicBezTo>
                  <a:cubicBezTo>
                    <a:pt x="8585" y="3319"/>
                    <a:pt x="7744" y="6247"/>
                    <a:pt x="6043" y="8859"/>
                  </a:cubicBezTo>
                  <a:cubicBezTo>
                    <a:pt x="4395" y="11383"/>
                    <a:pt x="2309" y="13014"/>
                    <a:pt x="65" y="14942"/>
                  </a:cubicBezTo>
                  <a:cubicBezTo>
                    <a:pt x="1" y="14990"/>
                    <a:pt x="68" y="15067"/>
                    <a:pt x="134" y="15067"/>
                  </a:cubicBezTo>
                  <a:cubicBezTo>
                    <a:pt x="140" y="15067"/>
                    <a:pt x="146" y="15067"/>
                    <a:pt x="153" y="15065"/>
                  </a:cubicBezTo>
                  <a:cubicBezTo>
                    <a:pt x="5517" y="12646"/>
                    <a:pt x="8883" y="5826"/>
                    <a:pt x="9392" y="251"/>
                  </a:cubicBezTo>
                  <a:cubicBezTo>
                    <a:pt x="9409" y="84"/>
                    <a:pt x="9291" y="1"/>
                    <a:pt x="9164"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7"/>
            <p:cNvSpPr/>
            <p:nvPr/>
          </p:nvSpPr>
          <p:spPr>
            <a:xfrm>
              <a:off x="7541115" y="3067559"/>
              <a:ext cx="156716" cy="119112"/>
            </a:xfrm>
            <a:custGeom>
              <a:avLst/>
              <a:gdLst/>
              <a:ahLst/>
              <a:cxnLst/>
              <a:rect l="l" t="t" r="r" b="b"/>
              <a:pathLst>
                <a:path w="2338" h="1777" extrusionOk="0">
                  <a:moveTo>
                    <a:pt x="2166" y="0"/>
                  </a:moveTo>
                  <a:cubicBezTo>
                    <a:pt x="2134" y="0"/>
                    <a:pt x="2105" y="15"/>
                    <a:pt x="2089" y="51"/>
                  </a:cubicBezTo>
                  <a:cubicBezTo>
                    <a:pt x="1827" y="507"/>
                    <a:pt x="1634" y="980"/>
                    <a:pt x="1476" y="1489"/>
                  </a:cubicBezTo>
                  <a:lnTo>
                    <a:pt x="231" y="892"/>
                  </a:lnTo>
                  <a:cubicBezTo>
                    <a:pt x="217" y="886"/>
                    <a:pt x="202" y="884"/>
                    <a:pt x="188" y="884"/>
                  </a:cubicBezTo>
                  <a:cubicBezTo>
                    <a:pt x="83" y="884"/>
                    <a:pt x="0" y="1041"/>
                    <a:pt x="108" y="1103"/>
                  </a:cubicBezTo>
                  <a:lnTo>
                    <a:pt x="1493" y="1752"/>
                  </a:lnTo>
                  <a:cubicBezTo>
                    <a:pt x="1516" y="1768"/>
                    <a:pt x="1540" y="1776"/>
                    <a:pt x="1563" y="1776"/>
                  </a:cubicBezTo>
                  <a:cubicBezTo>
                    <a:pt x="1613" y="1776"/>
                    <a:pt x="1657" y="1741"/>
                    <a:pt x="1669" y="1681"/>
                  </a:cubicBezTo>
                  <a:cubicBezTo>
                    <a:pt x="1827" y="1155"/>
                    <a:pt x="2037" y="647"/>
                    <a:pt x="2300" y="174"/>
                  </a:cubicBezTo>
                  <a:cubicBezTo>
                    <a:pt x="2337" y="87"/>
                    <a:pt x="2243" y="0"/>
                    <a:pt x="2166"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7"/>
            <p:cNvSpPr/>
            <p:nvPr/>
          </p:nvSpPr>
          <p:spPr>
            <a:xfrm>
              <a:off x="7681140" y="2872032"/>
              <a:ext cx="239766" cy="236214"/>
            </a:xfrm>
            <a:custGeom>
              <a:avLst/>
              <a:gdLst/>
              <a:ahLst/>
              <a:cxnLst/>
              <a:rect l="l" t="t" r="r" b="b"/>
              <a:pathLst>
                <a:path w="3577" h="3524" extrusionOk="0">
                  <a:moveTo>
                    <a:pt x="3435" y="1"/>
                  </a:moveTo>
                  <a:cubicBezTo>
                    <a:pt x="3362" y="1"/>
                    <a:pt x="3288" y="49"/>
                    <a:pt x="3279" y="145"/>
                  </a:cubicBezTo>
                  <a:cubicBezTo>
                    <a:pt x="3226" y="671"/>
                    <a:pt x="3156" y="1197"/>
                    <a:pt x="3104" y="1723"/>
                  </a:cubicBezTo>
                  <a:cubicBezTo>
                    <a:pt x="2901" y="1671"/>
                    <a:pt x="2680" y="1625"/>
                    <a:pt x="2467" y="1625"/>
                  </a:cubicBezTo>
                  <a:cubicBezTo>
                    <a:pt x="2181" y="1625"/>
                    <a:pt x="1909" y="1708"/>
                    <a:pt x="1719" y="1969"/>
                  </a:cubicBezTo>
                  <a:cubicBezTo>
                    <a:pt x="1648" y="2056"/>
                    <a:pt x="1596" y="2161"/>
                    <a:pt x="1578" y="2267"/>
                  </a:cubicBezTo>
                  <a:cubicBezTo>
                    <a:pt x="1508" y="2582"/>
                    <a:pt x="1596" y="2617"/>
                    <a:pt x="1315" y="2880"/>
                  </a:cubicBezTo>
                  <a:cubicBezTo>
                    <a:pt x="1178" y="3009"/>
                    <a:pt x="1113" y="3053"/>
                    <a:pt x="1044" y="3053"/>
                  </a:cubicBezTo>
                  <a:cubicBezTo>
                    <a:pt x="973" y="3053"/>
                    <a:pt x="898" y="3004"/>
                    <a:pt x="737" y="2950"/>
                  </a:cubicBezTo>
                  <a:cubicBezTo>
                    <a:pt x="544" y="2880"/>
                    <a:pt x="334" y="2828"/>
                    <a:pt x="141" y="2828"/>
                  </a:cubicBezTo>
                  <a:cubicBezTo>
                    <a:pt x="18" y="2828"/>
                    <a:pt x="0" y="3003"/>
                    <a:pt x="106" y="3021"/>
                  </a:cubicBezTo>
                  <a:cubicBezTo>
                    <a:pt x="491" y="3143"/>
                    <a:pt x="842" y="3424"/>
                    <a:pt x="1210" y="3494"/>
                  </a:cubicBezTo>
                  <a:cubicBezTo>
                    <a:pt x="1256" y="3514"/>
                    <a:pt x="1305" y="3523"/>
                    <a:pt x="1354" y="3523"/>
                  </a:cubicBezTo>
                  <a:cubicBezTo>
                    <a:pt x="1436" y="3523"/>
                    <a:pt x="1519" y="3496"/>
                    <a:pt x="1596" y="3441"/>
                  </a:cubicBezTo>
                  <a:cubicBezTo>
                    <a:pt x="1754" y="3319"/>
                    <a:pt x="1841" y="3126"/>
                    <a:pt x="1859" y="2933"/>
                  </a:cubicBezTo>
                  <a:cubicBezTo>
                    <a:pt x="1929" y="2565"/>
                    <a:pt x="1684" y="2214"/>
                    <a:pt x="2297" y="1969"/>
                  </a:cubicBezTo>
                  <a:cubicBezTo>
                    <a:pt x="2360" y="1942"/>
                    <a:pt x="2435" y="1931"/>
                    <a:pt x="2515" y="1931"/>
                  </a:cubicBezTo>
                  <a:cubicBezTo>
                    <a:pt x="2747" y="1931"/>
                    <a:pt x="3026" y="2022"/>
                    <a:pt x="3209" y="2074"/>
                  </a:cubicBezTo>
                  <a:cubicBezTo>
                    <a:pt x="3222" y="2079"/>
                    <a:pt x="3236" y="2082"/>
                    <a:pt x="3250" y="2082"/>
                  </a:cubicBezTo>
                  <a:cubicBezTo>
                    <a:pt x="3326" y="2082"/>
                    <a:pt x="3402" y="2005"/>
                    <a:pt x="3402" y="1916"/>
                  </a:cubicBezTo>
                  <a:lnTo>
                    <a:pt x="3577" y="145"/>
                  </a:lnTo>
                  <a:cubicBezTo>
                    <a:pt x="3577" y="49"/>
                    <a:pt x="3507" y="1"/>
                    <a:pt x="3435"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7"/>
            <p:cNvSpPr/>
            <p:nvPr/>
          </p:nvSpPr>
          <p:spPr>
            <a:xfrm>
              <a:off x="7890006" y="2241414"/>
              <a:ext cx="411698" cy="693828"/>
            </a:xfrm>
            <a:custGeom>
              <a:avLst/>
              <a:gdLst/>
              <a:ahLst/>
              <a:cxnLst/>
              <a:rect l="l" t="t" r="r" b="b"/>
              <a:pathLst>
                <a:path w="6142" h="10351" extrusionOk="0">
                  <a:moveTo>
                    <a:pt x="5984" y="0"/>
                  </a:moveTo>
                  <a:cubicBezTo>
                    <a:pt x="5901" y="0"/>
                    <a:pt x="5816" y="62"/>
                    <a:pt x="5826" y="174"/>
                  </a:cubicBezTo>
                  <a:cubicBezTo>
                    <a:pt x="5826" y="489"/>
                    <a:pt x="5948" y="1366"/>
                    <a:pt x="5773" y="1629"/>
                  </a:cubicBezTo>
                  <a:cubicBezTo>
                    <a:pt x="5528" y="1997"/>
                    <a:pt x="4984" y="1910"/>
                    <a:pt x="4563" y="1962"/>
                  </a:cubicBezTo>
                  <a:cubicBezTo>
                    <a:pt x="4441" y="1962"/>
                    <a:pt x="4371" y="2067"/>
                    <a:pt x="4388" y="2172"/>
                  </a:cubicBezTo>
                  <a:cubicBezTo>
                    <a:pt x="4528" y="2558"/>
                    <a:pt x="4774" y="3049"/>
                    <a:pt x="4791" y="3470"/>
                  </a:cubicBezTo>
                  <a:cubicBezTo>
                    <a:pt x="4809" y="4048"/>
                    <a:pt x="4353" y="3943"/>
                    <a:pt x="3810" y="3996"/>
                  </a:cubicBezTo>
                  <a:cubicBezTo>
                    <a:pt x="3704" y="4013"/>
                    <a:pt x="3617" y="4119"/>
                    <a:pt x="3652" y="4224"/>
                  </a:cubicBezTo>
                  <a:cubicBezTo>
                    <a:pt x="3722" y="4469"/>
                    <a:pt x="4020" y="5118"/>
                    <a:pt x="3985" y="5381"/>
                  </a:cubicBezTo>
                  <a:cubicBezTo>
                    <a:pt x="3897" y="5977"/>
                    <a:pt x="3266" y="6047"/>
                    <a:pt x="2810" y="6065"/>
                  </a:cubicBezTo>
                  <a:cubicBezTo>
                    <a:pt x="2723" y="6065"/>
                    <a:pt x="2652" y="6152"/>
                    <a:pt x="2652" y="6240"/>
                  </a:cubicBezTo>
                  <a:cubicBezTo>
                    <a:pt x="2670" y="6433"/>
                    <a:pt x="2933" y="7555"/>
                    <a:pt x="2845" y="7713"/>
                  </a:cubicBezTo>
                  <a:cubicBezTo>
                    <a:pt x="2687" y="7993"/>
                    <a:pt x="1828" y="7940"/>
                    <a:pt x="1513" y="8011"/>
                  </a:cubicBezTo>
                  <a:cubicBezTo>
                    <a:pt x="1425" y="8028"/>
                    <a:pt x="1390" y="8081"/>
                    <a:pt x="1390" y="8168"/>
                  </a:cubicBezTo>
                  <a:cubicBezTo>
                    <a:pt x="1390" y="8396"/>
                    <a:pt x="1530" y="9641"/>
                    <a:pt x="1390" y="9781"/>
                  </a:cubicBezTo>
                  <a:cubicBezTo>
                    <a:pt x="1314" y="9853"/>
                    <a:pt x="1220" y="9881"/>
                    <a:pt x="1117" y="9881"/>
                  </a:cubicBezTo>
                  <a:cubicBezTo>
                    <a:pt x="818" y="9881"/>
                    <a:pt x="441" y="9645"/>
                    <a:pt x="180" y="9553"/>
                  </a:cubicBezTo>
                  <a:cubicBezTo>
                    <a:pt x="166" y="9547"/>
                    <a:pt x="152" y="9544"/>
                    <a:pt x="139" y="9544"/>
                  </a:cubicBezTo>
                  <a:cubicBezTo>
                    <a:pt x="44" y="9544"/>
                    <a:pt x="0" y="9700"/>
                    <a:pt x="93" y="9746"/>
                  </a:cubicBezTo>
                  <a:cubicBezTo>
                    <a:pt x="549" y="9992"/>
                    <a:pt x="1004" y="10184"/>
                    <a:pt x="1495" y="10342"/>
                  </a:cubicBezTo>
                  <a:cubicBezTo>
                    <a:pt x="1511" y="10348"/>
                    <a:pt x="1527" y="10350"/>
                    <a:pt x="1542" y="10350"/>
                  </a:cubicBezTo>
                  <a:cubicBezTo>
                    <a:pt x="1626" y="10350"/>
                    <a:pt x="1691" y="10274"/>
                    <a:pt x="1706" y="10184"/>
                  </a:cubicBezTo>
                  <a:cubicBezTo>
                    <a:pt x="1706" y="9781"/>
                    <a:pt x="1601" y="9168"/>
                    <a:pt x="1723" y="8764"/>
                  </a:cubicBezTo>
                  <a:cubicBezTo>
                    <a:pt x="1896" y="8214"/>
                    <a:pt x="2394" y="8186"/>
                    <a:pt x="2900" y="8186"/>
                  </a:cubicBezTo>
                  <a:cubicBezTo>
                    <a:pt x="2958" y="8186"/>
                    <a:pt x="3016" y="8186"/>
                    <a:pt x="3073" y="8186"/>
                  </a:cubicBezTo>
                  <a:cubicBezTo>
                    <a:pt x="3196" y="8186"/>
                    <a:pt x="3266" y="8081"/>
                    <a:pt x="3249" y="7975"/>
                  </a:cubicBezTo>
                  <a:cubicBezTo>
                    <a:pt x="3161" y="7625"/>
                    <a:pt x="3091" y="7274"/>
                    <a:pt x="3073" y="6924"/>
                  </a:cubicBezTo>
                  <a:cubicBezTo>
                    <a:pt x="3073" y="6398"/>
                    <a:pt x="3038" y="6468"/>
                    <a:pt x="3494" y="6363"/>
                  </a:cubicBezTo>
                  <a:cubicBezTo>
                    <a:pt x="3774" y="6292"/>
                    <a:pt x="4090" y="6415"/>
                    <a:pt x="4318" y="6152"/>
                  </a:cubicBezTo>
                  <a:cubicBezTo>
                    <a:pt x="4634" y="5749"/>
                    <a:pt x="4248" y="4802"/>
                    <a:pt x="4055" y="4294"/>
                  </a:cubicBezTo>
                  <a:cubicBezTo>
                    <a:pt x="4423" y="4241"/>
                    <a:pt x="4791" y="4189"/>
                    <a:pt x="5159" y="4119"/>
                  </a:cubicBezTo>
                  <a:cubicBezTo>
                    <a:pt x="5247" y="4101"/>
                    <a:pt x="5300" y="3996"/>
                    <a:pt x="5282" y="3908"/>
                  </a:cubicBezTo>
                  <a:cubicBezTo>
                    <a:pt x="5159" y="3347"/>
                    <a:pt x="5002" y="2786"/>
                    <a:pt x="4809" y="2260"/>
                  </a:cubicBezTo>
                  <a:lnTo>
                    <a:pt x="5966" y="2137"/>
                  </a:lnTo>
                  <a:cubicBezTo>
                    <a:pt x="6071" y="2120"/>
                    <a:pt x="6141" y="2050"/>
                    <a:pt x="6141" y="1962"/>
                  </a:cubicBezTo>
                  <a:lnTo>
                    <a:pt x="6141" y="156"/>
                  </a:lnTo>
                  <a:cubicBezTo>
                    <a:pt x="6133" y="49"/>
                    <a:pt x="6059" y="0"/>
                    <a:pt x="5984"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7"/>
            <p:cNvSpPr/>
            <p:nvPr/>
          </p:nvSpPr>
          <p:spPr>
            <a:xfrm>
              <a:off x="7595342" y="3068162"/>
              <a:ext cx="36531" cy="32510"/>
            </a:xfrm>
            <a:custGeom>
              <a:avLst/>
              <a:gdLst/>
              <a:ahLst/>
              <a:cxnLst/>
              <a:rect l="l" t="t" r="r" b="b"/>
              <a:pathLst>
                <a:path w="545" h="485" extrusionOk="0">
                  <a:moveTo>
                    <a:pt x="271" y="0"/>
                  </a:moveTo>
                  <a:cubicBezTo>
                    <a:pt x="206" y="0"/>
                    <a:pt x="139" y="26"/>
                    <a:pt x="88" y="77"/>
                  </a:cubicBezTo>
                  <a:cubicBezTo>
                    <a:pt x="53" y="112"/>
                    <a:pt x="36" y="147"/>
                    <a:pt x="18" y="200"/>
                  </a:cubicBezTo>
                  <a:cubicBezTo>
                    <a:pt x="1" y="270"/>
                    <a:pt x="18" y="340"/>
                    <a:pt x="71" y="393"/>
                  </a:cubicBezTo>
                  <a:cubicBezTo>
                    <a:pt x="123" y="454"/>
                    <a:pt x="194" y="485"/>
                    <a:pt x="264" y="485"/>
                  </a:cubicBezTo>
                  <a:cubicBezTo>
                    <a:pt x="334" y="485"/>
                    <a:pt x="404" y="454"/>
                    <a:pt x="456" y="393"/>
                  </a:cubicBezTo>
                  <a:cubicBezTo>
                    <a:pt x="456" y="393"/>
                    <a:pt x="456" y="393"/>
                    <a:pt x="474" y="375"/>
                  </a:cubicBezTo>
                  <a:cubicBezTo>
                    <a:pt x="544" y="305"/>
                    <a:pt x="544" y="182"/>
                    <a:pt x="474" y="112"/>
                  </a:cubicBezTo>
                  <a:lnTo>
                    <a:pt x="456" y="95"/>
                  </a:lnTo>
                  <a:cubicBezTo>
                    <a:pt x="411" y="31"/>
                    <a:pt x="342" y="0"/>
                    <a:pt x="271"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7"/>
            <p:cNvSpPr/>
            <p:nvPr/>
          </p:nvSpPr>
          <p:spPr>
            <a:xfrm>
              <a:off x="7713918" y="3002539"/>
              <a:ext cx="42497" cy="33448"/>
            </a:xfrm>
            <a:custGeom>
              <a:avLst/>
              <a:gdLst/>
              <a:ahLst/>
              <a:cxnLst/>
              <a:rect l="l" t="t" r="r" b="b"/>
              <a:pathLst>
                <a:path w="634" h="499" extrusionOk="0">
                  <a:moveTo>
                    <a:pt x="255" y="0"/>
                  </a:moveTo>
                  <a:cubicBezTo>
                    <a:pt x="0" y="0"/>
                    <a:pt x="0" y="499"/>
                    <a:pt x="255" y="499"/>
                  </a:cubicBezTo>
                  <a:cubicBezTo>
                    <a:pt x="284" y="499"/>
                    <a:pt x="317" y="492"/>
                    <a:pt x="353" y="477"/>
                  </a:cubicBezTo>
                  <a:lnTo>
                    <a:pt x="406" y="460"/>
                  </a:lnTo>
                  <a:cubicBezTo>
                    <a:pt x="634" y="407"/>
                    <a:pt x="634" y="92"/>
                    <a:pt x="406" y="39"/>
                  </a:cubicBezTo>
                  <a:lnTo>
                    <a:pt x="353" y="22"/>
                  </a:lnTo>
                  <a:cubicBezTo>
                    <a:pt x="317" y="7"/>
                    <a:pt x="284" y="0"/>
                    <a:pt x="255"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7"/>
            <p:cNvSpPr/>
            <p:nvPr/>
          </p:nvSpPr>
          <p:spPr>
            <a:xfrm>
              <a:off x="7812787" y="2932292"/>
              <a:ext cx="29426" cy="29426"/>
            </a:xfrm>
            <a:custGeom>
              <a:avLst/>
              <a:gdLst/>
              <a:ahLst/>
              <a:cxnLst/>
              <a:rect l="l" t="t" r="r" b="b"/>
              <a:pathLst>
                <a:path w="439" h="439" extrusionOk="0">
                  <a:moveTo>
                    <a:pt x="228" y="0"/>
                  </a:moveTo>
                  <a:cubicBezTo>
                    <a:pt x="0" y="53"/>
                    <a:pt x="0" y="386"/>
                    <a:pt x="228" y="439"/>
                  </a:cubicBezTo>
                  <a:cubicBezTo>
                    <a:pt x="438" y="386"/>
                    <a:pt x="438" y="53"/>
                    <a:pt x="228"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7"/>
            <p:cNvSpPr/>
            <p:nvPr/>
          </p:nvSpPr>
          <p:spPr>
            <a:xfrm>
              <a:off x="7903211" y="2832417"/>
              <a:ext cx="35325" cy="27080"/>
            </a:xfrm>
            <a:custGeom>
              <a:avLst/>
              <a:gdLst/>
              <a:ahLst/>
              <a:cxnLst/>
              <a:rect l="l" t="t" r="r" b="b"/>
              <a:pathLst>
                <a:path w="527" h="404" extrusionOk="0">
                  <a:moveTo>
                    <a:pt x="264" y="0"/>
                  </a:moveTo>
                  <a:cubicBezTo>
                    <a:pt x="1" y="0"/>
                    <a:pt x="1" y="403"/>
                    <a:pt x="264" y="403"/>
                  </a:cubicBezTo>
                  <a:cubicBezTo>
                    <a:pt x="527" y="403"/>
                    <a:pt x="527" y="0"/>
                    <a:pt x="264"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7"/>
            <p:cNvSpPr/>
            <p:nvPr/>
          </p:nvSpPr>
          <p:spPr>
            <a:xfrm>
              <a:off x="7995377" y="2716522"/>
              <a:ext cx="36598" cy="27348"/>
            </a:xfrm>
            <a:custGeom>
              <a:avLst/>
              <a:gdLst/>
              <a:ahLst/>
              <a:cxnLst/>
              <a:rect l="l" t="t" r="r" b="b"/>
              <a:pathLst>
                <a:path w="546" h="408" extrusionOk="0">
                  <a:moveTo>
                    <a:pt x="290" y="1"/>
                  </a:moveTo>
                  <a:cubicBezTo>
                    <a:pt x="244" y="1"/>
                    <a:pt x="195" y="19"/>
                    <a:pt x="151" y="64"/>
                  </a:cubicBezTo>
                  <a:cubicBezTo>
                    <a:pt x="1" y="227"/>
                    <a:pt x="164" y="407"/>
                    <a:pt x="314" y="407"/>
                  </a:cubicBezTo>
                  <a:cubicBezTo>
                    <a:pt x="374" y="407"/>
                    <a:pt x="432" y="379"/>
                    <a:pt x="467" y="309"/>
                  </a:cubicBezTo>
                  <a:cubicBezTo>
                    <a:pt x="546" y="165"/>
                    <a:pt x="428" y="1"/>
                    <a:pt x="290"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7"/>
            <p:cNvSpPr/>
            <p:nvPr/>
          </p:nvSpPr>
          <p:spPr>
            <a:xfrm>
              <a:off x="8109060" y="2550489"/>
              <a:ext cx="30432" cy="26812"/>
            </a:xfrm>
            <a:custGeom>
              <a:avLst/>
              <a:gdLst/>
              <a:ahLst/>
              <a:cxnLst/>
              <a:rect l="l" t="t" r="r" b="b"/>
              <a:pathLst>
                <a:path w="454" h="400" extrusionOk="0">
                  <a:moveTo>
                    <a:pt x="202" y="0"/>
                  </a:moveTo>
                  <a:cubicBezTo>
                    <a:pt x="0" y="0"/>
                    <a:pt x="0" y="400"/>
                    <a:pt x="202" y="400"/>
                  </a:cubicBezTo>
                  <a:cubicBezTo>
                    <a:pt x="234" y="400"/>
                    <a:pt x="271" y="390"/>
                    <a:pt x="314" y="367"/>
                  </a:cubicBezTo>
                  <a:lnTo>
                    <a:pt x="349" y="332"/>
                  </a:lnTo>
                  <a:cubicBezTo>
                    <a:pt x="454" y="279"/>
                    <a:pt x="454" y="121"/>
                    <a:pt x="349" y="69"/>
                  </a:cubicBezTo>
                  <a:lnTo>
                    <a:pt x="314" y="33"/>
                  </a:lnTo>
                  <a:cubicBezTo>
                    <a:pt x="271" y="10"/>
                    <a:pt x="234" y="0"/>
                    <a:pt x="202"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7"/>
            <p:cNvSpPr/>
            <p:nvPr/>
          </p:nvSpPr>
          <p:spPr>
            <a:xfrm>
              <a:off x="8142977" y="2442236"/>
              <a:ext cx="32979" cy="27080"/>
            </a:xfrm>
            <a:custGeom>
              <a:avLst/>
              <a:gdLst/>
              <a:ahLst/>
              <a:cxnLst/>
              <a:rect l="l" t="t" r="r" b="b"/>
              <a:pathLst>
                <a:path w="492" h="404" extrusionOk="0">
                  <a:moveTo>
                    <a:pt x="246" y="0"/>
                  </a:moveTo>
                  <a:cubicBezTo>
                    <a:pt x="0" y="18"/>
                    <a:pt x="0" y="369"/>
                    <a:pt x="246" y="404"/>
                  </a:cubicBezTo>
                  <a:cubicBezTo>
                    <a:pt x="491" y="369"/>
                    <a:pt x="491" y="18"/>
                    <a:pt x="246"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7"/>
            <p:cNvSpPr/>
            <p:nvPr/>
          </p:nvSpPr>
          <p:spPr>
            <a:xfrm>
              <a:off x="8204108" y="2267153"/>
              <a:ext cx="40017" cy="29426"/>
            </a:xfrm>
            <a:custGeom>
              <a:avLst/>
              <a:gdLst/>
              <a:ahLst/>
              <a:cxnLst/>
              <a:rect l="l" t="t" r="r" b="b"/>
              <a:pathLst>
                <a:path w="597" h="439" extrusionOk="0">
                  <a:moveTo>
                    <a:pt x="298" y="0"/>
                  </a:moveTo>
                  <a:cubicBezTo>
                    <a:pt x="0" y="0"/>
                    <a:pt x="0" y="439"/>
                    <a:pt x="298" y="439"/>
                  </a:cubicBezTo>
                  <a:cubicBezTo>
                    <a:pt x="596" y="439"/>
                    <a:pt x="596" y="0"/>
                    <a:pt x="298"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7"/>
            <p:cNvSpPr/>
            <p:nvPr/>
          </p:nvSpPr>
          <p:spPr>
            <a:xfrm>
              <a:off x="7513699" y="2918551"/>
              <a:ext cx="1076100" cy="979845"/>
            </a:xfrm>
            <a:custGeom>
              <a:avLst/>
              <a:gdLst/>
              <a:ahLst/>
              <a:cxnLst/>
              <a:rect l="l" t="t" r="r" b="b"/>
              <a:pathLst>
                <a:path w="16054" h="14618" extrusionOk="0">
                  <a:moveTo>
                    <a:pt x="15810" y="1"/>
                  </a:moveTo>
                  <a:cubicBezTo>
                    <a:pt x="15781" y="1"/>
                    <a:pt x="15749" y="10"/>
                    <a:pt x="15717" y="30"/>
                  </a:cubicBezTo>
                  <a:cubicBezTo>
                    <a:pt x="9739" y="3782"/>
                    <a:pt x="4059" y="8691"/>
                    <a:pt x="27" y="14529"/>
                  </a:cubicBezTo>
                  <a:cubicBezTo>
                    <a:pt x="0" y="14568"/>
                    <a:pt x="43" y="14617"/>
                    <a:pt x="88" y="14617"/>
                  </a:cubicBezTo>
                  <a:cubicBezTo>
                    <a:pt x="103" y="14617"/>
                    <a:pt x="119" y="14612"/>
                    <a:pt x="132" y="14599"/>
                  </a:cubicBezTo>
                  <a:cubicBezTo>
                    <a:pt x="2358" y="11864"/>
                    <a:pt x="4620" y="9234"/>
                    <a:pt x="7215" y="6832"/>
                  </a:cubicBezTo>
                  <a:cubicBezTo>
                    <a:pt x="9897" y="4395"/>
                    <a:pt x="12807" y="2221"/>
                    <a:pt x="15893" y="328"/>
                  </a:cubicBezTo>
                  <a:cubicBezTo>
                    <a:pt x="16054" y="225"/>
                    <a:pt x="15958" y="1"/>
                    <a:pt x="15810"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7"/>
            <p:cNvSpPr/>
            <p:nvPr/>
          </p:nvSpPr>
          <p:spPr>
            <a:xfrm>
              <a:off x="8381537" y="2958099"/>
              <a:ext cx="716886" cy="370475"/>
            </a:xfrm>
            <a:custGeom>
              <a:avLst/>
              <a:gdLst/>
              <a:ahLst/>
              <a:cxnLst/>
              <a:rect l="l" t="t" r="r" b="b"/>
              <a:pathLst>
                <a:path w="10695" h="5527" extrusionOk="0">
                  <a:moveTo>
                    <a:pt x="53" y="1"/>
                  </a:moveTo>
                  <a:lnTo>
                    <a:pt x="53" y="1"/>
                  </a:lnTo>
                  <a:cubicBezTo>
                    <a:pt x="0" y="755"/>
                    <a:pt x="88" y="1526"/>
                    <a:pt x="334" y="2245"/>
                  </a:cubicBezTo>
                  <a:cubicBezTo>
                    <a:pt x="2350" y="3332"/>
                    <a:pt x="4506" y="3981"/>
                    <a:pt x="6592" y="4717"/>
                  </a:cubicBezTo>
                  <a:cubicBezTo>
                    <a:pt x="7837" y="5155"/>
                    <a:pt x="9152" y="5436"/>
                    <a:pt x="10484" y="5523"/>
                  </a:cubicBezTo>
                  <a:cubicBezTo>
                    <a:pt x="10495" y="5525"/>
                    <a:pt x="10506" y="5526"/>
                    <a:pt x="10516" y="5526"/>
                  </a:cubicBezTo>
                  <a:cubicBezTo>
                    <a:pt x="10607" y="5526"/>
                    <a:pt x="10679" y="5460"/>
                    <a:pt x="10695" y="5366"/>
                  </a:cubicBezTo>
                  <a:cubicBezTo>
                    <a:pt x="10695" y="5313"/>
                    <a:pt x="10695" y="5243"/>
                    <a:pt x="10660" y="5190"/>
                  </a:cubicBezTo>
                  <a:cubicBezTo>
                    <a:pt x="10256" y="4068"/>
                    <a:pt x="9520" y="3227"/>
                    <a:pt x="8696" y="2911"/>
                  </a:cubicBezTo>
                  <a:cubicBezTo>
                    <a:pt x="8457" y="2820"/>
                    <a:pt x="8212" y="2775"/>
                    <a:pt x="7966" y="2775"/>
                  </a:cubicBezTo>
                  <a:cubicBezTo>
                    <a:pt x="7368" y="2775"/>
                    <a:pt x="6769" y="3040"/>
                    <a:pt x="6259" y="3525"/>
                  </a:cubicBezTo>
                  <a:cubicBezTo>
                    <a:pt x="4278" y="2210"/>
                    <a:pt x="2192" y="1018"/>
                    <a:pt x="53" y="1"/>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7"/>
            <p:cNvSpPr/>
            <p:nvPr/>
          </p:nvSpPr>
          <p:spPr>
            <a:xfrm>
              <a:off x="8687060" y="3119105"/>
              <a:ext cx="56506" cy="164693"/>
            </a:xfrm>
            <a:custGeom>
              <a:avLst/>
              <a:gdLst/>
              <a:ahLst/>
              <a:cxnLst/>
              <a:rect l="l" t="t" r="r" b="b"/>
              <a:pathLst>
                <a:path w="843" h="2457" extrusionOk="0">
                  <a:moveTo>
                    <a:pt x="649" y="1"/>
                  </a:moveTo>
                  <a:cubicBezTo>
                    <a:pt x="281" y="18"/>
                    <a:pt x="176" y="579"/>
                    <a:pt x="106" y="860"/>
                  </a:cubicBezTo>
                  <a:cubicBezTo>
                    <a:pt x="1" y="1333"/>
                    <a:pt x="1" y="1824"/>
                    <a:pt x="106" y="2297"/>
                  </a:cubicBezTo>
                  <a:cubicBezTo>
                    <a:pt x="127" y="2408"/>
                    <a:pt x="208" y="2456"/>
                    <a:pt x="295" y="2456"/>
                  </a:cubicBezTo>
                  <a:cubicBezTo>
                    <a:pt x="428" y="2456"/>
                    <a:pt x="576" y="2344"/>
                    <a:pt x="544" y="2175"/>
                  </a:cubicBezTo>
                  <a:cubicBezTo>
                    <a:pt x="421" y="1736"/>
                    <a:pt x="421" y="1281"/>
                    <a:pt x="544" y="842"/>
                  </a:cubicBezTo>
                  <a:cubicBezTo>
                    <a:pt x="614" y="579"/>
                    <a:pt x="842" y="299"/>
                    <a:pt x="702" y="36"/>
                  </a:cubicBezTo>
                  <a:cubicBezTo>
                    <a:pt x="684" y="18"/>
                    <a:pt x="667" y="1"/>
                    <a:pt x="649"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7"/>
            <p:cNvSpPr/>
            <p:nvPr/>
          </p:nvSpPr>
          <p:spPr>
            <a:xfrm>
              <a:off x="8719971" y="3153290"/>
              <a:ext cx="54160" cy="140026"/>
            </a:xfrm>
            <a:custGeom>
              <a:avLst/>
              <a:gdLst/>
              <a:ahLst/>
              <a:cxnLst/>
              <a:rect l="l" t="t" r="r" b="b"/>
              <a:pathLst>
                <a:path w="808" h="2089" extrusionOk="0">
                  <a:moveTo>
                    <a:pt x="630" y="0"/>
                  </a:moveTo>
                  <a:cubicBezTo>
                    <a:pt x="304" y="0"/>
                    <a:pt x="138" y="685"/>
                    <a:pt x="106" y="911"/>
                  </a:cubicBezTo>
                  <a:cubicBezTo>
                    <a:pt x="53" y="1191"/>
                    <a:pt x="1" y="1998"/>
                    <a:pt x="404" y="2085"/>
                  </a:cubicBezTo>
                  <a:cubicBezTo>
                    <a:pt x="419" y="2088"/>
                    <a:pt x="434" y="2089"/>
                    <a:pt x="449" y="2089"/>
                  </a:cubicBezTo>
                  <a:cubicBezTo>
                    <a:pt x="552" y="2089"/>
                    <a:pt x="636" y="2035"/>
                    <a:pt x="667" y="1928"/>
                  </a:cubicBezTo>
                  <a:lnTo>
                    <a:pt x="667" y="1910"/>
                  </a:lnTo>
                  <a:cubicBezTo>
                    <a:pt x="684" y="1822"/>
                    <a:pt x="649" y="1735"/>
                    <a:pt x="579" y="1682"/>
                  </a:cubicBezTo>
                  <a:cubicBezTo>
                    <a:pt x="456" y="1507"/>
                    <a:pt x="509" y="1086"/>
                    <a:pt x="527" y="893"/>
                  </a:cubicBezTo>
                  <a:cubicBezTo>
                    <a:pt x="562" y="683"/>
                    <a:pt x="632" y="473"/>
                    <a:pt x="737" y="280"/>
                  </a:cubicBezTo>
                  <a:lnTo>
                    <a:pt x="754" y="262"/>
                  </a:lnTo>
                  <a:cubicBezTo>
                    <a:pt x="789" y="227"/>
                    <a:pt x="807" y="157"/>
                    <a:pt x="789" y="104"/>
                  </a:cubicBezTo>
                  <a:cubicBezTo>
                    <a:pt x="789" y="69"/>
                    <a:pt x="754" y="17"/>
                    <a:pt x="719" y="17"/>
                  </a:cubicBezTo>
                  <a:cubicBezTo>
                    <a:pt x="688" y="5"/>
                    <a:pt x="658" y="0"/>
                    <a:pt x="630"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7"/>
            <p:cNvSpPr/>
            <p:nvPr/>
          </p:nvSpPr>
          <p:spPr>
            <a:xfrm>
              <a:off x="8748191" y="3151614"/>
              <a:ext cx="76615" cy="168446"/>
            </a:xfrm>
            <a:custGeom>
              <a:avLst/>
              <a:gdLst/>
              <a:ahLst/>
              <a:cxnLst/>
              <a:rect l="l" t="t" r="r" b="b"/>
              <a:pathLst>
                <a:path w="1143" h="2513" extrusionOk="0">
                  <a:moveTo>
                    <a:pt x="934" y="0"/>
                  </a:moveTo>
                  <a:cubicBezTo>
                    <a:pt x="887" y="0"/>
                    <a:pt x="839" y="23"/>
                    <a:pt x="807" y="77"/>
                  </a:cubicBezTo>
                  <a:cubicBezTo>
                    <a:pt x="404" y="690"/>
                    <a:pt x="0" y="1725"/>
                    <a:pt x="404" y="2426"/>
                  </a:cubicBezTo>
                  <a:cubicBezTo>
                    <a:pt x="443" y="2486"/>
                    <a:pt x="506" y="2513"/>
                    <a:pt x="568" y="2513"/>
                  </a:cubicBezTo>
                  <a:cubicBezTo>
                    <a:pt x="670" y="2513"/>
                    <a:pt x="772" y="2441"/>
                    <a:pt x="772" y="2321"/>
                  </a:cubicBezTo>
                  <a:cubicBezTo>
                    <a:pt x="807" y="1988"/>
                    <a:pt x="719" y="1655"/>
                    <a:pt x="754" y="1339"/>
                  </a:cubicBezTo>
                  <a:cubicBezTo>
                    <a:pt x="789" y="953"/>
                    <a:pt x="894" y="585"/>
                    <a:pt x="1070" y="235"/>
                  </a:cubicBezTo>
                  <a:cubicBezTo>
                    <a:pt x="1143" y="113"/>
                    <a:pt x="1039" y="0"/>
                    <a:pt x="934" y="0"/>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7"/>
            <p:cNvSpPr/>
            <p:nvPr/>
          </p:nvSpPr>
          <p:spPr>
            <a:xfrm>
              <a:off x="7738719" y="1261435"/>
              <a:ext cx="360822" cy="1023079"/>
            </a:xfrm>
            <a:custGeom>
              <a:avLst/>
              <a:gdLst/>
              <a:ahLst/>
              <a:cxnLst/>
              <a:rect l="l" t="t" r="r" b="b"/>
              <a:pathLst>
                <a:path w="5383" h="15263" extrusionOk="0">
                  <a:moveTo>
                    <a:pt x="2782" y="0"/>
                  </a:moveTo>
                  <a:cubicBezTo>
                    <a:pt x="1752" y="0"/>
                    <a:pt x="829" y="842"/>
                    <a:pt x="421" y="1820"/>
                  </a:cubicBezTo>
                  <a:cubicBezTo>
                    <a:pt x="1" y="2872"/>
                    <a:pt x="281" y="4222"/>
                    <a:pt x="176" y="5344"/>
                  </a:cubicBezTo>
                  <a:cubicBezTo>
                    <a:pt x="123" y="5853"/>
                    <a:pt x="246" y="6379"/>
                    <a:pt x="526" y="6817"/>
                  </a:cubicBezTo>
                  <a:cubicBezTo>
                    <a:pt x="737" y="7097"/>
                    <a:pt x="930" y="7396"/>
                    <a:pt x="1105" y="7694"/>
                  </a:cubicBezTo>
                  <a:cubicBezTo>
                    <a:pt x="1193" y="7957"/>
                    <a:pt x="1263" y="8202"/>
                    <a:pt x="1280" y="8482"/>
                  </a:cubicBezTo>
                  <a:cubicBezTo>
                    <a:pt x="1403" y="9289"/>
                    <a:pt x="1491" y="10113"/>
                    <a:pt x="1543" y="10919"/>
                  </a:cubicBezTo>
                  <a:lnTo>
                    <a:pt x="772" y="11340"/>
                  </a:lnTo>
                  <a:cubicBezTo>
                    <a:pt x="702" y="11375"/>
                    <a:pt x="649" y="11428"/>
                    <a:pt x="614" y="11480"/>
                  </a:cubicBezTo>
                  <a:cubicBezTo>
                    <a:pt x="597" y="11533"/>
                    <a:pt x="579" y="11603"/>
                    <a:pt x="579" y="11656"/>
                  </a:cubicBezTo>
                  <a:lnTo>
                    <a:pt x="579" y="13286"/>
                  </a:lnTo>
                  <a:cubicBezTo>
                    <a:pt x="562" y="13619"/>
                    <a:pt x="614" y="13952"/>
                    <a:pt x="737" y="14268"/>
                  </a:cubicBezTo>
                  <a:cubicBezTo>
                    <a:pt x="982" y="14741"/>
                    <a:pt x="1543" y="14969"/>
                    <a:pt x="2069" y="15109"/>
                  </a:cubicBezTo>
                  <a:cubicBezTo>
                    <a:pt x="2431" y="15217"/>
                    <a:pt x="2803" y="15262"/>
                    <a:pt x="3177" y="15262"/>
                  </a:cubicBezTo>
                  <a:cubicBezTo>
                    <a:pt x="3293" y="15262"/>
                    <a:pt x="3409" y="15258"/>
                    <a:pt x="3524" y="15250"/>
                  </a:cubicBezTo>
                  <a:cubicBezTo>
                    <a:pt x="4015" y="15197"/>
                    <a:pt x="4471" y="14969"/>
                    <a:pt x="4787" y="14584"/>
                  </a:cubicBezTo>
                  <a:cubicBezTo>
                    <a:pt x="4997" y="14268"/>
                    <a:pt x="5155" y="13900"/>
                    <a:pt x="5207" y="13532"/>
                  </a:cubicBezTo>
                  <a:cubicBezTo>
                    <a:pt x="5348" y="12795"/>
                    <a:pt x="5383" y="12041"/>
                    <a:pt x="5330" y="11305"/>
                  </a:cubicBezTo>
                  <a:cubicBezTo>
                    <a:pt x="4909" y="11165"/>
                    <a:pt x="4436" y="10972"/>
                    <a:pt x="4015" y="10814"/>
                  </a:cubicBezTo>
                  <a:cubicBezTo>
                    <a:pt x="3700" y="9587"/>
                    <a:pt x="3454" y="8325"/>
                    <a:pt x="3998" y="7185"/>
                  </a:cubicBezTo>
                  <a:cubicBezTo>
                    <a:pt x="4208" y="6729"/>
                    <a:pt x="4541" y="6344"/>
                    <a:pt x="4717" y="5870"/>
                  </a:cubicBezTo>
                  <a:cubicBezTo>
                    <a:pt x="4874" y="5414"/>
                    <a:pt x="4944" y="4941"/>
                    <a:pt x="4944" y="4468"/>
                  </a:cubicBezTo>
                  <a:cubicBezTo>
                    <a:pt x="4997" y="3118"/>
                    <a:pt x="4962" y="1663"/>
                    <a:pt x="4103" y="628"/>
                  </a:cubicBezTo>
                  <a:cubicBezTo>
                    <a:pt x="3963" y="453"/>
                    <a:pt x="3805" y="313"/>
                    <a:pt x="3630" y="208"/>
                  </a:cubicBezTo>
                  <a:cubicBezTo>
                    <a:pt x="3437" y="102"/>
                    <a:pt x="3226" y="32"/>
                    <a:pt x="3016" y="15"/>
                  </a:cubicBezTo>
                  <a:cubicBezTo>
                    <a:pt x="2938" y="5"/>
                    <a:pt x="2860" y="0"/>
                    <a:pt x="2782" y="0"/>
                  </a:cubicBezTo>
                  <a:close/>
                </a:path>
              </a:pathLst>
            </a:custGeom>
            <a:solidFill>
              <a:srgbClr val="F7A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7"/>
            <p:cNvSpPr/>
            <p:nvPr/>
          </p:nvSpPr>
          <p:spPr>
            <a:xfrm>
              <a:off x="7705807" y="1248230"/>
              <a:ext cx="424300" cy="456072"/>
            </a:xfrm>
            <a:custGeom>
              <a:avLst/>
              <a:gdLst/>
              <a:ahLst/>
              <a:cxnLst/>
              <a:rect l="l" t="t" r="r" b="b"/>
              <a:pathLst>
                <a:path w="6330" h="6804" extrusionOk="0">
                  <a:moveTo>
                    <a:pt x="3328" y="1"/>
                  </a:moveTo>
                  <a:cubicBezTo>
                    <a:pt x="3311" y="1"/>
                    <a:pt x="3295" y="1"/>
                    <a:pt x="3279" y="1"/>
                  </a:cubicBezTo>
                  <a:cubicBezTo>
                    <a:pt x="3069" y="1"/>
                    <a:pt x="2683" y="177"/>
                    <a:pt x="2718" y="352"/>
                  </a:cubicBezTo>
                  <a:cubicBezTo>
                    <a:pt x="2618" y="165"/>
                    <a:pt x="2467" y="91"/>
                    <a:pt x="2295" y="91"/>
                  </a:cubicBezTo>
                  <a:cubicBezTo>
                    <a:pt x="1838" y="91"/>
                    <a:pt x="1229" y="617"/>
                    <a:pt x="1000" y="948"/>
                  </a:cubicBezTo>
                  <a:cubicBezTo>
                    <a:pt x="719" y="1404"/>
                    <a:pt x="527" y="1895"/>
                    <a:pt x="404" y="2438"/>
                  </a:cubicBezTo>
                  <a:cubicBezTo>
                    <a:pt x="158" y="3157"/>
                    <a:pt x="36" y="3893"/>
                    <a:pt x="18" y="4647"/>
                  </a:cubicBezTo>
                  <a:cubicBezTo>
                    <a:pt x="1" y="5436"/>
                    <a:pt x="316" y="6172"/>
                    <a:pt x="860" y="6733"/>
                  </a:cubicBezTo>
                  <a:cubicBezTo>
                    <a:pt x="894" y="4893"/>
                    <a:pt x="1114" y="1347"/>
                    <a:pt x="2530" y="1347"/>
                  </a:cubicBezTo>
                  <a:cubicBezTo>
                    <a:pt x="2557" y="1347"/>
                    <a:pt x="2585" y="1349"/>
                    <a:pt x="2613" y="1351"/>
                  </a:cubicBezTo>
                  <a:cubicBezTo>
                    <a:pt x="4138" y="1702"/>
                    <a:pt x="4103" y="6523"/>
                    <a:pt x="4822" y="6804"/>
                  </a:cubicBezTo>
                  <a:cubicBezTo>
                    <a:pt x="5383" y="6611"/>
                    <a:pt x="5821" y="6190"/>
                    <a:pt x="6049" y="5629"/>
                  </a:cubicBezTo>
                  <a:cubicBezTo>
                    <a:pt x="6242" y="5138"/>
                    <a:pt x="6330" y="4595"/>
                    <a:pt x="6295" y="4051"/>
                  </a:cubicBezTo>
                  <a:cubicBezTo>
                    <a:pt x="6295" y="3139"/>
                    <a:pt x="6224" y="2193"/>
                    <a:pt x="5734" y="1386"/>
                  </a:cubicBezTo>
                  <a:cubicBezTo>
                    <a:pt x="5233" y="524"/>
                    <a:pt x="4309" y="1"/>
                    <a:pt x="3328"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7"/>
            <p:cNvSpPr/>
            <p:nvPr/>
          </p:nvSpPr>
          <p:spPr>
            <a:xfrm>
              <a:off x="7489569" y="1224636"/>
              <a:ext cx="679349" cy="1433839"/>
            </a:xfrm>
            <a:custGeom>
              <a:avLst/>
              <a:gdLst/>
              <a:ahLst/>
              <a:cxnLst/>
              <a:rect l="l" t="t" r="r" b="b"/>
              <a:pathLst>
                <a:path w="10135" h="21391" extrusionOk="0">
                  <a:moveTo>
                    <a:pt x="6722" y="1"/>
                  </a:moveTo>
                  <a:cubicBezTo>
                    <a:pt x="6696" y="1"/>
                    <a:pt x="6671" y="2"/>
                    <a:pt x="6645" y="3"/>
                  </a:cubicBezTo>
                  <a:cubicBezTo>
                    <a:pt x="6435" y="20"/>
                    <a:pt x="5506" y="388"/>
                    <a:pt x="5699" y="757"/>
                  </a:cubicBezTo>
                  <a:cubicBezTo>
                    <a:pt x="5733" y="820"/>
                    <a:pt x="5794" y="842"/>
                    <a:pt x="5866" y="842"/>
                  </a:cubicBezTo>
                  <a:cubicBezTo>
                    <a:pt x="6013" y="842"/>
                    <a:pt x="6206" y="751"/>
                    <a:pt x="6312" y="739"/>
                  </a:cubicBezTo>
                  <a:cubicBezTo>
                    <a:pt x="6357" y="735"/>
                    <a:pt x="6400" y="734"/>
                    <a:pt x="6442" y="734"/>
                  </a:cubicBezTo>
                  <a:cubicBezTo>
                    <a:pt x="7451" y="734"/>
                    <a:pt x="7652" y="1725"/>
                    <a:pt x="7838" y="2667"/>
                  </a:cubicBezTo>
                  <a:cubicBezTo>
                    <a:pt x="8346" y="5034"/>
                    <a:pt x="8223" y="7489"/>
                    <a:pt x="8083" y="9926"/>
                  </a:cubicBezTo>
                  <a:cubicBezTo>
                    <a:pt x="8030" y="10767"/>
                    <a:pt x="7995" y="11609"/>
                    <a:pt x="7943" y="12468"/>
                  </a:cubicBezTo>
                  <a:cubicBezTo>
                    <a:pt x="7908" y="13257"/>
                    <a:pt x="7855" y="14098"/>
                    <a:pt x="7539" y="14834"/>
                  </a:cubicBezTo>
                  <a:cubicBezTo>
                    <a:pt x="7224" y="15588"/>
                    <a:pt x="6593" y="16237"/>
                    <a:pt x="5804" y="16377"/>
                  </a:cubicBezTo>
                  <a:cubicBezTo>
                    <a:pt x="5752" y="16384"/>
                    <a:pt x="5701" y="16388"/>
                    <a:pt x="5651" y="16388"/>
                  </a:cubicBezTo>
                  <a:cubicBezTo>
                    <a:pt x="5563" y="16388"/>
                    <a:pt x="5478" y="16376"/>
                    <a:pt x="5401" y="16342"/>
                  </a:cubicBezTo>
                  <a:cubicBezTo>
                    <a:pt x="5208" y="16237"/>
                    <a:pt x="5067" y="16097"/>
                    <a:pt x="4997" y="15904"/>
                  </a:cubicBezTo>
                  <a:cubicBezTo>
                    <a:pt x="4401" y="14782"/>
                    <a:pt x="4173" y="13520"/>
                    <a:pt x="4296" y="12257"/>
                  </a:cubicBezTo>
                  <a:cubicBezTo>
                    <a:pt x="4314" y="12082"/>
                    <a:pt x="4331" y="11872"/>
                    <a:pt x="4173" y="11801"/>
                  </a:cubicBezTo>
                  <a:cubicBezTo>
                    <a:pt x="4132" y="11790"/>
                    <a:pt x="4094" y="11784"/>
                    <a:pt x="4056" y="11784"/>
                  </a:cubicBezTo>
                  <a:cubicBezTo>
                    <a:pt x="3981" y="11784"/>
                    <a:pt x="3910" y="11807"/>
                    <a:pt x="3840" y="11854"/>
                  </a:cubicBezTo>
                  <a:cubicBezTo>
                    <a:pt x="2666" y="12398"/>
                    <a:pt x="1579" y="13064"/>
                    <a:pt x="544" y="13853"/>
                  </a:cubicBezTo>
                  <a:cubicBezTo>
                    <a:pt x="299" y="14046"/>
                    <a:pt x="36" y="14291"/>
                    <a:pt x="1" y="14589"/>
                  </a:cubicBezTo>
                  <a:cubicBezTo>
                    <a:pt x="1" y="14817"/>
                    <a:pt x="53" y="15027"/>
                    <a:pt x="141" y="15220"/>
                  </a:cubicBezTo>
                  <a:cubicBezTo>
                    <a:pt x="807" y="16710"/>
                    <a:pt x="1509" y="18183"/>
                    <a:pt x="2262" y="19638"/>
                  </a:cubicBezTo>
                  <a:cubicBezTo>
                    <a:pt x="2473" y="20129"/>
                    <a:pt x="2771" y="20567"/>
                    <a:pt x="3139" y="20935"/>
                  </a:cubicBezTo>
                  <a:cubicBezTo>
                    <a:pt x="3428" y="21239"/>
                    <a:pt x="3837" y="21390"/>
                    <a:pt x="4245" y="21390"/>
                  </a:cubicBezTo>
                  <a:cubicBezTo>
                    <a:pt x="4356" y="21390"/>
                    <a:pt x="4468" y="21379"/>
                    <a:pt x="4577" y="21356"/>
                  </a:cubicBezTo>
                  <a:cubicBezTo>
                    <a:pt x="4875" y="21234"/>
                    <a:pt x="5138" y="21076"/>
                    <a:pt x="5366" y="20848"/>
                  </a:cubicBezTo>
                  <a:cubicBezTo>
                    <a:pt x="6715" y="19673"/>
                    <a:pt x="7873" y="18306"/>
                    <a:pt x="8854" y="16816"/>
                  </a:cubicBezTo>
                  <a:cubicBezTo>
                    <a:pt x="9240" y="16237"/>
                    <a:pt x="9556" y="15588"/>
                    <a:pt x="9748" y="14922"/>
                  </a:cubicBezTo>
                  <a:cubicBezTo>
                    <a:pt x="10134" y="13362"/>
                    <a:pt x="9521" y="11749"/>
                    <a:pt x="9380" y="10153"/>
                  </a:cubicBezTo>
                  <a:cubicBezTo>
                    <a:pt x="9240" y="8418"/>
                    <a:pt x="9678" y="6682"/>
                    <a:pt x="9713" y="4947"/>
                  </a:cubicBezTo>
                  <a:cubicBezTo>
                    <a:pt x="9748" y="3193"/>
                    <a:pt x="9258" y="1265"/>
                    <a:pt x="7785" y="336"/>
                  </a:cubicBezTo>
                  <a:cubicBezTo>
                    <a:pt x="7473" y="122"/>
                    <a:pt x="7099" y="1"/>
                    <a:pt x="6722"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7"/>
            <p:cNvSpPr/>
            <p:nvPr/>
          </p:nvSpPr>
          <p:spPr>
            <a:xfrm>
              <a:off x="7837454" y="1404544"/>
              <a:ext cx="38810" cy="32979"/>
            </a:xfrm>
            <a:custGeom>
              <a:avLst/>
              <a:gdLst/>
              <a:ahLst/>
              <a:cxnLst/>
              <a:rect l="l" t="t" r="r" b="b"/>
              <a:pathLst>
                <a:path w="579" h="492" extrusionOk="0">
                  <a:moveTo>
                    <a:pt x="298" y="1"/>
                  </a:moveTo>
                  <a:cubicBezTo>
                    <a:pt x="0" y="36"/>
                    <a:pt x="0" y="474"/>
                    <a:pt x="298" y="492"/>
                  </a:cubicBezTo>
                  <a:cubicBezTo>
                    <a:pt x="579" y="474"/>
                    <a:pt x="579" y="36"/>
                    <a:pt x="298"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47"/>
          <p:cNvGrpSpPr/>
          <p:nvPr/>
        </p:nvGrpSpPr>
        <p:grpSpPr>
          <a:xfrm>
            <a:off x="5539069" y="4305950"/>
            <a:ext cx="786469" cy="2823003"/>
            <a:chOff x="2116650" y="3209375"/>
            <a:chExt cx="553150" cy="1996325"/>
          </a:xfrm>
        </p:grpSpPr>
        <p:sp>
          <p:nvSpPr>
            <p:cNvPr id="577" name="Google Shape;577;p47"/>
            <p:cNvSpPr/>
            <p:nvPr/>
          </p:nvSpPr>
          <p:spPr>
            <a:xfrm>
              <a:off x="2178875" y="4640275"/>
              <a:ext cx="170950" cy="553675"/>
            </a:xfrm>
            <a:custGeom>
              <a:avLst/>
              <a:gdLst/>
              <a:ahLst/>
              <a:cxnLst/>
              <a:rect l="l" t="t" r="r" b="b"/>
              <a:pathLst>
                <a:path w="6838" h="22147" extrusionOk="0">
                  <a:moveTo>
                    <a:pt x="5975" y="1"/>
                  </a:moveTo>
                  <a:cubicBezTo>
                    <a:pt x="5887" y="1"/>
                    <a:pt x="5800" y="15"/>
                    <a:pt x="5716" y="43"/>
                  </a:cubicBezTo>
                  <a:cubicBezTo>
                    <a:pt x="4699" y="306"/>
                    <a:pt x="3612" y="446"/>
                    <a:pt x="2771" y="1060"/>
                  </a:cubicBezTo>
                  <a:cubicBezTo>
                    <a:pt x="3858" y="6600"/>
                    <a:pt x="4664" y="12193"/>
                    <a:pt x="5155" y="17820"/>
                  </a:cubicBezTo>
                  <a:cubicBezTo>
                    <a:pt x="3402" y="19065"/>
                    <a:pt x="1736" y="20450"/>
                    <a:pt x="1" y="21695"/>
                  </a:cubicBezTo>
                  <a:cubicBezTo>
                    <a:pt x="443" y="22015"/>
                    <a:pt x="964" y="22146"/>
                    <a:pt x="1505" y="22146"/>
                  </a:cubicBezTo>
                  <a:cubicBezTo>
                    <a:pt x="2208" y="22146"/>
                    <a:pt x="2943" y="21924"/>
                    <a:pt x="3577" y="21607"/>
                  </a:cubicBezTo>
                  <a:cubicBezTo>
                    <a:pt x="4699" y="21046"/>
                    <a:pt x="5681" y="20205"/>
                    <a:pt x="6838" y="19749"/>
                  </a:cubicBezTo>
                  <a:cubicBezTo>
                    <a:pt x="6435" y="17487"/>
                    <a:pt x="6452" y="15190"/>
                    <a:pt x="6470" y="12911"/>
                  </a:cubicBezTo>
                  <a:cubicBezTo>
                    <a:pt x="6505" y="8844"/>
                    <a:pt x="6522" y="4794"/>
                    <a:pt x="6557" y="727"/>
                  </a:cubicBezTo>
                  <a:cubicBezTo>
                    <a:pt x="6557" y="516"/>
                    <a:pt x="6540" y="236"/>
                    <a:pt x="6365" y="96"/>
                  </a:cubicBezTo>
                  <a:cubicBezTo>
                    <a:pt x="6238" y="33"/>
                    <a:pt x="6106" y="1"/>
                    <a:pt x="5975"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7"/>
            <p:cNvSpPr/>
            <p:nvPr/>
          </p:nvSpPr>
          <p:spPr>
            <a:xfrm>
              <a:off x="2163100" y="5075675"/>
              <a:ext cx="200325" cy="125500"/>
            </a:xfrm>
            <a:custGeom>
              <a:avLst/>
              <a:gdLst/>
              <a:ahLst/>
              <a:cxnLst/>
              <a:rect l="l" t="t" r="r" b="b"/>
              <a:pathLst>
                <a:path w="8013" h="5020" extrusionOk="0">
                  <a:moveTo>
                    <a:pt x="5453" y="1"/>
                  </a:moveTo>
                  <a:cubicBezTo>
                    <a:pt x="4033" y="1666"/>
                    <a:pt x="1701" y="2490"/>
                    <a:pt x="193" y="4103"/>
                  </a:cubicBezTo>
                  <a:cubicBezTo>
                    <a:pt x="106" y="4191"/>
                    <a:pt x="53" y="4296"/>
                    <a:pt x="18" y="4419"/>
                  </a:cubicBezTo>
                  <a:cubicBezTo>
                    <a:pt x="0" y="4664"/>
                    <a:pt x="281" y="4822"/>
                    <a:pt x="509" y="4892"/>
                  </a:cubicBezTo>
                  <a:cubicBezTo>
                    <a:pt x="847" y="4981"/>
                    <a:pt x="1187" y="5019"/>
                    <a:pt x="1527" y="5019"/>
                  </a:cubicBezTo>
                  <a:cubicBezTo>
                    <a:pt x="2742" y="5019"/>
                    <a:pt x="3962" y="4526"/>
                    <a:pt x="5085" y="4033"/>
                  </a:cubicBezTo>
                  <a:lnTo>
                    <a:pt x="7820" y="2841"/>
                  </a:lnTo>
                  <a:cubicBezTo>
                    <a:pt x="7872" y="2806"/>
                    <a:pt x="7942" y="2771"/>
                    <a:pt x="7977" y="2718"/>
                  </a:cubicBezTo>
                  <a:cubicBezTo>
                    <a:pt x="8012" y="2631"/>
                    <a:pt x="8012" y="2561"/>
                    <a:pt x="7977" y="2473"/>
                  </a:cubicBezTo>
                  <a:cubicBezTo>
                    <a:pt x="7820" y="1894"/>
                    <a:pt x="7644" y="1263"/>
                    <a:pt x="7487" y="667"/>
                  </a:cubicBezTo>
                  <a:cubicBezTo>
                    <a:pt x="7188" y="720"/>
                    <a:pt x="7013" y="1070"/>
                    <a:pt x="6715" y="1105"/>
                  </a:cubicBezTo>
                  <a:cubicBezTo>
                    <a:pt x="6686" y="1110"/>
                    <a:pt x="6657" y="1113"/>
                    <a:pt x="6630" y="1113"/>
                  </a:cubicBezTo>
                  <a:cubicBezTo>
                    <a:pt x="6364" y="1113"/>
                    <a:pt x="6192" y="893"/>
                    <a:pt x="6049" y="702"/>
                  </a:cubicBezTo>
                  <a:lnTo>
                    <a:pt x="5453" y="1"/>
                  </a:ln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7"/>
            <p:cNvSpPr/>
            <p:nvPr/>
          </p:nvSpPr>
          <p:spPr>
            <a:xfrm>
              <a:off x="2482175" y="4639925"/>
              <a:ext cx="170950" cy="553725"/>
            </a:xfrm>
            <a:custGeom>
              <a:avLst/>
              <a:gdLst/>
              <a:ahLst/>
              <a:cxnLst/>
              <a:rect l="l" t="t" r="r" b="b"/>
              <a:pathLst>
                <a:path w="6838" h="22149" extrusionOk="0">
                  <a:moveTo>
                    <a:pt x="844" y="1"/>
                  </a:moveTo>
                  <a:cubicBezTo>
                    <a:pt x="722" y="1"/>
                    <a:pt x="601" y="32"/>
                    <a:pt x="491" y="92"/>
                  </a:cubicBezTo>
                  <a:cubicBezTo>
                    <a:pt x="299" y="250"/>
                    <a:pt x="281" y="513"/>
                    <a:pt x="299" y="741"/>
                  </a:cubicBezTo>
                  <a:cubicBezTo>
                    <a:pt x="316" y="4791"/>
                    <a:pt x="351" y="8840"/>
                    <a:pt x="369" y="12908"/>
                  </a:cubicBezTo>
                  <a:cubicBezTo>
                    <a:pt x="386" y="15204"/>
                    <a:pt x="404" y="17501"/>
                    <a:pt x="1" y="19763"/>
                  </a:cubicBezTo>
                  <a:cubicBezTo>
                    <a:pt x="1175" y="20201"/>
                    <a:pt x="2139" y="21043"/>
                    <a:pt x="3261" y="21604"/>
                  </a:cubicBezTo>
                  <a:cubicBezTo>
                    <a:pt x="3891" y="21928"/>
                    <a:pt x="4621" y="22148"/>
                    <a:pt x="5320" y="22148"/>
                  </a:cubicBezTo>
                  <a:cubicBezTo>
                    <a:pt x="5865" y="22148"/>
                    <a:pt x="6392" y="22014"/>
                    <a:pt x="6838" y="21691"/>
                  </a:cubicBezTo>
                  <a:cubicBezTo>
                    <a:pt x="5102" y="20429"/>
                    <a:pt x="3437" y="19061"/>
                    <a:pt x="1701" y="17817"/>
                  </a:cubicBezTo>
                  <a:cubicBezTo>
                    <a:pt x="2175" y="12189"/>
                    <a:pt x="2981" y="6596"/>
                    <a:pt x="4085" y="1074"/>
                  </a:cubicBezTo>
                  <a:cubicBezTo>
                    <a:pt x="3226" y="443"/>
                    <a:pt x="2139" y="302"/>
                    <a:pt x="1123" y="57"/>
                  </a:cubicBezTo>
                  <a:cubicBezTo>
                    <a:pt x="1032" y="19"/>
                    <a:pt x="937" y="1"/>
                    <a:pt x="844"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7"/>
            <p:cNvSpPr/>
            <p:nvPr/>
          </p:nvSpPr>
          <p:spPr>
            <a:xfrm>
              <a:off x="2459425" y="5075250"/>
              <a:ext cx="210375" cy="130450"/>
            </a:xfrm>
            <a:custGeom>
              <a:avLst/>
              <a:gdLst/>
              <a:ahLst/>
              <a:cxnLst/>
              <a:rect l="l" t="t" r="r" b="b"/>
              <a:pathLst>
                <a:path w="8415" h="5218" extrusionOk="0">
                  <a:moveTo>
                    <a:pt x="2559" y="0"/>
                  </a:moveTo>
                  <a:cubicBezTo>
                    <a:pt x="2383" y="316"/>
                    <a:pt x="2208" y="632"/>
                    <a:pt x="1998" y="930"/>
                  </a:cubicBezTo>
                  <a:cubicBezTo>
                    <a:pt x="1927" y="965"/>
                    <a:pt x="1875" y="982"/>
                    <a:pt x="1805" y="1000"/>
                  </a:cubicBezTo>
                  <a:cubicBezTo>
                    <a:pt x="1735" y="1035"/>
                    <a:pt x="1699" y="1035"/>
                    <a:pt x="1647" y="1035"/>
                  </a:cubicBezTo>
                  <a:cubicBezTo>
                    <a:pt x="1401" y="1017"/>
                    <a:pt x="1209" y="842"/>
                    <a:pt x="1138" y="614"/>
                  </a:cubicBezTo>
                  <a:cubicBezTo>
                    <a:pt x="1105" y="446"/>
                    <a:pt x="974" y="370"/>
                    <a:pt x="838" y="370"/>
                  </a:cubicBezTo>
                  <a:cubicBezTo>
                    <a:pt x="690" y="370"/>
                    <a:pt x="535" y="459"/>
                    <a:pt x="490" y="614"/>
                  </a:cubicBezTo>
                  <a:cubicBezTo>
                    <a:pt x="367" y="1000"/>
                    <a:pt x="227" y="1403"/>
                    <a:pt x="122" y="1806"/>
                  </a:cubicBezTo>
                  <a:cubicBezTo>
                    <a:pt x="104" y="1859"/>
                    <a:pt x="104" y="1911"/>
                    <a:pt x="139" y="1964"/>
                  </a:cubicBezTo>
                  <a:cubicBezTo>
                    <a:pt x="53" y="2343"/>
                    <a:pt x="1" y="2841"/>
                    <a:pt x="116" y="2841"/>
                  </a:cubicBezTo>
                  <a:cubicBezTo>
                    <a:pt x="118" y="2841"/>
                    <a:pt x="120" y="2841"/>
                    <a:pt x="122" y="2841"/>
                  </a:cubicBezTo>
                  <a:cubicBezTo>
                    <a:pt x="262" y="2816"/>
                    <a:pt x="403" y="2804"/>
                    <a:pt x="543" y="2804"/>
                  </a:cubicBezTo>
                  <a:cubicBezTo>
                    <a:pt x="1403" y="2804"/>
                    <a:pt x="2258" y="3235"/>
                    <a:pt x="2997" y="3717"/>
                  </a:cubicBezTo>
                  <a:cubicBezTo>
                    <a:pt x="3856" y="4261"/>
                    <a:pt x="4697" y="4927"/>
                    <a:pt x="5697" y="5137"/>
                  </a:cubicBezTo>
                  <a:cubicBezTo>
                    <a:pt x="5959" y="5194"/>
                    <a:pt x="6224" y="5217"/>
                    <a:pt x="6490" y="5217"/>
                  </a:cubicBezTo>
                  <a:cubicBezTo>
                    <a:pt x="7132" y="5217"/>
                    <a:pt x="7782" y="5081"/>
                    <a:pt x="8414" y="4944"/>
                  </a:cubicBezTo>
                  <a:cubicBezTo>
                    <a:pt x="8221" y="4576"/>
                    <a:pt x="7958" y="4278"/>
                    <a:pt x="7660" y="4033"/>
                  </a:cubicBezTo>
                  <a:cubicBezTo>
                    <a:pt x="6047" y="2560"/>
                    <a:pt x="4434" y="1070"/>
                    <a:pt x="2559" y="0"/>
                  </a:cubicBezTo>
                  <a:close/>
                </a:path>
              </a:pathLst>
            </a:custGeom>
            <a:solidFill>
              <a:srgbClr val="014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7"/>
            <p:cNvSpPr/>
            <p:nvPr/>
          </p:nvSpPr>
          <p:spPr>
            <a:xfrm>
              <a:off x="2116650" y="3668450"/>
              <a:ext cx="124500" cy="587600"/>
            </a:xfrm>
            <a:custGeom>
              <a:avLst/>
              <a:gdLst/>
              <a:ahLst/>
              <a:cxnLst/>
              <a:rect l="l" t="t" r="r" b="b"/>
              <a:pathLst>
                <a:path w="4980" h="23504" extrusionOk="0">
                  <a:moveTo>
                    <a:pt x="3903" y="1"/>
                  </a:moveTo>
                  <a:cubicBezTo>
                    <a:pt x="3635" y="1"/>
                    <a:pt x="3369" y="103"/>
                    <a:pt x="3191" y="294"/>
                  </a:cubicBezTo>
                  <a:cubicBezTo>
                    <a:pt x="3121" y="294"/>
                    <a:pt x="3051" y="311"/>
                    <a:pt x="2998" y="346"/>
                  </a:cubicBezTo>
                  <a:lnTo>
                    <a:pt x="2560" y="329"/>
                  </a:lnTo>
                  <a:cubicBezTo>
                    <a:pt x="2547" y="328"/>
                    <a:pt x="2534" y="328"/>
                    <a:pt x="2522" y="328"/>
                  </a:cubicBezTo>
                  <a:cubicBezTo>
                    <a:pt x="2188" y="328"/>
                    <a:pt x="1907" y="551"/>
                    <a:pt x="1806" y="855"/>
                  </a:cubicBezTo>
                  <a:cubicBezTo>
                    <a:pt x="1736" y="1205"/>
                    <a:pt x="1683" y="1538"/>
                    <a:pt x="1648" y="1889"/>
                  </a:cubicBezTo>
                  <a:cubicBezTo>
                    <a:pt x="1631" y="1907"/>
                    <a:pt x="1631" y="1924"/>
                    <a:pt x="1631" y="1942"/>
                  </a:cubicBezTo>
                  <a:cubicBezTo>
                    <a:pt x="1332" y="3274"/>
                    <a:pt x="1210" y="4642"/>
                    <a:pt x="1210" y="6009"/>
                  </a:cubicBezTo>
                  <a:cubicBezTo>
                    <a:pt x="754" y="8604"/>
                    <a:pt x="70" y="11146"/>
                    <a:pt x="18" y="13846"/>
                  </a:cubicBezTo>
                  <a:cubicBezTo>
                    <a:pt x="0" y="15827"/>
                    <a:pt x="70" y="17825"/>
                    <a:pt x="123" y="19824"/>
                  </a:cubicBezTo>
                  <a:cubicBezTo>
                    <a:pt x="158" y="20858"/>
                    <a:pt x="140" y="21788"/>
                    <a:pt x="579" y="22647"/>
                  </a:cubicBezTo>
                  <a:cubicBezTo>
                    <a:pt x="631" y="22804"/>
                    <a:pt x="684" y="22962"/>
                    <a:pt x="754" y="23138"/>
                  </a:cubicBezTo>
                  <a:cubicBezTo>
                    <a:pt x="852" y="23393"/>
                    <a:pt x="1075" y="23504"/>
                    <a:pt x="1312" y="23504"/>
                  </a:cubicBezTo>
                  <a:cubicBezTo>
                    <a:pt x="1628" y="23504"/>
                    <a:pt x="1969" y="23308"/>
                    <a:pt x="2069" y="22997"/>
                  </a:cubicBezTo>
                  <a:cubicBezTo>
                    <a:pt x="2419" y="22033"/>
                    <a:pt x="2244" y="20929"/>
                    <a:pt x="1613" y="20105"/>
                  </a:cubicBezTo>
                  <a:cubicBezTo>
                    <a:pt x="1578" y="18544"/>
                    <a:pt x="1876" y="16879"/>
                    <a:pt x="1964" y="15459"/>
                  </a:cubicBezTo>
                  <a:cubicBezTo>
                    <a:pt x="1999" y="14968"/>
                    <a:pt x="2016" y="14477"/>
                    <a:pt x="2051" y="13986"/>
                  </a:cubicBezTo>
                  <a:cubicBezTo>
                    <a:pt x="2121" y="13898"/>
                    <a:pt x="2174" y="13811"/>
                    <a:pt x="2192" y="13705"/>
                  </a:cubicBezTo>
                  <a:cubicBezTo>
                    <a:pt x="2472" y="12654"/>
                    <a:pt x="2630" y="11567"/>
                    <a:pt x="2665" y="10462"/>
                  </a:cubicBezTo>
                  <a:cubicBezTo>
                    <a:pt x="2875" y="9182"/>
                    <a:pt x="3226" y="7920"/>
                    <a:pt x="3682" y="6710"/>
                  </a:cubicBezTo>
                  <a:cubicBezTo>
                    <a:pt x="4453" y="4764"/>
                    <a:pt x="4979" y="3011"/>
                    <a:pt x="4839" y="907"/>
                  </a:cubicBezTo>
                  <a:cubicBezTo>
                    <a:pt x="4795" y="283"/>
                    <a:pt x="4348" y="1"/>
                    <a:pt x="3903"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7"/>
            <p:cNvSpPr/>
            <p:nvPr/>
          </p:nvSpPr>
          <p:spPr>
            <a:xfrm>
              <a:off x="2516375" y="3668450"/>
              <a:ext cx="124500" cy="587600"/>
            </a:xfrm>
            <a:custGeom>
              <a:avLst/>
              <a:gdLst/>
              <a:ahLst/>
              <a:cxnLst/>
              <a:rect l="l" t="t" r="r" b="b"/>
              <a:pathLst>
                <a:path w="4980" h="23504" extrusionOk="0">
                  <a:moveTo>
                    <a:pt x="1077" y="1"/>
                  </a:moveTo>
                  <a:cubicBezTo>
                    <a:pt x="631" y="1"/>
                    <a:pt x="184" y="283"/>
                    <a:pt x="140" y="907"/>
                  </a:cubicBezTo>
                  <a:cubicBezTo>
                    <a:pt x="0" y="3011"/>
                    <a:pt x="526" y="4764"/>
                    <a:pt x="1280" y="6710"/>
                  </a:cubicBezTo>
                  <a:cubicBezTo>
                    <a:pt x="1753" y="7920"/>
                    <a:pt x="2086" y="9182"/>
                    <a:pt x="2297" y="10462"/>
                  </a:cubicBezTo>
                  <a:cubicBezTo>
                    <a:pt x="2332" y="11567"/>
                    <a:pt x="2490" y="12654"/>
                    <a:pt x="2788" y="13705"/>
                  </a:cubicBezTo>
                  <a:cubicBezTo>
                    <a:pt x="2805" y="13811"/>
                    <a:pt x="2858" y="13898"/>
                    <a:pt x="2910" y="13986"/>
                  </a:cubicBezTo>
                  <a:cubicBezTo>
                    <a:pt x="2945" y="14477"/>
                    <a:pt x="2980" y="14968"/>
                    <a:pt x="3016" y="15459"/>
                  </a:cubicBezTo>
                  <a:cubicBezTo>
                    <a:pt x="3103" y="16879"/>
                    <a:pt x="3401" y="18544"/>
                    <a:pt x="3366" y="20105"/>
                  </a:cubicBezTo>
                  <a:cubicBezTo>
                    <a:pt x="2717" y="20929"/>
                    <a:pt x="2542" y="22015"/>
                    <a:pt x="2910" y="22997"/>
                  </a:cubicBezTo>
                  <a:cubicBezTo>
                    <a:pt x="3010" y="23308"/>
                    <a:pt x="3345" y="23504"/>
                    <a:pt x="3659" y="23504"/>
                  </a:cubicBezTo>
                  <a:cubicBezTo>
                    <a:pt x="3895" y="23504"/>
                    <a:pt x="4120" y="23393"/>
                    <a:pt x="4225" y="23138"/>
                  </a:cubicBezTo>
                  <a:cubicBezTo>
                    <a:pt x="4295" y="22962"/>
                    <a:pt x="4330" y="22804"/>
                    <a:pt x="4383" y="22647"/>
                  </a:cubicBezTo>
                  <a:cubicBezTo>
                    <a:pt x="4821" y="21788"/>
                    <a:pt x="4821" y="20858"/>
                    <a:pt x="4839" y="19824"/>
                  </a:cubicBezTo>
                  <a:cubicBezTo>
                    <a:pt x="4909" y="17825"/>
                    <a:pt x="4979" y="15827"/>
                    <a:pt x="4944" y="13846"/>
                  </a:cubicBezTo>
                  <a:cubicBezTo>
                    <a:pt x="4909" y="11146"/>
                    <a:pt x="4208" y="8604"/>
                    <a:pt x="3769" y="6009"/>
                  </a:cubicBezTo>
                  <a:cubicBezTo>
                    <a:pt x="3769" y="4642"/>
                    <a:pt x="3629" y="3274"/>
                    <a:pt x="3349" y="1924"/>
                  </a:cubicBezTo>
                  <a:cubicBezTo>
                    <a:pt x="3349" y="1907"/>
                    <a:pt x="3349" y="1907"/>
                    <a:pt x="3331" y="1889"/>
                  </a:cubicBezTo>
                  <a:cubicBezTo>
                    <a:pt x="3296" y="1538"/>
                    <a:pt x="3243" y="1205"/>
                    <a:pt x="3173" y="855"/>
                  </a:cubicBezTo>
                  <a:cubicBezTo>
                    <a:pt x="3072" y="551"/>
                    <a:pt x="2791" y="328"/>
                    <a:pt x="2457" y="328"/>
                  </a:cubicBezTo>
                  <a:cubicBezTo>
                    <a:pt x="2445" y="328"/>
                    <a:pt x="2432" y="328"/>
                    <a:pt x="2419" y="329"/>
                  </a:cubicBezTo>
                  <a:lnTo>
                    <a:pt x="1981" y="346"/>
                  </a:lnTo>
                  <a:cubicBezTo>
                    <a:pt x="1929" y="311"/>
                    <a:pt x="1858" y="294"/>
                    <a:pt x="1788" y="294"/>
                  </a:cubicBezTo>
                  <a:cubicBezTo>
                    <a:pt x="1611" y="103"/>
                    <a:pt x="1344" y="1"/>
                    <a:pt x="1077" y="1"/>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7"/>
            <p:cNvSpPr/>
            <p:nvPr/>
          </p:nvSpPr>
          <p:spPr>
            <a:xfrm>
              <a:off x="2203850" y="4035800"/>
              <a:ext cx="413775" cy="679450"/>
            </a:xfrm>
            <a:custGeom>
              <a:avLst/>
              <a:gdLst/>
              <a:ahLst/>
              <a:cxnLst/>
              <a:rect l="l" t="t" r="r" b="b"/>
              <a:pathLst>
                <a:path w="16551" h="27178" extrusionOk="0">
                  <a:moveTo>
                    <a:pt x="9832" y="0"/>
                  </a:moveTo>
                  <a:cubicBezTo>
                    <a:pt x="9101" y="0"/>
                    <a:pt x="8361" y="110"/>
                    <a:pt x="7680" y="309"/>
                  </a:cubicBezTo>
                  <a:cubicBezTo>
                    <a:pt x="4279" y="1308"/>
                    <a:pt x="1" y="4148"/>
                    <a:pt x="159" y="7690"/>
                  </a:cubicBezTo>
                  <a:cubicBezTo>
                    <a:pt x="299" y="10863"/>
                    <a:pt x="422" y="14036"/>
                    <a:pt x="562" y="17209"/>
                  </a:cubicBezTo>
                  <a:cubicBezTo>
                    <a:pt x="615" y="18384"/>
                    <a:pt x="667" y="19559"/>
                    <a:pt x="983" y="20681"/>
                  </a:cubicBezTo>
                  <a:cubicBezTo>
                    <a:pt x="1176" y="21364"/>
                    <a:pt x="1456" y="21996"/>
                    <a:pt x="1544" y="22697"/>
                  </a:cubicBezTo>
                  <a:cubicBezTo>
                    <a:pt x="1666" y="23819"/>
                    <a:pt x="1228" y="24923"/>
                    <a:pt x="790" y="25958"/>
                  </a:cubicBezTo>
                  <a:cubicBezTo>
                    <a:pt x="1872" y="26769"/>
                    <a:pt x="3162" y="27177"/>
                    <a:pt x="4454" y="27177"/>
                  </a:cubicBezTo>
                  <a:cubicBezTo>
                    <a:pt x="5674" y="27177"/>
                    <a:pt x="6895" y="26813"/>
                    <a:pt x="7943" y="26080"/>
                  </a:cubicBezTo>
                  <a:cubicBezTo>
                    <a:pt x="7767" y="25660"/>
                    <a:pt x="7487" y="25274"/>
                    <a:pt x="7154" y="24976"/>
                  </a:cubicBezTo>
                  <a:cubicBezTo>
                    <a:pt x="7697" y="24467"/>
                    <a:pt x="7732" y="23626"/>
                    <a:pt x="7732" y="22872"/>
                  </a:cubicBezTo>
                  <a:cubicBezTo>
                    <a:pt x="7750" y="20172"/>
                    <a:pt x="7995" y="17472"/>
                    <a:pt x="8469" y="14808"/>
                  </a:cubicBezTo>
                  <a:cubicBezTo>
                    <a:pt x="8767" y="17542"/>
                    <a:pt x="9152" y="20242"/>
                    <a:pt x="9451" y="22977"/>
                  </a:cubicBezTo>
                  <a:cubicBezTo>
                    <a:pt x="9503" y="23468"/>
                    <a:pt x="9573" y="23977"/>
                    <a:pt x="9854" y="24380"/>
                  </a:cubicBezTo>
                  <a:cubicBezTo>
                    <a:pt x="10050" y="24680"/>
                    <a:pt x="10411" y="24903"/>
                    <a:pt x="10763" y="24903"/>
                  </a:cubicBezTo>
                  <a:cubicBezTo>
                    <a:pt x="10884" y="24903"/>
                    <a:pt x="11004" y="24876"/>
                    <a:pt x="11116" y="24818"/>
                  </a:cubicBezTo>
                  <a:lnTo>
                    <a:pt x="11116" y="24818"/>
                  </a:lnTo>
                  <a:cubicBezTo>
                    <a:pt x="10871" y="25151"/>
                    <a:pt x="10748" y="25554"/>
                    <a:pt x="10748" y="25958"/>
                  </a:cubicBezTo>
                  <a:cubicBezTo>
                    <a:pt x="11320" y="26077"/>
                    <a:pt x="11901" y="26135"/>
                    <a:pt x="12481" y="26135"/>
                  </a:cubicBezTo>
                  <a:cubicBezTo>
                    <a:pt x="13699" y="26135"/>
                    <a:pt x="14915" y="25878"/>
                    <a:pt x="16042" y="25379"/>
                  </a:cubicBezTo>
                  <a:lnTo>
                    <a:pt x="15166" y="24730"/>
                  </a:lnTo>
                  <a:cubicBezTo>
                    <a:pt x="15832" y="24573"/>
                    <a:pt x="16288" y="23906"/>
                    <a:pt x="16411" y="23240"/>
                  </a:cubicBezTo>
                  <a:cubicBezTo>
                    <a:pt x="16551" y="22574"/>
                    <a:pt x="16428" y="21873"/>
                    <a:pt x="16305" y="21189"/>
                  </a:cubicBezTo>
                  <a:cubicBezTo>
                    <a:pt x="15394" y="15982"/>
                    <a:pt x="14833" y="10705"/>
                    <a:pt x="14640" y="5411"/>
                  </a:cubicBezTo>
                  <a:cubicBezTo>
                    <a:pt x="14587" y="4218"/>
                    <a:pt x="14535" y="2974"/>
                    <a:pt x="13939" y="1939"/>
                  </a:cubicBezTo>
                  <a:cubicBezTo>
                    <a:pt x="13111" y="565"/>
                    <a:pt x="11491" y="0"/>
                    <a:pt x="9832"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7"/>
            <p:cNvSpPr/>
            <p:nvPr/>
          </p:nvSpPr>
          <p:spPr>
            <a:xfrm>
              <a:off x="2126275" y="3470625"/>
              <a:ext cx="498375" cy="765325"/>
            </a:xfrm>
            <a:custGeom>
              <a:avLst/>
              <a:gdLst/>
              <a:ahLst/>
              <a:cxnLst/>
              <a:rect l="l" t="t" r="r" b="b"/>
              <a:pathLst>
                <a:path w="19935" h="30613" extrusionOk="0">
                  <a:moveTo>
                    <a:pt x="10374" y="0"/>
                  </a:moveTo>
                  <a:cubicBezTo>
                    <a:pt x="10299" y="0"/>
                    <a:pt x="10225" y="6"/>
                    <a:pt x="10152" y="19"/>
                  </a:cubicBezTo>
                  <a:cubicBezTo>
                    <a:pt x="9363" y="90"/>
                    <a:pt x="8574" y="37"/>
                    <a:pt x="7873" y="352"/>
                  </a:cubicBezTo>
                  <a:lnTo>
                    <a:pt x="4840" y="1755"/>
                  </a:lnTo>
                  <a:cubicBezTo>
                    <a:pt x="4068" y="2106"/>
                    <a:pt x="3297" y="2456"/>
                    <a:pt x="2683" y="3000"/>
                  </a:cubicBezTo>
                  <a:cubicBezTo>
                    <a:pt x="1509" y="4017"/>
                    <a:pt x="1070" y="5524"/>
                    <a:pt x="685" y="6944"/>
                  </a:cubicBezTo>
                  <a:cubicBezTo>
                    <a:pt x="457" y="7803"/>
                    <a:pt x="229" y="8645"/>
                    <a:pt x="1" y="9487"/>
                  </a:cubicBezTo>
                  <a:cubicBezTo>
                    <a:pt x="825" y="10048"/>
                    <a:pt x="1771" y="10416"/>
                    <a:pt x="2771" y="10573"/>
                  </a:cubicBezTo>
                  <a:cubicBezTo>
                    <a:pt x="3262" y="16762"/>
                    <a:pt x="3034" y="22828"/>
                    <a:pt x="2403" y="28982"/>
                  </a:cubicBezTo>
                  <a:cubicBezTo>
                    <a:pt x="4054" y="30185"/>
                    <a:pt x="6190" y="30612"/>
                    <a:pt x="8335" y="30612"/>
                  </a:cubicBezTo>
                  <a:cubicBezTo>
                    <a:pt x="9129" y="30612"/>
                    <a:pt x="9924" y="30554"/>
                    <a:pt x="10695" y="30454"/>
                  </a:cubicBezTo>
                  <a:cubicBezTo>
                    <a:pt x="13535" y="30104"/>
                    <a:pt x="15341" y="29911"/>
                    <a:pt x="18146" y="29367"/>
                  </a:cubicBezTo>
                  <a:cubicBezTo>
                    <a:pt x="17129" y="23442"/>
                    <a:pt x="17322" y="16412"/>
                    <a:pt x="17270" y="10433"/>
                  </a:cubicBezTo>
                  <a:cubicBezTo>
                    <a:pt x="18304" y="10223"/>
                    <a:pt x="19251" y="9662"/>
                    <a:pt x="19934" y="8855"/>
                  </a:cubicBezTo>
                  <a:cubicBezTo>
                    <a:pt x="19233" y="7435"/>
                    <a:pt x="18514" y="6050"/>
                    <a:pt x="17813" y="4630"/>
                  </a:cubicBezTo>
                  <a:cubicBezTo>
                    <a:pt x="17392" y="3806"/>
                    <a:pt x="16954" y="2930"/>
                    <a:pt x="16183" y="2334"/>
                  </a:cubicBezTo>
                  <a:cubicBezTo>
                    <a:pt x="14815" y="1317"/>
                    <a:pt x="12781" y="1352"/>
                    <a:pt x="11361" y="388"/>
                  </a:cubicBezTo>
                  <a:cubicBezTo>
                    <a:pt x="11186" y="230"/>
                    <a:pt x="10958" y="107"/>
                    <a:pt x="10748" y="37"/>
                  </a:cubicBezTo>
                  <a:cubicBezTo>
                    <a:pt x="10618" y="15"/>
                    <a:pt x="10494" y="0"/>
                    <a:pt x="10374"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7"/>
            <p:cNvSpPr/>
            <p:nvPr/>
          </p:nvSpPr>
          <p:spPr>
            <a:xfrm>
              <a:off x="2154325" y="3436350"/>
              <a:ext cx="473825" cy="737125"/>
            </a:xfrm>
            <a:custGeom>
              <a:avLst/>
              <a:gdLst/>
              <a:ahLst/>
              <a:cxnLst/>
              <a:rect l="l" t="t" r="r" b="b"/>
              <a:pathLst>
                <a:path w="18953" h="29485" extrusionOk="0">
                  <a:moveTo>
                    <a:pt x="9683" y="1"/>
                  </a:moveTo>
                  <a:cubicBezTo>
                    <a:pt x="6616" y="1"/>
                    <a:pt x="3470" y="827"/>
                    <a:pt x="825" y="2162"/>
                  </a:cubicBezTo>
                  <a:lnTo>
                    <a:pt x="2210" y="3389"/>
                  </a:lnTo>
                  <a:cubicBezTo>
                    <a:pt x="825" y="4406"/>
                    <a:pt x="772" y="6422"/>
                    <a:pt x="860" y="8140"/>
                  </a:cubicBezTo>
                  <a:cubicBezTo>
                    <a:pt x="1158" y="14855"/>
                    <a:pt x="1403" y="21657"/>
                    <a:pt x="1" y="28231"/>
                  </a:cubicBezTo>
                  <a:cubicBezTo>
                    <a:pt x="1912" y="29061"/>
                    <a:pt x="3970" y="29484"/>
                    <a:pt x="6048" y="29484"/>
                  </a:cubicBezTo>
                  <a:cubicBezTo>
                    <a:pt x="6562" y="29484"/>
                    <a:pt x="7077" y="29458"/>
                    <a:pt x="7592" y="29406"/>
                  </a:cubicBezTo>
                  <a:cubicBezTo>
                    <a:pt x="6961" y="27881"/>
                    <a:pt x="6838" y="26180"/>
                    <a:pt x="6733" y="24532"/>
                  </a:cubicBezTo>
                  <a:cubicBezTo>
                    <a:pt x="6242" y="17239"/>
                    <a:pt x="5839" y="9946"/>
                    <a:pt x="5541" y="2653"/>
                  </a:cubicBezTo>
                  <a:cubicBezTo>
                    <a:pt x="6385" y="2276"/>
                    <a:pt x="7293" y="2087"/>
                    <a:pt x="8205" y="2087"/>
                  </a:cubicBezTo>
                  <a:cubicBezTo>
                    <a:pt x="9073" y="2087"/>
                    <a:pt x="9944" y="2258"/>
                    <a:pt x="10765" y="2600"/>
                  </a:cubicBezTo>
                  <a:cubicBezTo>
                    <a:pt x="11467" y="11383"/>
                    <a:pt x="11870" y="20184"/>
                    <a:pt x="11975" y="29020"/>
                  </a:cubicBezTo>
                  <a:cubicBezTo>
                    <a:pt x="14254" y="28985"/>
                    <a:pt x="16463" y="28196"/>
                    <a:pt x="18216" y="26741"/>
                  </a:cubicBezTo>
                  <a:cubicBezTo>
                    <a:pt x="18953" y="19851"/>
                    <a:pt x="17164" y="12944"/>
                    <a:pt x="15411" y="6229"/>
                  </a:cubicBezTo>
                  <a:cubicBezTo>
                    <a:pt x="15061" y="4967"/>
                    <a:pt x="14675" y="3599"/>
                    <a:pt x="13658" y="2775"/>
                  </a:cubicBezTo>
                  <a:cubicBezTo>
                    <a:pt x="14394" y="2425"/>
                    <a:pt x="15271" y="1583"/>
                    <a:pt x="14727" y="970"/>
                  </a:cubicBezTo>
                  <a:cubicBezTo>
                    <a:pt x="14570" y="812"/>
                    <a:pt x="14359" y="707"/>
                    <a:pt x="14131" y="654"/>
                  </a:cubicBezTo>
                  <a:cubicBezTo>
                    <a:pt x="12716" y="206"/>
                    <a:pt x="11209" y="1"/>
                    <a:pt x="9683"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7"/>
            <p:cNvSpPr/>
            <p:nvPr/>
          </p:nvSpPr>
          <p:spPr>
            <a:xfrm>
              <a:off x="2277925" y="3213350"/>
              <a:ext cx="149500" cy="313525"/>
            </a:xfrm>
            <a:custGeom>
              <a:avLst/>
              <a:gdLst/>
              <a:ahLst/>
              <a:cxnLst/>
              <a:rect l="l" t="t" r="r" b="b"/>
              <a:pathLst>
                <a:path w="5980" h="12541" extrusionOk="0">
                  <a:moveTo>
                    <a:pt x="3529" y="0"/>
                  </a:moveTo>
                  <a:cubicBezTo>
                    <a:pt x="3119" y="0"/>
                    <a:pt x="2689" y="110"/>
                    <a:pt x="2297" y="247"/>
                  </a:cubicBezTo>
                  <a:cubicBezTo>
                    <a:pt x="2262" y="212"/>
                    <a:pt x="2227" y="195"/>
                    <a:pt x="2175" y="195"/>
                  </a:cubicBezTo>
                  <a:cubicBezTo>
                    <a:pt x="2128" y="191"/>
                    <a:pt x="2082" y="189"/>
                    <a:pt x="2037" y="189"/>
                  </a:cubicBezTo>
                  <a:cubicBezTo>
                    <a:pt x="959" y="189"/>
                    <a:pt x="471" y="1183"/>
                    <a:pt x="404" y="2193"/>
                  </a:cubicBezTo>
                  <a:cubicBezTo>
                    <a:pt x="386" y="2316"/>
                    <a:pt x="369" y="2456"/>
                    <a:pt x="369" y="2596"/>
                  </a:cubicBezTo>
                  <a:cubicBezTo>
                    <a:pt x="351" y="3035"/>
                    <a:pt x="404" y="3455"/>
                    <a:pt x="492" y="3894"/>
                  </a:cubicBezTo>
                  <a:cubicBezTo>
                    <a:pt x="474" y="3885"/>
                    <a:pt x="452" y="3881"/>
                    <a:pt x="430" y="3881"/>
                  </a:cubicBezTo>
                  <a:cubicBezTo>
                    <a:pt x="408" y="3881"/>
                    <a:pt x="386" y="3885"/>
                    <a:pt x="369" y="3894"/>
                  </a:cubicBezTo>
                  <a:cubicBezTo>
                    <a:pt x="246" y="3894"/>
                    <a:pt x="141" y="3964"/>
                    <a:pt x="88" y="4069"/>
                  </a:cubicBezTo>
                  <a:cubicBezTo>
                    <a:pt x="53" y="4139"/>
                    <a:pt x="36" y="4192"/>
                    <a:pt x="36" y="4262"/>
                  </a:cubicBezTo>
                  <a:cubicBezTo>
                    <a:pt x="1" y="4560"/>
                    <a:pt x="229" y="4911"/>
                    <a:pt x="474" y="5103"/>
                  </a:cubicBezTo>
                  <a:cubicBezTo>
                    <a:pt x="562" y="5156"/>
                    <a:pt x="649" y="5209"/>
                    <a:pt x="737" y="5261"/>
                  </a:cubicBezTo>
                  <a:cubicBezTo>
                    <a:pt x="825" y="5875"/>
                    <a:pt x="965" y="6453"/>
                    <a:pt x="1193" y="7032"/>
                  </a:cubicBezTo>
                  <a:cubicBezTo>
                    <a:pt x="1292" y="7281"/>
                    <a:pt x="1470" y="7561"/>
                    <a:pt x="1727" y="7561"/>
                  </a:cubicBezTo>
                  <a:cubicBezTo>
                    <a:pt x="1741" y="7561"/>
                    <a:pt x="1756" y="7560"/>
                    <a:pt x="1771" y="7558"/>
                  </a:cubicBezTo>
                  <a:cubicBezTo>
                    <a:pt x="1859" y="9031"/>
                    <a:pt x="1771" y="10451"/>
                    <a:pt x="1789" y="11923"/>
                  </a:cubicBezTo>
                  <a:cubicBezTo>
                    <a:pt x="2212" y="12321"/>
                    <a:pt x="2776" y="12540"/>
                    <a:pt x="3350" y="12540"/>
                  </a:cubicBezTo>
                  <a:cubicBezTo>
                    <a:pt x="3561" y="12540"/>
                    <a:pt x="3773" y="12510"/>
                    <a:pt x="3980" y="12449"/>
                  </a:cubicBezTo>
                  <a:cubicBezTo>
                    <a:pt x="4279" y="12397"/>
                    <a:pt x="4559" y="12221"/>
                    <a:pt x="4752" y="11976"/>
                  </a:cubicBezTo>
                  <a:lnTo>
                    <a:pt x="4664" y="7120"/>
                  </a:lnTo>
                  <a:cubicBezTo>
                    <a:pt x="4752" y="7049"/>
                    <a:pt x="4822" y="6979"/>
                    <a:pt x="4857" y="6874"/>
                  </a:cubicBezTo>
                  <a:cubicBezTo>
                    <a:pt x="5120" y="6278"/>
                    <a:pt x="5243" y="5629"/>
                    <a:pt x="5243" y="4963"/>
                  </a:cubicBezTo>
                  <a:cubicBezTo>
                    <a:pt x="5313" y="4911"/>
                    <a:pt x="5383" y="4858"/>
                    <a:pt x="5453" y="4788"/>
                  </a:cubicBezTo>
                  <a:cubicBezTo>
                    <a:pt x="5716" y="4595"/>
                    <a:pt x="5909" y="4315"/>
                    <a:pt x="5979" y="3981"/>
                  </a:cubicBezTo>
                  <a:cubicBezTo>
                    <a:pt x="5979" y="3876"/>
                    <a:pt x="5909" y="3754"/>
                    <a:pt x="5821" y="3701"/>
                  </a:cubicBezTo>
                  <a:cubicBezTo>
                    <a:pt x="5786" y="3648"/>
                    <a:pt x="5751" y="3596"/>
                    <a:pt x="5716" y="3561"/>
                  </a:cubicBezTo>
                  <a:cubicBezTo>
                    <a:pt x="5638" y="3496"/>
                    <a:pt x="5550" y="3460"/>
                    <a:pt x="5460" y="3460"/>
                  </a:cubicBezTo>
                  <a:cubicBezTo>
                    <a:pt x="5429" y="3460"/>
                    <a:pt x="5397" y="3464"/>
                    <a:pt x="5365" y="3473"/>
                  </a:cubicBezTo>
                  <a:cubicBezTo>
                    <a:pt x="5330" y="3491"/>
                    <a:pt x="5295" y="3491"/>
                    <a:pt x="5260" y="3526"/>
                  </a:cubicBezTo>
                  <a:lnTo>
                    <a:pt x="5260" y="3298"/>
                  </a:lnTo>
                  <a:cubicBezTo>
                    <a:pt x="5295" y="2754"/>
                    <a:pt x="5295" y="2193"/>
                    <a:pt x="5243" y="1650"/>
                  </a:cubicBezTo>
                  <a:cubicBezTo>
                    <a:pt x="5173" y="1089"/>
                    <a:pt x="4892" y="580"/>
                    <a:pt x="4436" y="247"/>
                  </a:cubicBezTo>
                  <a:cubicBezTo>
                    <a:pt x="4165" y="69"/>
                    <a:pt x="3853" y="0"/>
                    <a:pt x="3529" y="0"/>
                  </a:cubicBezTo>
                  <a:close/>
                </a:path>
              </a:pathLst>
            </a:custGeom>
            <a:solidFill>
              <a:srgbClr val="642A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7"/>
            <p:cNvSpPr/>
            <p:nvPr/>
          </p:nvSpPr>
          <p:spPr>
            <a:xfrm>
              <a:off x="2283200" y="3209375"/>
              <a:ext cx="128000" cy="208750"/>
            </a:xfrm>
            <a:custGeom>
              <a:avLst/>
              <a:gdLst/>
              <a:ahLst/>
              <a:cxnLst/>
              <a:rect l="l" t="t" r="r" b="b"/>
              <a:pathLst>
                <a:path w="5120" h="8350" extrusionOk="0">
                  <a:moveTo>
                    <a:pt x="3480" y="307"/>
                  </a:moveTo>
                  <a:cubicBezTo>
                    <a:pt x="3593" y="307"/>
                    <a:pt x="3716" y="330"/>
                    <a:pt x="3857" y="389"/>
                  </a:cubicBezTo>
                  <a:cubicBezTo>
                    <a:pt x="4295" y="564"/>
                    <a:pt x="4734" y="950"/>
                    <a:pt x="4664" y="1476"/>
                  </a:cubicBezTo>
                  <a:cubicBezTo>
                    <a:pt x="4646" y="1668"/>
                    <a:pt x="4576" y="1844"/>
                    <a:pt x="4541" y="2037"/>
                  </a:cubicBezTo>
                  <a:cubicBezTo>
                    <a:pt x="4471" y="2492"/>
                    <a:pt x="4664" y="2948"/>
                    <a:pt x="4716" y="3404"/>
                  </a:cubicBezTo>
                  <a:cubicBezTo>
                    <a:pt x="4786" y="3948"/>
                    <a:pt x="4681" y="4491"/>
                    <a:pt x="4401" y="4964"/>
                  </a:cubicBezTo>
                  <a:cubicBezTo>
                    <a:pt x="4295" y="5105"/>
                    <a:pt x="4225" y="5262"/>
                    <a:pt x="4155" y="5420"/>
                  </a:cubicBezTo>
                  <a:cubicBezTo>
                    <a:pt x="4032" y="5788"/>
                    <a:pt x="4155" y="6174"/>
                    <a:pt x="4120" y="6560"/>
                  </a:cubicBezTo>
                  <a:cubicBezTo>
                    <a:pt x="4120" y="6683"/>
                    <a:pt x="4085" y="6823"/>
                    <a:pt x="4032" y="6963"/>
                  </a:cubicBezTo>
                  <a:lnTo>
                    <a:pt x="3927" y="6332"/>
                  </a:lnTo>
                  <a:cubicBezTo>
                    <a:pt x="3910" y="6174"/>
                    <a:pt x="3910" y="5841"/>
                    <a:pt x="3805" y="5683"/>
                  </a:cubicBezTo>
                  <a:cubicBezTo>
                    <a:pt x="3787" y="5648"/>
                    <a:pt x="3752" y="5631"/>
                    <a:pt x="3717" y="5613"/>
                  </a:cubicBezTo>
                  <a:lnTo>
                    <a:pt x="3524" y="5613"/>
                  </a:lnTo>
                  <a:cubicBezTo>
                    <a:pt x="3314" y="5631"/>
                    <a:pt x="3103" y="5666"/>
                    <a:pt x="2893" y="5718"/>
                  </a:cubicBezTo>
                  <a:lnTo>
                    <a:pt x="2893" y="5964"/>
                  </a:lnTo>
                  <a:lnTo>
                    <a:pt x="2893" y="6139"/>
                  </a:lnTo>
                  <a:cubicBezTo>
                    <a:pt x="3068" y="6104"/>
                    <a:pt x="3226" y="6069"/>
                    <a:pt x="3366" y="5999"/>
                  </a:cubicBezTo>
                  <a:cubicBezTo>
                    <a:pt x="3436" y="5981"/>
                    <a:pt x="3489" y="5929"/>
                    <a:pt x="3559" y="5911"/>
                  </a:cubicBezTo>
                  <a:cubicBezTo>
                    <a:pt x="3618" y="5894"/>
                    <a:pt x="3632" y="5874"/>
                    <a:pt x="3637" y="5874"/>
                  </a:cubicBezTo>
                  <a:cubicBezTo>
                    <a:pt x="3643" y="5874"/>
                    <a:pt x="3637" y="5899"/>
                    <a:pt x="3664" y="5981"/>
                  </a:cubicBezTo>
                  <a:cubicBezTo>
                    <a:pt x="3682" y="6034"/>
                    <a:pt x="3699" y="6069"/>
                    <a:pt x="3717" y="6122"/>
                  </a:cubicBezTo>
                  <a:cubicBezTo>
                    <a:pt x="3734" y="6262"/>
                    <a:pt x="3734" y="6420"/>
                    <a:pt x="3752" y="6525"/>
                  </a:cubicBezTo>
                  <a:cubicBezTo>
                    <a:pt x="3805" y="6753"/>
                    <a:pt x="3840" y="6998"/>
                    <a:pt x="3875" y="7244"/>
                  </a:cubicBezTo>
                  <a:cubicBezTo>
                    <a:pt x="3614" y="7649"/>
                    <a:pt x="3177" y="7858"/>
                    <a:pt x="2735" y="7858"/>
                  </a:cubicBezTo>
                  <a:cubicBezTo>
                    <a:pt x="2375" y="7858"/>
                    <a:pt x="2011" y="7720"/>
                    <a:pt x="1736" y="7436"/>
                  </a:cubicBezTo>
                  <a:lnTo>
                    <a:pt x="1736" y="6805"/>
                  </a:lnTo>
                  <a:lnTo>
                    <a:pt x="1736" y="6577"/>
                  </a:lnTo>
                  <a:cubicBezTo>
                    <a:pt x="1771" y="6402"/>
                    <a:pt x="1788" y="6227"/>
                    <a:pt x="1823" y="6051"/>
                  </a:cubicBezTo>
                  <a:cubicBezTo>
                    <a:pt x="1836" y="6043"/>
                    <a:pt x="1849" y="6040"/>
                    <a:pt x="1863" y="6040"/>
                  </a:cubicBezTo>
                  <a:cubicBezTo>
                    <a:pt x="1910" y="6040"/>
                    <a:pt x="1967" y="6077"/>
                    <a:pt x="2034" y="6104"/>
                  </a:cubicBezTo>
                  <a:cubicBezTo>
                    <a:pt x="2121" y="6122"/>
                    <a:pt x="2192" y="6139"/>
                    <a:pt x="2279" y="6157"/>
                  </a:cubicBezTo>
                  <a:cubicBezTo>
                    <a:pt x="2332" y="6157"/>
                    <a:pt x="2384" y="6174"/>
                    <a:pt x="2437" y="6174"/>
                  </a:cubicBezTo>
                  <a:lnTo>
                    <a:pt x="2437" y="6104"/>
                  </a:lnTo>
                  <a:lnTo>
                    <a:pt x="2437" y="5736"/>
                  </a:lnTo>
                  <a:cubicBezTo>
                    <a:pt x="2227" y="5736"/>
                    <a:pt x="1981" y="5736"/>
                    <a:pt x="1753" y="5718"/>
                  </a:cubicBezTo>
                  <a:cubicBezTo>
                    <a:pt x="1718" y="5718"/>
                    <a:pt x="1666" y="5753"/>
                    <a:pt x="1648" y="5806"/>
                  </a:cubicBezTo>
                  <a:cubicBezTo>
                    <a:pt x="1648" y="5823"/>
                    <a:pt x="1648" y="5859"/>
                    <a:pt x="1631" y="5876"/>
                  </a:cubicBezTo>
                  <a:lnTo>
                    <a:pt x="1631" y="5894"/>
                  </a:lnTo>
                  <a:cubicBezTo>
                    <a:pt x="1578" y="5981"/>
                    <a:pt x="1578" y="6086"/>
                    <a:pt x="1596" y="6174"/>
                  </a:cubicBezTo>
                  <a:cubicBezTo>
                    <a:pt x="1543" y="6472"/>
                    <a:pt x="1508" y="6788"/>
                    <a:pt x="1473" y="7086"/>
                  </a:cubicBezTo>
                  <a:cubicBezTo>
                    <a:pt x="1438" y="7016"/>
                    <a:pt x="1420" y="6928"/>
                    <a:pt x="1385" y="6858"/>
                  </a:cubicBezTo>
                  <a:cubicBezTo>
                    <a:pt x="1262" y="6402"/>
                    <a:pt x="1368" y="5876"/>
                    <a:pt x="1157" y="5438"/>
                  </a:cubicBezTo>
                  <a:cubicBezTo>
                    <a:pt x="1070" y="5298"/>
                    <a:pt x="982" y="5157"/>
                    <a:pt x="894" y="5017"/>
                  </a:cubicBezTo>
                  <a:cubicBezTo>
                    <a:pt x="474" y="4351"/>
                    <a:pt x="368" y="3544"/>
                    <a:pt x="579" y="2773"/>
                  </a:cubicBezTo>
                  <a:cubicBezTo>
                    <a:pt x="666" y="2545"/>
                    <a:pt x="719" y="2300"/>
                    <a:pt x="736" y="2072"/>
                  </a:cubicBezTo>
                  <a:cubicBezTo>
                    <a:pt x="736" y="1686"/>
                    <a:pt x="544" y="1283"/>
                    <a:pt x="719" y="932"/>
                  </a:cubicBezTo>
                  <a:cubicBezTo>
                    <a:pt x="864" y="658"/>
                    <a:pt x="1202" y="562"/>
                    <a:pt x="1515" y="562"/>
                  </a:cubicBezTo>
                  <a:cubicBezTo>
                    <a:pt x="1542" y="562"/>
                    <a:pt x="1569" y="563"/>
                    <a:pt x="1596" y="564"/>
                  </a:cubicBezTo>
                  <a:cubicBezTo>
                    <a:pt x="1818" y="564"/>
                    <a:pt x="2047" y="603"/>
                    <a:pt x="2275" y="603"/>
                  </a:cubicBezTo>
                  <a:cubicBezTo>
                    <a:pt x="2388" y="603"/>
                    <a:pt x="2501" y="593"/>
                    <a:pt x="2612" y="564"/>
                  </a:cubicBezTo>
                  <a:cubicBezTo>
                    <a:pt x="2954" y="463"/>
                    <a:pt x="3186" y="307"/>
                    <a:pt x="3480" y="307"/>
                  </a:cubicBezTo>
                  <a:close/>
                  <a:moveTo>
                    <a:pt x="2693" y="0"/>
                  </a:moveTo>
                  <a:cubicBezTo>
                    <a:pt x="1880" y="0"/>
                    <a:pt x="1084" y="281"/>
                    <a:pt x="579" y="915"/>
                  </a:cubicBezTo>
                  <a:cubicBezTo>
                    <a:pt x="193" y="1458"/>
                    <a:pt x="0" y="2124"/>
                    <a:pt x="35" y="2791"/>
                  </a:cubicBezTo>
                  <a:cubicBezTo>
                    <a:pt x="53" y="3562"/>
                    <a:pt x="333" y="4298"/>
                    <a:pt x="421" y="5070"/>
                  </a:cubicBezTo>
                  <a:cubicBezTo>
                    <a:pt x="526" y="5911"/>
                    <a:pt x="596" y="6753"/>
                    <a:pt x="1122" y="7454"/>
                  </a:cubicBezTo>
                  <a:cubicBezTo>
                    <a:pt x="1210" y="7594"/>
                    <a:pt x="1333" y="7717"/>
                    <a:pt x="1455" y="7822"/>
                  </a:cubicBezTo>
                  <a:lnTo>
                    <a:pt x="1473" y="7840"/>
                  </a:lnTo>
                  <a:cubicBezTo>
                    <a:pt x="1824" y="8174"/>
                    <a:pt x="2303" y="8349"/>
                    <a:pt x="2788" y="8349"/>
                  </a:cubicBezTo>
                  <a:cubicBezTo>
                    <a:pt x="2812" y="8349"/>
                    <a:pt x="2835" y="8349"/>
                    <a:pt x="2858" y="8348"/>
                  </a:cubicBezTo>
                  <a:cubicBezTo>
                    <a:pt x="3612" y="8313"/>
                    <a:pt x="4260" y="7734"/>
                    <a:pt x="4611" y="7068"/>
                  </a:cubicBezTo>
                  <a:cubicBezTo>
                    <a:pt x="4944" y="6385"/>
                    <a:pt x="5014" y="5613"/>
                    <a:pt x="5067" y="4859"/>
                  </a:cubicBezTo>
                  <a:cubicBezTo>
                    <a:pt x="5119" y="3860"/>
                    <a:pt x="5102" y="2878"/>
                    <a:pt x="5032" y="1879"/>
                  </a:cubicBezTo>
                  <a:cubicBezTo>
                    <a:pt x="5014" y="1458"/>
                    <a:pt x="4962" y="1002"/>
                    <a:pt x="4681" y="687"/>
                  </a:cubicBezTo>
                  <a:cubicBezTo>
                    <a:pt x="4453" y="441"/>
                    <a:pt x="4173" y="283"/>
                    <a:pt x="3875" y="196"/>
                  </a:cubicBezTo>
                  <a:cubicBezTo>
                    <a:pt x="3498" y="68"/>
                    <a:pt x="3093" y="0"/>
                    <a:pt x="2693" y="0"/>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8" name="Google Shape;588;p47"/>
          <p:cNvGrpSpPr/>
          <p:nvPr/>
        </p:nvGrpSpPr>
        <p:grpSpPr>
          <a:xfrm>
            <a:off x="3697356" y="4305737"/>
            <a:ext cx="1295962" cy="2666898"/>
            <a:chOff x="6638550" y="3130775"/>
            <a:chExt cx="987475" cy="2043600"/>
          </a:xfrm>
        </p:grpSpPr>
        <p:sp>
          <p:nvSpPr>
            <p:cNvPr id="589" name="Google Shape;589;p47"/>
            <p:cNvSpPr/>
            <p:nvPr/>
          </p:nvSpPr>
          <p:spPr>
            <a:xfrm>
              <a:off x="7361750" y="3256700"/>
              <a:ext cx="147275" cy="288725"/>
            </a:xfrm>
            <a:custGeom>
              <a:avLst/>
              <a:gdLst/>
              <a:ahLst/>
              <a:cxnLst/>
              <a:rect l="l" t="t" r="r" b="b"/>
              <a:pathLst>
                <a:path w="5891" h="11549" extrusionOk="0">
                  <a:moveTo>
                    <a:pt x="1560" y="1"/>
                  </a:moveTo>
                  <a:cubicBezTo>
                    <a:pt x="1358" y="1"/>
                    <a:pt x="1823" y="2162"/>
                    <a:pt x="1823" y="2162"/>
                  </a:cubicBezTo>
                  <a:cubicBezTo>
                    <a:pt x="1823" y="2162"/>
                    <a:pt x="1333" y="707"/>
                    <a:pt x="1070" y="672"/>
                  </a:cubicBezTo>
                  <a:cubicBezTo>
                    <a:pt x="1067" y="671"/>
                    <a:pt x="1065" y="671"/>
                    <a:pt x="1062" y="671"/>
                  </a:cubicBezTo>
                  <a:cubicBezTo>
                    <a:pt x="800" y="671"/>
                    <a:pt x="1403" y="3494"/>
                    <a:pt x="1403" y="3494"/>
                  </a:cubicBezTo>
                  <a:cubicBezTo>
                    <a:pt x="1125" y="3275"/>
                    <a:pt x="787" y="3166"/>
                    <a:pt x="448" y="3166"/>
                  </a:cubicBezTo>
                  <a:cubicBezTo>
                    <a:pt x="380" y="3166"/>
                    <a:pt x="313" y="3170"/>
                    <a:pt x="246" y="3179"/>
                  </a:cubicBezTo>
                  <a:cubicBezTo>
                    <a:pt x="105" y="3231"/>
                    <a:pt x="0" y="3354"/>
                    <a:pt x="0" y="3512"/>
                  </a:cubicBezTo>
                  <a:cubicBezTo>
                    <a:pt x="807" y="3635"/>
                    <a:pt x="1841" y="5318"/>
                    <a:pt x="1841" y="5318"/>
                  </a:cubicBezTo>
                  <a:cubicBezTo>
                    <a:pt x="1841" y="5318"/>
                    <a:pt x="2630" y="8666"/>
                    <a:pt x="3244" y="11489"/>
                  </a:cubicBezTo>
                  <a:cubicBezTo>
                    <a:pt x="3450" y="11528"/>
                    <a:pt x="3651" y="11549"/>
                    <a:pt x="3846" y="11549"/>
                  </a:cubicBezTo>
                  <a:cubicBezTo>
                    <a:pt x="4695" y="11549"/>
                    <a:pt x="5420" y="11151"/>
                    <a:pt x="5891" y="10139"/>
                  </a:cubicBezTo>
                  <a:cubicBezTo>
                    <a:pt x="5505" y="8666"/>
                    <a:pt x="5049" y="7229"/>
                    <a:pt x="4523" y="5826"/>
                  </a:cubicBezTo>
                  <a:lnTo>
                    <a:pt x="4015" y="4686"/>
                  </a:lnTo>
                  <a:cubicBezTo>
                    <a:pt x="4015" y="4686"/>
                    <a:pt x="3296" y="1040"/>
                    <a:pt x="3121" y="812"/>
                  </a:cubicBezTo>
                  <a:cubicBezTo>
                    <a:pt x="3110" y="797"/>
                    <a:pt x="3100" y="790"/>
                    <a:pt x="3091" y="790"/>
                  </a:cubicBezTo>
                  <a:cubicBezTo>
                    <a:pt x="2972" y="790"/>
                    <a:pt x="3033" y="2004"/>
                    <a:pt x="3033" y="2004"/>
                  </a:cubicBezTo>
                  <a:cubicBezTo>
                    <a:pt x="3033" y="2004"/>
                    <a:pt x="2700" y="689"/>
                    <a:pt x="2437" y="339"/>
                  </a:cubicBezTo>
                  <a:cubicBezTo>
                    <a:pt x="2422" y="321"/>
                    <a:pt x="2408" y="313"/>
                    <a:pt x="2396" y="313"/>
                  </a:cubicBezTo>
                  <a:cubicBezTo>
                    <a:pt x="2223" y="313"/>
                    <a:pt x="2314" y="1916"/>
                    <a:pt x="2314" y="1916"/>
                  </a:cubicBezTo>
                  <a:cubicBezTo>
                    <a:pt x="1578" y="5"/>
                    <a:pt x="1683" y="58"/>
                    <a:pt x="1578" y="5"/>
                  </a:cubicBezTo>
                  <a:cubicBezTo>
                    <a:pt x="1572" y="2"/>
                    <a:pt x="1566" y="1"/>
                    <a:pt x="1560" y="1"/>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7"/>
            <p:cNvSpPr/>
            <p:nvPr/>
          </p:nvSpPr>
          <p:spPr>
            <a:xfrm>
              <a:off x="7033450" y="3191075"/>
              <a:ext cx="111350" cy="370825"/>
            </a:xfrm>
            <a:custGeom>
              <a:avLst/>
              <a:gdLst/>
              <a:ahLst/>
              <a:cxnLst/>
              <a:rect l="l" t="t" r="r" b="b"/>
              <a:pathLst>
                <a:path w="4454" h="14833" extrusionOk="0">
                  <a:moveTo>
                    <a:pt x="3420" y="1"/>
                  </a:moveTo>
                  <a:cubicBezTo>
                    <a:pt x="3420" y="1"/>
                    <a:pt x="1754" y="667"/>
                    <a:pt x="877" y="2964"/>
                  </a:cubicBezTo>
                  <a:cubicBezTo>
                    <a:pt x="1" y="5278"/>
                    <a:pt x="667" y="7171"/>
                    <a:pt x="369" y="9363"/>
                  </a:cubicBezTo>
                  <a:cubicBezTo>
                    <a:pt x="71" y="11537"/>
                    <a:pt x="632" y="13605"/>
                    <a:pt x="1877" y="14622"/>
                  </a:cubicBezTo>
                  <a:cubicBezTo>
                    <a:pt x="2054" y="14767"/>
                    <a:pt x="2206" y="14833"/>
                    <a:pt x="2338" y="14833"/>
                  </a:cubicBezTo>
                  <a:cubicBezTo>
                    <a:pt x="3152" y="14833"/>
                    <a:pt x="3230" y="12359"/>
                    <a:pt x="3788" y="10520"/>
                  </a:cubicBezTo>
                  <a:cubicBezTo>
                    <a:pt x="4454" y="8363"/>
                    <a:pt x="3612" y="4787"/>
                    <a:pt x="3788" y="3823"/>
                  </a:cubicBezTo>
                  <a:cubicBezTo>
                    <a:pt x="3981" y="2841"/>
                    <a:pt x="3420" y="1"/>
                    <a:pt x="3420"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7"/>
            <p:cNvSpPr/>
            <p:nvPr/>
          </p:nvSpPr>
          <p:spPr>
            <a:xfrm>
              <a:off x="6983500" y="3142275"/>
              <a:ext cx="157800" cy="379875"/>
            </a:xfrm>
            <a:custGeom>
              <a:avLst/>
              <a:gdLst/>
              <a:ahLst/>
              <a:cxnLst/>
              <a:rect l="l" t="t" r="r" b="b"/>
              <a:pathLst>
                <a:path w="6312" h="15195" extrusionOk="0">
                  <a:moveTo>
                    <a:pt x="2830" y="0"/>
                  </a:moveTo>
                  <a:cubicBezTo>
                    <a:pt x="2398" y="0"/>
                    <a:pt x="1961" y="106"/>
                    <a:pt x="1578" y="305"/>
                  </a:cubicBezTo>
                  <a:cubicBezTo>
                    <a:pt x="456" y="883"/>
                    <a:pt x="105" y="2601"/>
                    <a:pt x="0" y="3916"/>
                  </a:cubicBezTo>
                  <a:lnTo>
                    <a:pt x="141" y="5547"/>
                  </a:lnTo>
                  <a:lnTo>
                    <a:pt x="141" y="12279"/>
                  </a:lnTo>
                  <a:cubicBezTo>
                    <a:pt x="642" y="14206"/>
                    <a:pt x="1615" y="15194"/>
                    <a:pt x="2509" y="15194"/>
                  </a:cubicBezTo>
                  <a:cubicBezTo>
                    <a:pt x="3550" y="15194"/>
                    <a:pt x="4483" y="13851"/>
                    <a:pt x="4436" y="11087"/>
                  </a:cubicBezTo>
                  <a:lnTo>
                    <a:pt x="4313" y="7721"/>
                  </a:lnTo>
                  <a:cubicBezTo>
                    <a:pt x="6294" y="7090"/>
                    <a:pt x="6312" y="4618"/>
                    <a:pt x="6066" y="2882"/>
                  </a:cubicBezTo>
                  <a:cubicBezTo>
                    <a:pt x="5838" y="1339"/>
                    <a:pt x="4576" y="147"/>
                    <a:pt x="3016" y="7"/>
                  </a:cubicBezTo>
                  <a:cubicBezTo>
                    <a:pt x="2954" y="2"/>
                    <a:pt x="2892" y="0"/>
                    <a:pt x="2830" y="0"/>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7"/>
            <p:cNvSpPr/>
            <p:nvPr/>
          </p:nvSpPr>
          <p:spPr>
            <a:xfrm>
              <a:off x="6966400" y="3213875"/>
              <a:ext cx="24125" cy="30700"/>
            </a:xfrm>
            <a:custGeom>
              <a:avLst/>
              <a:gdLst/>
              <a:ahLst/>
              <a:cxnLst/>
              <a:rect l="l" t="t" r="r" b="b"/>
              <a:pathLst>
                <a:path w="965" h="1228" extrusionOk="0">
                  <a:moveTo>
                    <a:pt x="456" y="0"/>
                  </a:moveTo>
                  <a:cubicBezTo>
                    <a:pt x="193" y="18"/>
                    <a:pt x="1" y="298"/>
                    <a:pt x="18" y="632"/>
                  </a:cubicBezTo>
                  <a:cubicBezTo>
                    <a:pt x="36" y="982"/>
                    <a:pt x="246" y="1228"/>
                    <a:pt x="509" y="1228"/>
                  </a:cubicBezTo>
                  <a:cubicBezTo>
                    <a:pt x="772" y="1210"/>
                    <a:pt x="965" y="930"/>
                    <a:pt x="947" y="596"/>
                  </a:cubicBezTo>
                  <a:cubicBezTo>
                    <a:pt x="930" y="246"/>
                    <a:pt x="719" y="0"/>
                    <a:pt x="456" y="0"/>
                  </a:cubicBezTo>
                  <a:close/>
                </a:path>
              </a:pathLst>
            </a:custGeom>
            <a:solidFill>
              <a:srgbClr val="CF8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7"/>
            <p:cNvSpPr/>
            <p:nvPr/>
          </p:nvSpPr>
          <p:spPr>
            <a:xfrm>
              <a:off x="6974725" y="3227025"/>
              <a:ext cx="3975" cy="3850"/>
            </a:xfrm>
            <a:custGeom>
              <a:avLst/>
              <a:gdLst/>
              <a:ahLst/>
              <a:cxnLst/>
              <a:rect l="l" t="t" r="r" b="b"/>
              <a:pathLst>
                <a:path w="159" h="154" extrusionOk="0">
                  <a:moveTo>
                    <a:pt x="71" y="0"/>
                  </a:moveTo>
                  <a:cubicBezTo>
                    <a:pt x="36" y="0"/>
                    <a:pt x="1" y="35"/>
                    <a:pt x="1" y="88"/>
                  </a:cubicBezTo>
                  <a:cubicBezTo>
                    <a:pt x="9" y="132"/>
                    <a:pt x="44" y="154"/>
                    <a:pt x="80" y="154"/>
                  </a:cubicBezTo>
                  <a:cubicBezTo>
                    <a:pt x="115" y="154"/>
                    <a:pt x="150" y="132"/>
                    <a:pt x="158" y="88"/>
                  </a:cubicBezTo>
                  <a:cubicBezTo>
                    <a:pt x="158" y="35"/>
                    <a:pt x="123" y="0"/>
                    <a:pt x="71" y="0"/>
                  </a:cubicBezTo>
                  <a:close/>
                </a:path>
              </a:pathLst>
            </a:custGeom>
            <a:solidFill>
              <a:srgbClr val="C05D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7"/>
            <p:cNvSpPr/>
            <p:nvPr/>
          </p:nvSpPr>
          <p:spPr>
            <a:xfrm>
              <a:off x="7035225" y="3323000"/>
              <a:ext cx="56125" cy="15375"/>
            </a:xfrm>
            <a:custGeom>
              <a:avLst/>
              <a:gdLst/>
              <a:ahLst/>
              <a:cxnLst/>
              <a:rect l="l" t="t" r="r" b="b"/>
              <a:pathLst>
                <a:path w="2245" h="615" extrusionOk="0">
                  <a:moveTo>
                    <a:pt x="0" y="1"/>
                  </a:moveTo>
                  <a:lnTo>
                    <a:pt x="0" y="1"/>
                  </a:lnTo>
                  <a:cubicBezTo>
                    <a:pt x="88" y="53"/>
                    <a:pt x="175" y="106"/>
                    <a:pt x="245" y="176"/>
                  </a:cubicBezTo>
                  <a:lnTo>
                    <a:pt x="508" y="316"/>
                  </a:lnTo>
                  <a:cubicBezTo>
                    <a:pt x="701" y="404"/>
                    <a:pt x="877" y="474"/>
                    <a:pt x="1069" y="527"/>
                  </a:cubicBezTo>
                  <a:cubicBezTo>
                    <a:pt x="1262" y="579"/>
                    <a:pt x="1473" y="614"/>
                    <a:pt x="1666" y="614"/>
                  </a:cubicBezTo>
                  <a:cubicBezTo>
                    <a:pt x="1876" y="614"/>
                    <a:pt x="2069" y="562"/>
                    <a:pt x="2244" y="492"/>
                  </a:cubicBezTo>
                  <a:lnTo>
                    <a:pt x="2244" y="492"/>
                  </a:lnTo>
                  <a:cubicBezTo>
                    <a:pt x="2141" y="512"/>
                    <a:pt x="2027" y="521"/>
                    <a:pt x="1910" y="521"/>
                  </a:cubicBezTo>
                  <a:cubicBezTo>
                    <a:pt x="1828" y="521"/>
                    <a:pt x="1745" y="516"/>
                    <a:pt x="1666" y="509"/>
                  </a:cubicBezTo>
                  <a:cubicBezTo>
                    <a:pt x="1473" y="492"/>
                    <a:pt x="1297" y="457"/>
                    <a:pt x="1105" y="422"/>
                  </a:cubicBezTo>
                  <a:cubicBezTo>
                    <a:pt x="912" y="369"/>
                    <a:pt x="736" y="299"/>
                    <a:pt x="543" y="229"/>
                  </a:cubicBezTo>
                  <a:cubicBezTo>
                    <a:pt x="368" y="159"/>
                    <a:pt x="193" y="88"/>
                    <a:pt x="0" y="1"/>
                  </a:cubicBez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7"/>
            <p:cNvSpPr/>
            <p:nvPr/>
          </p:nvSpPr>
          <p:spPr>
            <a:xfrm>
              <a:off x="6966400" y="3213875"/>
              <a:ext cx="24125" cy="30700"/>
            </a:xfrm>
            <a:custGeom>
              <a:avLst/>
              <a:gdLst/>
              <a:ahLst/>
              <a:cxnLst/>
              <a:rect l="l" t="t" r="r" b="b"/>
              <a:pathLst>
                <a:path w="965" h="1228" extrusionOk="0">
                  <a:moveTo>
                    <a:pt x="456" y="0"/>
                  </a:moveTo>
                  <a:cubicBezTo>
                    <a:pt x="193" y="18"/>
                    <a:pt x="1" y="298"/>
                    <a:pt x="18" y="632"/>
                  </a:cubicBezTo>
                  <a:cubicBezTo>
                    <a:pt x="36" y="982"/>
                    <a:pt x="246" y="1228"/>
                    <a:pt x="509" y="1228"/>
                  </a:cubicBezTo>
                  <a:cubicBezTo>
                    <a:pt x="772" y="1210"/>
                    <a:pt x="965" y="930"/>
                    <a:pt x="947" y="596"/>
                  </a:cubicBezTo>
                  <a:cubicBezTo>
                    <a:pt x="930" y="246"/>
                    <a:pt x="719" y="0"/>
                    <a:pt x="456" y="0"/>
                  </a:cubicBezTo>
                  <a:close/>
                </a:path>
              </a:pathLst>
            </a:custGeom>
            <a:solidFill>
              <a:srgbClr val="D99D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7"/>
            <p:cNvSpPr/>
            <p:nvPr/>
          </p:nvSpPr>
          <p:spPr>
            <a:xfrm>
              <a:off x="6974300" y="3223950"/>
              <a:ext cx="7900" cy="10975"/>
            </a:xfrm>
            <a:custGeom>
              <a:avLst/>
              <a:gdLst/>
              <a:ahLst/>
              <a:cxnLst/>
              <a:rect l="l" t="t" r="r" b="b"/>
              <a:pathLst>
                <a:path w="316" h="439" fill="none" extrusionOk="0">
                  <a:moveTo>
                    <a:pt x="316" y="36"/>
                  </a:moveTo>
                  <a:cubicBezTo>
                    <a:pt x="316" y="36"/>
                    <a:pt x="35" y="1"/>
                    <a:pt x="18" y="211"/>
                  </a:cubicBezTo>
                  <a:cubicBezTo>
                    <a:pt x="0" y="439"/>
                    <a:pt x="263" y="386"/>
                    <a:pt x="263" y="386"/>
                  </a:cubicBezTo>
                </a:path>
              </a:pathLst>
            </a:custGeom>
            <a:noFill/>
            <a:ln w="2200" cap="rnd" cmpd="sng">
              <a:solidFill>
                <a:srgbClr val="C46656"/>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7"/>
            <p:cNvSpPr/>
            <p:nvPr/>
          </p:nvSpPr>
          <p:spPr>
            <a:xfrm>
              <a:off x="7074650" y="3136725"/>
              <a:ext cx="57450" cy="64450"/>
            </a:xfrm>
            <a:custGeom>
              <a:avLst/>
              <a:gdLst/>
              <a:ahLst/>
              <a:cxnLst/>
              <a:rect l="l" t="t" r="r" b="b"/>
              <a:pathLst>
                <a:path w="2298" h="2578" extrusionOk="0">
                  <a:moveTo>
                    <a:pt x="1" y="1"/>
                  </a:moveTo>
                  <a:lnTo>
                    <a:pt x="562" y="632"/>
                  </a:lnTo>
                  <a:cubicBezTo>
                    <a:pt x="562" y="632"/>
                    <a:pt x="1158" y="1473"/>
                    <a:pt x="1631" y="1649"/>
                  </a:cubicBezTo>
                  <a:cubicBezTo>
                    <a:pt x="1849" y="1729"/>
                    <a:pt x="2008" y="1933"/>
                    <a:pt x="2115" y="2129"/>
                  </a:cubicBezTo>
                  <a:lnTo>
                    <a:pt x="2115" y="2129"/>
                  </a:lnTo>
                  <a:cubicBezTo>
                    <a:pt x="1797" y="1421"/>
                    <a:pt x="1070" y="115"/>
                    <a:pt x="1" y="1"/>
                  </a:cubicBezTo>
                  <a:close/>
                  <a:moveTo>
                    <a:pt x="2115" y="2129"/>
                  </a:moveTo>
                  <a:cubicBezTo>
                    <a:pt x="2236" y="2396"/>
                    <a:pt x="2298" y="2578"/>
                    <a:pt x="2298" y="2578"/>
                  </a:cubicBezTo>
                  <a:cubicBezTo>
                    <a:pt x="2298" y="2578"/>
                    <a:pt x="2241" y="2358"/>
                    <a:pt x="2115" y="2129"/>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7"/>
            <p:cNvSpPr/>
            <p:nvPr/>
          </p:nvSpPr>
          <p:spPr>
            <a:xfrm>
              <a:off x="6813875" y="4611150"/>
              <a:ext cx="349350" cy="348900"/>
            </a:xfrm>
            <a:custGeom>
              <a:avLst/>
              <a:gdLst/>
              <a:ahLst/>
              <a:cxnLst/>
              <a:rect l="l" t="t" r="r" b="b"/>
              <a:pathLst>
                <a:path w="13974" h="13956" extrusionOk="0">
                  <a:moveTo>
                    <a:pt x="11028" y="0"/>
                  </a:moveTo>
                  <a:lnTo>
                    <a:pt x="632" y="9941"/>
                  </a:lnTo>
                  <a:lnTo>
                    <a:pt x="0" y="11501"/>
                  </a:lnTo>
                  <a:lnTo>
                    <a:pt x="1789" y="13956"/>
                  </a:lnTo>
                  <a:lnTo>
                    <a:pt x="3226" y="13517"/>
                  </a:lnTo>
                  <a:cubicBezTo>
                    <a:pt x="3104" y="12991"/>
                    <a:pt x="13973" y="2770"/>
                    <a:pt x="13973" y="2770"/>
                  </a:cubicBezTo>
                  <a:lnTo>
                    <a:pt x="11028" y="0"/>
                  </a:ln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7"/>
            <p:cNvSpPr/>
            <p:nvPr/>
          </p:nvSpPr>
          <p:spPr>
            <a:xfrm>
              <a:off x="6757775" y="4853525"/>
              <a:ext cx="161750" cy="228375"/>
            </a:xfrm>
            <a:custGeom>
              <a:avLst/>
              <a:gdLst/>
              <a:ahLst/>
              <a:cxnLst/>
              <a:rect l="l" t="t" r="r" b="b"/>
              <a:pathLst>
                <a:path w="6470" h="9135" extrusionOk="0">
                  <a:moveTo>
                    <a:pt x="2963" y="0"/>
                  </a:moveTo>
                  <a:lnTo>
                    <a:pt x="0" y="2613"/>
                  </a:lnTo>
                  <a:lnTo>
                    <a:pt x="5207" y="9135"/>
                  </a:lnTo>
                  <a:lnTo>
                    <a:pt x="5628" y="8714"/>
                  </a:lnTo>
                  <a:cubicBezTo>
                    <a:pt x="5944" y="8556"/>
                    <a:pt x="6470" y="7925"/>
                    <a:pt x="6399" y="7574"/>
                  </a:cubicBezTo>
                  <a:lnTo>
                    <a:pt x="5523" y="3665"/>
                  </a:lnTo>
                  <a:cubicBezTo>
                    <a:pt x="5523" y="3665"/>
                    <a:pt x="5514" y="3665"/>
                    <a:pt x="5497" y="3665"/>
                  </a:cubicBezTo>
                  <a:cubicBezTo>
                    <a:pt x="5358" y="3665"/>
                    <a:pt x="4705" y="3610"/>
                    <a:pt x="4331" y="2595"/>
                  </a:cubicBezTo>
                  <a:cubicBezTo>
                    <a:pt x="3612" y="719"/>
                    <a:pt x="2963" y="0"/>
                    <a:pt x="2963"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7"/>
            <p:cNvSpPr/>
            <p:nvPr/>
          </p:nvSpPr>
          <p:spPr>
            <a:xfrm>
              <a:off x="6887075" y="4931975"/>
              <a:ext cx="37275" cy="43850"/>
            </a:xfrm>
            <a:custGeom>
              <a:avLst/>
              <a:gdLst/>
              <a:ahLst/>
              <a:cxnLst/>
              <a:rect l="l" t="t" r="r" b="b"/>
              <a:pathLst>
                <a:path w="1491" h="1754" fill="none" extrusionOk="0">
                  <a:moveTo>
                    <a:pt x="0" y="1158"/>
                  </a:moveTo>
                  <a:cubicBezTo>
                    <a:pt x="0" y="1158"/>
                    <a:pt x="70" y="1"/>
                    <a:pt x="631" y="106"/>
                  </a:cubicBezTo>
                  <a:cubicBezTo>
                    <a:pt x="1490" y="246"/>
                    <a:pt x="474" y="947"/>
                    <a:pt x="176" y="1140"/>
                  </a:cubicBezTo>
                  <a:cubicBezTo>
                    <a:pt x="158" y="1158"/>
                    <a:pt x="158" y="1158"/>
                    <a:pt x="176" y="1175"/>
                  </a:cubicBezTo>
                  <a:cubicBezTo>
                    <a:pt x="439" y="1088"/>
                    <a:pt x="1227" y="912"/>
                    <a:pt x="1263" y="1298"/>
                  </a:cubicBezTo>
                  <a:cubicBezTo>
                    <a:pt x="1315" y="1754"/>
                    <a:pt x="176" y="1438"/>
                    <a:pt x="176" y="1438"/>
                  </a:cubicBezTo>
                </a:path>
              </a:pathLst>
            </a:custGeom>
            <a:noFill/>
            <a:ln w="1750" cap="flat"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7"/>
            <p:cNvSpPr/>
            <p:nvPr/>
          </p:nvSpPr>
          <p:spPr>
            <a:xfrm>
              <a:off x="6790650" y="4890350"/>
              <a:ext cx="126675" cy="157800"/>
            </a:xfrm>
            <a:custGeom>
              <a:avLst/>
              <a:gdLst/>
              <a:ahLst/>
              <a:cxnLst/>
              <a:rect l="l" t="t" r="r" b="b"/>
              <a:pathLst>
                <a:path w="5067" h="6312" fill="none" extrusionOk="0">
                  <a:moveTo>
                    <a:pt x="5067" y="6312"/>
                  </a:moveTo>
                  <a:lnTo>
                    <a:pt x="0" y="0"/>
                  </a:lnTo>
                </a:path>
              </a:pathLst>
            </a:custGeom>
            <a:noFill/>
            <a:ln w="2625"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7"/>
            <p:cNvSpPr/>
            <p:nvPr/>
          </p:nvSpPr>
          <p:spPr>
            <a:xfrm>
              <a:off x="6983925" y="4570825"/>
              <a:ext cx="160450" cy="553600"/>
            </a:xfrm>
            <a:custGeom>
              <a:avLst/>
              <a:gdLst/>
              <a:ahLst/>
              <a:cxnLst/>
              <a:rect l="l" t="t" r="r" b="b"/>
              <a:pathLst>
                <a:path w="6418" h="22144" extrusionOk="0">
                  <a:moveTo>
                    <a:pt x="3998" y="1"/>
                  </a:moveTo>
                  <a:lnTo>
                    <a:pt x="1" y="544"/>
                  </a:lnTo>
                  <a:lnTo>
                    <a:pt x="1999" y="20530"/>
                  </a:lnTo>
                  <a:lnTo>
                    <a:pt x="2806" y="22003"/>
                  </a:lnTo>
                  <a:lnTo>
                    <a:pt x="5856" y="22143"/>
                  </a:lnTo>
                  <a:lnTo>
                    <a:pt x="6417" y="20758"/>
                  </a:lnTo>
                  <a:cubicBezTo>
                    <a:pt x="5927" y="20513"/>
                    <a:pt x="3998" y="1"/>
                    <a:pt x="3998" y="1"/>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7"/>
            <p:cNvSpPr/>
            <p:nvPr/>
          </p:nvSpPr>
          <p:spPr>
            <a:xfrm>
              <a:off x="7030825" y="5078775"/>
              <a:ext cx="213050" cy="95600"/>
            </a:xfrm>
            <a:custGeom>
              <a:avLst/>
              <a:gdLst/>
              <a:ahLst/>
              <a:cxnLst/>
              <a:rect l="l" t="t" r="r" b="b"/>
              <a:pathLst>
                <a:path w="8522" h="3824" extrusionOk="0">
                  <a:moveTo>
                    <a:pt x="63" y="1"/>
                  </a:moveTo>
                  <a:cubicBezTo>
                    <a:pt x="21" y="1"/>
                    <a:pt x="1" y="2"/>
                    <a:pt x="1" y="2"/>
                  </a:cubicBezTo>
                  <a:lnTo>
                    <a:pt x="88" y="3754"/>
                  </a:lnTo>
                  <a:lnTo>
                    <a:pt x="8433" y="3824"/>
                  </a:lnTo>
                  <a:lnTo>
                    <a:pt x="8433" y="3403"/>
                  </a:lnTo>
                  <a:cubicBezTo>
                    <a:pt x="8521" y="3052"/>
                    <a:pt x="8346" y="2246"/>
                    <a:pt x="8048" y="2088"/>
                  </a:cubicBezTo>
                  <a:lnTo>
                    <a:pt x="4454" y="300"/>
                  </a:lnTo>
                  <a:cubicBezTo>
                    <a:pt x="4454" y="300"/>
                    <a:pt x="4191" y="678"/>
                    <a:pt x="3535" y="678"/>
                  </a:cubicBezTo>
                  <a:cubicBezTo>
                    <a:pt x="3344" y="678"/>
                    <a:pt x="3120" y="646"/>
                    <a:pt x="2858" y="563"/>
                  </a:cubicBezTo>
                  <a:cubicBezTo>
                    <a:pt x="1242" y="39"/>
                    <a:pt x="303" y="1"/>
                    <a:pt x="63"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7"/>
            <p:cNvSpPr/>
            <p:nvPr/>
          </p:nvSpPr>
          <p:spPr>
            <a:xfrm>
              <a:off x="7127700" y="5059950"/>
              <a:ext cx="53925" cy="43425"/>
            </a:xfrm>
            <a:custGeom>
              <a:avLst/>
              <a:gdLst/>
              <a:ahLst/>
              <a:cxnLst/>
              <a:rect l="l" t="t" r="r" b="b"/>
              <a:pathLst>
                <a:path w="2157" h="1737" fill="none" extrusionOk="0">
                  <a:moveTo>
                    <a:pt x="842" y="1737"/>
                  </a:moveTo>
                  <a:cubicBezTo>
                    <a:pt x="842" y="1737"/>
                    <a:pt x="0" y="930"/>
                    <a:pt x="421" y="562"/>
                  </a:cubicBezTo>
                  <a:cubicBezTo>
                    <a:pt x="1070" y="1"/>
                    <a:pt x="982" y="1228"/>
                    <a:pt x="947" y="1579"/>
                  </a:cubicBezTo>
                  <a:cubicBezTo>
                    <a:pt x="947" y="1596"/>
                    <a:pt x="964" y="1614"/>
                    <a:pt x="964" y="1579"/>
                  </a:cubicBezTo>
                  <a:cubicBezTo>
                    <a:pt x="1070" y="1316"/>
                    <a:pt x="1420" y="597"/>
                    <a:pt x="1753" y="807"/>
                  </a:cubicBezTo>
                  <a:cubicBezTo>
                    <a:pt x="2157" y="1053"/>
                    <a:pt x="1192" y="1737"/>
                    <a:pt x="1192" y="1737"/>
                  </a:cubicBezTo>
                </a:path>
              </a:pathLst>
            </a:custGeom>
            <a:noFill/>
            <a:ln w="1750" cap="flat"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7"/>
            <p:cNvSpPr/>
            <p:nvPr/>
          </p:nvSpPr>
          <p:spPr>
            <a:xfrm>
              <a:off x="7033450" y="5133150"/>
              <a:ext cx="202075" cy="1350"/>
            </a:xfrm>
            <a:custGeom>
              <a:avLst/>
              <a:gdLst/>
              <a:ahLst/>
              <a:cxnLst/>
              <a:rect l="l" t="t" r="r" b="b"/>
              <a:pathLst>
                <a:path w="8083" h="54" fill="none" extrusionOk="0">
                  <a:moveTo>
                    <a:pt x="8083" y="53"/>
                  </a:moveTo>
                  <a:lnTo>
                    <a:pt x="1" y="1"/>
                  </a:lnTo>
                </a:path>
              </a:pathLst>
            </a:custGeom>
            <a:noFill/>
            <a:ln w="2625"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7"/>
            <p:cNvSpPr/>
            <p:nvPr/>
          </p:nvSpPr>
          <p:spPr>
            <a:xfrm>
              <a:off x="6780125" y="3392700"/>
              <a:ext cx="557975" cy="1420525"/>
            </a:xfrm>
            <a:custGeom>
              <a:avLst/>
              <a:gdLst/>
              <a:ahLst/>
              <a:cxnLst/>
              <a:rect l="l" t="t" r="r" b="b"/>
              <a:pathLst>
                <a:path w="22319" h="56821" extrusionOk="0">
                  <a:moveTo>
                    <a:pt x="15446" y="0"/>
                  </a:moveTo>
                  <a:cubicBezTo>
                    <a:pt x="15446" y="0"/>
                    <a:pt x="12437" y="364"/>
                    <a:pt x="9278" y="364"/>
                  </a:cubicBezTo>
                  <a:cubicBezTo>
                    <a:pt x="8103" y="364"/>
                    <a:pt x="6908" y="313"/>
                    <a:pt x="5839" y="176"/>
                  </a:cubicBezTo>
                  <a:lnTo>
                    <a:pt x="1368" y="29191"/>
                  </a:lnTo>
                  <a:lnTo>
                    <a:pt x="1" y="54068"/>
                  </a:lnTo>
                  <a:cubicBezTo>
                    <a:pt x="1" y="54068"/>
                    <a:pt x="2069" y="56821"/>
                    <a:pt x="11834" y="56821"/>
                  </a:cubicBezTo>
                  <a:cubicBezTo>
                    <a:pt x="21617" y="56821"/>
                    <a:pt x="22318" y="55453"/>
                    <a:pt x="22318" y="55453"/>
                  </a:cubicBezTo>
                  <a:lnTo>
                    <a:pt x="18532" y="28156"/>
                  </a:lnTo>
                  <a:lnTo>
                    <a:pt x="15446" y="0"/>
                  </a:lnTo>
                  <a:close/>
                </a:path>
              </a:pathLst>
            </a:custGeom>
            <a:solidFill>
              <a:srgbClr val="344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7"/>
            <p:cNvSpPr/>
            <p:nvPr/>
          </p:nvSpPr>
          <p:spPr>
            <a:xfrm>
              <a:off x="6780125" y="3392700"/>
              <a:ext cx="557975" cy="1420525"/>
            </a:xfrm>
            <a:custGeom>
              <a:avLst/>
              <a:gdLst/>
              <a:ahLst/>
              <a:cxnLst/>
              <a:rect l="l" t="t" r="r" b="b"/>
              <a:pathLst>
                <a:path w="22319" h="56821" extrusionOk="0">
                  <a:moveTo>
                    <a:pt x="1" y="54068"/>
                  </a:moveTo>
                  <a:cubicBezTo>
                    <a:pt x="1" y="54068"/>
                    <a:pt x="2069" y="56821"/>
                    <a:pt x="11834" y="56821"/>
                  </a:cubicBezTo>
                  <a:cubicBezTo>
                    <a:pt x="21617" y="56821"/>
                    <a:pt x="22318" y="55453"/>
                    <a:pt x="22318" y="55453"/>
                  </a:cubicBezTo>
                  <a:lnTo>
                    <a:pt x="18532" y="28156"/>
                  </a:lnTo>
                  <a:lnTo>
                    <a:pt x="15446" y="0"/>
                  </a:lnTo>
                  <a:cubicBezTo>
                    <a:pt x="15446" y="0"/>
                    <a:pt x="9783" y="684"/>
                    <a:pt x="5839" y="176"/>
                  </a:cubicBezTo>
                  <a:lnTo>
                    <a:pt x="1368" y="29191"/>
                  </a:lnTo>
                  <a:close/>
                </a:path>
              </a:pathLst>
            </a:custGeom>
            <a:solidFill>
              <a:srgbClr val="0F1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7"/>
            <p:cNvSpPr/>
            <p:nvPr/>
          </p:nvSpPr>
          <p:spPr>
            <a:xfrm>
              <a:off x="6638550" y="3379975"/>
              <a:ext cx="339275" cy="1407700"/>
            </a:xfrm>
            <a:custGeom>
              <a:avLst/>
              <a:gdLst/>
              <a:ahLst/>
              <a:cxnLst/>
              <a:rect l="l" t="t" r="r" b="b"/>
              <a:pathLst>
                <a:path w="13571" h="56308" extrusionOk="0">
                  <a:moveTo>
                    <a:pt x="13044" y="1"/>
                  </a:moveTo>
                  <a:lnTo>
                    <a:pt x="13044" y="1"/>
                  </a:lnTo>
                  <a:cubicBezTo>
                    <a:pt x="13044" y="1"/>
                    <a:pt x="9082" y="492"/>
                    <a:pt x="8065" y="2052"/>
                  </a:cubicBezTo>
                  <a:cubicBezTo>
                    <a:pt x="7049" y="3595"/>
                    <a:pt x="4173" y="11607"/>
                    <a:pt x="3770" y="15008"/>
                  </a:cubicBezTo>
                  <a:cubicBezTo>
                    <a:pt x="3139" y="20338"/>
                    <a:pt x="4664" y="25667"/>
                    <a:pt x="4647" y="25895"/>
                  </a:cubicBezTo>
                  <a:cubicBezTo>
                    <a:pt x="4349" y="28297"/>
                    <a:pt x="2753" y="36888"/>
                    <a:pt x="1386" y="40832"/>
                  </a:cubicBezTo>
                  <a:cubicBezTo>
                    <a:pt x="1" y="44777"/>
                    <a:pt x="1210" y="51123"/>
                    <a:pt x="2403" y="53876"/>
                  </a:cubicBezTo>
                  <a:cubicBezTo>
                    <a:pt x="3377" y="56092"/>
                    <a:pt x="4794" y="56308"/>
                    <a:pt x="6206" y="56308"/>
                  </a:cubicBezTo>
                  <a:cubicBezTo>
                    <a:pt x="6548" y="56308"/>
                    <a:pt x="6889" y="56295"/>
                    <a:pt x="7224" y="56295"/>
                  </a:cubicBezTo>
                  <a:cubicBezTo>
                    <a:pt x="8924" y="56295"/>
                    <a:pt x="8924" y="48914"/>
                    <a:pt x="10134" y="46513"/>
                  </a:cubicBezTo>
                  <a:cubicBezTo>
                    <a:pt x="11326" y="44111"/>
                    <a:pt x="11326" y="28823"/>
                    <a:pt x="11168" y="25229"/>
                  </a:cubicBezTo>
                  <a:cubicBezTo>
                    <a:pt x="10993" y="21617"/>
                    <a:pt x="11852" y="13044"/>
                    <a:pt x="12711" y="10800"/>
                  </a:cubicBezTo>
                  <a:cubicBezTo>
                    <a:pt x="13570" y="8574"/>
                    <a:pt x="13044" y="1"/>
                    <a:pt x="13044" y="1"/>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7"/>
            <p:cNvSpPr/>
            <p:nvPr/>
          </p:nvSpPr>
          <p:spPr>
            <a:xfrm>
              <a:off x="7089125" y="3388000"/>
              <a:ext cx="536900" cy="1455525"/>
            </a:xfrm>
            <a:custGeom>
              <a:avLst/>
              <a:gdLst/>
              <a:ahLst/>
              <a:cxnLst/>
              <a:rect l="l" t="t" r="r" b="b"/>
              <a:pathLst>
                <a:path w="21476" h="58221" extrusionOk="0">
                  <a:moveTo>
                    <a:pt x="15546" y="0"/>
                  </a:moveTo>
                  <a:cubicBezTo>
                    <a:pt x="15165" y="0"/>
                    <a:pt x="14425" y="334"/>
                    <a:pt x="13031" y="334"/>
                  </a:cubicBezTo>
                  <a:cubicBezTo>
                    <a:pt x="12828" y="334"/>
                    <a:pt x="12610" y="327"/>
                    <a:pt x="12378" y="311"/>
                  </a:cubicBezTo>
                  <a:lnTo>
                    <a:pt x="12378" y="311"/>
                  </a:lnTo>
                  <a:cubicBezTo>
                    <a:pt x="12243" y="311"/>
                    <a:pt x="13491" y="7601"/>
                    <a:pt x="12359" y="7601"/>
                  </a:cubicBezTo>
                  <a:cubicBezTo>
                    <a:pt x="12316" y="7601"/>
                    <a:pt x="12270" y="7591"/>
                    <a:pt x="12220" y="7569"/>
                  </a:cubicBezTo>
                  <a:cubicBezTo>
                    <a:pt x="10870" y="6991"/>
                    <a:pt x="5120" y="399"/>
                    <a:pt x="3577" y="171"/>
                  </a:cubicBezTo>
                  <a:lnTo>
                    <a:pt x="3524" y="171"/>
                  </a:lnTo>
                  <a:cubicBezTo>
                    <a:pt x="3436" y="156"/>
                    <a:pt x="3347" y="149"/>
                    <a:pt x="3260" y="149"/>
                  </a:cubicBezTo>
                  <a:cubicBezTo>
                    <a:pt x="2499" y="149"/>
                    <a:pt x="1804" y="680"/>
                    <a:pt x="1631" y="1451"/>
                  </a:cubicBezTo>
                  <a:cubicBezTo>
                    <a:pt x="1070" y="3695"/>
                    <a:pt x="0" y="8551"/>
                    <a:pt x="526" y="9989"/>
                  </a:cubicBezTo>
                  <a:cubicBezTo>
                    <a:pt x="1210" y="11864"/>
                    <a:pt x="2420" y="27485"/>
                    <a:pt x="2946" y="30588"/>
                  </a:cubicBezTo>
                  <a:cubicBezTo>
                    <a:pt x="3454" y="33674"/>
                    <a:pt x="6207" y="44316"/>
                    <a:pt x="6540" y="48085"/>
                  </a:cubicBezTo>
                  <a:cubicBezTo>
                    <a:pt x="6890" y="51872"/>
                    <a:pt x="5505" y="55466"/>
                    <a:pt x="8083" y="57184"/>
                  </a:cubicBezTo>
                  <a:cubicBezTo>
                    <a:pt x="9264" y="57977"/>
                    <a:pt x="10050" y="58221"/>
                    <a:pt x="10620" y="58221"/>
                  </a:cubicBezTo>
                  <a:cubicBezTo>
                    <a:pt x="11286" y="58221"/>
                    <a:pt x="11659" y="57889"/>
                    <a:pt x="12027" y="57710"/>
                  </a:cubicBezTo>
                  <a:cubicBezTo>
                    <a:pt x="12711" y="57359"/>
                    <a:pt x="12360" y="53239"/>
                    <a:pt x="11677" y="48944"/>
                  </a:cubicBezTo>
                  <a:cubicBezTo>
                    <a:pt x="10993" y="44649"/>
                    <a:pt x="8240" y="26714"/>
                    <a:pt x="8240" y="23716"/>
                  </a:cubicBezTo>
                  <a:cubicBezTo>
                    <a:pt x="8240" y="22584"/>
                    <a:pt x="6857" y="12512"/>
                    <a:pt x="6993" y="12512"/>
                  </a:cubicBezTo>
                  <a:lnTo>
                    <a:pt x="6993" y="12512"/>
                  </a:lnTo>
                  <a:cubicBezTo>
                    <a:pt x="6993" y="12512"/>
                    <a:pt x="6994" y="12512"/>
                    <a:pt x="6996" y="12513"/>
                  </a:cubicBezTo>
                  <a:cubicBezTo>
                    <a:pt x="8854" y="14179"/>
                    <a:pt x="13605" y="16721"/>
                    <a:pt x="17637" y="16861"/>
                  </a:cubicBezTo>
                  <a:cubicBezTo>
                    <a:pt x="17652" y="16861"/>
                    <a:pt x="17667" y="16862"/>
                    <a:pt x="17681" y="16862"/>
                  </a:cubicBezTo>
                  <a:cubicBezTo>
                    <a:pt x="21475" y="16862"/>
                    <a:pt x="16740" y="1026"/>
                    <a:pt x="15779" y="83"/>
                  </a:cubicBezTo>
                  <a:cubicBezTo>
                    <a:pt x="15723" y="24"/>
                    <a:pt x="15647" y="0"/>
                    <a:pt x="15546" y="0"/>
                  </a:cubicBezTo>
                  <a:close/>
                </a:path>
              </a:pathLst>
            </a:custGeom>
            <a:solidFill>
              <a:srgbClr val="E765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47"/>
            <p:cNvSpPr/>
            <p:nvPr/>
          </p:nvSpPr>
          <p:spPr>
            <a:xfrm>
              <a:off x="6808175" y="3917900"/>
              <a:ext cx="162625" cy="281800"/>
            </a:xfrm>
            <a:custGeom>
              <a:avLst/>
              <a:gdLst/>
              <a:ahLst/>
              <a:cxnLst/>
              <a:rect l="l" t="t" r="r" b="b"/>
              <a:pathLst>
                <a:path w="6505" h="11272" extrusionOk="0">
                  <a:moveTo>
                    <a:pt x="2204" y="1"/>
                  </a:moveTo>
                  <a:cubicBezTo>
                    <a:pt x="1219" y="1"/>
                    <a:pt x="415" y="414"/>
                    <a:pt x="1" y="1608"/>
                  </a:cubicBezTo>
                  <a:cubicBezTo>
                    <a:pt x="509" y="3028"/>
                    <a:pt x="1105" y="4413"/>
                    <a:pt x="1789" y="5763"/>
                  </a:cubicBezTo>
                  <a:lnTo>
                    <a:pt x="2367" y="6850"/>
                  </a:lnTo>
                  <a:cubicBezTo>
                    <a:pt x="2367" y="6850"/>
                    <a:pt x="3454" y="10409"/>
                    <a:pt x="3630" y="10620"/>
                  </a:cubicBezTo>
                  <a:cubicBezTo>
                    <a:pt x="3643" y="10634"/>
                    <a:pt x="3655" y="10641"/>
                    <a:pt x="3664" y="10641"/>
                  </a:cubicBezTo>
                  <a:cubicBezTo>
                    <a:pt x="3794" y="10641"/>
                    <a:pt x="3612" y="9428"/>
                    <a:pt x="3612" y="9427"/>
                  </a:cubicBezTo>
                  <a:lnTo>
                    <a:pt x="3612" y="9427"/>
                  </a:lnTo>
                  <a:cubicBezTo>
                    <a:pt x="3612" y="9428"/>
                    <a:pt x="4068" y="10707"/>
                    <a:pt x="4366" y="11023"/>
                  </a:cubicBezTo>
                  <a:cubicBezTo>
                    <a:pt x="4382" y="11038"/>
                    <a:pt x="4395" y="11046"/>
                    <a:pt x="4407" y="11046"/>
                  </a:cubicBezTo>
                  <a:cubicBezTo>
                    <a:pt x="4577" y="11046"/>
                    <a:pt x="4331" y="9463"/>
                    <a:pt x="4331" y="9462"/>
                  </a:cubicBezTo>
                  <a:lnTo>
                    <a:pt x="4331" y="9462"/>
                  </a:lnTo>
                  <a:cubicBezTo>
                    <a:pt x="5243" y="11268"/>
                    <a:pt x="5137" y="11233"/>
                    <a:pt x="5243" y="11268"/>
                  </a:cubicBezTo>
                  <a:cubicBezTo>
                    <a:pt x="5249" y="11271"/>
                    <a:pt x="5254" y="11272"/>
                    <a:pt x="5259" y="11272"/>
                  </a:cubicBezTo>
                  <a:cubicBezTo>
                    <a:pt x="5473" y="11272"/>
                    <a:pt x="4805" y="9148"/>
                    <a:pt x="4804" y="9147"/>
                  </a:cubicBezTo>
                  <a:lnTo>
                    <a:pt x="4804" y="9147"/>
                  </a:lnTo>
                  <a:cubicBezTo>
                    <a:pt x="4805" y="9147"/>
                    <a:pt x="5418" y="10549"/>
                    <a:pt x="5698" y="10567"/>
                  </a:cubicBezTo>
                  <a:cubicBezTo>
                    <a:pt x="5699" y="10567"/>
                    <a:pt x="5700" y="10567"/>
                    <a:pt x="5701" y="10567"/>
                  </a:cubicBezTo>
                  <a:cubicBezTo>
                    <a:pt x="5973" y="10567"/>
                    <a:pt x="5102" y="7797"/>
                    <a:pt x="5102" y="7797"/>
                  </a:cubicBezTo>
                  <a:lnTo>
                    <a:pt x="5102" y="7797"/>
                  </a:lnTo>
                  <a:cubicBezTo>
                    <a:pt x="5354" y="7948"/>
                    <a:pt x="5642" y="8027"/>
                    <a:pt x="5933" y="8027"/>
                  </a:cubicBezTo>
                  <a:cubicBezTo>
                    <a:pt x="6048" y="8027"/>
                    <a:pt x="6163" y="8014"/>
                    <a:pt x="6277" y="7990"/>
                  </a:cubicBezTo>
                  <a:cubicBezTo>
                    <a:pt x="6417" y="7937"/>
                    <a:pt x="6505" y="7797"/>
                    <a:pt x="6487" y="7639"/>
                  </a:cubicBezTo>
                  <a:cubicBezTo>
                    <a:pt x="5681" y="7587"/>
                    <a:pt x="4489" y="6009"/>
                    <a:pt x="4489" y="6009"/>
                  </a:cubicBezTo>
                  <a:cubicBezTo>
                    <a:pt x="4489" y="6009"/>
                    <a:pt x="3384" y="2765"/>
                    <a:pt x="2508" y="13"/>
                  </a:cubicBezTo>
                  <a:cubicBezTo>
                    <a:pt x="2405" y="5"/>
                    <a:pt x="2304" y="1"/>
                    <a:pt x="2204" y="1"/>
                  </a:cubicBezTo>
                  <a:close/>
                </a:path>
              </a:pathLst>
            </a:custGeom>
            <a:solidFill>
              <a:srgbClr val="FFE4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47"/>
            <p:cNvSpPr/>
            <p:nvPr/>
          </p:nvSpPr>
          <p:spPr>
            <a:xfrm>
              <a:off x="6880150" y="3130775"/>
              <a:ext cx="218225" cy="588600"/>
            </a:xfrm>
            <a:custGeom>
              <a:avLst/>
              <a:gdLst/>
              <a:ahLst/>
              <a:cxnLst/>
              <a:rect l="l" t="t" r="r" b="b"/>
              <a:pathLst>
                <a:path w="8729" h="23544" extrusionOk="0">
                  <a:moveTo>
                    <a:pt x="6593" y="1"/>
                  </a:moveTo>
                  <a:cubicBezTo>
                    <a:pt x="5901" y="1"/>
                    <a:pt x="5110" y="207"/>
                    <a:pt x="4380" y="747"/>
                  </a:cubicBezTo>
                  <a:cubicBezTo>
                    <a:pt x="2101" y="2430"/>
                    <a:pt x="3012" y="5130"/>
                    <a:pt x="2591" y="7918"/>
                  </a:cubicBezTo>
                  <a:cubicBezTo>
                    <a:pt x="2171" y="10688"/>
                    <a:pt x="943" y="11442"/>
                    <a:pt x="1031" y="13843"/>
                  </a:cubicBezTo>
                  <a:cubicBezTo>
                    <a:pt x="1119" y="16245"/>
                    <a:pt x="996" y="16824"/>
                    <a:pt x="488" y="19752"/>
                  </a:cubicBezTo>
                  <a:cubicBezTo>
                    <a:pt x="0" y="22543"/>
                    <a:pt x="1012" y="23544"/>
                    <a:pt x="2225" y="23544"/>
                  </a:cubicBezTo>
                  <a:cubicBezTo>
                    <a:pt x="2277" y="23544"/>
                    <a:pt x="2329" y="23542"/>
                    <a:pt x="2381" y="23538"/>
                  </a:cubicBezTo>
                  <a:cubicBezTo>
                    <a:pt x="3661" y="23451"/>
                    <a:pt x="3468" y="20085"/>
                    <a:pt x="3433" y="18857"/>
                  </a:cubicBezTo>
                  <a:cubicBezTo>
                    <a:pt x="3398" y="17648"/>
                    <a:pt x="4818" y="16508"/>
                    <a:pt x="5502" y="15123"/>
                  </a:cubicBezTo>
                  <a:cubicBezTo>
                    <a:pt x="6168" y="13721"/>
                    <a:pt x="5835" y="11406"/>
                    <a:pt x="5414" y="9636"/>
                  </a:cubicBezTo>
                  <a:cubicBezTo>
                    <a:pt x="4993" y="7865"/>
                    <a:pt x="5432" y="3920"/>
                    <a:pt x="6168" y="3359"/>
                  </a:cubicBezTo>
                  <a:cubicBezTo>
                    <a:pt x="7606" y="2272"/>
                    <a:pt x="8026" y="2308"/>
                    <a:pt x="8482" y="1221"/>
                  </a:cubicBezTo>
                  <a:cubicBezTo>
                    <a:pt x="8728" y="639"/>
                    <a:pt x="7812" y="1"/>
                    <a:pt x="6593" y="1"/>
                  </a:cubicBezTo>
                  <a:close/>
                </a:path>
              </a:pathLst>
            </a:custGeom>
            <a:solidFill>
              <a:srgbClr val="F8AC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7"/>
            <p:cNvSpPr/>
            <p:nvPr/>
          </p:nvSpPr>
          <p:spPr>
            <a:xfrm>
              <a:off x="6806425" y="3916025"/>
              <a:ext cx="64450" cy="48225"/>
            </a:xfrm>
            <a:custGeom>
              <a:avLst/>
              <a:gdLst/>
              <a:ahLst/>
              <a:cxnLst/>
              <a:rect l="l" t="t" r="r" b="b"/>
              <a:pathLst>
                <a:path w="2578" h="1929" fill="none" extrusionOk="0">
                  <a:moveTo>
                    <a:pt x="0" y="1929"/>
                  </a:moveTo>
                  <a:cubicBezTo>
                    <a:pt x="0" y="1929"/>
                    <a:pt x="141" y="0"/>
                    <a:pt x="2578" y="88"/>
                  </a:cubicBezTo>
                </a:path>
              </a:pathLst>
            </a:custGeom>
            <a:noFill/>
            <a:ln w="4825"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7"/>
            <p:cNvSpPr/>
            <p:nvPr/>
          </p:nvSpPr>
          <p:spPr>
            <a:xfrm>
              <a:off x="7398550" y="3385675"/>
              <a:ext cx="78050" cy="13175"/>
            </a:xfrm>
            <a:custGeom>
              <a:avLst/>
              <a:gdLst/>
              <a:ahLst/>
              <a:cxnLst/>
              <a:rect l="l" t="t" r="r" b="b"/>
              <a:pathLst>
                <a:path w="3122" h="527" fill="none" extrusionOk="0">
                  <a:moveTo>
                    <a:pt x="1" y="404"/>
                  </a:moveTo>
                  <a:cubicBezTo>
                    <a:pt x="1" y="404"/>
                    <a:pt x="1789" y="527"/>
                    <a:pt x="3121" y="1"/>
                  </a:cubicBezTo>
                </a:path>
              </a:pathLst>
            </a:custGeom>
            <a:noFill/>
            <a:ln w="4825" cap="rnd" cmpd="sng">
              <a:solidFill>
                <a:srgbClr val="0F1C4D"/>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7"/>
            <p:cNvSpPr/>
            <p:nvPr/>
          </p:nvSpPr>
          <p:spPr>
            <a:xfrm>
              <a:off x="6780575" y="4124200"/>
              <a:ext cx="76725" cy="14050"/>
            </a:xfrm>
            <a:custGeom>
              <a:avLst/>
              <a:gdLst/>
              <a:ahLst/>
              <a:cxnLst/>
              <a:rect l="l" t="t" r="r" b="b"/>
              <a:pathLst>
                <a:path w="3069" h="562" fill="none" extrusionOk="0">
                  <a:moveTo>
                    <a:pt x="0" y="1"/>
                  </a:moveTo>
                  <a:lnTo>
                    <a:pt x="3068" y="562"/>
                  </a:lnTo>
                </a:path>
              </a:pathLst>
            </a:custGeom>
            <a:noFill/>
            <a:ln w="4825" cap="rnd" cmpd="sng">
              <a:solidFill>
                <a:srgbClr val="0141B3"/>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7"/>
            <p:cNvSpPr/>
            <p:nvPr/>
          </p:nvSpPr>
          <p:spPr>
            <a:xfrm>
              <a:off x="7210525" y="4133400"/>
              <a:ext cx="86375" cy="16250"/>
            </a:xfrm>
            <a:custGeom>
              <a:avLst/>
              <a:gdLst/>
              <a:ahLst/>
              <a:cxnLst/>
              <a:rect l="l" t="t" r="r" b="b"/>
              <a:pathLst>
                <a:path w="3455" h="650" fill="none" extrusionOk="0">
                  <a:moveTo>
                    <a:pt x="1" y="650"/>
                  </a:moveTo>
                  <a:lnTo>
                    <a:pt x="3454" y="1"/>
                  </a:lnTo>
                </a:path>
              </a:pathLst>
            </a:custGeom>
            <a:noFill/>
            <a:ln w="4825" cap="rnd" cmpd="sng">
              <a:solidFill>
                <a:srgbClr val="0141B3"/>
              </a:solidFill>
              <a:prstDash val="solid"/>
              <a:miter lim="1753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3818</Words>
  <Application>Microsoft Office PowerPoint</Application>
  <PresentationFormat>On-screen Show (16:9)</PresentationFormat>
  <Paragraphs>611</Paragraphs>
  <Slides>47</Slides>
  <Notes>47</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47</vt:i4>
      </vt:variant>
    </vt:vector>
  </HeadingPairs>
  <TitlesOfParts>
    <vt:vector size="62" baseType="lpstr">
      <vt:lpstr>Short Stack</vt:lpstr>
      <vt:lpstr>Montserrat</vt:lpstr>
      <vt:lpstr>Lora</vt:lpstr>
      <vt:lpstr>Times New Roman</vt:lpstr>
      <vt:lpstr>Source Sans Pro</vt:lpstr>
      <vt:lpstr>Merriweather</vt:lpstr>
      <vt:lpstr>Oswald</vt:lpstr>
      <vt:lpstr>Fira Sans Extra Condensed Medium</vt:lpstr>
      <vt:lpstr>Roboto</vt:lpstr>
      <vt:lpstr>Lemonada Medium</vt:lpstr>
      <vt:lpstr>Arial</vt:lpstr>
      <vt:lpstr>Calibri</vt:lpstr>
      <vt:lpstr>Material</vt:lpstr>
      <vt:lpstr>Office Theme</vt:lpstr>
      <vt:lpstr>Office Theme</vt:lpstr>
      <vt:lpstr>DE-PBS Cadre Meeting </vt:lpstr>
      <vt:lpstr>PowerPoint Presentation</vt:lpstr>
      <vt:lpstr>Welcome &amp; Agenda</vt:lpstr>
      <vt:lpstr>Icebreaker </vt:lpstr>
      <vt:lpstr>Equity Workgroup Update </vt:lpstr>
      <vt:lpstr>PowerPoint Presentation</vt:lpstr>
      <vt:lpstr>Formation of  Equity Committee</vt:lpstr>
      <vt:lpstr>Key discussion points from first Equity Committee meeting: </vt:lpstr>
      <vt:lpstr>Key discussion points from first Equity Committee meeting: </vt:lpstr>
      <vt:lpstr>Equity Workgroup Update </vt:lpstr>
      <vt:lpstr>Draft mission</vt:lpstr>
      <vt:lpstr>Breakout Groups</vt:lpstr>
      <vt:lpstr>Equity Committee Next Steps</vt:lpstr>
      <vt:lpstr>      FFY19 APR Indicator 4a &amp; 4b  </vt:lpstr>
      <vt:lpstr>Compliance Indicator</vt:lpstr>
      <vt:lpstr>Results Indicators </vt:lpstr>
      <vt:lpstr>PowerPoint Presentation</vt:lpstr>
      <vt:lpstr>PowerPoint Presentation</vt:lpstr>
      <vt:lpstr>PowerPoint Presentation</vt:lpstr>
      <vt:lpstr>Supporting PBIS Implementation Through Phases of Crisis Recovery</vt:lpstr>
      <vt:lpstr>Phases of Crisis Recovery </vt:lpstr>
      <vt:lpstr>Implementation Level </vt:lpstr>
      <vt:lpstr>Initial Recovery  Primary focus is on stabilizing the learning environment</vt:lpstr>
      <vt:lpstr>Intermediate Recovery Primary focus is on differentiating support based on data</vt:lpstr>
      <vt:lpstr>Tier 1 Key Practices </vt:lpstr>
      <vt:lpstr>Break </vt:lpstr>
      <vt:lpstr>Highlighting Three Tier 1 Universal Tools</vt:lpstr>
      <vt:lpstr>Examining the Matrix for Equity </vt:lpstr>
      <vt:lpstr>Enhancing Equity in School Discipline: Expectations and Matrix Examination Activity </vt:lpstr>
      <vt:lpstr>Utilizing Your Matrix to Address Mental Health &amp; Social Emotional Needs </vt:lpstr>
      <vt:lpstr>PowerPoint Presentation</vt:lpstr>
      <vt:lpstr>Building Habits of Effective Practice: A Professional Learning Tool</vt:lpstr>
      <vt:lpstr>PowerPoint Presentation</vt:lpstr>
      <vt:lpstr>PowerPoint Presentation</vt:lpstr>
      <vt:lpstr>PowerPoint Presentation</vt:lpstr>
      <vt:lpstr>Habit Development Building Blocks of Behavior</vt:lpstr>
      <vt:lpstr>Habit Development Example Specific Positive (&amp; Corrective) Feedback</vt:lpstr>
      <vt:lpstr>Habit Development Systems Building Blocks of Behavior</vt:lpstr>
      <vt:lpstr>Top Ten Questions about Universal Screening: A Professional Learning Tool</vt:lpstr>
      <vt:lpstr>District Coach Reflection &amp; Planning</vt:lpstr>
      <vt:lpstr>Reminders &amp; Updates</vt:lpstr>
      <vt:lpstr>DDOE MTSS Book Study Facilitation Opportunity </vt:lpstr>
      <vt:lpstr>School Climate Survey 2021 Reminders</vt:lpstr>
      <vt:lpstr>2021 Changes - DE School Climate Survey (DSCS) </vt:lpstr>
      <vt:lpstr>Data Discipline Reporting Tool (DDRT)</vt:lpstr>
      <vt:lpstr>DE-PBS Phase Recognition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DE-PBS Cadre Meeting </dc:title>
  <cp:lastModifiedBy>rebecca silver</cp:lastModifiedBy>
  <cp:revision>1</cp:revision>
  <dcterms:modified xsi:type="dcterms:W3CDTF">2021-10-15T16:32:03Z</dcterms:modified>
</cp:coreProperties>
</file>