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 id="2147483706" r:id="rId4"/>
    <p:sldMasterId id="2147483707" r:id="rId5"/>
  </p:sldMasterIdLst>
  <p:notesMasterIdLst>
    <p:notesMasterId r:id="rId9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Lst>
  <p:sldSz cx="12192000" cy="6858000"/>
  <p:notesSz cx="7010400" cy="9296400"/>
  <p:embeddedFontLst>
    <p:embeddedFont>
      <p:font typeface="Calibri" panose="020F0502020204030204" pitchFamily="34" charset="0"/>
      <p:regular r:id="rId97"/>
      <p:bold r:id="rId98"/>
      <p:italic r:id="rId99"/>
      <p:boldItalic r:id="rId100"/>
    </p:embeddedFont>
    <p:embeddedFont>
      <p:font typeface="Cambria" panose="02040503050406030204" pitchFamily="18" charset="0"/>
      <p:regular r:id="rId101"/>
      <p:bold r:id="rId102"/>
      <p:italic r:id="rId103"/>
      <p:boldItalic r:id="rId104"/>
    </p:embeddedFont>
    <p:embeddedFont>
      <p:font typeface="Comfortaa" panose="020B0604020202020204" charset="0"/>
      <p:regular r:id="rId105"/>
      <p:bold r:id="rId106"/>
    </p:embeddedFont>
    <p:embeddedFont>
      <p:font typeface="Corbel" panose="020B0503020204020204" pitchFamily="34" charset="0"/>
      <p:regular r:id="rId107"/>
      <p:bold r:id="rId108"/>
      <p:italic r:id="rId109"/>
      <p:boldItalic r:id="rId110"/>
    </p:embeddedFont>
    <p:embeddedFont>
      <p:font typeface="Georgia" panose="02040502050405020303" pitchFamily="18" charset="0"/>
      <p:regular r:id="rId111"/>
      <p:bold r:id="rId112"/>
      <p:italic r:id="rId113"/>
      <p:boldItalic r:id="rId114"/>
    </p:embeddedFont>
    <p:embeddedFont>
      <p:font typeface="Gill Sans" panose="020B0604020202020204" charset="0"/>
      <p:regular r:id="rId115"/>
      <p:bold r:id="rId116"/>
    </p:embeddedFont>
    <p:embeddedFont>
      <p:font typeface="Gill Sans MT" panose="020B0502020104020203" pitchFamily="34" charset="0"/>
      <p:regular r:id="rId117"/>
      <p:bold r:id="rId118"/>
      <p:italic r:id="rId119"/>
      <p:boldItalic r:id="rId120"/>
    </p:embeddedFont>
    <p:embeddedFont>
      <p:font typeface="Lato" panose="020F0502020204030203" pitchFamily="34" charset="0"/>
      <p:regular r:id="rId121"/>
      <p:bold r:id="rId122"/>
      <p:italic r:id="rId123"/>
      <p:boldItalic r:id="rId124"/>
    </p:embeddedFont>
    <p:embeddedFont>
      <p:font typeface="Old Standard TT" panose="020B0604020202020204" charset="0"/>
      <p:regular r:id="rId125"/>
      <p:bold r:id="rId126"/>
      <p:italic r:id="rId127"/>
    </p:embeddedFont>
    <p:embeddedFont>
      <p:font typeface="Playfair Display" panose="00000500000000000000" pitchFamily="2" charset="0"/>
      <p:regular r:id="rId128"/>
      <p:bold r:id="rId129"/>
      <p:italic r:id="rId130"/>
      <p:boldItalic r:id="rId131"/>
    </p:embeddedFont>
    <p:embeddedFont>
      <p:font typeface="Tahoma" panose="020B0604030504040204" pitchFamily="34" charset="0"/>
      <p:regular r:id="rId132"/>
      <p:bold r:id="rId133"/>
    </p:embeddedFont>
    <p:embeddedFont>
      <p:font typeface="Trebuchet MS" panose="020B0603020202020204" pitchFamily="34" charset="0"/>
      <p:regular r:id="rId134"/>
      <p:bold r:id="rId135"/>
      <p:italic r:id="rId136"/>
      <p:boldItalic r:id="rId1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BC9D3B-D32A-4D53-A659-E5EDBF05DADC}">
  <a:tblStyle styleId="{60BC9D3B-D32A-4D53-A659-E5EDBF05DADC}"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0E7"/>
          </a:solidFill>
        </a:fill>
      </a:tcStyle>
    </a:wholeTbl>
    <a:band1H>
      <a:tcTxStyle/>
      <a:tcStyle>
        <a:tcBdr/>
        <a:fill>
          <a:solidFill>
            <a:srgbClr val="FBDFCB"/>
          </a:solidFill>
        </a:fill>
      </a:tcStyle>
    </a:band1H>
    <a:band2H>
      <a:tcTxStyle/>
      <a:tcStyle>
        <a:tcBdr/>
      </a:tcStyle>
    </a:band2H>
    <a:band1V>
      <a:tcTxStyle/>
      <a:tcStyle>
        <a:tcBdr/>
        <a:fill>
          <a:solidFill>
            <a:srgbClr val="FBDFCB"/>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3A1D436-7C4F-4157-B145-FD5C5DCF7F5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21.fntdata"/><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presProps" Target="presProps.xml"/><Relationship Id="rId107" Type="http://schemas.openxmlformats.org/officeDocument/2006/relationships/font" Target="fonts/font11.fntdata"/><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font" Target="fonts/font6.fntdata"/><Relationship Id="rId123" Type="http://schemas.openxmlformats.org/officeDocument/2006/relationships/font" Target="fonts/font27.fntdata"/><Relationship Id="rId128" Type="http://schemas.openxmlformats.org/officeDocument/2006/relationships/font" Target="fonts/font32.fntdata"/><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font" Target="fonts/font17.fntdata"/><Relationship Id="rId118" Type="http://schemas.openxmlformats.org/officeDocument/2006/relationships/font" Target="fonts/font22.fntdata"/><Relationship Id="rId134" Type="http://schemas.openxmlformats.org/officeDocument/2006/relationships/font" Target="fonts/font38.fntdata"/><Relationship Id="rId139" Type="http://schemas.openxmlformats.org/officeDocument/2006/relationships/viewProps" Target="view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font" Target="fonts/font7.fntdata"/><Relationship Id="rId108" Type="http://schemas.openxmlformats.org/officeDocument/2006/relationships/font" Target="fonts/font12.fntdata"/><Relationship Id="rId124" Type="http://schemas.openxmlformats.org/officeDocument/2006/relationships/font" Target="fonts/font28.fntdata"/><Relationship Id="rId129" Type="http://schemas.openxmlformats.org/officeDocument/2006/relationships/font" Target="fonts/font33.fntdata"/><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notesMaster" Target="notesMasters/notesMaster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font" Target="fonts/font18.fntdata"/><Relationship Id="rId119" Type="http://schemas.openxmlformats.org/officeDocument/2006/relationships/font" Target="fonts/font23.fntdata"/><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font" Target="fonts/font34.fntdata"/><Relationship Id="rId135" Type="http://schemas.openxmlformats.org/officeDocument/2006/relationships/font" Target="fonts/font39.fntdata"/><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font" Target="fonts/font13.fntdata"/><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1.fntdata"/><Relationship Id="rId104" Type="http://schemas.openxmlformats.org/officeDocument/2006/relationships/font" Target="fonts/font8.fntdata"/><Relationship Id="rId120" Type="http://schemas.openxmlformats.org/officeDocument/2006/relationships/font" Target="fonts/font24.fntdata"/><Relationship Id="rId125" Type="http://schemas.openxmlformats.org/officeDocument/2006/relationships/font" Target="fonts/font29.fntdata"/><Relationship Id="rId141"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font" Target="fonts/font14.fntdata"/><Relationship Id="rId115" Type="http://schemas.openxmlformats.org/officeDocument/2006/relationships/font" Target="fonts/font19.fntdata"/><Relationship Id="rId131" Type="http://schemas.openxmlformats.org/officeDocument/2006/relationships/font" Target="fonts/font35.fntdata"/><Relationship Id="rId136" Type="http://schemas.openxmlformats.org/officeDocument/2006/relationships/font" Target="fonts/font40.fntdata"/><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font" Target="fonts/font4.fntdata"/><Relationship Id="rId105" Type="http://schemas.openxmlformats.org/officeDocument/2006/relationships/font" Target="fonts/font9.fntdata"/><Relationship Id="rId126" Type="http://schemas.openxmlformats.org/officeDocument/2006/relationships/font" Target="fonts/font30.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font" Target="fonts/font2.fntdata"/><Relationship Id="rId121" Type="http://schemas.openxmlformats.org/officeDocument/2006/relationships/font" Target="fonts/font25.fntdata"/><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font" Target="fonts/font20.fntdata"/><Relationship Id="rId137" Type="http://schemas.openxmlformats.org/officeDocument/2006/relationships/font" Target="fonts/font41.fntdata"/><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font" Target="fonts/font15.fntdata"/><Relationship Id="rId132" Type="http://schemas.openxmlformats.org/officeDocument/2006/relationships/font" Target="fonts/font36.fntdata"/><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font" Target="fonts/font10.fntdata"/><Relationship Id="rId127" Type="http://schemas.openxmlformats.org/officeDocument/2006/relationships/font" Target="fonts/font31.fntdata"/><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font" Target="fonts/font3.fntdata"/><Relationship Id="rId101" Type="http://schemas.openxmlformats.org/officeDocument/2006/relationships/font" Target="fonts/font5.fntdata"/><Relationship Id="rId122" Type="http://schemas.openxmlformats.org/officeDocument/2006/relationships/font" Target="fonts/font26.fntdata"/><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font" Target="fonts/font16.fntdata"/><Relationship Id="rId133" Type="http://schemas.openxmlformats.org/officeDocument/2006/relationships/font" Target="fonts/font37.fntdata"/><Relationship Id="rId16"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2" name="Google Shape;352;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8" name="Google Shape;468;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7" name="Google Shape;477;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6" name="Google Shape;486;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5" name="Google Shape;495;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1" name="Google Shape;501;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8" name="Google Shape;508;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3" name="Google Shape;513;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endParaRPr/>
          </a:p>
        </p:txBody>
      </p:sp>
      <p:sp>
        <p:nvSpPr>
          <p:cNvPr id="519" name="Google Shape;519;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fa4858bc33_2_8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fa4858bc33_2_8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0" name="Google Shape;530;gfa4858bc33_2_8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6" name="Google Shape;536;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fa4858bc33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fa4858bc33_2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3" name="Google Shape;363;gfa4858bc33_2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003cd3713d_1_65:notes"/>
          <p:cNvSpPr>
            <a:spLocks noGrp="1" noRot="1" noChangeAspect="1"/>
          </p:cNvSpPr>
          <p:nvPr>
            <p:ph type="sldImg" idx="2"/>
          </p:nvPr>
        </p:nvSpPr>
        <p:spPr>
          <a:xfrm>
            <a:off x="708323" y="703686"/>
            <a:ext cx="5523987" cy="309239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42" name="Google Shape;542;g1003cd3713d_1_65:notes"/>
          <p:cNvSpPr txBox="1">
            <a:spLocks noGrp="1"/>
          </p:cNvSpPr>
          <p:nvPr>
            <p:ph type="body" idx="1"/>
          </p:nvPr>
        </p:nvSpPr>
        <p:spPr>
          <a:xfrm>
            <a:off x="934720" y="3873500"/>
            <a:ext cx="5140960" cy="271145"/>
          </a:xfrm>
          <a:prstGeom prst="rect">
            <a:avLst/>
          </a:prstGeom>
          <a:solidFill>
            <a:srgbClr val="FFFFFF"/>
          </a:solidFill>
          <a:ln w="57225" cap="flat" cmpd="sng">
            <a:solidFill>
              <a:srgbClr val="000000"/>
            </a:solidFill>
            <a:prstDash val="solid"/>
            <a:miter lim="800000"/>
            <a:headEnd type="none" w="sm" len="sm"/>
            <a:tailEnd type="none" w="sm" len="sm"/>
          </a:ln>
        </p:spPr>
        <p:txBody>
          <a:bodyPr spcFirstLastPara="1" wrap="square" lIns="91800" tIns="47725" rIns="91800" bIns="47725" anchor="t" anchorCtr="0">
            <a:noAutofit/>
          </a:bodyPr>
          <a:lstStyle/>
          <a:p>
            <a:pPr marL="228600" lvl="0" indent="-228600" algn="l" rtl="0">
              <a:lnSpc>
                <a:spcPct val="93000"/>
              </a:lnSpc>
              <a:spcBef>
                <a:spcPts val="0"/>
              </a:spcBef>
              <a:spcAft>
                <a:spcPts val="0"/>
              </a:spcAft>
              <a:buNone/>
            </a:pPr>
            <a:endParaRPr sz="14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4" name="Google Shape;554;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007b0a29f6_1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1007b0a29f6_1_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561" name="Google Shape;561;g1007b0a29f6_1_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569" name="Google Shape;569;p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006fa9a489_3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006fa9a489_3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580" name="Google Shape;580;g1006fa9a489_3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006fa9a489_4_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006fa9a489_4_2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587" name="Google Shape;587;g1006fa9a489_4_2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6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599" name="Google Shape;599;p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fd189ea281_0_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607" name="Google Shape;607;gfd189ea281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006fa9a489_3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1006fa9a489_3_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618" name="Google Shape;618;g1006fa9a489_3_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5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5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626" name="Google Shape;626;p5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2" name="Google Shape;372;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006fa9a489_4_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006fa9a489_4_4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635" name="Google Shape;635;g1006fa9a489_4_4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006fa9a489_4_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1006fa9a489_4_5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642" name="Google Shape;642;g1006fa9a489_4_5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00bfca13d7_0_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00bfca13d7_0_6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649" name="Google Shape;649;g100bfca13d7_0_6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00bfca13d7_0_9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00bfca13d7_0_9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659" name="Google Shape;659;g100bfca13d7_0_9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fa4858bc33_0_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fa4858bc33_0_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6" name="Google Shape;666;gfa4858bc33_0_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00bfca13d7_0_10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100bfca13d7_0_10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674" name="Google Shape;674;g100bfca13d7_0_10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5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5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690" name="Google Shape;690;p5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6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6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97" name="Google Shape;697;p6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endParaRPr/>
          </a:p>
        </p:txBody>
      </p:sp>
      <p:sp>
        <p:nvSpPr>
          <p:cNvPr id="703" name="Google Shape;703;p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003cd36898_0_5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12" name="Google Shape;712;g1003cd36898_0_5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4" name="Google Shape;384;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00db9ecf30_0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00db9ecf30_0_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457200" lvl="0" indent="-292100" algn="l" rtl="0">
              <a:spcBef>
                <a:spcPts val="0"/>
              </a:spcBef>
              <a:spcAft>
                <a:spcPts val="0"/>
              </a:spcAft>
              <a:buSzPts val="1000"/>
              <a:buAutoNum type="arabicPeriod"/>
            </a:pPr>
            <a:endParaRPr/>
          </a:p>
        </p:txBody>
      </p:sp>
      <p:sp>
        <p:nvSpPr>
          <p:cNvPr id="719" name="Google Shape;719;g100db9ecf30_0_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00db9ecf30_0_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00db9ecf30_0_2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457200" lvl="0" indent="-292100" algn="l" rtl="0">
              <a:spcBef>
                <a:spcPts val="0"/>
              </a:spcBef>
              <a:spcAft>
                <a:spcPts val="0"/>
              </a:spcAft>
              <a:buSzPts val="1000"/>
              <a:buAutoNum type="arabicPeriod"/>
            </a:pPr>
            <a:endParaRPr/>
          </a:p>
        </p:txBody>
      </p:sp>
      <p:sp>
        <p:nvSpPr>
          <p:cNvPr id="727" name="Google Shape;727;g100db9ecf30_0_2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34" name="Google Shape;734;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41" name="Google Shape;741;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003cd36898_0_8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4" name="Google Shape;754;g1003cd36898_0_8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1003cd36898_0_7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1003cd36898_0_7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68" name="Google Shape;768;g1003cd36898_0_7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p3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74" name="Google Shape;774;p3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91" name="Google Shape;791;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006fa9a489_4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006fa9a489_4_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01" name="Google Shape;801;g1006fa9a489_4_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00e7594db0_2_8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g100e7594db0_2_8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08" name="Google Shape;808;g100e7594db0_2_8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003cd36898_2_7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1003cd36898_2_7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5" name="Google Shape;405;g1003cd36898_2_7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fd18c144c9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fd18c144c9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17" name="Google Shape;817;gfd18c144c9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fa4858bc33_1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fa4858bc33_1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5" name="Google Shape;825;gfa4858bc33_1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006fa9a489_4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1006fa9a489_4_2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33" name="Google Shape;833;g1006fa9a489_4_2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0bfca13d7_0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0bfca13d7_0_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40" name="Google Shape;840;g100bfca13d7_0_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00bfca13d7_0_5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00bfca13d7_0_5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53" name="Google Shape;853;g100bfca13d7_0_5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fd18c144c9_0_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fd18c144c9_0_2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60" name="Google Shape;860;gfd18c144c9_0_2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fa4858bc33_1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fa4858bc33_1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68" name="Google Shape;868;gfa4858bc33_1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007b0a29f6_0_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007b0a29f6_0_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8" name="Google Shape;878;g1007b0a29f6_0_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fa4858bc33_1_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fa4858bc33_1_2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90" name="Google Shape;890;gfa4858bc33_1_2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6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98" name="Google Shape;898;p6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003cd36898_7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003cd36898_7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6" name="Google Shape;426;g1003cd36898_7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1003cd36898_0_3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05" name="Google Shape;905;g1003cd36898_0_3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1003cd36898_0_5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14" name="Google Shape;914;g1003cd36898_0_5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1006fa9a489_2_6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1006fa9a489_2_6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21" name="Google Shape;921;g1006fa9a489_2_6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006fa9a489_2_5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g1006fa9a489_2_5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30" name="Google Shape;930;g1006fa9a489_2_5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1006fa9a489_2_8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1006fa9a489_2_8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38" name="Google Shape;938;g1006fa9a489_2_8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fa4858bc33_1_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fa4858bc33_1_3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45" name="Google Shape;945;gfa4858bc33_1_3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1006fa9a489_2_9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1006fa9a489_2_9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53" name="Google Shape;953;g1006fa9a489_2_9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00e7594db0_0_1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00e7594db0_0_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60" name="Google Shape;960;g100e7594db0_0_1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1006fa9a489_2_2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1006fa9a489_2_2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69" name="Google Shape;969;g1006fa9a489_2_2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1006fa9a489_2_10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1006fa9a489_2_10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76" name="Google Shape;976;g1006fa9a489_2_10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33" name="Google Shape;43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1006fa9a489_2_12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1006fa9a489_2_12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83" name="Google Shape;983;g1006fa9a489_2_12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fa4858bc33_1_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fa4858bc33_1_4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91" name="Google Shape;991;gfa4858bc33_1_4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1006fa9a489_2_12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1006fa9a489_2_12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99" name="Google Shape;999;g1006fa9a489_2_12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4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05" name="Google Shape;1005;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100db9ecf30_0_5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14" name="Google Shape;1014;g100db9ecf30_0_5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1006fa9a489_2_1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1006fa9a489_2_17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21" name="Google Shape;1021;g1006fa9a489_2_17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5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28" name="Google Shape;1028;p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1006fa9a489_2_16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1006fa9a489_2_16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8" name="Google Shape;1038;g1006fa9a489_2_16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4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45" name="Google Shape;1045;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4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52" name="Google Shape;1052;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0" name="Google Shape;450;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4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58" name="Google Shape;1058;p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5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64" name="Google Shape;1064;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5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70" name="Google Shape;1070;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1003cd36898_0_9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76" name="Google Shape;1076;g1003cd36898_0_9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100e7594db0_11_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85" name="Google Shape;1085;g100e7594db0_11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100e7594db0_7_9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8" name="Google Shape;1098;g100e7594db0_7_97: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99" name="Google Shape;1099;g100e7594db0_7_97:notes"/>
          <p:cNvSpPr txBox="1">
            <a:spLocks noGrp="1"/>
          </p:cNvSpPr>
          <p:nvPr>
            <p:ph type="sldNum" idx="12"/>
          </p:nvPr>
        </p:nvSpPr>
        <p:spPr>
          <a:xfrm>
            <a:off x="3970938"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00e7594db0_0_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00e7594db0_0_2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2" name="Google Shape;1112;g100e7594db0_0_2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6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8" name="Google Shape;1118;p6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7" name="Google Shape;1127;p6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28" name="Google Shape;1128;p6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6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7" name="Google Shape;1137;p6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38" name="Google Shape;1138;p6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9" name="Google Shape;459;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3" name="Google Shape;1143;p6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4" name="Google Shape;1144;p6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600200" y="2386744"/>
            <a:ext cx="8991600" cy="164580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rtl="0">
              <a:lnSpc>
                <a:spcPct val="90000"/>
              </a:lnSpc>
              <a:spcBef>
                <a:spcPts val="0"/>
              </a:spcBef>
              <a:spcAft>
                <a:spcPts val="0"/>
              </a:spcAft>
              <a:buClr>
                <a:srgbClr val="262626"/>
              </a:buClr>
              <a:buSzPts val="3800"/>
              <a:buFont typeface="Gill Sans"/>
              <a:buNone/>
              <a:defRPr sz="38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2695194" y="4352544"/>
            <a:ext cx="6801600" cy="12399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2000"/>
              <a:buNone/>
              <a:defRPr sz="2000">
                <a:solidFill>
                  <a:srgbClr val="FEFEFE"/>
                </a:solidFill>
              </a:defRPr>
            </a:lvl1pPr>
            <a:lvl2pPr lvl="1" algn="ctr" rtl="0">
              <a:lnSpc>
                <a:spcPct val="100000"/>
              </a:lnSpc>
              <a:spcBef>
                <a:spcPts val="1000"/>
              </a:spcBef>
              <a:spcAft>
                <a:spcPts val="0"/>
              </a:spcAft>
              <a:buSzPts val="2000"/>
              <a:buNone/>
              <a:defRPr sz="20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sp>
        <p:nvSpPr>
          <p:cNvPr id="18" name="Google Shape;18;p2"/>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2"/>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12"/>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txBox="1">
            <a:spLocks noGrp="1"/>
          </p:cNvSpPr>
          <p:nvPr>
            <p:ph type="title"/>
          </p:nvPr>
        </p:nvSpPr>
        <p:spPr>
          <a:xfrm>
            <a:off x="804672" y="2243828"/>
            <a:ext cx="4486800" cy="114150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rtl="0">
              <a:lnSpc>
                <a:spcPct val="90000"/>
              </a:lnSpc>
              <a:spcBef>
                <a:spcPts val="0"/>
              </a:spcBef>
              <a:spcAft>
                <a:spcPts val="0"/>
              </a:spcAft>
              <a:buClr>
                <a:srgbClr val="262626"/>
              </a:buClr>
              <a:buSzPts val="2200"/>
              <a:buFont typeface="Gill Sans"/>
              <a:buNone/>
              <a:defRPr sz="22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6736080" y="804672"/>
            <a:ext cx="4815900" cy="5248800"/>
          </a:xfrm>
          <a:prstGeom prst="rect">
            <a:avLst/>
          </a:prstGeom>
          <a:noFill/>
          <a:ln>
            <a:noFill/>
          </a:ln>
        </p:spPr>
        <p:txBody>
          <a:bodyPr spcFirstLastPara="1" wrap="square" lIns="91425" tIns="45700" rIns="91425" bIns="45700" anchor="t" anchorCtr="0">
            <a:normAutofit/>
          </a:bodyPr>
          <a:lstStyle>
            <a:lvl1pPr marL="457200" lvl="0" indent="-349250" algn="l" rtl="0">
              <a:lnSpc>
                <a:spcPct val="100000"/>
              </a:lnSpc>
              <a:spcBef>
                <a:spcPts val="1000"/>
              </a:spcBef>
              <a:spcAft>
                <a:spcPts val="0"/>
              </a:spcAft>
              <a:buSzPts val="1900"/>
              <a:buChar char="•"/>
              <a:defRPr sz="1900">
                <a:solidFill>
                  <a:schemeClr val="dk1"/>
                </a:solidFill>
              </a:defRPr>
            </a:lvl1pPr>
            <a:lvl2pPr marL="914400" lvl="1" indent="-330200" algn="l" rtl="0">
              <a:lnSpc>
                <a:spcPct val="100000"/>
              </a:lnSpc>
              <a:spcBef>
                <a:spcPts val="1000"/>
              </a:spcBef>
              <a:spcAft>
                <a:spcPts val="0"/>
              </a:spcAft>
              <a:buSzPts val="1600"/>
              <a:buChar char="•"/>
              <a:defRPr sz="1600">
                <a:solidFill>
                  <a:schemeClr val="dk1"/>
                </a:solidFill>
              </a:defRPr>
            </a:lvl2pPr>
            <a:lvl3pPr marL="1371600" lvl="2" indent="-330200" algn="l" rtl="0">
              <a:lnSpc>
                <a:spcPct val="100000"/>
              </a:lnSpc>
              <a:spcBef>
                <a:spcPts val="1000"/>
              </a:spcBef>
              <a:spcAft>
                <a:spcPts val="0"/>
              </a:spcAft>
              <a:buSzPts val="1600"/>
              <a:buChar char="•"/>
              <a:defRPr sz="1600">
                <a:solidFill>
                  <a:schemeClr val="dk1"/>
                </a:solidFill>
              </a:defRPr>
            </a:lvl3pPr>
            <a:lvl4pPr marL="1828800" lvl="3" indent="-330200" algn="l" rtl="0">
              <a:lnSpc>
                <a:spcPct val="100000"/>
              </a:lnSpc>
              <a:spcBef>
                <a:spcPts val="1000"/>
              </a:spcBef>
              <a:spcAft>
                <a:spcPts val="0"/>
              </a:spcAft>
              <a:buSzPts val="1600"/>
              <a:buChar char="•"/>
              <a:defRPr sz="1600">
                <a:solidFill>
                  <a:schemeClr val="dk1"/>
                </a:solidFill>
              </a:defRPr>
            </a:lvl4pPr>
            <a:lvl5pPr marL="2286000" lvl="4" indent="-330200" algn="l" rtl="0">
              <a:lnSpc>
                <a:spcPct val="100000"/>
              </a:lnSpc>
              <a:spcBef>
                <a:spcPts val="1000"/>
              </a:spcBef>
              <a:spcAft>
                <a:spcPts val="0"/>
              </a:spcAft>
              <a:buSzPts val="1600"/>
              <a:buChar char="•"/>
              <a:defRPr sz="1600">
                <a:solidFill>
                  <a:schemeClr val="dk1"/>
                </a:solidFill>
              </a:defRPr>
            </a:lvl5pPr>
            <a:lvl6pPr marL="2743200" lvl="5" indent="-330200" algn="l" rtl="0">
              <a:lnSpc>
                <a:spcPct val="100000"/>
              </a:lnSpc>
              <a:spcBef>
                <a:spcPts val="1000"/>
              </a:spcBef>
              <a:spcAft>
                <a:spcPts val="0"/>
              </a:spcAft>
              <a:buSzPts val="1600"/>
              <a:buChar char="•"/>
              <a:defRPr sz="1600"/>
            </a:lvl6pPr>
            <a:lvl7pPr marL="3200400" lvl="6" indent="-330200" algn="l" rtl="0">
              <a:lnSpc>
                <a:spcPct val="100000"/>
              </a:lnSpc>
              <a:spcBef>
                <a:spcPts val="1000"/>
              </a:spcBef>
              <a:spcAft>
                <a:spcPts val="0"/>
              </a:spcAft>
              <a:buSzPts val="1600"/>
              <a:buChar char="•"/>
              <a:defRPr sz="1600"/>
            </a:lvl7pPr>
            <a:lvl8pPr marL="3657600" lvl="7" indent="-330200" algn="l" rtl="0">
              <a:lnSpc>
                <a:spcPct val="100000"/>
              </a:lnSpc>
              <a:spcBef>
                <a:spcPts val="1000"/>
              </a:spcBef>
              <a:spcAft>
                <a:spcPts val="0"/>
              </a:spcAft>
              <a:buSzPts val="1600"/>
              <a:buChar char="•"/>
              <a:defRPr sz="1600"/>
            </a:lvl8pPr>
            <a:lvl9pPr marL="4114800" lvl="8" indent="-330200" algn="l" rtl="0">
              <a:lnSpc>
                <a:spcPct val="100000"/>
              </a:lnSpc>
              <a:spcBef>
                <a:spcPts val="1000"/>
              </a:spcBef>
              <a:spcAft>
                <a:spcPts val="0"/>
              </a:spcAft>
              <a:buSzPts val="1600"/>
              <a:buChar char="•"/>
              <a:defRPr sz="1600"/>
            </a:lvl9pPr>
          </a:lstStyle>
          <a:p>
            <a:endParaRPr/>
          </a:p>
        </p:txBody>
      </p:sp>
      <p:sp>
        <p:nvSpPr>
          <p:cNvPr id="81" name="Google Shape;81;p12"/>
          <p:cNvSpPr txBox="1">
            <a:spLocks noGrp="1"/>
          </p:cNvSpPr>
          <p:nvPr>
            <p:ph type="body" idx="2"/>
          </p:nvPr>
        </p:nvSpPr>
        <p:spPr>
          <a:xfrm>
            <a:off x="1115568" y="3549918"/>
            <a:ext cx="3794700" cy="2193900"/>
          </a:xfrm>
          <a:prstGeom prst="rect">
            <a:avLst/>
          </a:prstGeom>
          <a:noFill/>
          <a:ln>
            <a:noFill/>
          </a:ln>
        </p:spPr>
        <p:txBody>
          <a:bodyPr spcFirstLastPara="1" wrap="square" lIns="91425" tIns="45700" rIns="91425" bIns="45700" anchor="t" anchorCtr="1">
            <a:normAutofit/>
          </a:bodyPr>
          <a:lstStyle>
            <a:lvl1pPr marL="457200" lvl="0" indent="-228600" algn="ctr" rtl="0">
              <a:lnSpc>
                <a:spcPct val="100000"/>
              </a:lnSpc>
              <a:spcBef>
                <a:spcPts val="1000"/>
              </a:spcBef>
              <a:spcAft>
                <a:spcPts val="0"/>
              </a:spcAft>
              <a:buSzPts val="1500"/>
              <a:buNone/>
              <a:defRPr sz="1500">
                <a:solidFill>
                  <a:srgbClr val="FFFFFF"/>
                </a:solidFill>
              </a:defRPr>
            </a:lvl1pPr>
            <a:lvl2pPr marL="914400" lvl="1" indent="-228600" algn="l" rtl="0">
              <a:lnSpc>
                <a:spcPct val="100000"/>
              </a:lnSpc>
              <a:spcBef>
                <a:spcPts val="1000"/>
              </a:spcBef>
              <a:spcAft>
                <a:spcPts val="0"/>
              </a:spcAft>
              <a:buSzPts val="1400"/>
              <a:buNone/>
              <a:defRPr sz="1400"/>
            </a:lvl2pPr>
            <a:lvl3pPr marL="1371600" lvl="2" indent="-228600" algn="l" rtl="0">
              <a:lnSpc>
                <a:spcPct val="100000"/>
              </a:lnSpc>
              <a:spcBef>
                <a:spcPts val="1000"/>
              </a:spcBef>
              <a:spcAft>
                <a:spcPts val="0"/>
              </a:spcAft>
              <a:buSzPts val="1200"/>
              <a:buNone/>
              <a:defRPr sz="1200"/>
            </a:lvl3pPr>
            <a:lvl4pPr marL="1828800" lvl="3" indent="-228600" algn="l" rtl="0">
              <a:lnSpc>
                <a:spcPct val="100000"/>
              </a:lnSpc>
              <a:spcBef>
                <a:spcPts val="1000"/>
              </a:spcBef>
              <a:spcAft>
                <a:spcPts val="0"/>
              </a:spcAft>
              <a:buSzPts val="1000"/>
              <a:buNone/>
              <a:defRPr sz="1000"/>
            </a:lvl4pPr>
            <a:lvl5pPr marL="2286000" lvl="4" indent="-228600" algn="l" rtl="0">
              <a:lnSpc>
                <a:spcPct val="100000"/>
              </a:lnSpc>
              <a:spcBef>
                <a:spcPts val="1000"/>
              </a:spcBef>
              <a:spcAft>
                <a:spcPts val="0"/>
              </a:spcAft>
              <a:buSzPts val="1000"/>
              <a:buNone/>
              <a:defRPr sz="1000"/>
            </a:lvl5pPr>
            <a:lvl6pPr marL="2743200" lvl="5" indent="-228600" algn="l" rtl="0">
              <a:lnSpc>
                <a:spcPct val="100000"/>
              </a:lnSpc>
              <a:spcBef>
                <a:spcPts val="1000"/>
              </a:spcBef>
              <a:spcAft>
                <a:spcPts val="0"/>
              </a:spcAft>
              <a:buSzPts val="1000"/>
              <a:buNone/>
              <a:defRPr sz="1000"/>
            </a:lvl6pPr>
            <a:lvl7pPr marL="3200400" lvl="6" indent="-228600" algn="l" rtl="0">
              <a:lnSpc>
                <a:spcPct val="100000"/>
              </a:lnSpc>
              <a:spcBef>
                <a:spcPts val="1000"/>
              </a:spcBef>
              <a:spcAft>
                <a:spcPts val="0"/>
              </a:spcAft>
              <a:buSzPts val="1000"/>
              <a:buNone/>
              <a:defRPr sz="1000"/>
            </a:lvl7pPr>
            <a:lvl8pPr marL="3657600" lvl="7" indent="-228600" algn="l" rtl="0">
              <a:lnSpc>
                <a:spcPct val="100000"/>
              </a:lnSpc>
              <a:spcBef>
                <a:spcPts val="1000"/>
              </a:spcBef>
              <a:spcAft>
                <a:spcPts val="0"/>
              </a:spcAft>
              <a:buSzPts val="1000"/>
              <a:buNone/>
              <a:defRPr sz="1000"/>
            </a:lvl8pPr>
            <a:lvl9pPr marL="4114800" lvl="8" indent="-228600" algn="l" rtl="0">
              <a:lnSpc>
                <a:spcPct val="100000"/>
              </a:lnSpc>
              <a:spcBef>
                <a:spcPts val="1000"/>
              </a:spcBef>
              <a:spcAft>
                <a:spcPts val="0"/>
              </a:spcAft>
              <a:buSzPts val="1000"/>
              <a:buNone/>
              <a:defRPr sz="1000"/>
            </a:lvl9pPr>
          </a:lstStyle>
          <a:p>
            <a:endParaRPr/>
          </a:p>
        </p:txBody>
      </p:sp>
      <p:sp>
        <p:nvSpPr>
          <p:cNvPr id="82" name="Google Shape;82;p12"/>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804672" y="6236208"/>
            <a:ext cx="51249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12"/>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3"/>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a:spLocks noGrp="1"/>
          </p:cNvSpPr>
          <p:nvPr>
            <p:ph type="title"/>
          </p:nvPr>
        </p:nvSpPr>
        <p:spPr>
          <a:xfrm>
            <a:off x="808523" y="2243828"/>
            <a:ext cx="4494900" cy="113460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rtl="0">
              <a:lnSpc>
                <a:spcPct val="90000"/>
              </a:lnSpc>
              <a:spcBef>
                <a:spcPts val="0"/>
              </a:spcBef>
              <a:spcAft>
                <a:spcPts val="0"/>
              </a:spcAft>
              <a:buClr>
                <a:srgbClr val="262626"/>
              </a:buClr>
              <a:buSzPts val="2200"/>
              <a:buFont typeface="Gill Sans"/>
              <a:buNone/>
              <a:defRPr sz="22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13"/>
          <p:cNvSpPr>
            <a:spLocks noGrp="1"/>
          </p:cNvSpPr>
          <p:nvPr>
            <p:ph type="pic" idx="2"/>
          </p:nvPr>
        </p:nvSpPr>
        <p:spPr>
          <a:xfrm>
            <a:off x="6095999" y="0"/>
            <a:ext cx="6102000" cy="6858000"/>
          </a:xfrm>
          <a:prstGeom prst="rect">
            <a:avLst/>
          </a:prstGeom>
          <a:solidFill>
            <a:srgbClr val="BFBFBF"/>
          </a:solidFill>
          <a:ln>
            <a:noFill/>
          </a:ln>
        </p:spPr>
      </p:sp>
      <p:sp>
        <p:nvSpPr>
          <p:cNvPr id="89" name="Google Shape;89;p13"/>
          <p:cNvSpPr txBox="1">
            <a:spLocks noGrp="1"/>
          </p:cNvSpPr>
          <p:nvPr>
            <p:ph type="body" idx="1"/>
          </p:nvPr>
        </p:nvSpPr>
        <p:spPr>
          <a:xfrm>
            <a:off x="1115568" y="3549918"/>
            <a:ext cx="3794700" cy="2193900"/>
          </a:xfrm>
          <a:prstGeom prst="rect">
            <a:avLst/>
          </a:prstGeom>
          <a:noFill/>
          <a:ln>
            <a:noFill/>
          </a:ln>
        </p:spPr>
        <p:txBody>
          <a:bodyPr spcFirstLastPara="1" wrap="square" lIns="91425" tIns="45700" rIns="91425" bIns="45700" anchor="t" anchorCtr="1">
            <a:normAutofit/>
          </a:bodyPr>
          <a:lstStyle>
            <a:lvl1pPr marL="457200" lvl="0" indent="-228600" algn="ctr" rtl="0">
              <a:lnSpc>
                <a:spcPct val="100000"/>
              </a:lnSpc>
              <a:spcBef>
                <a:spcPts val="1000"/>
              </a:spcBef>
              <a:spcAft>
                <a:spcPts val="0"/>
              </a:spcAft>
              <a:buSzPts val="1500"/>
              <a:buNone/>
              <a:defRPr sz="1500">
                <a:solidFill>
                  <a:srgbClr val="FFFFFF"/>
                </a:solidFill>
              </a:defRPr>
            </a:lvl1pPr>
            <a:lvl2pPr marL="914400" lvl="1" indent="-228600" algn="l" rtl="0">
              <a:lnSpc>
                <a:spcPct val="100000"/>
              </a:lnSpc>
              <a:spcBef>
                <a:spcPts val="1000"/>
              </a:spcBef>
              <a:spcAft>
                <a:spcPts val="0"/>
              </a:spcAft>
              <a:buSzPts val="1400"/>
              <a:buNone/>
              <a:defRPr sz="1400"/>
            </a:lvl2pPr>
            <a:lvl3pPr marL="1371600" lvl="2" indent="-228600" algn="l" rtl="0">
              <a:lnSpc>
                <a:spcPct val="100000"/>
              </a:lnSpc>
              <a:spcBef>
                <a:spcPts val="1000"/>
              </a:spcBef>
              <a:spcAft>
                <a:spcPts val="0"/>
              </a:spcAft>
              <a:buSzPts val="1200"/>
              <a:buNone/>
              <a:defRPr sz="1200"/>
            </a:lvl3pPr>
            <a:lvl4pPr marL="1828800" lvl="3" indent="-228600" algn="l" rtl="0">
              <a:lnSpc>
                <a:spcPct val="100000"/>
              </a:lnSpc>
              <a:spcBef>
                <a:spcPts val="1000"/>
              </a:spcBef>
              <a:spcAft>
                <a:spcPts val="0"/>
              </a:spcAft>
              <a:buSzPts val="1000"/>
              <a:buNone/>
              <a:defRPr sz="1000"/>
            </a:lvl4pPr>
            <a:lvl5pPr marL="2286000" lvl="4" indent="-228600" algn="l" rtl="0">
              <a:lnSpc>
                <a:spcPct val="100000"/>
              </a:lnSpc>
              <a:spcBef>
                <a:spcPts val="1000"/>
              </a:spcBef>
              <a:spcAft>
                <a:spcPts val="0"/>
              </a:spcAft>
              <a:buSzPts val="1000"/>
              <a:buNone/>
              <a:defRPr sz="1000"/>
            </a:lvl5pPr>
            <a:lvl6pPr marL="2743200" lvl="5" indent="-228600" algn="l" rtl="0">
              <a:lnSpc>
                <a:spcPct val="100000"/>
              </a:lnSpc>
              <a:spcBef>
                <a:spcPts val="1000"/>
              </a:spcBef>
              <a:spcAft>
                <a:spcPts val="0"/>
              </a:spcAft>
              <a:buSzPts val="1000"/>
              <a:buNone/>
              <a:defRPr sz="1000"/>
            </a:lvl6pPr>
            <a:lvl7pPr marL="3200400" lvl="6" indent="-228600" algn="l" rtl="0">
              <a:lnSpc>
                <a:spcPct val="100000"/>
              </a:lnSpc>
              <a:spcBef>
                <a:spcPts val="1000"/>
              </a:spcBef>
              <a:spcAft>
                <a:spcPts val="0"/>
              </a:spcAft>
              <a:buSzPts val="1000"/>
              <a:buNone/>
              <a:defRPr sz="1000"/>
            </a:lvl7pPr>
            <a:lvl8pPr marL="3657600" lvl="7" indent="-228600" algn="l" rtl="0">
              <a:lnSpc>
                <a:spcPct val="100000"/>
              </a:lnSpc>
              <a:spcBef>
                <a:spcPts val="1000"/>
              </a:spcBef>
              <a:spcAft>
                <a:spcPts val="0"/>
              </a:spcAft>
              <a:buSzPts val="1000"/>
              <a:buNone/>
              <a:defRPr sz="1000"/>
            </a:lvl8pPr>
            <a:lvl9pPr marL="4114800" lvl="8" indent="-228600" algn="l" rtl="0">
              <a:lnSpc>
                <a:spcPct val="100000"/>
              </a:lnSpc>
              <a:spcBef>
                <a:spcPts val="1000"/>
              </a:spcBef>
              <a:spcAft>
                <a:spcPts val="0"/>
              </a:spcAft>
              <a:buSzPts val="1000"/>
              <a:buNone/>
              <a:defRPr sz="1000"/>
            </a:lvl9pPr>
          </a:lstStyle>
          <a:p>
            <a:endParaRPr/>
          </a:p>
        </p:txBody>
      </p:sp>
      <p:sp>
        <p:nvSpPr>
          <p:cNvPr id="90" name="Google Shape;90;p13"/>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804672" y="6236208"/>
            <a:ext cx="51249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3"/>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 name="Google Shape;95;p14"/>
          <p:cNvSpPr txBox="1">
            <a:spLocks noGrp="1"/>
          </p:cNvSpPr>
          <p:nvPr>
            <p:ph type="body" idx="1"/>
          </p:nvPr>
        </p:nvSpPr>
        <p:spPr>
          <a:xfrm rot="5400000">
            <a:off x="4544964" y="324144"/>
            <a:ext cx="3102000" cy="77298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96" name="Google Shape;96;p14"/>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14"/>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4"/>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rot="5400000">
            <a:off x="6810570" y="2779710"/>
            <a:ext cx="4983600" cy="1298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15"/>
          <p:cNvSpPr txBox="1">
            <a:spLocks noGrp="1"/>
          </p:cNvSpPr>
          <p:nvPr>
            <p:ph type="body" idx="1"/>
          </p:nvPr>
        </p:nvSpPr>
        <p:spPr>
          <a:xfrm rot="5400000">
            <a:off x="2838525" y="329760"/>
            <a:ext cx="4983600" cy="61986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02" name="Google Shape;102;p15"/>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15"/>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15"/>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1_Title and Content">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0" y="152400"/>
            <a:ext cx="12192000" cy="762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EEFF39"/>
              </a:buClr>
              <a:buSzPts val="1800"/>
              <a:buFont typeface="Gill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609600" y="1447801"/>
            <a:ext cx="10972800" cy="4572000"/>
          </a:xfrm>
          <a:prstGeom prst="rect">
            <a:avLst/>
          </a:prstGeom>
          <a:noFill/>
          <a:ln>
            <a:noFill/>
          </a:ln>
        </p:spPr>
        <p:txBody>
          <a:bodyPr spcFirstLastPara="1" wrap="square" lIns="91425" tIns="45700" rIns="91425" bIns="45700" anchor="t" anchorCtr="0">
            <a:noAutofit/>
          </a:bodyPr>
          <a:lstStyle>
            <a:lvl1pPr marL="457200" lvl="0" indent="-472440" algn="l" rtl="0">
              <a:lnSpc>
                <a:spcPct val="100000"/>
              </a:lnSpc>
              <a:spcBef>
                <a:spcPts val="2000"/>
              </a:spcBef>
              <a:spcAft>
                <a:spcPts val="0"/>
              </a:spcAft>
              <a:buSzPts val="3840"/>
              <a:buChar char="•"/>
              <a:defRPr/>
            </a:lvl1pPr>
            <a:lvl2pPr marL="914400" lvl="1" indent="-441960" algn="l" rtl="0">
              <a:lnSpc>
                <a:spcPct val="100000"/>
              </a:lnSpc>
              <a:spcBef>
                <a:spcPts val="600"/>
              </a:spcBef>
              <a:spcAft>
                <a:spcPts val="0"/>
              </a:spcAft>
              <a:buSzPts val="3360"/>
              <a:buChar char="•"/>
              <a:defRPr/>
            </a:lvl2pPr>
            <a:lvl3pPr marL="1371600" lvl="2" indent="-411480" algn="l" rtl="0">
              <a:lnSpc>
                <a:spcPct val="100000"/>
              </a:lnSpc>
              <a:spcBef>
                <a:spcPts val="600"/>
              </a:spcBef>
              <a:spcAft>
                <a:spcPts val="0"/>
              </a:spcAft>
              <a:buSzPts val="2880"/>
              <a:buChar char="•"/>
              <a:defRPr/>
            </a:lvl3pPr>
            <a:lvl4pPr marL="1828800" lvl="3" indent="-331469" algn="l" rtl="0">
              <a:lnSpc>
                <a:spcPct val="100000"/>
              </a:lnSpc>
              <a:spcBef>
                <a:spcPts val="600"/>
              </a:spcBef>
              <a:spcAft>
                <a:spcPts val="0"/>
              </a:spcAft>
              <a:buSzPts val="1620"/>
              <a:buChar char="●"/>
              <a:defRPr/>
            </a:lvl4pPr>
            <a:lvl5pPr marL="2286000" lvl="4" indent="-331470" algn="l" rtl="0">
              <a:lnSpc>
                <a:spcPct val="100000"/>
              </a:lnSpc>
              <a:spcBef>
                <a:spcPts val="600"/>
              </a:spcBef>
              <a:spcAft>
                <a:spcPts val="0"/>
              </a:spcAft>
              <a:buSzPts val="1620"/>
              <a:buChar char="●"/>
              <a:defRPr/>
            </a:lvl5pPr>
            <a:lvl6pPr marL="2743200" lvl="5" indent="-342900" algn="l" rtl="0">
              <a:lnSpc>
                <a:spcPct val="100000"/>
              </a:lnSpc>
              <a:spcBef>
                <a:spcPts val="360"/>
              </a:spcBef>
              <a:spcAft>
                <a:spcPts val="0"/>
              </a:spcAft>
              <a:buClr>
                <a:schemeClr val="lt1"/>
              </a:buClr>
              <a:buSzPts val="1800"/>
              <a:buChar char="•"/>
              <a:defRPr/>
            </a:lvl6pPr>
            <a:lvl7pPr marL="3200400" lvl="6" indent="-342900" algn="l" rtl="0">
              <a:lnSpc>
                <a:spcPct val="100000"/>
              </a:lnSpc>
              <a:spcBef>
                <a:spcPts val="360"/>
              </a:spcBef>
              <a:spcAft>
                <a:spcPts val="0"/>
              </a:spcAft>
              <a:buClr>
                <a:schemeClr val="lt1"/>
              </a:buClr>
              <a:buSzPts val="1800"/>
              <a:buChar char="•"/>
              <a:defRPr/>
            </a:lvl7pPr>
            <a:lvl8pPr marL="3657600" lvl="7" indent="-342900" algn="l" rtl="0">
              <a:lnSpc>
                <a:spcPct val="100000"/>
              </a:lnSpc>
              <a:spcBef>
                <a:spcPts val="360"/>
              </a:spcBef>
              <a:spcAft>
                <a:spcPts val="0"/>
              </a:spcAft>
              <a:buClr>
                <a:schemeClr val="lt1"/>
              </a:buClr>
              <a:buSzPts val="1800"/>
              <a:buChar char="•"/>
              <a:defRPr/>
            </a:lvl8pPr>
            <a:lvl9pPr marL="4114800" lvl="8" indent="-342900" algn="l" rtl="0">
              <a:lnSpc>
                <a:spcPct val="100000"/>
              </a:lnSpc>
              <a:spcBef>
                <a:spcPts val="360"/>
              </a:spcBef>
              <a:spcAft>
                <a:spcPts val="0"/>
              </a:spcAft>
              <a:buClr>
                <a:schemeClr val="lt1"/>
              </a:buClr>
              <a:buSzPts val="1800"/>
              <a:buChar char="•"/>
              <a:defRPr/>
            </a:lvl9pPr>
          </a:lstStyle>
          <a:p>
            <a:endParaRPr/>
          </a:p>
        </p:txBody>
      </p:sp>
      <p:sp>
        <p:nvSpPr>
          <p:cNvPr id="109" name="Google Shape;109;p17"/>
          <p:cNvSpPr txBox="1">
            <a:spLocks noGrp="1"/>
          </p:cNvSpPr>
          <p:nvPr>
            <p:ph type="dt" idx="10"/>
          </p:nvPr>
        </p:nvSpPr>
        <p:spPr>
          <a:xfrm>
            <a:off x="8761505" y="6356351"/>
            <a:ext cx="28449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1pPr>
            <a:lvl2pPr marR="0" lvl="1"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2pPr>
            <a:lvl3pPr marR="0" lvl="2"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3pPr>
            <a:lvl4pPr marR="0" lvl="3"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4pPr>
            <a:lvl5pPr marR="0" lvl="4"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5pPr>
            <a:lvl6pPr marR="0" lvl="5"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6pPr>
            <a:lvl7pPr marR="0" lvl="6"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7pPr>
            <a:lvl8pPr marR="0" lvl="7"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8pPr>
            <a:lvl9pPr marR="0" lvl="8"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9pPr>
          </a:lstStyle>
          <a:p>
            <a:endParaRPr/>
          </a:p>
        </p:txBody>
      </p:sp>
      <p:sp>
        <p:nvSpPr>
          <p:cNvPr id="110" name="Google Shape;110;p17"/>
          <p:cNvSpPr txBox="1">
            <a:spLocks noGrp="1"/>
          </p:cNvSpPr>
          <p:nvPr>
            <p:ph type="ftr" idx="11"/>
          </p:nvPr>
        </p:nvSpPr>
        <p:spPr>
          <a:xfrm>
            <a:off x="609600" y="6356351"/>
            <a:ext cx="38607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1pPr>
            <a:lvl2pPr marR="0" lvl="1"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2pPr>
            <a:lvl3pPr marR="0" lvl="2"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3pPr>
            <a:lvl4pPr marR="0" lvl="3"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4pPr>
            <a:lvl5pPr marR="0" lvl="4"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5pPr>
            <a:lvl6pPr marR="0" lvl="5"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6pPr>
            <a:lvl7pPr marR="0" lvl="6"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7pPr>
            <a:lvl8pPr marR="0" lvl="7"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8pPr>
            <a:lvl9pPr marR="0" lvl="8"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9pPr>
          </a:lstStyle>
          <a:p>
            <a:endParaRPr/>
          </a:p>
        </p:txBody>
      </p:sp>
      <p:sp>
        <p:nvSpPr>
          <p:cNvPr id="111" name="Google Shape;111;p17"/>
          <p:cNvSpPr txBox="1">
            <a:spLocks noGrp="1"/>
          </p:cNvSpPr>
          <p:nvPr>
            <p:ph type="sldNum" idx="12"/>
          </p:nvPr>
        </p:nvSpPr>
        <p:spPr>
          <a:xfrm>
            <a:off x="11074400" y="6324601"/>
            <a:ext cx="8127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1pPr>
            <a:lvl2pPr marL="0" lvl="1"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2pPr>
            <a:lvl3pPr marL="0" lvl="2"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3pPr>
            <a:lvl4pPr marL="0" lvl="3"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4pPr>
            <a:lvl5pPr marL="0" lvl="4"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5pPr>
            <a:lvl6pPr marL="0" lvl="5"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6pPr>
            <a:lvl7pPr marL="0" lvl="6"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7pPr>
            <a:lvl8pPr marL="0" lvl="7"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8pPr>
            <a:lvl9pPr marL="0" lvl="8"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19"/>
          <p:cNvSpPr/>
          <p:nvPr/>
        </p:nvSpPr>
        <p:spPr>
          <a:xfrm>
            <a:off x="3665400" y="998400"/>
            <a:ext cx="4861200" cy="4861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 name="Google Shape;118;p19"/>
          <p:cNvSpPr/>
          <p:nvPr/>
        </p:nvSpPr>
        <p:spPr>
          <a:xfrm>
            <a:off x="3990600" y="1323600"/>
            <a:ext cx="4210800" cy="4210800"/>
          </a:xfrm>
          <a:prstGeom prst="rect">
            <a:avLst/>
          </a:prstGeom>
          <a:noFill/>
          <a:ln w="28575" cap="flat" cmpd="sng">
            <a:solidFill>
              <a:schemeClr val="lt1"/>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 name="Google Shape;119;p19"/>
          <p:cNvSpPr txBox="1">
            <a:spLocks noGrp="1"/>
          </p:cNvSpPr>
          <p:nvPr>
            <p:ph type="ctrTitle"/>
          </p:nvPr>
        </p:nvSpPr>
        <p:spPr>
          <a:xfrm>
            <a:off x="4128333" y="2169600"/>
            <a:ext cx="3935100" cy="211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1pPr>
            <a:lvl2pPr lvl="1"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2pPr>
            <a:lvl3pPr lvl="2"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3pPr>
            <a:lvl4pPr lvl="3"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4pPr>
            <a:lvl5pPr lvl="4"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5pPr>
            <a:lvl6pPr lvl="5"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6pPr>
            <a:lvl7pPr lvl="6"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7pPr>
            <a:lvl8pPr lvl="7"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8pPr>
            <a:lvl9pPr lvl="8" algn="ctr" rtl="0">
              <a:spcBef>
                <a:spcPts val="0"/>
              </a:spcBef>
              <a:spcAft>
                <a:spcPts val="0"/>
              </a:spcAft>
              <a:buClr>
                <a:schemeClr val="lt1"/>
              </a:buClr>
              <a:buSzPts val="4300"/>
              <a:buFont typeface="Lato"/>
              <a:buNone/>
              <a:defRPr>
                <a:solidFill>
                  <a:schemeClr val="lt1"/>
                </a:solidFill>
                <a:latin typeface="Lato"/>
                <a:ea typeface="Lato"/>
                <a:cs typeface="Lato"/>
                <a:sym typeface="Lato"/>
              </a:defRPr>
            </a:lvl9pPr>
          </a:lstStyle>
          <a:p>
            <a:endParaRPr/>
          </a:p>
        </p:txBody>
      </p:sp>
      <p:sp>
        <p:nvSpPr>
          <p:cNvPr id="120" name="Google Shape;120;p19"/>
          <p:cNvSpPr txBox="1">
            <a:spLocks noGrp="1"/>
          </p:cNvSpPr>
          <p:nvPr>
            <p:ph type="subTitle" idx="1"/>
          </p:nvPr>
        </p:nvSpPr>
        <p:spPr>
          <a:xfrm>
            <a:off x="4128483" y="4355907"/>
            <a:ext cx="3935100" cy="935100"/>
          </a:xfrm>
          <a:prstGeom prst="rect">
            <a:avLst/>
          </a:prstGeom>
        </p:spPr>
        <p:txBody>
          <a:bodyPr spcFirstLastPara="1" wrap="square" lIns="121900" tIns="121900" rIns="121900" bIns="121900" anchor="b" anchorCtr="0">
            <a:normAutofit/>
          </a:bodyPr>
          <a:lstStyle>
            <a:lvl1pPr lvl="0" algn="ctr" rtl="0">
              <a:lnSpc>
                <a:spcPct val="100000"/>
              </a:lnSpc>
              <a:spcBef>
                <a:spcPts val="0"/>
              </a:spcBef>
              <a:spcAft>
                <a:spcPts val="0"/>
              </a:spcAft>
              <a:buClr>
                <a:schemeClr val="lt1"/>
              </a:buClr>
              <a:buSzPts val="2400"/>
              <a:buFont typeface="Playfair Display"/>
              <a:buNone/>
              <a:defRPr b="1">
                <a:solidFill>
                  <a:schemeClr val="l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2pPr>
            <a:lvl3pPr lvl="2"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3pPr>
            <a:lvl4pPr lvl="3"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4pPr>
            <a:lvl5pPr lvl="4"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5pPr>
            <a:lvl6pPr lvl="5"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6pPr>
            <a:lvl7pPr lvl="6"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7pPr>
            <a:lvl8pPr lvl="7"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8pPr>
            <a:lvl9pPr lvl="8" algn="ctr" rtl="0">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9pPr>
          </a:lstStyle>
          <a:p>
            <a:endParaRPr/>
          </a:p>
        </p:txBody>
      </p:sp>
      <p:sp>
        <p:nvSpPr>
          <p:cNvPr id="121" name="Google Shape;121;p19"/>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679400" y="1898500"/>
            <a:ext cx="10833300" cy="23976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lgn="ctr"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124" name="Google Shape;124;p20"/>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5"/>
        <p:cNvGrpSpPr/>
        <p:nvPr/>
      </p:nvGrpSpPr>
      <p:grpSpPr>
        <a:xfrm>
          <a:off x="0" y="0"/>
          <a:ext cx="0" cy="0"/>
          <a:chOff x="0" y="0"/>
          <a:chExt cx="0" cy="0"/>
        </a:xfrm>
      </p:grpSpPr>
      <p:sp>
        <p:nvSpPr>
          <p:cNvPr id="126" name="Google Shape;126;p21"/>
          <p:cNvSpPr/>
          <p:nvPr/>
        </p:nvSpPr>
        <p:spPr>
          <a:xfrm>
            <a:off x="0" y="6727600"/>
            <a:ext cx="12192000" cy="130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 name="Google Shape;127;p21"/>
          <p:cNvSpPr txBox="1">
            <a:spLocks noGrp="1"/>
          </p:cNvSpPr>
          <p:nvPr>
            <p:ph type="title"/>
          </p:nvPr>
        </p:nvSpPr>
        <p:spPr>
          <a:xfrm>
            <a:off x="415600" y="521800"/>
            <a:ext cx="11360700" cy="8349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28" name="Google Shape;128;p21"/>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29" name="Google Shape;129;p21"/>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415600" y="521800"/>
            <a:ext cx="11360700" cy="8349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32" name="Google Shape;132;p22"/>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33" name="Google Shape;133;p22"/>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34" name="Google Shape;134;p22"/>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536192"/>
            <a:ext cx="4876800" cy="459028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4" name="Google Shape;24;p3"/>
          <p:cNvSpPr txBox="1">
            <a:spLocks noGrp="1"/>
          </p:cNvSpPr>
          <p:nvPr>
            <p:ph type="body" idx="2"/>
          </p:nvPr>
        </p:nvSpPr>
        <p:spPr>
          <a:xfrm>
            <a:off x="5892800" y="1536192"/>
            <a:ext cx="4876800" cy="459028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5" name="Google Shape;25;p3"/>
          <p:cNvSpPr txBox="1">
            <a:spLocks noGrp="1"/>
          </p:cNvSpPr>
          <p:nvPr>
            <p:ph type="dt" idx="10"/>
          </p:nvPr>
        </p:nvSpPr>
        <p:spPr>
          <a:xfrm rot="-5400000">
            <a:off x="10474869" y="1584960"/>
            <a:ext cx="2438399" cy="48768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rot="-5400000">
            <a:off x="10510428" y="3987800"/>
            <a:ext cx="2367281" cy="4876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a:spLocks noGrp="1"/>
          </p:cNvSpPr>
          <p:nvPr>
            <p:ph type="sldNum" idx="12"/>
          </p:nvPr>
        </p:nvSpPr>
        <p:spPr>
          <a:xfrm>
            <a:off x="11375717" y="5648960"/>
            <a:ext cx="73152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415600" y="521800"/>
            <a:ext cx="11360700" cy="8349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37" name="Google Shape;137;p23"/>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40" name="Google Shape;140;p24"/>
          <p:cNvSpPr txBox="1">
            <a:spLocks noGrp="1"/>
          </p:cNvSpPr>
          <p:nvPr>
            <p:ph type="body" idx="1"/>
          </p:nvPr>
        </p:nvSpPr>
        <p:spPr>
          <a:xfrm>
            <a:off x="415600" y="185517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41" name="Google Shape;141;p24"/>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rt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144" name="Google Shape;144;p25"/>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5"/>
        <p:cNvGrpSpPr/>
        <p:nvPr/>
      </p:nvGrpSpPr>
      <p:grpSpPr>
        <a:xfrm>
          <a:off x="0" y="0"/>
          <a:ext cx="0" cy="0"/>
          <a:chOff x="0" y="0"/>
          <a:chExt cx="0" cy="0"/>
        </a:xfrm>
      </p:grpSpPr>
      <p:sp>
        <p:nvSpPr>
          <p:cNvPr id="146" name="Google Shape;146;p26"/>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47" name="Google Shape;147;p26"/>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148" name="Google Shape;148;p26"/>
          <p:cNvSpPr txBox="1">
            <a:spLocks noGrp="1"/>
          </p:cNvSpPr>
          <p:nvPr>
            <p:ph type="title"/>
          </p:nvPr>
        </p:nvSpPr>
        <p:spPr>
          <a:xfrm>
            <a:off x="354000" y="1477267"/>
            <a:ext cx="5393700" cy="2244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49" name="Google Shape;149;p26"/>
          <p:cNvSpPr txBox="1">
            <a:spLocks noGrp="1"/>
          </p:cNvSpPr>
          <p:nvPr>
            <p:ph type="subTitle" idx="1"/>
          </p:nvPr>
        </p:nvSpPr>
        <p:spPr>
          <a:xfrm>
            <a:off x="354000" y="3793601"/>
            <a:ext cx="5393700" cy="17940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0" name="Google Shape;150;p26"/>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Clr>
                <a:schemeClr val="lt1"/>
              </a:buClr>
              <a:buSzPts val="24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349250" rtl="0">
              <a:spcBef>
                <a:spcPts val="0"/>
              </a:spcBef>
              <a:spcAft>
                <a:spcPts val="0"/>
              </a:spcAft>
              <a:buClr>
                <a:schemeClr val="lt1"/>
              </a:buClr>
              <a:buSzPts val="1900"/>
              <a:buChar char="■"/>
              <a:defRPr>
                <a:solidFill>
                  <a:schemeClr val="lt1"/>
                </a:solidFill>
              </a:defRPr>
            </a:lvl3pPr>
            <a:lvl4pPr marL="1828800" lvl="3" indent="-349250" rtl="0">
              <a:spcBef>
                <a:spcPts val="0"/>
              </a:spcBef>
              <a:spcAft>
                <a:spcPts val="0"/>
              </a:spcAft>
              <a:buClr>
                <a:schemeClr val="lt1"/>
              </a:buClr>
              <a:buSzPts val="1900"/>
              <a:buChar char="●"/>
              <a:defRPr>
                <a:solidFill>
                  <a:schemeClr val="lt1"/>
                </a:solidFill>
              </a:defRPr>
            </a:lvl4pPr>
            <a:lvl5pPr marL="2286000" lvl="4" indent="-349250" rtl="0">
              <a:spcBef>
                <a:spcPts val="0"/>
              </a:spcBef>
              <a:spcAft>
                <a:spcPts val="0"/>
              </a:spcAft>
              <a:buClr>
                <a:schemeClr val="lt1"/>
              </a:buClr>
              <a:buSzPts val="1900"/>
              <a:buChar char="○"/>
              <a:defRPr>
                <a:solidFill>
                  <a:schemeClr val="lt1"/>
                </a:solidFill>
              </a:defRPr>
            </a:lvl5pPr>
            <a:lvl6pPr marL="2743200" lvl="5" indent="-349250" rtl="0">
              <a:spcBef>
                <a:spcPts val="0"/>
              </a:spcBef>
              <a:spcAft>
                <a:spcPts val="0"/>
              </a:spcAft>
              <a:buClr>
                <a:schemeClr val="lt1"/>
              </a:buClr>
              <a:buSzPts val="1900"/>
              <a:buChar char="■"/>
              <a:defRPr>
                <a:solidFill>
                  <a:schemeClr val="lt1"/>
                </a:solidFill>
              </a:defRPr>
            </a:lvl6pPr>
            <a:lvl7pPr marL="3200400" lvl="6" indent="-349250" rtl="0">
              <a:spcBef>
                <a:spcPts val="0"/>
              </a:spcBef>
              <a:spcAft>
                <a:spcPts val="0"/>
              </a:spcAft>
              <a:buClr>
                <a:schemeClr val="lt1"/>
              </a:buClr>
              <a:buSzPts val="1900"/>
              <a:buChar char="●"/>
              <a:defRPr>
                <a:solidFill>
                  <a:schemeClr val="lt1"/>
                </a:solidFill>
              </a:defRPr>
            </a:lvl7pPr>
            <a:lvl8pPr marL="3657600" lvl="7" indent="-349250" rtl="0">
              <a:spcBef>
                <a:spcPts val="0"/>
              </a:spcBef>
              <a:spcAft>
                <a:spcPts val="0"/>
              </a:spcAft>
              <a:buClr>
                <a:schemeClr val="lt1"/>
              </a:buClr>
              <a:buSzPts val="1900"/>
              <a:buChar char="○"/>
              <a:defRPr>
                <a:solidFill>
                  <a:schemeClr val="lt1"/>
                </a:solidFill>
              </a:defRPr>
            </a:lvl8pPr>
            <a:lvl9pPr marL="4114800" lvl="8" indent="-349250" rtl="0">
              <a:spcBef>
                <a:spcPts val="0"/>
              </a:spcBef>
              <a:spcAft>
                <a:spcPts val="0"/>
              </a:spcAft>
              <a:buClr>
                <a:schemeClr val="lt1"/>
              </a:buClr>
              <a:buSzPts val="1900"/>
              <a:buChar char="■"/>
              <a:defRPr>
                <a:solidFill>
                  <a:schemeClr val="lt1"/>
                </a:solidFill>
              </a:defRPr>
            </a:lvl9pPr>
          </a:lstStyle>
          <a:p>
            <a:endParaRPr/>
          </a:p>
        </p:txBody>
      </p:sp>
      <p:sp>
        <p:nvSpPr>
          <p:cNvPr id="151" name="Google Shape;151;p2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2"/>
        <p:cNvGrpSpPr/>
        <p:nvPr/>
      </p:nvGrpSpPr>
      <p:grpSpPr>
        <a:xfrm>
          <a:off x="0" y="0"/>
          <a:ext cx="0" cy="0"/>
          <a:chOff x="0" y="0"/>
          <a:chExt cx="0" cy="0"/>
        </a:xfrm>
      </p:grpSpPr>
      <p:sp>
        <p:nvSpPr>
          <p:cNvPr id="153" name="Google Shape;153;p27"/>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54" name="Google Shape;154;p27"/>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5"/>
        <p:cNvGrpSpPr/>
        <p:nvPr/>
      </p:nvGrpSpPr>
      <p:grpSpPr>
        <a:xfrm>
          <a:off x="0" y="0"/>
          <a:ext cx="0" cy="0"/>
          <a:chOff x="0" y="0"/>
          <a:chExt cx="0" cy="0"/>
        </a:xfrm>
      </p:grpSpPr>
      <p:sp>
        <p:nvSpPr>
          <p:cNvPr id="156" name="Google Shape;156;p28"/>
          <p:cNvSpPr/>
          <p:nvPr/>
        </p:nvSpPr>
        <p:spPr>
          <a:xfrm>
            <a:off x="0" y="6727600"/>
            <a:ext cx="12192000" cy="130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7" name="Google Shape;157;p28"/>
          <p:cNvSpPr txBox="1">
            <a:spLocks noGrp="1"/>
          </p:cNvSpPr>
          <p:nvPr>
            <p:ph type="title" hasCustomPrompt="1"/>
          </p:nvPr>
        </p:nvSpPr>
        <p:spPr>
          <a:xfrm>
            <a:off x="415600" y="1644133"/>
            <a:ext cx="11360700" cy="21468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3300"/>
              <a:buFont typeface="Lato"/>
              <a:buNone/>
              <a:defRPr sz="13300">
                <a:latin typeface="Lato"/>
                <a:ea typeface="Lato"/>
                <a:cs typeface="Lato"/>
                <a:sym typeface="Lato"/>
              </a:defRPr>
            </a:lvl1pPr>
            <a:lvl2pPr lvl="1" algn="ctr" rtl="0">
              <a:spcBef>
                <a:spcPts val="0"/>
              </a:spcBef>
              <a:spcAft>
                <a:spcPts val="0"/>
              </a:spcAft>
              <a:buSzPts val="13300"/>
              <a:buFont typeface="Lato"/>
              <a:buNone/>
              <a:defRPr sz="13300">
                <a:latin typeface="Lato"/>
                <a:ea typeface="Lato"/>
                <a:cs typeface="Lato"/>
                <a:sym typeface="Lato"/>
              </a:defRPr>
            </a:lvl2pPr>
            <a:lvl3pPr lvl="2" algn="ctr" rtl="0">
              <a:spcBef>
                <a:spcPts val="0"/>
              </a:spcBef>
              <a:spcAft>
                <a:spcPts val="0"/>
              </a:spcAft>
              <a:buSzPts val="13300"/>
              <a:buFont typeface="Lato"/>
              <a:buNone/>
              <a:defRPr sz="13300">
                <a:latin typeface="Lato"/>
                <a:ea typeface="Lato"/>
                <a:cs typeface="Lato"/>
                <a:sym typeface="Lato"/>
              </a:defRPr>
            </a:lvl3pPr>
            <a:lvl4pPr lvl="3" algn="ctr" rtl="0">
              <a:spcBef>
                <a:spcPts val="0"/>
              </a:spcBef>
              <a:spcAft>
                <a:spcPts val="0"/>
              </a:spcAft>
              <a:buSzPts val="13300"/>
              <a:buFont typeface="Lato"/>
              <a:buNone/>
              <a:defRPr sz="13300">
                <a:latin typeface="Lato"/>
                <a:ea typeface="Lato"/>
                <a:cs typeface="Lato"/>
                <a:sym typeface="Lato"/>
              </a:defRPr>
            </a:lvl4pPr>
            <a:lvl5pPr lvl="4" algn="ctr" rtl="0">
              <a:spcBef>
                <a:spcPts val="0"/>
              </a:spcBef>
              <a:spcAft>
                <a:spcPts val="0"/>
              </a:spcAft>
              <a:buSzPts val="13300"/>
              <a:buFont typeface="Lato"/>
              <a:buNone/>
              <a:defRPr sz="13300">
                <a:latin typeface="Lato"/>
                <a:ea typeface="Lato"/>
                <a:cs typeface="Lato"/>
                <a:sym typeface="Lato"/>
              </a:defRPr>
            </a:lvl5pPr>
            <a:lvl6pPr lvl="5" algn="ctr" rtl="0">
              <a:spcBef>
                <a:spcPts val="0"/>
              </a:spcBef>
              <a:spcAft>
                <a:spcPts val="0"/>
              </a:spcAft>
              <a:buSzPts val="13300"/>
              <a:buFont typeface="Lato"/>
              <a:buNone/>
              <a:defRPr sz="13300">
                <a:latin typeface="Lato"/>
                <a:ea typeface="Lato"/>
                <a:cs typeface="Lato"/>
                <a:sym typeface="Lato"/>
              </a:defRPr>
            </a:lvl6pPr>
            <a:lvl7pPr lvl="6" algn="ctr" rtl="0">
              <a:spcBef>
                <a:spcPts val="0"/>
              </a:spcBef>
              <a:spcAft>
                <a:spcPts val="0"/>
              </a:spcAft>
              <a:buSzPts val="13300"/>
              <a:buFont typeface="Lato"/>
              <a:buNone/>
              <a:defRPr sz="13300">
                <a:latin typeface="Lato"/>
                <a:ea typeface="Lato"/>
                <a:cs typeface="Lato"/>
                <a:sym typeface="Lato"/>
              </a:defRPr>
            </a:lvl7pPr>
            <a:lvl8pPr lvl="7" algn="ctr" rtl="0">
              <a:spcBef>
                <a:spcPts val="0"/>
              </a:spcBef>
              <a:spcAft>
                <a:spcPts val="0"/>
              </a:spcAft>
              <a:buSzPts val="13300"/>
              <a:buFont typeface="Lato"/>
              <a:buNone/>
              <a:defRPr sz="13300">
                <a:latin typeface="Lato"/>
                <a:ea typeface="Lato"/>
                <a:cs typeface="Lato"/>
                <a:sym typeface="Lato"/>
              </a:defRPr>
            </a:lvl8pPr>
            <a:lvl9pPr lvl="8" algn="ctr" rtl="0">
              <a:spcBef>
                <a:spcPts val="0"/>
              </a:spcBef>
              <a:spcAft>
                <a:spcPts val="0"/>
              </a:spcAft>
              <a:buSzPts val="13300"/>
              <a:buFont typeface="Lato"/>
              <a:buNone/>
              <a:defRPr sz="13300">
                <a:latin typeface="Lato"/>
                <a:ea typeface="Lato"/>
                <a:cs typeface="Lato"/>
                <a:sym typeface="Lato"/>
              </a:defRPr>
            </a:lvl9pPr>
          </a:lstStyle>
          <a:p>
            <a:r>
              <a:t>xx%</a:t>
            </a:r>
          </a:p>
        </p:txBody>
      </p:sp>
      <p:sp>
        <p:nvSpPr>
          <p:cNvPr id="158" name="Google Shape;158;p28"/>
          <p:cNvSpPr txBox="1">
            <a:spLocks noGrp="1"/>
          </p:cNvSpPr>
          <p:nvPr>
            <p:ph type="body" idx="1"/>
          </p:nvPr>
        </p:nvSpPr>
        <p:spPr>
          <a:xfrm>
            <a:off x="415600" y="3892600"/>
            <a:ext cx="11360700" cy="14289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159" name="Google Shape;159;p28"/>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
        <p:nvSpPr>
          <p:cNvPr id="161" name="Google Shape;161;p29"/>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2"/>
        <p:cNvGrpSpPr/>
        <p:nvPr/>
      </p:nvGrpSpPr>
      <p:grpSpPr>
        <a:xfrm>
          <a:off x="0" y="0"/>
          <a:ext cx="0" cy="0"/>
          <a:chOff x="0" y="0"/>
          <a:chExt cx="0" cy="0"/>
        </a:xfrm>
      </p:grpSpPr>
      <p:sp>
        <p:nvSpPr>
          <p:cNvPr id="163" name="Google Shape;163;p30"/>
          <p:cNvSpPr txBox="1">
            <a:spLocks noGrp="1"/>
          </p:cNvSpPr>
          <p:nvPr>
            <p:ph type="dt" idx="10"/>
          </p:nvPr>
        </p:nvSpPr>
        <p:spPr>
          <a:xfrm>
            <a:off x="8229600" y="6172200"/>
            <a:ext cx="3352800" cy="365100"/>
          </a:xfrm>
          <a:prstGeom prst="rect">
            <a:avLst/>
          </a:prstGeom>
          <a:noFill/>
          <a:ln>
            <a:noFill/>
          </a:ln>
        </p:spPr>
        <p:txBody>
          <a:bodyPr spcFirstLastPara="1" wrap="square" lIns="121900" tIns="60925" rIns="121900" bIns="60925" anchor="ctr" anchorCtr="0">
            <a:noAutofit/>
          </a:bodyPr>
          <a:lstStyle>
            <a:lvl1pPr lvl="0" algn="r" rtl="0">
              <a:spcBef>
                <a:spcPts val="0"/>
              </a:spcBef>
              <a:spcAft>
                <a:spcPts val="0"/>
              </a:spcAft>
              <a:buSzPts val="1900"/>
              <a:buNone/>
              <a:defRPr sz="1900"/>
            </a:lvl1pPr>
            <a:lvl2pPr lvl="1" algn="l" rtl="0">
              <a:spcBef>
                <a:spcPts val="0"/>
              </a:spcBef>
              <a:spcAft>
                <a:spcPts val="0"/>
              </a:spcAft>
              <a:buSzPts val="1900"/>
              <a:buNone/>
              <a:defRPr sz="1900"/>
            </a:lvl2pPr>
            <a:lvl3pPr lvl="2" algn="l" rtl="0">
              <a:spcBef>
                <a:spcPts val="0"/>
              </a:spcBef>
              <a:spcAft>
                <a:spcPts val="0"/>
              </a:spcAft>
              <a:buSzPts val="1900"/>
              <a:buNone/>
              <a:defRPr sz="1900"/>
            </a:lvl3pPr>
            <a:lvl4pPr lvl="3" algn="l" rtl="0">
              <a:spcBef>
                <a:spcPts val="0"/>
              </a:spcBef>
              <a:spcAft>
                <a:spcPts val="0"/>
              </a:spcAft>
              <a:buSzPts val="1900"/>
              <a:buNone/>
              <a:defRPr sz="1900"/>
            </a:lvl4pPr>
            <a:lvl5pPr lvl="4" algn="l" rtl="0">
              <a:spcBef>
                <a:spcPts val="0"/>
              </a:spcBef>
              <a:spcAft>
                <a:spcPts val="0"/>
              </a:spcAft>
              <a:buSzPts val="1900"/>
              <a:buNone/>
              <a:defRPr sz="1900"/>
            </a:lvl5pPr>
            <a:lvl6pPr lvl="5" algn="l" rtl="0">
              <a:spcBef>
                <a:spcPts val="0"/>
              </a:spcBef>
              <a:spcAft>
                <a:spcPts val="0"/>
              </a:spcAft>
              <a:buSzPts val="1900"/>
              <a:buNone/>
              <a:defRPr sz="1900"/>
            </a:lvl6pPr>
            <a:lvl7pPr lvl="6" algn="l" rtl="0">
              <a:spcBef>
                <a:spcPts val="0"/>
              </a:spcBef>
              <a:spcAft>
                <a:spcPts val="0"/>
              </a:spcAft>
              <a:buSzPts val="1900"/>
              <a:buNone/>
              <a:defRPr sz="1900"/>
            </a:lvl7pPr>
            <a:lvl8pPr lvl="7" algn="l" rtl="0">
              <a:spcBef>
                <a:spcPts val="0"/>
              </a:spcBef>
              <a:spcAft>
                <a:spcPts val="0"/>
              </a:spcAft>
              <a:buSzPts val="1900"/>
              <a:buNone/>
              <a:defRPr sz="1900"/>
            </a:lvl8pPr>
            <a:lvl9pPr lvl="8" algn="l" rtl="0">
              <a:spcBef>
                <a:spcPts val="0"/>
              </a:spcBef>
              <a:spcAft>
                <a:spcPts val="0"/>
              </a:spcAft>
              <a:buSzPts val="1900"/>
              <a:buNone/>
              <a:defRPr sz="1900"/>
            </a:lvl9pPr>
          </a:lstStyle>
          <a:p>
            <a:endParaRPr/>
          </a:p>
        </p:txBody>
      </p:sp>
      <p:sp>
        <p:nvSpPr>
          <p:cNvPr id="164" name="Google Shape;164;p30"/>
          <p:cNvSpPr txBox="1">
            <a:spLocks noGrp="1"/>
          </p:cNvSpPr>
          <p:nvPr>
            <p:ph type="ftr" idx="11"/>
          </p:nvPr>
        </p:nvSpPr>
        <p:spPr>
          <a:xfrm>
            <a:off x="609599" y="6172200"/>
            <a:ext cx="44703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sz="1900"/>
            </a:lvl1pPr>
            <a:lvl2pPr lvl="1" algn="l" rtl="0">
              <a:spcBef>
                <a:spcPts val="0"/>
              </a:spcBef>
              <a:spcAft>
                <a:spcPts val="0"/>
              </a:spcAft>
              <a:buSzPts val="1900"/>
              <a:buNone/>
              <a:defRPr sz="1900"/>
            </a:lvl2pPr>
            <a:lvl3pPr lvl="2" algn="l" rtl="0">
              <a:spcBef>
                <a:spcPts val="0"/>
              </a:spcBef>
              <a:spcAft>
                <a:spcPts val="0"/>
              </a:spcAft>
              <a:buSzPts val="1900"/>
              <a:buNone/>
              <a:defRPr sz="1900"/>
            </a:lvl3pPr>
            <a:lvl4pPr lvl="3" algn="l" rtl="0">
              <a:spcBef>
                <a:spcPts val="0"/>
              </a:spcBef>
              <a:spcAft>
                <a:spcPts val="0"/>
              </a:spcAft>
              <a:buSzPts val="1900"/>
              <a:buNone/>
              <a:defRPr sz="1900"/>
            </a:lvl4pPr>
            <a:lvl5pPr lvl="4" algn="l" rtl="0">
              <a:spcBef>
                <a:spcPts val="0"/>
              </a:spcBef>
              <a:spcAft>
                <a:spcPts val="0"/>
              </a:spcAft>
              <a:buSzPts val="1900"/>
              <a:buNone/>
              <a:defRPr sz="1900"/>
            </a:lvl5pPr>
            <a:lvl6pPr lvl="5" algn="l" rtl="0">
              <a:spcBef>
                <a:spcPts val="0"/>
              </a:spcBef>
              <a:spcAft>
                <a:spcPts val="0"/>
              </a:spcAft>
              <a:buSzPts val="1900"/>
              <a:buNone/>
              <a:defRPr sz="1900"/>
            </a:lvl6pPr>
            <a:lvl7pPr lvl="6" algn="l" rtl="0">
              <a:spcBef>
                <a:spcPts val="0"/>
              </a:spcBef>
              <a:spcAft>
                <a:spcPts val="0"/>
              </a:spcAft>
              <a:buSzPts val="1900"/>
              <a:buNone/>
              <a:defRPr sz="1900"/>
            </a:lvl7pPr>
            <a:lvl8pPr lvl="7" algn="l" rtl="0">
              <a:spcBef>
                <a:spcPts val="0"/>
              </a:spcBef>
              <a:spcAft>
                <a:spcPts val="0"/>
              </a:spcAft>
              <a:buSzPts val="1900"/>
              <a:buNone/>
              <a:defRPr sz="1900"/>
            </a:lvl8pPr>
            <a:lvl9pPr lvl="8" algn="l" rtl="0">
              <a:spcBef>
                <a:spcPts val="0"/>
              </a:spcBef>
              <a:spcAft>
                <a:spcPts val="0"/>
              </a:spcAft>
              <a:buSzPts val="1900"/>
              <a:buNone/>
              <a:defRPr sz="1900"/>
            </a:lvl9pPr>
          </a:lstStyle>
          <a:p>
            <a:endParaRPr/>
          </a:p>
        </p:txBody>
      </p:sp>
      <p:sp>
        <p:nvSpPr>
          <p:cNvPr id="165" name="Google Shape;165;p30"/>
          <p:cNvSpPr txBox="1">
            <a:spLocks noGrp="1"/>
          </p:cNvSpPr>
          <p:nvPr>
            <p:ph type="sldNum" idx="12"/>
          </p:nvPr>
        </p:nvSpPr>
        <p:spPr>
          <a:xfrm>
            <a:off x="5080000" y="6172200"/>
            <a:ext cx="2438400" cy="365100"/>
          </a:xfrm>
          <a:prstGeom prst="rect">
            <a:avLst/>
          </a:prstGeom>
          <a:noFill/>
          <a:ln>
            <a:noFill/>
          </a:ln>
        </p:spPr>
        <p:txBody>
          <a:bodyPr spcFirstLastPara="1" wrap="square" lIns="121900" tIns="60925" rIns="121900" bIns="60925" anchor="ctr"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66" name="Google Shape;166;p30"/>
          <p:cNvSpPr txBox="1">
            <a:spLocks noGrp="1"/>
          </p:cNvSpPr>
          <p:nvPr>
            <p:ph type="title"/>
          </p:nvPr>
        </p:nvSpPr>
        <p:spPr>
          <a:xfrm>
            <a:off x="2391052" y="4372168"/>
            <a:ext cx="8683200" cy="1143300"/>
          </a:xfrm>
          <a:prstGeom prst="rect">
            <a:avLst/>
          </a:prstGeom>
          <a:noFill/>
          <a:ln>
            <a:noFill/>
          </a:ln>
        </p:spPr>
        <p:txBody>
          <a:bodyPr spcFirstLastPara="1" wrap="square" lIns="121900" tIns="60925" rIns="121900" bIns="60925" anchor="t" anchorCtr="0">
            <a:noAutofit/>
          </a:bodyPr>
          <a:lstStyle>
            <a:lvl1pPr lvl="0" algn="r" rtl="0">
              <a:spcBef>
                <a:spcPts val="0"/>
              </a:spcBef>
              <a:spcAft>
                <a:spcPts val="0"/>
              </a:spcAft>
              <a:buSzPts val="3100"/>
              <a:buNone/>
              <a:defRPr/>
            </a:lvl1pPr>
            <a:lvl2pPr lvl="1" algn="l" rtl="0">
              <a:spcBef>
                <a:spcPts val="0"/>
              </a:spcBef>
              <a:spcAft>
                <a:spcPts val="0"/>
              </a:spcAft>
              <a:buSzPts val="4300"/>
              <a:buNone/>
              <a:defRPr/>
            </a:lvl2pPr>
            <a:lvl3pPr lvl="2" algn="l" rtl="0">
              <a:spcBef>
                <a:spcPts val="0"/>
              </a:spcBef>
              <a:spcAft>
                <a:spcPts val="0"/>
              </a:spcAft>
              <a:buSzPts val="4300"/>
              <a:buNone/>
              <a:defRPr/>
            </a:lvl3pPr>
            <a:lvl4pPr lvl="3" algn="l" rtl="0">
              <a:spcBef>
                <a:spcPts val="0"/>
              </a:spcBef>
              <a:spcAft>
                <a:spcPts val="0"/>
              </a:spcAft>
              <a:buSzPts val="4300"/>
              <a:buNone/>
              <a:defRPr/>
            </a:lvl4pPr>
            <a:lvl5pPr lvl="4" algn="l" rtl="0">
              <a:spcBef>
                <a:spcPts val="0"/>
              </a:spcBef>
              <a:spcAft>
                <a:spcPts val="0"/>
              </a:spcAft>
              <a:buSzPts val="4300"/>
              <a:buNone/>
              <a:defRPr/>
            </a:lvl5pPr>
            <a:lvl6pPr lvl="5" algn="l" rtl="0">
              <a:spcBef>
                <a:spcPts val="0"/>
              </a:spcBef>
              <a:spcAft>
                <a:spcPts val="0"/>
              </a:spcAft>
              <a:buSzPts val="4300"/>
              <a:buNone/>
              <a:defRPr/>
            </a:lvl6pPr>
            <a:lvl7pPr lvl="6" algn="l" rtl="0">
              <a:spcBef>
                <a:spcPts val="0"/>
              </a:spcBef>
              <a:spcAft>
                <a:spcPts val="0"/>
              </a:spcAft>
              <a:buSzPts val="4300"/>
              <a:buNone/>
              <a:defRPr/>
            </a:lvl7pPr>
            <a:lvl8pPr lvl="7" algn="l" rtl="0">
              <a:spcBef>
                <a:spcPts val="0"/>
              </a:spcBef>
              <a:spcAft>
                <a:spcPts val="0"/>
              </a:spcAft>
              <a:buSzPts val="4300"/>
              <a:buNone/>
              <a:defRPr/>
            </a:lvl8pPr>
            <a:lvl9pPr lvl="8" algn="l" rtl="0">
              <a:spcBef>
                <a:spcPts val="0"/>
              </a:spcBef>
              <a:spcAft>
                <a:spcPts val="0"/>
              </a:spcAft>
              <a:buSzPts val="4300"/>
              <a:buNone/>
              <a:defRPr/>
            </a:lvl9pPr>
          </a:lstStyle>
          <a:p>
            <a:endParaRPr/>
          </a:p>
        </p:txBody>
      </p:sp>
      <p:sp>
        <p:nvSpPr>
          <p:cNvPr id="167" name="Google Shape;167;p30"/>
          <p:cNvSpPr txBox="1">
            <a:spLocks noGrp="1"/>
          </p:cNvSpPr>
          <p:nvPr>
            <p:ph type="body" idx="1"/>
          </p:nvPr>
        </p:nvSpPr>
        <p:spPr>
          <a:xfrm>
            <a:off x="1524000" y="731520"/>
            <a:ext cx="8534400" cy="3474900"/>
          </a:xfrm>
          <a:prstGeom prst="rect">
            <a:avLst/>
          </a:prstGeom>
          <a:noFill/>
          <a:ln>
            <a:noFill/>
          </a:ln>
        </p:spPr>
        <p:txBody>
          <a:bodyPr spcFirstLastPara="1" wrap="square" lIns="121900" tIns="60925" rIns="121900" bIns="60925" anchor="t" anchorCtr="0">
            <a:normAutofit/>
          </a:bodyPr>
          <a:lstStyle>
            <a:lvl1pPr marL="457200" lvl="0" indent="-425450" algn="l" rtl="0">
              <a:spcBef>
                <a:spcPts val="500"/>
              </a:spcBef>
              <a:spcAft>
                <a:spcPts val="0"/>
              </a:spcAft>
              <a:buSzPts val="3100"/>
              <a:buChar char="●"/>
              <a:defRPr/>
            </a:lvl1pPr>
            <a:lvl2pPr marL="914400" lvl="1" indent="-425450" algn="l" rtl="0">
              <a:spcBef>
                <a:spcPts val="500"/>
              </a:spcBef>
              <a:spcAft>
                <a:spcPts val="0"/>
              </a:spcAft>
              <a:buSzPts val="3100"/>
              <a:buChar char="○"/>
              <a:defRPr/>
            </a:lvl2pPr>
            <a:lvl3pPr marL="1371600" lvl="2" indent="-425450" algn="l" rtl="0">
              <a:spcBef>
                <a:spcPts val="500"/>
              </a:spcBef>
              <a:spcAft>
                <a:spcPts val="0"/>
              </a:spcAft>
              <a:buSzPts val="3100"/>
              <a:buChar char="■"/>
              <a:defRPr/>
            </a:lvl3pPr>
            <a:lvl4pPr marL="1828800" lvl="3" indent="-425450" algn="l" rtl="0">
              <a:spcBef>
                <a:spcPts val="500"/>
              </a:spcBef>
              <a:spcAft>
                <a:spcPts val="0"/>
              </a:spcAft>
              <a:buSzPts val="3100"/>
              <a:buChar char="●"/>
              <a:defRPr/>
            </a:lvl4pPr>
            <a:lvl5pPr marL="2286000" lvl="4" indent="-425450" algn="l" rtl="0">
              <a:spcBef>
                <a:spcPts val="500"/>
              </a:spcBef>
              <a:spcAft>
                <a:spcPts val="0"/>
              </a:spcAft>
              <a:buSzPts val="3100"/>
              <a:buChar char="○"/>
              <a:defRPr/>
            </a:lvl5pPr>
            <a:lvl6pPr marL="2743200" lvl="5" indent="-425450" algn="l" rtl="0">
              <a:spcBef>
                <a:spcPts val="500"/>
              </a:spcBef>
              <a:spcAft>
                <a:spcPts val="0"/>
              </a:spcAft>
              <a:buSzPts val="3100"/>
              <a:buChar char="■"/>
              <a:defRPr/>
            </a:lvl6pPr>
            <a:lvl7pPr marL="3200400" lvl="6" indent="-425450" algn="l" rtl="0">
              <a:spcBef>
                <a:spcPts val="500"/>
              </a:spcBef>
              <a:spcAft>
                <a:spcPts val="0"/>
              </a:spcAft>
              <a:buSzPts val="3100"/>
              <a:buChar char="●"/>
              <a:defRPr/>
            </a:lvl7pPr>
            <a:lvl8pPr marL="3657600" lvl="7" indent="-425450" algn="l" rtl="0">
              <a:spcBef>
                <a:spcPts val="500"/>
              </a:spcBef>
              <a:spcAft>
                <a:spcPts val="0"/>
              </a:spcAft>
              <a:buSzPts val="3100"/>
              <a:buChar char="○"/>
              <a:defRPr/>
            </a:lvl8pPr>
            <a:lvl9pPr marL="4114800" lvl="8" indent="-425450" algn="l" rtl="0">
              <a:spcBef>
                <a:spcPts val="500"/>
              </a:spcBef>
              <a:spcAft>
                <a:spcPts val="400"/>
              </a:spcAft>
              <a:buSzPts val="31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6" name="Google Shape;176;p32"/>
          <p:cNvSpPr txBox="1">
            <a:spLocks noGrp="1"/>
          </p:cNvSpPr>
          <p:nvPr>
            <p:ph type="body" idx="1"/>
          </p:nvPr>
        </p:nvSpPr>
        <p:spPr>
          <a:xfrm>
            <a:off x="2231136" y="2638044"/>
            <a:ext cx="7729800" cy="31020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77" name="Google Shape;177;p32"/>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p32"/>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32"/>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p33"/>
          <p:cNvSpPr txBox="1">
            <a:spLocks noGrp="1"/>
          </p:cNvSpPr>
          <p:nvPr>
            <p:ph type="body" idx="1"/>
          </p:nvPr>
        </p:nvSpPr>
        <p:spPr>
          <a:xfrm>
            <a:off x="1581912" y="2638044"/>
            <a:ext cx="4271700" cy="31020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83" name="Google Shape;183;p33"/>
          <p:cNvSpPr txBox="1">
            <a:spLocks noGrp="1"/>
          </p:cNvSpPr>
          <p:nvPr>
            <p:ph type="body" idx="2"/>
          </p:nvPr>
        </p:nvSpPr>
        <p:spPr>
          <a:xfrm>
            <a:off x="6338315" y="2638044"/>
            <a:ext cx="4270200" cy="31020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84" name="Google Shape;184;p33"/>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p33"/>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33"/>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2231136" y="2638044"/>
            <a:ext cx="7729800" cy="31020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37" name="Google Shape;37;p5"/>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 name="Google Shape;39;p5"/>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35"/>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1" name="Google Shape;191;p35"/>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35"/>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3"/>
        <p:cNvGrpSpPr/>
        <p:nvPr/>
      </p:nvGrpSpPr>
      <p:grpSpPr>
        <a:xfrm>
          <a:off x="0" y="0"/>
          <a:ext cx="0" cy="0"/>
          <a:chOff x="0" y="0"/>
          <a:chExt cx="0" cy="0"/>
        </a:xfrm>
      </p:grpSpPr>
      <p:sp>
        <p:nvSpPr>
          <p:cNvPr id="194" name="Google Shape;194;p36"/>
          <p:cNvSpPr txBox="1">
            <a:spLocks noGrp="1"/>
          </p:cNvSpPr>
          <p:nvPr>
            <p:ph type="body" idx="1"/>
          </p:nvPr>
        </p:nvSpPr>
        <p:spPr>
          <a:xfrm>
            <a:off x="1583436" y="2313433"/>
            <a:ext cx="4270200" cy="704100"/>
          </a:xfrm>
          <a:prstGeom prst="rect">
            <a:avLst/>
          </a:prstGeom>
          <a:noFill/>
          <a:ln>
            <a:noFill/>
          </a:ln>
        </p:spPr>
        <p:txBody>
          <a:bodyPr spcFirstLastPara="1" wrap="square" lIns="91425" tIns="45700" rIns="91425" bIns="45700" anchor="b" anchorCtr="1">
            <a:normAutofit/>
          </a:bodyPr>
          <a:lstStyle>
            <a:lvl1pPr marL="457200" lvl="0" indent="-228600" algn="ctr" rtl="0">
              <a:lnSpc>
                <a:spcPct val="100000"/>
              </a:lnSpc>
              <a:spcBef>
                <a:spcPts val="1000"/>
              </a:spcBef>
              <a:spcAft>
                <a:spcPts val="0"/>
              </a:spcAft>
              <a:buSzPts val="1900"/>
              <a:buNone/>
              <a:defRPr sz="1900" b="0" cap="none">
                <a:solidFill>
                  <a:srgbClr val="6B8890"/>
                </a:solidFill>
              </a:defRPr>
            </a:lvl1pPr>
            <a:lvl2pPr marL="914400" lvl="1" indent="-228600" algn="l" rtl="0">
              <a:lnSpc>
                <a:spcPct val="100000"/>
              </a:lnSpc>
              <a:spcBef>
                <a:spcPts val="1000"/>
              </a:spcBef>
              <a:spcAft>
                <a:spcPts val="0"/>
              </a:spcAft>
              <a:buSzPts val="1900"/>
              <a:buNone/>
              <a:defRPr sz="1900" b="1"/>
            </a:lvl2pPr>
            <a:lvl3pPr marL="1371600" lvl="2" indent="-228600" algn="l" rtl="0">
              <a:lnSpc>
                <a:spcPct val="100000"/>
              </a:lnSpc>
              <a:spcBef>
                <a:spcPts val="1000"/>
              </a:spcBef>
              <a:spcAft>
                <a:spcPts val="0"/>
              </a:spcAft>
              <a:buSzPts val="1800"/>
              <a:buNone/>
              <a:defRPr sz="1800" b="1"/>
            </a:lvl3pPr>
            <a:lvl4pPr marL="1828800" lvl="3" indent="-228600" algn="l" rtl="0">
              <a:lnSpc>
                <a:spcPct val="100000"/>
              </a:lnSpc>
              <a:spcBef>
                <a:spcPts val="1000"/>
              </a:spcBef>
              <a:spcAft>
                <a:spcPts val="0"/>
              </a:spcAft>
              <a:buSzPts val="1600"/>
              <a:buNone/>
              <a:defRPr sz="1600" b="1"/>
            </a:lvl4pPr>
            <a:lvl5pPr marL="2286000" lvl="4" indent="-228600" algn="l" rtl="0">
              <a:lnSpc>
                <a:spcPct val="100000"/>
              </a:lnSpc>
              <a:spcBef>
                <a:spcPts val="1000"/>
              </a:spcBef>
              <a:spcAft>
                <a:spcPts val="0"/>
              </a:spcAft>
              <a:buSzPts val="1600"/>
              <a:buNone/>
              <a:defRPr sz="1600" b="1"/>
            </a:lvl5pPr>
            <a:lvl6pPr marL="2743200" lvl="5" indent="-228600" algn="l" rtl="0">
              <a:lnSpc>
                <a:spcPct val="100000"/>
              </a:lnSpc>
              <a:spcBef>
                <a:spcPts val="1000"/>
              </a:spcBef>
              <a:spcAft>
                <a:spcPts val="0"/>
              </a:spcAft>
              <a:buSzPts val="1600"/>
              <a:buNone/>
              <a:defRPr sz="1600" b="1"/>
            </a:lvl6pPr>
            <a:lvl7pPr marL="3200400" lvl="6" indent="-228600" algn="l" rtl="0">
              <a:lnSpc>
                <a:spcPct val="100000"/>
              </a:lnSpc>
              <a:spcBef>
                <a:spcPts val="1000"/>
              </a:spcBef>
              <a:spcAft>
                <a:spcPts val="0"/>
              </a:spcAft>
              <a:buSzPts val="1600"/>
              <a:buNone/>
              <a:defRPr sz="1600" b="1"/>
            </a:lvl7pPr>
            <a:lvl8pPr marL="3657600" lvl="7" indent="-228600" algn="l" rtl="0">
              <a:lnSpc>
                <a:spcPct val="100000"/>
              </a:lnSpc>
              <a:spcBef>
                <a:spcPts val="1000"/>
              </a:spcBef>
              <a:spcAft>
                <a:spcPts val="0"/>
              </a:spcAft>
              <a:buSzPts val="1600"/>
              <a:buNone/>
              <a:defRPr sz="1600" b="1"/>
            </a:lvl8pPr>
            <a:lvl9pPr marL="4114800" lvl="8" indent="-228600" algn="l" rtl="0">
              <a:lnSpc>
                <a:spcPct val="100000"/>
              </a:lnSpc>
              <a:spcBef>
                <a:spcPts val="1000"/>
              </a:spcBef>
              <a:spcAft>
                <a:spcPts val="0"/>
              </a:spcAft>
              <a:buSzPts val="1600"/>
              <a:buNone/>
              <a:defRPr sz="1600" b="1"/>
            </a:lvl9pPr>
          </a:lstStyle>
          <a:p>
            <a:endParaRPr/>
          </a:p>
        </p:txBody>
      </p:sp>
      <p:sp>
        <p:nvSpPr>
          <p:cNvPr id="195" name="Google Shape;195;p36"/>
          <p:cNvSpPr txBox="1">
            <a:spLocks noGrp="1"/>
          </p:cNvSpPr>
          <p:nvPr>
            <p:ph type="body" idx="2"/>
          </p:nvPr>
        </p:nvSpPr>
        <p:spPr>
          <a:xfrm>
            <a:off x="1583436" y="3143250"/>
            <a:ext cx="4270200" cy="25968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96" name="Google Shape;196;p36"/>
          <p:cNvSpPr txBox="1">
            <a:spLocks noGrp="1"/>
          </p:cNvSpPr>
          <p:nvPr>
            <p:ph type="body" idx="3"/>
          </p:nvPr>
        </p:nvSpPr>
        <p:spPr>
          <a:xfrm>
            <a:off x="6338316" y="3143250"/>
            <a:ext cx="4253400" cy="25968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30200" algn="l" rtl="0">
              <a:lnSpc>
                <a:spcPct val="100000"/>
              </a:lnSpc>
              <a:spcBef>
                <a:spcPts val="1000"/>
              </a:spcBef>
              <a:spcAft>
                <a:spcPts val="0"/>
              </a:spcAft>
              <a:buSzPts val="16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97" name="Google Shape;197;p36"/>
          <p:cNvSpPr txBox="1">
            <a:spLocks noGrp="1"/>
          </p:cNvSpPr>
          <p:nvPr>
            <p:ph type="body" idx="4"/>
          </p:nvPr>
        </p:nvSpPr>
        <p:spPr>
          <a:xfrm>
            <a:off x="6338316" y="2313433"/>
            <a:ext cx="4270200" cy="704100"/>
          </a:xfrm>
          <a:prstGeom prst="rect">
            <a:avLst/>
          </a:prstGeom>
          <a:noFill/>
          <a:ln>
            <a:noFill/>
          </a:ln>
        </p:spPr>
        <p:txBody>
          <a:bodyPr spcFirstLastPara="1" wrap="square" lIns="91425" tIns="45700" rIns="91425" bIns="45700" anchor="b" anchorCtr="1">
            <a:normAutofit/>
          </a:bodyPr>
          <a:lstStyle>
            <a:lvl1pPr marL="457200" lvl="0" indent="-228600" algn="ctr" rtl="0">
              <a:lnSpc>
                <a:spcPct val="100000"/>
              </a:lnSpc>
              <a:spcBef>
                <a:spcPts val="1000"/>
              </a:spcBef>
              <a:spcAft>
                <a:spcPts val="0"/>
              </a:spcAft>
              <a:buSzPts val="1900"/>
              <a:buNone/>
              <a:defRPr sz="1900" b="0" cap="none">
                <a:solidFill>
                  <a:srgbClr val="6B8890"/>
                </a:solidFill>
              </a:defRPr>
            </a:lvl1pPr>
            <a:lvl2pPr marL="914400" lvl="1" indent="-228600" algn="l" rtl="0">
              <a:lnSpc>
                <a:spcPct val="100000"/>
              </a:lnSpc>
              <a:spcBef>
                <a:spcPts val="1000"/>
              </a:spcBef>
              <a:spcAft>
                <a:spcPts val="0"/>
              </a:spcAft>
              <a:buSzPts val="1900"/>
              <a:buNone/>
              <a:defRPr sz="1900" b="1"/>
            </a:lvl2pPr>
            <a:lvl3pPr marL="1371600" lvl="2" indent="-228600" algn="l" rtl="0">
              <a:lnSpc>
                <a:spcPct val="100000"/>
              </a:lnSpc>
              <a:spcBef>
                <a:spcPts val="1000"/>
              </a:spcBef>
              <a:spcAft>
                <a:spcPts val="0"/>
              </a:spcAft>
              <a:buSzPts val="1800"/>
              <a:buNone/>
              <a:defRPr sz="1800" b="1"/>
            </a:lvl3pPr>
            <a:lvl4pPr marL="1828800" lvl="3" indent="-228600" algn="l" rtl="0">
              <a:lnSpc>
                <a:spcPct val="100000"/>
              </a:lnSpc>
              <a:spcBef>
                <a:spcPts val="1000"/>
              </a:spcBef>
              <a:spcAft>
                <a:spcPts val="0"/>
              </a:spcAft>
              <a:buSzPts val="1600"/>
              <a:buNone/>
              <a:defRPr sz="1600" b="1"/>
            </a:lvl4pPr>
            <a:lvl5pPr marL="2286000" lvl="4" indent="-228600" algn="l" rtl="0">
              <a:lnSpc>
                <a:spcPct val="100000"/>
              </a:lnSpc>
              <a:spcBef>
                <a:spcPts val="1000"/>
              </a:spcBef>
              <a:spcAft>
                <a:spcPts val="0"/>
              </a:spcAft>
              <a:buSzPts val="1600"/>
              <a:buNone/>
              <a:defRPr sz="1600" b="1"/>
            </a:lvl5pPr>
            <a:lvl6pPr marL="2743200" lvl="5" indent="-228600" algn="l" rtl="0">
              <a:lnSpc>
                <a:spcPct val="100000"/>
              </a:lnSpc>
              <a:spcBef>
                <a:spcPts val="1000"/>
              </a:spcBef>
              <a:spcAft>
                <a:spcPts val="0"/>
              </a:spcAft>
              <a:buSzPts val="1600"/>
              <a:buNone/>
              <a:defRPr sz="1600" b="1"/>
            </a:lvl6pPr>
            <a:lvl7pPr marL="3200400" lvl="6" indent="-228600" algn="l" rtl="0">
              <a:lnSpc>
                <a:spcPct val="100000"/>
              </a:lnSpc>
              <a:spcBef>
                <a:spcPts val="1000"/>
              </a:spcBef>
              <a:spcAft>
                <a:spcPts val="0"/>
              </a:spcAft>
              <a:buSzPts val="1600"/>
              <a:buNone/>
              <a:defRPr sz="1600" b="1"/>
            </a:lvl7pPr>
            <a:lvl8pPr marL="3657600" lvl="7" indent="-228600" algn="l" rtl="0">
              <a:lnSpc>
                <a:spcPct val="100000"/>
              </a:lnSpc>
              <a:spcBef>
                <a:spcPts val="1000"/>
              </a:spcBef>
              <a:spcAft>
                <a:spcPts val="0"/>
              </a:spcAft>
              <a:buSzPts val="1600"/>
              <a:buNone/>
              <a:defRPr sz="1600" b="1"/>
            </a:lvl8pPr>
            <a:lvl9pPr marL="4114800" lvl="8" indent="-228600" algn="l" rtl="0">
              <a:lnSpc>
                <a:spcPct val="100000"/>
              </a:lnSpc>
              <a:spcBef>
                <a:spcPts val="1000"/>
              </a:spcBef>
              <a:spcAft>
                <a:spcPts val="0"/>
              </a:spcAft>
              <a:buSzPts val="1600"/>
              <a:buNone/>
              <a:defRPr sz="1600" b="1"/>
            </a:lvl9pPr>
          </a:lstStyle>
          <a:p>
            <a:endParaRPr/>
          </a:p>
        </p:txBody>
      </p:sp>
      <p:sp>
        <p:nvSpPr>
          <p:cNvPr id="198" name="Google Shape;198;p36"/>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p36"/>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p36"/>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
        <p:nvSpPr>
          <p:cNvPr id="201" name="Google Shape;201;p36"/>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2"/>
        <p:cNvGrpSpPr/>
        <p:nvPr/>
      </p:nvGrpSpPr>
      <p:grpSpPr>
        <a:xfrm>
          <a:off x="0" y="0"/>
          <a:ext cx="0" cy="0"/>
          <a:chOff x="0" y="0"/>
          <a:chExt cx="0" cy="0"/>
        </a:xfrm>
      </p:grpSpPr>
      <p:sp>
        <p:nvSpPr>
          <p:cNvPr id="203" name="Google Shape;203;p37"/>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4" name="Google Shape;204;p37"/>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p37"/>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6"/>
        <p:cNvGrpSpPr/>
        <p:nvPr/>
      </p:nvGrpSpPr>
      <p:grpSpPr>
        <a:xfrm>
          <a:off x="0" y="0"/>
          <a:ext cx="0" cy="0"/>
          <a:chOff x="0" y="0"/>
          <a:chExt cx="0" cy="0"/>
        </a:xfrm>
      </p:grpSpPr>
      <p:sp>
        <p:nvSpPr>
          <p:cNvPr id="207" name="Google Shape;207;p38"/>
          <p:cNvSpPr txBox="1">
            <a:spLocks noGrp="1"/>
          </p:cNvSpPr>
          <p:nvPr>
            <p:ph type="title"/>
          </p:nvPr>
        </p:nvSpPr>
        <p:spPr>
          <a:xfrm>
            <a:off x="0" y="152400"/>
            <a:ext cx="12192000" cy="762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EEFF39"/>
              </a:buClr>
              <a:buSzPts val="1800"/>
              <a:buFont typeface="Gill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8" name="Google Shape;208;p38"/>
          <p:cNvSpPr txBox="1">
            <a:spLocks noGrp="1"/>
          </p:cNvSpPr>
          <p:nvPr>
            <p:ph type="body" idx="1"/>
          </p:nvPr>
        </p:nvSpPr>
        <p:spPr>
          <a:xfrm>
            <a:off x="609600" y="1447801"/>
            <a:ext cx="10972800" cy="4572000"/>
          </a:xfrm>
          <a:prstGeom prst="rect">
            <a:avLst/>
          </a:prstGeom>
          <a:noFill/>
          <a:ln>
            <a:noFill/>
          </a:ln>
        </p:spPr>
        <p:txBody>
          <a:bodyPr spcFirstLastPara="1" wrap="square" lIns="91425" tIns="45700" rIns="91425" bIns="45700" anchor="t" anchorCtr="0">
            <a:noAutofit/>
          </a:bodyPr>
          <a:lstStyle>
            <a:lvl1pPr marL="457200" lvl="0" indent="-472440" algn="l" rtl="0">
              <a:lnSpc>
                <a:spcPct val="100000"/>
              </a:lnSpc>
              <a:spcBef>
                <a:spcPts val="2000"/>
              </a:spcBef>
              <a:spcAft>
                <a:spcPts val="0"/>
              </a:spcAft>
              <a:buSzPts val="3840"/>
              <a:buChar char="•"/>
              <a:defRPr/>
            </a:lvl1pPr>
            <a:lvl2pPr marL="914400" lvl="1" indent="-441960" algn="l" rtl="0">
              <a:lnSpc>
                <a:spcPct val="100000"/>
              </a:lnSpc>
              <a:spcBef>
                <a:spcPts val="600"/>
              </a:spcBef>
              <a:spcAft>
                <a:spcPts val="0"/>
              </a:spcAft>
              <a:buSzPts val="3360"/>
              <a:buChar char="•"/>
              <a:defRPr/>
            </a:lvl2pPr>
            <a:lvl3pPr marL="1371600" lvl="2" indent="-411480" algn="l" rtl="0">
              <a:lnSpc>
                <a:spcPct val="100000"/>
              </a:lnSpc>
              <a:spcBef>
                <a:spcPts val="600"/>
              </a:spcBef>
              <a:spcAft>
                <a:spcPts val="0"/>
              </a:spcAft>
              <a:buSzPts val="2880"/>
              <a:buChar char="•"/>
              <a:defRPr/>
            </a:lvl3pPr>
            <a:lvl4pPr marL="1828800" lvl="3" indent="-331469" algn="l" rtl="0">
              <a:lnSpc>
                <a:spcPct val="100000"/>
              </a:lnSpc>
              <a:spcBef>
                <a:spcPts val="600"/>
              </a:spcBef>
              <a:spcAft>
                <a:spcPts val="0"/>
              </a:spcAft>
              <a:buSzPts val="1620"/>
              <a:buChar char="●"/>
              <a:defRPr/>
            </a:lvl4pPr>
            <a:lvl5pPr marL="2286000" lvl="4" indent="-331470" algn="l" rtl="0">
              <a:lnSpc>
                <a:spcPct val="100000"/>
              </a:lnSpc>
              <a:spcBef>
                <a:spcPts val="600"/>
              </a:spcBef>
              <a:spcAft>
                <a:spcPts val="0"/>
              </a:spcAft>
              <a:buSzPts val="1620"/>
              <a:buChar char="●"/>
              <a:defRPr/>
            </a:lvl5pPr>
            <a:lvl6pPr marL="2743200" lvl="5" indent="-342900" algn="l" rtl="0">
              <a:lnSpc>
                <a:spcPct val="100000"/>
              </a:lnSpc>
              <a:spcBef>
                <a:spcPts val="360"/>
              </a:spcBef>
              <a:spcAft>
                <a:spcPts val="0"/>
              </a:spcAft>
              <a:buClr>
                <a:schemeClr val="lt1"/>
              </a:buClr>
              <a:buSzPts val="1800"/>
              <a:buChar char="•"/>
              <a:defRPr/>
            </a:lvl6pPr>
            <a:lvl7pPr marL="3200400" lvl="6" indent="-342900" algn="l" rtl="0">
              <a:lnSpc>
                <a:spcPct val="100000"/>
              </a:lnSpc>
              <a:spcBef>
                <a:spcPts val="360"/>
              </a:spcBef>
              <a:spcAft>
                <a:spcPts val="0"/>
              </a:spcAft>
              <a:buClr>
                <a:schemeClr val="lt1"/>
              </a:buClr>
              <a:buSzPts val="1800"/>
              <a:buChar char="•"/>
              <a:defRPr/>
            </a:lvl7pPr>
            <a:lvl8pPr marL="3657600" lvl="7" indent="-342900" algn="l" rtl="0">
              <a:lnSpc>
                <a:spcPct val="100000"/>
              </a:lnSpc>
              <a:spcBef>
                <a:spcPts val="360"/>
              </a:spcBef>
              <a:spcAft>
                <a:spcPts val="0"/>
              </a:spcAft>
              <a:buClr>
                <a:schemeClr val="lt1"/>
              </a:buClr>
              <a:buSzPts val="1800"/>
              <a:buChar char="•"/>
              <a:defRPr/>
            </a:lvl8pPr>
            <a:lvl9pPr marL="4114800" lvl="8" indent="-342900" algn="l" rtl="0">
              <a:lnSpc>
                <a:spcPct val="100000"/>
              </a:lnSpc>
              <a:spcBef>
                <a:spcPts val="360"/>
              </a:spcBef>
              <a:spcAft>
                <a:spcPts val="0"/>
              </a:spcAft>
              <a:buClr>
                <a:schemeClr val="lt1"/>
              </a:buClr>
              <a:buSzPts val="1800"/>
              <a:buChar char="•"/>
              <a:defRPr/>
            </a:lvl9pPr>
          </a:lstStyle>
          <a:p>
            <a:endParaRPr/>
          </a:p>
        </p:txBody>
      </p:sp>
      <p:sp>
        <p:nvSpPr>
          <p:cNvPr id="209" name="Google Shape;209;p38"/>
          <p:cNvSpPr txBox="1">
            <a:spLocks noGrp="1"/>
          </p:cNvSpPr>
          <p:nvPr>
            <p:ph type="dt" idx="10"/>
          </p:nvPr>
        </p:nvSpPr>
        <p:spPr>
          <a:xfrm>
            <a:off x="8761505" y="6356351"/>
            <a:ext cx="28449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1pPr>
            <a:lvl2pPr marR="0" lvl="1"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2pPr>
            <a:lvl3pPr marR="0" lvl="2"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3pPr>
            <a:lvl4pPr marR="0" lvl="3"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4pPr>
            <a:lvl5pPr marR="0" lvl="4"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5pPr>
            <a:lvl6pPr marR="0" lvl="5"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6pPr>
            <a:lvl7pPr marR="0" lvl="6"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7pPr>
            <a:lvl8pPr marR="0" lvl="7"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8pPr>
            <a:lvl9pPr marR="0" lvl="8"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9pPr>
          </a:lstStyle>
          <a:p>
            <a:endParaRPr/>
          </a:p>
        </p:txBody>
      </p:sp>
      <p:sp>
        <p:nvSpPr>
          <p:cNvPr id="210" name="Google Shape;210;p38"/>
          <p:cNvSpPr txBox="1">
            <a:spLocks noGrp="1"/>
          </p:cNvSpPr>
          <p:nvPr>
            <p:ph type="ftr" idx="11"/>
          </p:nvPr>
        </p:nvSpPr>
        <p:spPr>
          <a:xfrm>
            <a:off x="609600" y="6356351"/>
            <a:ext cx="38607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1pPr>
            <a:lvl2pPr marR="0" lvl="1"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2pPr>
            <a:lvl3pPr marR="0" lvl="2"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3pPr>
            <a:lvl4pPr marR="0" lvl="3"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4pPr>
            <a:lvl5pPr marR="0" lvl="4"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5pPr>
            <a:lvl6pPr marR="0" lvl="5"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6pPr>
            <a:lvl7pPr marR="0" lvl="6"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7pPr>
            <a:lvl8pPr marR="0" lvl="7"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8pPr>
            <a:lvl9pPr marR="0" lvl="8" algn="l" rtl="0">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9pPr>
          </a:lstStyle>
          <a:p>
            <a:endParaRPr/>
          </a:p>
        </p:txBody>
      </p:sp>
      <p:sp>
        <p:nvSpPr>
          <p:cNvPr id="211" name="Google Shape;211;p38"/>
          <p:cNvSpPr txBox="1">
            <a:spLocks noGrp="1"/>
          </p:cNvSpPr>
          <p:nvPr>
            <p:ph type="sldNum" idx="12"/>
          </p:nvPr>
        </p:nvSpPr>
        <p:spPr>
          <a:xfrm>
            <a:off x="11074400" y="6324601"/>
            <a:ext cx="8127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1pPr>
            <a:lvl2pPr marL="0" lvl="1"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2pPr>
            <a:lvl3pPr marL="0" lvl="2"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3pPr>
            <a:lvl4pPr marL="0" lvl="3"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4pPr>
            <a:lvl5pPr marL="0" lvl="4"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5pPr>
            <a:lvl6pPr marL="0" lvl="5"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6pPr>
            <a:lvl7pPr marL="0" lvl="6"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7pPr>
            <a:lvl8pPr marL="0" lvl="7"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8pPr>
            <a:lvl9pPr marL="0" lvl="8" indent="0" algn="ctr" rtl="0">
              <a:spcBef>
                <a:spcPts val="0"/>
              </a:spcBef>
              <a:spcAft>
                <a:spcPts val="0"/>
              </a:spcAft>
              <a:buClr>
                <a:srgbClr val="FFFFFF"/>
              </a:buClr>
              <a:buSzPts val="1100"/>
              <a:buFont typeface="Gill Sans"/>
              <a:buNone/>
              <a:defRPr sz="1100">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1600200" y="2386744"/>
            <a:ext cx="8991600" cy="164580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rtl="0">
              <a:lnSpc>
                <a:spcPct val="90000"/>
              </a:lnSpc>
              <a:spcBef>
                <a:spcPts val="0"/>
              </a:spcBef>
              <a:spcAft>
                <a:spcPts val="0"/>
              </a:spcAft>
              <a:buClr>
                <a:srgbClr val="262626"/>
              </a:buClr>
              <a:buSzPts val="3800"/>
              <a:buFont typeface="Gill Sans"/>
              <a:buNone/>
              <a:defRPr sz="38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 name="Google Shape;214;p39"/>
          <p:cNvSpPr txBox="1">
            <a:spLocks noGrp="1"/>
          </p:cNvSpPr>
          <p:nvPr>
            <p:ph type="subTitle" idx="1"/>
          </p:nvPr>
        </p:nvSpPr>
        <p:spPr>
          <a:xfrm>
            <a:off x="2695194" y="4352544"/>
            <a:ext cx="6801600" cy="12399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2000"/>
              <a:buNone/>
              <a:defRPr sz="2000">
                <a:solidFill>
                  <a:srgbClr val="FEFEFE"/>
                </a:solidFill>
              </a:defRPr>
            </a:lvl1pPr>
            <a:lvl2pPr lvl="1" algn="ctr" rtl="0">
              <a:lnSpc>
                <a:spcPct val="100000"/>
              </a:lnSpc>
              <a:spcBef>
                <a:spcPts val="1000"/>
              </a:spcBef>
              <a:spcAft>
                <a:spcPts val="0"/>
              </a:spcAft>
              <a:buSzPts val="2000"/>
              <a:buNone/>
              <a:defRPr sz="20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sp>
        <p:nvSpPr>
          <p:cNvPr id="215" name="Google Shape;215;p39"/>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6" name="Google Shape;216;p39"/>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p39"/>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218"/>
        <p:cNvGrpSpPr/>
        <p:nvPr/>
      </p:nvGrpSpPr>
      <p:grpSpPr>
        <a:xfrm>
          <a:off x="0" y="0"/>
          <a:ext cx="0" cy="0"/>
          <a:chOff x="0" y="0"/>
          <a:chExt cx="0" cy="0"/>
        </a:xfrm>
      </p:grpSpPr>
      <p:sp>
        <p:nvSpPr>
          <p:cNvPr id="219" name="Google Shape;219;p40"/>
          <p:cNvSpPr txBox="1">
            <a:spLocks noGrp="1"/>
          </p:cNvSpPr>
          <p:nvPr>
            <p:ph type="title"/>
          </p:nvPr>
        </p:nvSpPr>
        <p:spPr>
          <a:xfrm>
            <a:off x="1600200" y="2386744"/>
            <a:ext cx="8991600" cy="164580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rtl="0">
              <a:lnSpc>
                <a:spcPct val="90000"/>
              </a:lnSpc>
              <a:spcBef>
                <a:spcPts val="0"/>
              </a:spcBef>
              <a:spcAft>
                <a:spcPts val="0"/>
              </a:spcAft>
              <a:buClr>
                <a:srgbClr val="262626"/>
              </a:buClr>
              <a:buSzPts val="3800"/>
              <a:buFont typeface="Gill Sans"/>
              <a:buNone/>
              <a:defRPr sz="38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 name="Google Shape;220;p40"/>
          <p:cNvSpPr txBox="1">
            <a:spLocks noGrp="1"/>
          </p:cNvSpPr>
          <p:nvPr>
            <p:ph type="body" idx="1"/>
          </p:nvPr>
        </p:nvSpPr>
        <p:spPr>
          <a:xfrm>
            <a:off x="2695194" y="4352465"/>
            <a:ext cx="6801600" cy="1265100"/>
          </a:xfrm>
          <a:prstGeom prst="rect">
            <a:avLst/>
          </a:prstGeom>
          <a:noFill/>
          <a:ln>
            <a:noFill/>
          </a:ln>
        </p:spPr>
        <p:txBody>
          <a:bodyPr spcFirstLastPara="1" wrap="square" lIns="91425" tIns="45700" rIns="91425" bIns="45700" anchor="t" anchorCtr="1">
            <a:normAutofit/>
          </a:bodyPr>
          <a:lstStyle>
            <a:lvl1pPr marL="457200" lvl="0" indent="-228600" algn="l" rtl="0">
              <a:lnSpc>
                <a:spcPct val="100000"/>
              </a:lnSpc>
              <a:spcBef>
                <a:spcPts val="1000"/>
              </a:spcBef>
              <a:spcAft>
                <a:spcPts val="0"/>
              </a:spcAft>
              <a:buSzPts val="2000"/>
              <a:buNone/>
              <a:defRPr sz="2000">
                <a:solidFill>
                  <a:schemeClr val="lt1"/>
                </a:solidFill>
              </a:defRPr>
            </a:lvl1pPr>
            <a:lvl2pPr marL="914400" lvl="1" indent="-228600" algn="l" rtl="0">
              <a:lnSpc>
                <a:spcPct val="100000"/>
              </a:lnSpc>
              <a:spcBef>
                <a:spcPts val="1000"/>
              </a:spcBef>
              <a:spcAft>
                <a:spcPts val="0"/>
              </a:spcAft>
              <a:buSzPts val="2000"/>
              <a:buNone/>
              <a:defRPr sz="2000">
                <a:solidFill>
                  <a:schemeClr val="lt1"/>
                </a:solidFill>
              </a:defRPr>
            </a:lvl2pPr>
            <a:lvl3pPr marL="1371600" lvl="2" indent="-228600" algn="l" rtl="0">
              <a:lnSpc>
                <a:spcPct val="100000"/>
              </a:lnSpc>
              <a:spcBef>
                <a:spcPts val="1000"/>
              </a:spcBef>
              <a:spcAft>
                <a:spcPts val="0"/>
              </a:spcAft>
              <a:buSzPts val="1800"/>
              <a:buNone/>
              <a:defRPr sz="1800">
                <a:solidFill>
                  <a:schemeClr val="lt1"/>
                </a:solidFill>
              </a:defRPr>
            </a:lvl3pPr>
            <a:lvl4pPr marL="1828800" lvl="3" indent="-228600" algn="l" rtl="0">
              <a:lnSpc>
                <a:spcPct val="100000"/>
              </a:lnSpc>
              <a:spcBef>
                <a:spcPts val="1000"/>
              </a:spcBef>
              <a:spcAft>
                <a:spcPts val="0"/>
              </a:spcAft>
              <a:buSzPts val="1600"/>
              <a:buNone/>
              <a:defRPr sz="1600">
                <a:solidFill>
                  <a:schemeClr val="lt1"/>
                </a:solidFill>
              </a:defRPr>
            </a:lvl4pPr>
            <a:lvl5pPr marL="2286000" lvl="4" indent="-228600" algn="l" rtl="0">
              <a:lnSpc>
                <a:spcPct val="100000"/>
              </a:lnSpc>
              <a:spcBef>
                <a:spcPts val="1000"/>
              </a:spcBef>
              <a:spcAft>
                <a:spcPts val="0"/>
              </a:spcAft>
              <a:buSzPts val="1600"/>
              <a:buNone/>
              <a:defRPr sz="1600">
                <a:solidFill>
                  <a:schemeClr val="lt1"/>
                </a:solidFill>
              </a:defRPr>
            </a:lvl5pPr>
            <a:lvl6pPr marL="2743200" lvl="5" indent="-228600" algn="l" rtl="0">
              <a:lnSpc>
                <a:spcPct val="100000"/>
              </a:lnSpc>
              <a:spcBef>
                <a:spcPts val="1000"/>
              </a:spcBef>
              <a:spcAft>
                <a:spcPts val="0"/>
              </a:spcAft>
              <a:buSzPts val="1600"/>
              <a:buNone/>
              <a:defRPr sz="1600">
                <a:solidFill>
                  <a:schemeClr val="lt1"/>
                </a:solidFill>
              </a:defRPr>
            </a:lvl6pPr>
            <a:lvl7pPr marL="3200400" lvl="6" indent="-228600" algn="l" rtl="0">
              <a:lnSpc>
                <a:spcPct val="100000"/>
              </a:lnSpc>
              <a:spcBef>
                <a:spcPts val="1000"/>
              </a:spcBef>
              <a:spcAft>
                <a:spcPts val="0"/>
              </a:spcAft>
              <a:buSzPts val="1600"/>
              <a:buNone/>
              <a:defRPr sz="1600">
                <a:solidFill>
                  <a:schemeClr val="lt1"/>
                </a:solidFill>
              </a:defRPr>
            </a:lvl7pPr>
            <a:lvl8pPr marL="3657600" lvl="7" indent="-228600" algn="l" rtl="0">
              <a:lnSpc>
                <a:spcPct val="100000"/>
              </a:lnSpc>
              <a:spcBef>
                <a:spcPts val="1000"/>
              </a:spcBef>
              <a:spcAft>
                <a:spcPts val="0"/>
              </a:spcAft>
              <a:buSzPts val="1600"/>
              <a:buNone/>
              <a:defRPr sz="1600">
                <a:solidFill>
                  <a:schemeClr val="lt1"/>
                </a:solidFill>
              </a:defRPr>
            </a:lvl8pPr>
            <a:lvl9pPr marL="4114800" lvl="8" indent="-228600" algn="l" rtl="0">
              <a:lnSpc>
                <a:spcPct val="100000"/>
              </a:lnSpc>
              <a:spcBef>
                <a:spcPts val="1000"/>
              </a:spcBef>
              <a:spcAft>
                <a:spcPts val="0"/>
              </a:spcAft>
              <a:buSzPts val="1600"/>
              <a:buNone/>
              <a:defRPr sz="1600">
                <a:solidFill>
                  <a:schemeClr val="lt1"/>
                </a:solidFill>
              </a:defRPr>
            </a:lvl9pPr>
          </a:lstStyle>
          <a:p>
            <a:endParaRPr/>
          </a:p>
        </p:txBody>
      </p:sp>
      <p:sp>
        <p:nvSpPr>
          <p:cNvPr id="221" name="Google Shape;221;p40"/>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2" name="Google Shape;222;p40"/>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3" name="Google Shape;223;p40"/>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4"/>
        <p:cNvGrpSpPr/>
        <p:nvPr/>
      </p:nvGrpSpPr>
      <p:grpSpPr>
        <a:xfrm>
          <a:off x="0" y="0"/>
          <a:ext cx="0" cy="0"/>
          <a:chOff x="0" y="0"/>
          <a:chExt cx="0" cy="0"/>
        </a:xfrm>
      </p:grpSpPr>
      <p:sp>
        <p:nvSpPr>
          <p:cNvPr id="225" name="Google Shape;225;p41"/>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1"/>
          <p:cNvSpPr txBox="1">
            <a:spLocks noGrp="1"/>
          </p:cNvSpPr>
          <p:nvPr>
            <p:ph type="title"/>
          </p:nvPr>
        </p:nvSpPr>
        <p:spPr>
          <a:xfrm>
            <a:off x="804672" y="2243828"/>
            <a:ext cx="4486800" cy="114150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rtl="0">
              <a:lnSpc>
                <a:spcPct val="90000"/>
              </a:lnSpc>
              <a:spcBef>
                <a:spcPts val="0"/>
              </a:spcBef>
              <a:spcAft>
                <a:spcPts val="0"/>
              </a:spcAft>
              <a:buClr>
                <a:srgbClr val="262626"/>
              </a:buClr>
              <a:buSzPts val="2200"/>
              <a:buFont typeface="Gill Sans"/>
              <a:buNone/>
              <a:defRPr sz="22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p41"/>
          <p:cNvSpPr txBox="1">
            <a:spLocks noGrp="1"/>
          </p:cNvSpPr>
          <p:nvPr>
            <p:ph type="body" idx="1"/>
          </p:nvPr>
        </p:nvSpPr>
        <p:spPr>
          <a:xfrm>
            <a:off x="6736080" y="804672"/>
            <a:ext cx="4815900" cy="5248800"/>
          </a:xfrm>
          <a:prstGeom prst="rect">
            <a:avLst/>
          </a:prstGeom>
          <a:noFill/>
          <a:ln>
            <a:noFill/>
          </a:ln>
        </p:spPr>
        <p:txBody>
          <a:bodyPr spcFirstLastPara="1" wrap="square" lIns="91425" tIns="45700" rIns="91425" bIns="45700" anchor="t" anchorCtr="0">
            <a:normAutofit/>
          </a:bodyPr>
          <a:lstStyle>
            <a:lvl1pPr marL="457200" lvl="0" indent="-349250" algn="l" rtl="0">
              <a:lnSpc>
                <a:spcPct val="100000"/>
              </a:lnSpc>
              <a:spcBef>
                <a:spcPts val="1000"/>
              </a:spcBef>
              <a:spcAft>
                <a:spcPts val="0"/>
              </a:spcAft>
              <a:buSzPts val="1900"/>
              <a:buChar char="•"/>
              <a:defRPr sz="1900">
                <a:solidFill>
                  <a:schemeClr val="dk1"/>
                </a:solidFill>
              </a:defRPr>
            </a:lvl1pPr>
            <a:lvl2pPr marL="914400" lvl="1" indent="-330200" algn="l" rtl="0">
              <a:lnSpc>
                <a:spcPct val="100000"/>
              </a:lnSpc>
              <a:spcBef>
                <a:spcPts val="1000"/>
              </a:spcBef>
              <a:spcAft>
                <a:spcPts val="0"/>
              </a:spcAft>
              <a:buSzPts val="1600"/>
              <a:buChar char="•"/>
              <a:defRPr sz="1600">
                <a:solidFill>
                  <a:schemeClr val="dk1"/>
                </a:solidFill>
              </a:defRPr>
            </a:lvl2pPr>
            <a:lvl3pPr marL="1371600" lvl="2" indent="-330200" algn="l" rtl="0">
              <a:lnSpc>
                <a:spcPct val="100000"/>
              </a:lnSpc>
              <a:spcBef>
                <a:spcPts val="1000"/>
              </a:spcBef>
              <a:spcAft>
                <a:spcPts val="0"/>
              </a:spcAft>
              <a:buSzPts val="1600"/>
              <a:buChar char="•"/>
              <a:defRPr sz="1600">
                <a:solidFill>
                  <a:schemeClr val="dk1"/>
                </a:solidFill>
              </a:defRPr>
            </a:lvl3pPr>
            <a:lvl4pPr marL="1828800" lvl="3" indent="-330200" algn="l" rtl="0">
              <a:lnSpc>
                <a:spcPct val="100000"/>
              </a:lnSpc>
              <a:spcBef>
                <a:spcPts val="1000"/>
              </a:spcBef>
              <a:spcAft>
                <a:spcPts val="0"/>
              </a:spcAft>
              <a:buSzPts val="1600"/>
              <a:buChar char="•"/>
              <a:defRPr sz="1600">
                <a:solidFill>
                  <a:schemeClr val="dk1"/>
                </a:solidFill>
              </a:defRPr>
            </a:lvl4pPr>
            <a:lvl5pPr marL="2286000" lvl="4" indent="-330200" algn="l" rtl="0">
              <a:lnSpc>
                <a:spcPct val="100000"/>
              </a:lnSpc>
              <a:spcBef>
                <a:spcPts val="1000"/>
              </a:spcBef>
              <a:spcAft>
                <a:spcPts val="0"/>
              </a:spcAft>
              <a:buSzPts val="1600"/>
              <a:buChar char="•"/>
              <a:defRPr sz="1600">
                <a:solidFill>
                  <a:schemeClr val="dk1"/>
                </a:solidFill>
              </a:defRPr>
            </a:lvl5pPr>
            <a:lvl6pPr marL="2743200" lvl="5" indent="-330200" algn="l" rtl="0">
              <a:lnSpc>
                <a:spcPct val="100000"/>
              </a:lnSpc>
              <a:spcBef>
                <a:spcPts val="1000"/>
              </a:spcBef>
              <a:spcAft>
                <a:spcPts val="0"/>
              </a:spcAft>
              <a:buSzPts val="1600"/>
              <a:buChar char="•"/>
              <a:defRPr sz="1600"/>
            </a:lvl6pPr>
            <a:lvl7pPr marL="3200400" lvl="6" indent="-330200" algn="l" rtl="0">
              <a:lnSpc>
                <a:spcPct val="100000"/>
              </a:lnSpc>
              <a:spcBef>
                <a:spcPts val="1000"/>
              </a:spcBef>
              <a:spcAft>
                <a:spcPts val="0"/>
              </a:spcAft>
              <a:buSzPts val="1600"/>
              <a:buChar char="•"/>
              <a:defRPr sz="1600"/>
            </a:lvl7pPr>
            <a:lvl8pPr marL="3657600" lvl="7" indent="-330200" algn="l" rtl="0">
              <a:lnSpc>
                <a:spcPct val="100000"/>
              </a:lnSpc>
              <a:spcBef>
                <a:spcPts val="1000"/>
              </a:spcBef>
              <a:spcAft>
                <a:spcPts val="0"/>
              </a:spcAft>
              <a:buSzPts val="1600"/>
              <a:buChar char="•"/>
              <a:defRPr sz="1600"/>
            </a:lvl8pPr>
            <a:lvl9pPr marL="4114800" lvl="8" indent="-330200" algn="l" rtl="0">
              <a:lnSpc>
                <a:spcPct val="100000"/>
              </a:lnSpc>
              <a:spcBef>
                <a:spcPts val="1000"/>
              </a:spcBef>
              <a:spcAft>
                <a:spcPts val="0"/>
              </a:spcAft>
              <a:buSzPts val="1600"/>
              <a:buChar char="•"/>
              <a:defRPr sz="1600"/>
            </a:lvl9pPr>
          </a:lstStyle>
          <a:p>
            <a:endParaRPr/>
          </a:p>
        </p:txBody>
      </p:sp>
      <p:sp>
        <p:nvSpPr>
          <p:cNvPr id="228" name="Google Shape;228;p41"/>
          <p:cNvSpPr txBox="1">
            <a:spLocks noGrp="1"/>
          </p:cNvSpPr>
          <p:nvPr>
            <p:ph type="body" idx="2"/>
          </p:nvPr>
        </p:nvSpPr>
        <p:spPr>
          <a:xfrm>
            <a:off x="1115568" y="3549918"/>
            <a:ext cx="3794700" cy="2193900"/>
          </a:xfrm>
          <a:prstGeom prst="rect">
            <a:avLst/>
          </a:prstGeom>
          <a:noFill/>
          <a:ln>
            <a:noFill/>
          </a:ln>
        </p:spPr>
        <p:txBody>
          <a:bodyPr spcFirstLastPara="1" wrap="square" lIns="91425" tIns="45700" rIns="91425" bIns="45700" anchor="t" anchorCtr="1">
            <a:normAutofit/>
          </a:bodyPr>
          <a:lstStyle>
            <a:lvl1pPr marL="457200" lvl="0" indent="-228600" algn="ctr" rtl="0">
              <a:lnSpc>
                <a:spcPct val="100000"/>
              </a:lnSpc>
              <a:spcBef>
                <a:spcPts val="1000"/>
              </a:spcBef>
              <a:spcAft>
                <a:spcPts val="0"/>
              </a:spcAft>
              <a:buSzPts val="1500"/>
              <a:buNone/>
              <a:defRPr sz="1500">
                <a:solidFill>
                  <a:srgbClr val="FFFFFF"/>
                </a:solidFill>
              </a:defRPr>
            </a:lvl1pPr>
            <a:lvl2pPr marL="914400" lvl="1" indent="-228600" algn="l" rtl="0">
              <a:lnSpc>
                <a:spcPct val="100000"/>
              </a:lnSpc>
              <a:spcBef>
                <a:spcPts val="1000"/>
              </a:spcBef>
              <a:spcAft>
                <a:spcPts val="0"/>
              </a:spcAft>
              <a:buSzPts val="1400"/>
              <a:buNone/>
              <a:defRPr sz="1400"/>
            </a:lvl2pPr>
            <a:lvl3pPr marL="1371600" lvl="2" indent="-228600" algn="l" rtl="0">
              <a:lnSpc>
                <a:spcPct val="100000"/>
              </a:lnSpc>
              <a:spcBef>
                <a:spcPts val="1000"/>
              </a:spcBef>
              <a:spcAft>
                <a:spcPts val="0"/>
              </a:spcAft>
              <a:buSzPts val="1200"/>
              <a:buNone/>
              <a:defRPr sz="1200"/>
            </a:lvl3pPr>
            <a:lvl4pPr marL="1828800" lvl="3" indent="-228600" algn="l" rtl="0">
              <a:lnSpc>
                <a:spcPct val="100000"/>
              </a:lnSpc>
              <a:spcBef>
                <a:spcPts val="1000"/>
              </a:spcBef>
              <a:spcAft>
                <a:spcPts val="0"/>
              </a:spcAft>
              <a:buSzPts val="1000"/>
              <a:buNone/>
              <a:defRPr sz="1000"/>
            </a:lvl4pPr>
            <a:lvl5pPr marL="2286000" lvl="4" indent="-228600" algn="l" rtl="0">
              <a:lnSpc>
                <a:spcPct val="100000"/>
              </a:lnSpc>
              <a:spcBef>
                <a:spcPts val="1000"/>
              </a:spcBef>
              <a:spcAft>
                <a:spcPts val="0"/>
              </a:spcAft>
              <a:buSzPts val="1000"/>
              <a:buNone/>
              <a:defRPr sz="1000"/>
            </a:lvl5pPr>
            <a:lvl6pPr marL="2743200" lvl="5" indent="-228600" algn="l" rtl="0">
              <a:lnSpc>
                <a:spcPct val="100000"/>
              </a:lnSpc>
              <a:spcBef>
                <a:spcPts val="1000"/>
              </a:spcBef>
              <a:spcAft>
                <a:spcPts val="0"/>
              </a:spcAft>
              <a:buSzPts val="1000"/>
              <a:buNone/>
              <a:defRPr sz="1000"/>
            </a:lvl6pPr>
            <a:lvl7pPr marL="3200400" lvl="6" indent="-228600" algn="l" rtl="0">
              <a:lnSpc>
                <a:spcPct val="100000"/>
              </a:lnSpc>
              <a:spcBef>
                <a:spcPts val="1000"/>
              </a:spcBef>
              <a:spcAft>
                <a:spcPts val="0"/>
              </a:spcAft>
              <a:buSzPts val="1000"/>
              <a:buNone/>
              <a:defRPr sz="1000"/>
            </a:lvl7pPr>
            <a:lvl8pPr marL="3657600" lvl="7" indent="-228600" algn="l" rtl="0">
              <a:lnSpc>
                <a:spcPct val="100000"/>
              </a:lnSpc>
              <a:spcBef>
                <a:spcPts val="1000"/>
              </a:spcBef>
              <a:spcAft>
                <a:spcPts val="0"/>
              </a:spcAft>
              <a:buSzPts val="1000"/>
              <a:buNone/>
              <a:defRPr sz="1000"/>
            </a:lvl8pPr>
            <a:lvl9pPr marL="4114800" lvl="8" indent="-228600" algn="l" rtl="0">
              <a:lnSpc>
                <a:spcPct val="100000"/>
              </a:lnSpc>
              <a:spcBef>
                <a:spcPts val="1000"/>
              </a:spcBef>
              <a:spcAft>
                <a:spcPts val="0"/>
              </a:spcAft>
              <a:buSzPts val="1000"/>
              <a:buNone/>
              <a:defRPr sz="1000"/>
            </a:lvl9pPr>
          </a:lstStyle>
          <a:p>
            <a:endParaRPr/>
          </a:p>
        </p:txBody>
      </p:sp>
      <p:sp>
        <p:nvSpPr>
          <p:cNvPr id="229" name="Google Shape;229;p41"/>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p41"/>
          <p:cNvSpPr txBox="1">
            <a:spLocks noGrp="1"/>
          </p:cNvSpPr>
          <p:nvPr>
            <p:ph type="ftr" idx="11"/>
          </p:nvPr>
        </p:nvSpPr>
        <p:spPr>
          <a:xfrm>
            <a:off x="804672" y="6236208"/>
            <a:ext cx="51249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 name="Google Shape;231;p41"/>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2"/>
        <p:cNvGrpSpPr/>
        <p:nvPr/>
      </p:nvGrpSpPr>
      <p:grpSpPr>
        <a:xfrm>
          <a:off x="0" y="0"/>
          <a:ext cx="0" cy="0"/>
          <a:chOff x="0" y="0"/>
          <a:chExt cx="0" cy="0"/>
        </a:xfrm>
      </p:grpSpPr>
      <p:sp>
        <p:nvSpPr>
          <p:cNvPr id="233" name="Google Shape;233;p42"/>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2"/>
          <p:cNvSpPr txBox="1">
            <a:spLocks noGrp="1"/>
          </p:cNvSpPr>
          <p:nvPr>
            <p:ph type="title"/>
          </p:nvPr>
        </p:nvSpPr>
        <p:spPr>
          <a:xfrm>
            <a:off x="808523" y="2243828"/>
            <a:ext cx="4494900" cy="113460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rtl="0">
              <a:lnSpc>
                <a:spcPct val="90000"/>
              </a:lnSpc>
              <a:spcBef>
                <a:spcPts val="0"/>
              </a:spcBef>
              <a:spcAft>
                <a:spcPts val="0"/>
              </a:spcAft>
              <a:buClr>
                <a:srgbClr val="262626"/>
              </a:buClr>
              <a:buSzPts val="2200"/>
              <a:buFont typeface="Gill Sans"/>
              <a:buNone/>
              <a:defRPr sz="22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5" name="Google Shape;235;p42"/>
          <p:cNvSpPr>
            <a:spLocks noGrp="1"/>
          </p:cNvSpPr>
          <p:nvPr>
            <p:ph type="pic" idx="2"/>
          </p:nvPr>
        </p:nvSpPr>
        <p:spPr>
          <a:xfrm>
            <a:off x="6095999" y="0"/>
            <a:ext cx="6102000" cy="6858000"/>
          </a:xfrm>
          <a:prstGeom prst="rect">
            <a:avLst/>
          </a:prstGeom>
          <a:solidFill>
            <a:srgbClr val="BFBFBF"/>
          </a:solidFill>
          <a:ln>
            <a:noFill/>
          </a:ln>
        </p:spPr>
      </p:sp>
      <p:sp>
        <p:nvSpPr>
          <p:cNvPr id="236" name="Google Shape;236;p42"/>
          <p:cNvSpPr txBox="1">
            <a:spLocks noGrp="1"/>
          </p:cNvSpPr>
          <p:nvPr>
            <p:ph type="body" idx="1"/>
          </p:nvPr>
        </p:nvSpPr>
        <p:spPr>
          <a:xfrm>
            <a:off x="1115568" y="3549918"/>
            <a:ext cx="3794700" cy="2193900"/>
          </a:xfrm>
          <a:prstGeom prst="rect">
            <a:avLst/>
          </a:prstGeom>
          <a:noFill/>
          <a:ln>
            <a:noFill/>
          </a:ln>
        </p:spPr>
        <p:txBody>
          <a:bodyPr spcFirstLastPara="1" wrap="square" lIns="91425" tIns="45700" rIns="91425" bIns="45700" anchor="t" anchorCtr="1">
            <a:normAutofit/>
          </a:bodyPr>
          <a:lstStyle>
            <a:lvl1pPr marL="457200" lvl="0" indent="-228600" algn="ctr" rtl="0">
              <a:lnSpc>
                <a:spcPct val="100000"/>
              </a:lnSpc>
              <a:spcBef>
                <a:spcPts val="1000"/>
              </a:spcBef>
              <a:spcAft>
                <a:spcPts val="0"/>
              </a:spcAft>
              <a:buSzPts val="1500"/>
              <a:buNone/>
              <a:defRPr sz="1500">
                <a:solidFill>
                  <a:srgbClr val="FFFFFF"/>
                </a:solidFill>
              </a:defRPr>
            </a:lvl1pPr>
            <a:lvl2pPr marL="914400" lvl="1" indent="-228600" algn="l" rtl="0">
              <a:lnSpc>
                <a:spcPct val="100000"/>
              </a:lnSpc>
              <a:spcBef>
                <a:spcPts val="1000"/>
              </a:spcBef>
              <a:spcAft>
                <a:spcPts val="0"/>
              </a:spcAft>
              <a:buSzPts val="1400"/>
              <a:buNone/>
              <a:defRPr sz="1400"/>
            </a:lvl2pPr>
            <a:lvl3pPr marL="1371600" lvl="2" indent="-228600" algn="l" rtl="0">
              <a:lnSpc>
                <a:spcPct val="100000"/>
              </a:lnSpc>
              <a:spcBef>
                <a:spcPts val="1000"/>
              </a:spcBef>
              <a:spcAft>
                <a:spcPts val="0"/>
              </a:spcAft>
              <a:buSzPts val="1200"/>
              <a:buNone/>
              <a:defRPr sz="1200"/>
            </a:lvl3pPr>
            <a:lvl4pPr marL="1828800" lvl="3" indent="-228600" algn="l" rtl="0">
              <a:lnSpc>
                <a:spcPct val="100000"/>
              </a:lnSpc>
              <a:spcBef>
                <a:spcPts val="1000"/>
              </a:spcBef>
              <a:spcAft>
                <a:spcPts val="0"/>
              </a:spcAft>
              <a:buSzPts val="1000"/>
              <a:buNone/>
              <a:defRPr sz="1000"/>
            </a:lvl4pPr>
            <a:lvl5pPr marL="2286000" lvl="4" indent="-228600" algn="l" rtl="0">
              <a:lnSpc>
                <a:spcPct val="100000"/>
              </a:lnSpc>
              <a:spcBef>
                <a:spcPts val="1000"/>
              </a:spcBef>
              <a:spcAft>
                <a:spcPts val="0"/>
              </a:spcAft>
              <a:buSzPts val="1000"/>
              <a:buNone/>
              <a:defRPr sz="1000"/>
            </a:lvl5pPr>
            <a:lvl6pPr marL="2743200" lvl="5" indent="-228600" algn="l" rtl="0">
              <a:lnSpc>
                <a:spcPct val="100000"/>
              </a:lnSpc>
              <a:spcBef>
                <a:spcPts val="1000"/>
              </a:spcBef>
              <a:spcAft>
                <a:spcPts val="0"/>
              </a:spcAft>
              <a:buSzPts val="1000"/>
              <a:buNone/>
              <a:defRPr sz="1000"/>
            </a:lvl6pPr>
            <a:lvl7pPr marL="3200400" lvl="6" indent="-228600" algn="l" rtl="0">
              <a:lnSpc>
                <a:spcPct val="100000"/>
              </a:lnSpc>
              <a:spcBef>
                <a:spcPts val="1000"/>
              </a:spcBef>
              <a:spcAft>
                <a:spcPts val="0"/>
              </a:spcAft>
              <a:buSzPts val="1000"/>
              <a:buNone/>
              <a:defRPr sz="1000"/>
            </a:lvl7pPr>
            <a:lvl8pPr marL="3657600" lvl="7" indent="-228600" algn="l" rtl="0">
              <a:lnSpc>
                <a:spcPct val="100000"/>
              </a:lnSpc>
              <a:spcBef>
                <a:spcPts val="1000"/>
              </a:spcBef>
              <a:spcAft>
                <a:spcPts val="0"/>
              </a:spcAft>
              <a:buSzPts val="1000"/>
              <a:buNone/>
              <a:defRPr sz="1000"/>
            </a:lvl8pPr>
            <a:lvl9pPr marL="4114800" lvl="8" indent="-228600" algn="l" rtl="0">
              <a:lnSpc>
                <a:spcPct val="100000"/>
              </a:lnSpc>
              <a:spcBef>
                <a:spcPts val="1000"/>
              </a:spcBef>
              <a:spcAft>
                <a:spcPts val="0"/>
              </a:spcAft>
              <a:buSzPts val="1000"/>
              <a:buNone/>
              <a:defRPr sz="1000"/>
            </a:lvl9pPr>
          </a:lstStyle>
          <a:p>
            <a:endParaRPr/>
          </a:p>
        </p:txBody>
      </p:sp>
      <p:sp>
        <p:nvSpPr>
          <p:cNvPr id="237" name="Google Shape;237;p42"/>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8" name="Google Shape;238;p42"/>
          <p:cNvSpPr txBox="1">
            <a:spLocks noGrp="1"/>
          </p:cNvSpPr>
          <p:nvPr>
            <p:ph type="ftr" idx="11"/>
          </p:nvPr>
        </p:nvSpPr>
        <p:spPr>
          <a:xfrm>
            <a:off x="804672" y="6236208"/>
            <a:ext cx="51249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9" name="Google Shape;239;p42"/>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2" name="Google Shape;242;p43"/>
          <p:cNvSpPr txBox="1">
            <a:spLocks noGrp="1"/>
          </p:cNvSpPr>
          <p:nvPr>
            <p:ph type="body" idx="1"/>
          </p:nvPr>
        </p:nvSpPr>
        <p:spPr>
          <a:xfrm rot="5400000">
            <a:off x="4544964" y="324144"/>
            <a:ext cx="3102000" cy="77298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243" name="Google Shape;243;p43"/>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4" name="Google Shape;244;p43"/>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5" name="Google Shape;245;p43"/>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1581912" y="2638044"/>
            <a:ext cx="4271700" cy="31020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43" name="Google Shape;43;p6"/>
          <p:cNvSpPr txBox="1">
            <a:spLocks noGrp="1"/>
          </p:cNvSpPr>
          <p:nvPr>
            <p:ph type="body" idx="2"/>
          </p:nvPr>
        </p:nvSpPr>
        <p:spPr>
          <a:xfrm>
            <a:off x="6338315" y="2638044"/>
            <a:ext cx="4270200" cy="31020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44" name="Google Shape;44;p6"/>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 name="Google Shape;46;p6"/>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6"/>
        <p:cNvGrpSpPr/>
        <p:nvPr/>
      </p:nvGrpSpPr>
      <p:grpSpPr>
        <a:xfrm>
          <a:off x="0" y="0"/>
          <a:ext cx="0" cy="0"/>
          <a:chOff x="0" y="0"/>
          <a:chExt cx="0" cy="0"/>
        </a:xfrm>
      </p:grpSpPr>
      <p:sp>
        <p:nvSpPr>
          <p:cNvPr id="247" name="Google Shape;247;p44"/>
          <p:cNvSpPr txBox="1">
            <a:spLocks noGrp="1"/>
          </p:cNvSpPr>
          <p:nvPr>
            <p:ph type="title"/>
          </p:nvPr>
        </p:nvSpPr>
        <p:spPr>
          <a:xfrm rot="5400000">
            <a:off x="6810570" y="2779710"/>
            <a:ext cx="4983600" cy="1298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8" name="Google Shape;248;p44"/>
          <p:cNvSpPr txBox="1">
            <a:spLocks noGrp="1"/>
          </p:cNvSpPr>
          <p:nvPr>
            <p:ph type="body" idx="1"/>
          </p:nvPr>
        </p:nvSpPr>
        <p:spPr>
          <a:xfrm rot="5400000">
            <a:off x="2838525" y="329760"/>
            <a:ext cx="4983600" cy="61986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249" name="Google Shape;249;p44"/>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0" name="Google Shape;250;p44"/>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1" name="Google Shape;251;p44"/>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0"/>
        <p:cNvGrpSpPr/>
        <p:nvPr/>
      </p:nvGrpSpPr>
      <p:grpSpPr>
        <a:xfrm>
          <a:off x="0" y="0"/>
          <a:ext cx="0" cy="0"/>
          <a:chOff x="0" y="0"/>
          <a:chExt cx="0" cy="0"/>
        </a:xfrm>
      </p:grpSpPr>
      <p:sp>
        <p:nvSpPr>
          <p:cNvPr id="261" name="Google Shape;261;p46"/>
          <p:cNvSpPr txBox="1">
            <a:spLocks noGrp="1"/>
          </p:cNvSpPr>
          <p:nvPr>
            <p:ph type="ctrTitle"/>
          </p:nvPr>
        </p:nvSpPr>
        <p:spPr>
          <a:xfrm>
            <a:off x="914400" y="1905001"/>
            <a:ext cx="10058400" cy="2594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2"/>
              </a:buClr>
              <a:buSzPts val="6600"/>
              <a:buFont typeface="Cambria"/>
              <a:buNone/>
              <a:defRPr sz="66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46"/>
          <p:cNvSpPr txBox="1">
            <a:spLocks noGrp="1"/>
          </p:cNvSpPr>
          <p:nvPr>
            <p:ph type="subTitle" idx="1"/>
          </p:nvPr>
        </p:nvSpPr>
        <p:spPr>
          <a:xfrm>
            <a:off x="914400" y="4572000"/>
            <a:ext cx="8615700" cy="1066800"/>
          </a:xfrm>
          <a:prstGeom prst="rect">
            <a:avLst/>
          </a:prstGeom>
          <a:noFill/>
          <a:ln>
            <a:noFill/>
          </a:ln>
        </p:spPr>
        <p:txBody>
          <a:bodyPr spcFirstLastPara="1" wrap="square" lIns="91425" tIns="45700" rIns="91425" bIns="45700" anchor="t" anchorCtr="0">
            <a:noAutofit/>
          </a:bodyPr>
          <a:lstStyle>
            <a:lvl1pPr lvl="0" algn="l" rtl="0">
              <a:spcBef>
                <a:spcPts val="400"/>
              </a:spcBef>
              <a:spcAft>
                <a:spcPts val="0"/>
              </a:spcAft>
              <a:buSzPts val="2000"/>
              <a:buNone/>
              <a:defRPr sz="2000">
                <a:solidFill>
                  <a:srgbClr val="888888"/>
                </a:solidFill>
              </a:defRPr>
            </a:lvl1pPr>
            <a:lvl2pPr lvl="1" algn="ctr" rtl="0">
              <a:spcBef>
                <a:spcPts val="400"/>
              </a:spcBef>
              <a:spcAft>
                <a:spcPts val="0"/>
              </a:spcAft>
              <a:buSzPts val="2000"/>
              <a:buNone/>
              <a:defRPr>
                <a:solidFill>
                  <a:srgbClr val="888888"/>
                </a:solidFill>
              </a:defRPr>
            </a:lvl2pPr>
            <a:lvl3pPr lvl="2" algn="ctr" rtl="0">
              <a:spcBef>
                <a:spcPts val="360"/>
              </a:spcBef>
              <a:spcAft>
                <a:spcPts val="0"/>
              </a:spcAft>
              <a:buSzPts val="1800"/>
              <a:buNone/>
              <a:defRPr>
                <a:solidFill>
                  <a:srgbClr val="888888"/>
                </a:solidFill>
              </a:defRPr>
            </a:lvl3pPr>
            <a:lvl4pPr lvl="3" algn="ctr" rtl="0">
              <a:spcBef>
                <a:spcPts val="320"/>
              </a:spcBef>
              <a:spcAft>
                <a:spcPts val="0"/>
              </a:spcAft>
              <a:buSzPts val="1600"/>
              <a:buNone/>
              <a:defRPr>
                <a:solidFill>
                  <a:srgbClr val="888888"/>
                </a:solidFill>
              </a:defRPr>
            </a:lvl4pPr>
            <a:lvl5pPr lvl="4" algn="ctr" rtl="0">
              <a:spcBef>
                <a:spcPts val="280"/>
              </a:spcBef>
              <a:spcAft>
                <a:spcPts val="0"/>
              </a:spcAft>
              <a:buSzPts val="1400"/>
              <a:buNone/>
              <a:defRPr>
                <a:solidFill>
                  <a:srgbClr val="888888"/>
                </a:solidFill>
              </a:defRPr>
            </a:lvl5pPr>
            <a:lvl6pPr lvl="5" algn="ctr" rtl="0">
              <a:spcBef>
                <a:spcPts val="280"/>
              </a:spcBef>
              <a:spcAft>
                <a:spcPts val="0"/>
              </a:spcAft>
              <a:buSzPts val="1400"/>
              <a:buNone/>
              <a:defRPr>
                <a:solidFill>
                  <a:srgbClr val="888888"/>
                </a:solidFill>
              </a:defRPr>
            </a:lvl6pPr>
            <a:lvl7pPr lvl="6" algn="ctr" rtl="0">
              <a:spcBef>
                <a:spcPts val="280"/>
              </a:spcBef>
              <a:spcAft>
                <a:spcPts val="0"/>
              </a:spcAft>
              <a:buSzPts val="1400"/>
              <a:buNone/>
              <a:defRPr>
                <a:solidFill>
                  <a:srgbClr val="888888"/>
                </a:solidFill>
              </a:defRPr>
            </a:lvl7pPr>
            <a:lvl8pPr lvl="7" algn="ctr" rtl="0">
              <a:spcBef>
                <a:spcPts val="280"/>
              </a:spcBef>
              <a:spcAft>
                <a:spcPts val="0"/>
              </a:spcAft>
              <a:buSzPts val="1400"/>
              <a:buNone/>
              <a:defRPr>
                <a:solidFill>
                  <a:srgbClr val="888888"/>
                </a:solidFill>
              </a:defRPr>
            </a:lvl8pPr>
            <a:lvl9pPr lvl="8" algn="ctr" rtl="0">
              <a:spcBef>
                <a:spcPts val="280"/>
              </a:spcBef>
              <a:spcAft>
                <a:spcPts val="0"/>
              </a:spcAft>
              <a:buSzPts val="1400"/>
              <a:buNone/>
              <a:defRPr>
                <a:solidFill>
                  <a:srgbClr val="888888"/>
                </a:solidFill>
              </a:defRPr>
            </a:lvl9pPr>
          </a:lstStyle>
          <a:p>
            <a:endParaRPr/>
          </a:p>
        </p:txBody>
      </p:sp>
      <p:sp>
        <p:nvSpPr>
          <p:cNvPr id="263" name="Google Shape;263;p46"/>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4" name="Google Shape;264;p46"/>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5" name="Google Shape;265;p46"/>
          <p:cNvSpPr>
            <a:spLocks noGrp="1"/>
          </p:cNvSpPr>
          <p:nvPr>
            <p:ph type="sldNum" idx="12"/>
          </p:nvPr>
        </p:nvSpPr>
        <p:spPr>
          <a:xfrm>
            <a:off x="11375717" y="5648960"/>
            <a:ext cx="7314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6"/>
        <p:cNvGrpSpPr/>
        <p:nvPr/>
      </p:nvGrpSpPr>
      <p:grpSpPr>
        <a:xfrm>
          <a:off x="0" y="0"/>
          <a:ext cx="0" cy="0"/>
          <a:chOff x="0" y="0"/>
          <a:chExt cx="0" cy="0"/>
        </a:xfrm>
      </p:grpSpPr>
      <p:sp>
        <p:nvSpPr>
          <p:cNvPr id="267" name="Google Shape;267;p47"/>
          <p:cNvSpPr txBox="1">
            <a:spLocks noGrp="1"/>
          </p:cNvSpPr>
          <p:nvPr>
            <p:ph type="title"/>
          </p:nvPr>
        </p:nvSpPr>
        <p:spPr>
          <a:xfrm>
            <a:off x="609600" y="274638"/>
            <a:ext cx="101601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8" name="Google Shape;268;p47"/>
          <p:cNvSpPr txBox="1">
            <a:spLocks noGrp="1"/>
          </p:cNvSpPr>
          <p:nvPr>
            <p:ph type="body" idx="1"/>
          </p:nvPr>
        </p:nvSpPr>
        <p:spPr>
          <a:xfrm>
            <a:off x="609600" y="1600200"/>
            <a:ext cx="10160100" cy="4800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9" name="Google Shape;269;p47"/>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0" name="Google Shape;270;p47"/>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1" name="Google Shape;271;p47"/>
          <p:cNvSpPr>
            <a:spLocks noGrp="1"/>
          </p:cNvSpPr>
          <p:nvPr>
            <p:ph type="sldNum" idx="12"/>
          </p:nvPr>
        </p:nvSpPr>
        <p:spPr>
          <a:xfrm>
            <a:off x="11375717" y="5648960"/>
            <a:ext cx="7314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2"/>
        <p:cNvGrpSpPr/>
        <p:nvPr/>
      </p:nvGrpSpPr>
      <p:grpSpPr>
        <a:xfrm>
          <a:off x="0" y="0"/>
          <a:ext cx="0" cy="0"/>
          <a:chOff x="0" y="0"/>
          <a:chExt cx="0" cy="0"/>
        </a:xfrm>
      </p:grpSpPr>
      <p:sp>
        <p:nvSpPr>
          <p:cNvPr id="273" name="Google Shape;273;p48"/>
          <p:cNvSpPr txBox="1">
            <a:spLocks noGrp="1"/>
          </p:cNvSpPr>
          <p:nvPr>
            <p:ph type="title"/>
          </p:nvPr>
        </p:nvSpPr>
        <p:spPr>
          <a:xfrm>
            <a:off x="609600" y="274638"/>
            <a:ext cx="101601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48"/>
          <p:cNvSpPr txBox="1">
            <a:spLocks noGrp="1"/>
          </p:cNvSpPr>
          <p:nvPr>
            <p:ph type="body" idx="1"/>
          </p:nvPr>
        </p:nvSpPr>
        <p:spPr>
          <a:xfrm>
            <a:off x="609600" y="1536192"/>
            <a:ext cx="4876800" cy="45903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275" name="Google Shape;275;p48"/>
          <p:cNvSpPr txBox="1">
            <a:spLocks noGrp="1"/>
          </p:cNvSpPr>
          <p:nvPr>
            <p:ph type="body" idx="2"/>
          </p:nvPr>
        </p:nvSpPr>
        <p:spPr>
          <a:xfrm>
            <a:off x="5892800" y="1536192"/>
            <a:ext cx="4876800" cy="45903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276" name="Google Shape;276;p48"/>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p48"/>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8" name="Google Shape;278;p48"/>
          <p:cNvSpPr>
            <a:spLocks noGrp="1"/>
          </p:cNvSpPr>
          <p:nvPr>
            <p:ph type="sldNum" idx="12"/>
          </p:nvPr>
        </p:nvSpPr>
        <p:spPr>
          <a:xfrm>
            <a:off x="11375717" y="5648960"/>
            <a:ext cx="7314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279"/>
        <p:cNvGrpSpPr/>
        <p:nvPr/>
      </p:nvGrpSpPr>
      <p:grpSpPr>
        <a:xfrm>
          <a:off x="0" y="0"/>
          <a:ext cx="0" cy="0"/>
          <a:chOff x="0" y="0"/>
          <a:chExt cx="0" cy="0"/>
        </a:xfrm>
      </p:grpSpPr>
      <p:sp>
        <p:nvSpPr>
          <p:cNvPr id="280" name="Google Shape;280;p49"/>
          <p:cNvSpPr txBox="1">
            <a:spLocks noGrp="1"/>
          </p:cNvSpPr>
          <p:nvPr>
            <p:ph type="title"/>
          </p:nvPr>
        </p:nvSpPr>
        <p:spPr>
          <a:xfrm>
            <a:off x="730251" y="1"/>
            <a:ext cx="11461800" cy="747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49"/>
          <p:cNvSpPr txBox="1">
            <a:spLocks noGrp="1"/>
          </p:cNvSpPr>
          <p:nvPr>
            <p:ph type="dt" idx="10"/>
          </p:nvPr>
        </p:nvSpPr>
        <p:spPr>
          <a:xfrm>
            <a:off x="1422400" y="6324600"/>
            <a:ext cx="2540100" cy="457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2" name="Google Shape;282;p49"/>
          <p:cNvSpPr txBox="1">
            <a:spLocks noGrp="1"/>
          </p:cNvSpPr>
          <p:nvPr>
            <p:ph type="ftr" idx="11"/>
          </p:nvPr>
        </p:nvSpPr>
        <p:spPr>
          <a:xfrm>
            <a:off x="4673600" y="6324600"/>
            <a:ext cx="3860700" cy="457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3" name="Google Shape;283;p49"/>
          <p:cNvSpPr>
            <a:spLocks noGrp="1"/>
          </p:cNvSpPr>
          <p:nvPr>
            <p:ph type="sldNum" idx="12"/>
          </p:nvPr>
        </p:nvSpPr>
        <p:spPr>
          <a:xfrm>
            <a:off x="9245600" y="6324600"/>
            <a:ext cx="2540100" cy="4572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sz="1800">
                <a:solidFill>
                  <a:srgbClr val="FFFFFF"/>
                </a:solidFill>
                <a:latin typeface="Calibri"/>
                <a:ea typeface="Calibri"/>
                <a:cs typeface="Calibri"/>
                <a:sym typeface="Calibri"/>
              </a:defRPr>
            </a:lvl1pPr>
            <a:lvl2pPr marL="0" lvl="1" indent="0" algn="ctr" rtl="0">
              <a:spcBef>
                <a:spcPts val="0"/>
              </a:spcBef>
              <a:buNone/>
              <a:defRPr sz="1800">
                <a:solidFill>
                  <a:srgbClr val="FFFFFF"/>
                </a:solidFill>
                <a:latin typeface="Calibri"/>
                <a:ea typeface="Calibri"/>
                <a:cs typeface="Calibri"/>
                <a:sym typeface="Calibri"/>
              </a:defRPr>
            </a:lvl2pPr>
            <a:lvl3pPr marL="0" lvl="2" indent="0" algn="ctr" rtl="0">
              <a:spcBef>
                <a:spcPts val="0"/>
              </a:spcBef>
              <a:buNone/>
              <a:defRPr sz="1800">
                <a:solidFill>
                  <a:srgbClr val="FFFFFF"/>
                </a:solidFill>
                <a:latin typeface="Calibri"/>
                <a:ea typeface="Calibri"/>
                <a:cs typeface="Calibri"/>
                <a:sym typeface="Calibri"/>
              </a:defRPr>
            </a:lvl3pPr>
            <a:lvl4pPr marL="0" lvl="3" indent="0" algn="ctr" rtl="0">
              <a:spcBef>
                <a:spcPts val="0"/>
              </a:spcBef>
              <a:buNone/>
              <a:defRPr sz="1800">
                <a:solidFill>
                  <a:srgbClr val="FFFFFF"/>
                </a:solidFill>
                <a:latin typeface="Calibri"/>
                <a:ea typeface="Calibri"/>
                <a:cs typeface="Calibri"/>
                <a:sym typeface="Calibri"/>
              </a:defRPr>
            </a:lvl4pPr>
            <a:lvl5pPr marL="0" lvl="4" indent="0" algn="ctr" rtl="0">
              <a:spcBef>
                <a:spcPts val="0"/>
              </a:spcBef>
              <a:buNone/>
              <a:defRPr sz="1800">
                <a:solidFill>
                  <a:srgbClr val="FFFFFF"/>
                </a:solidFill>
                <a:latin typeface="Calibri"/>
                <a:ea typeface="Calibri"/>
                <a:cs typeface="Calibri"/>
                <a:sym typeface="Calibri"/>
              </a:defRPr>
            </a:lvl5pPr>
            <a:lvl6pPr marL="0" lvl="5" indent="0" algn="ctr" rtl="0">
              <a:spcBef>
                <a:spcPts val="0"/>
              </a:spcBef>
              <a:buNone/>
              <a:defRPr sz="1800">
                <a:solidFill>
                  <a:srgbClr val="FFFFFF"/>
                </a:solidFill>
                <a:latin typeface="Calibri"/>
                <a:ea typeface="Calibri"/>
                <a:cs typeface="Calibri"/>
                <a:sym typeface="Calibri"/>
              </a:defRPr>
            </a:lvl6pPr>
            <a:lvl7pPr marL="0" lvl="6" indent="0" algn="ctr" rtl="0">
              <a:spcBef>
                <a:spcPts val="0"/>
              </a:spcBef>
              <a:buNone/>
              <a:defRPr sz="1800">
                <a:solidFill>
                  <a:srgbClr val="FFFFFF"/>
                </a:solidFill>
                <a:latin typeface="Calibri"/>
                <a:ea typeface="Calibri"/>
                <a:cs typeface="Calibri"/>
                <a:sym typeface="Calibri"/>
              </a:defRPr>
            </a:lvl7pPr>
            <a:lvl8pPr marL="0" lvl="7" indent="0" algn="ctr" rtl="0">
              <a:spcBef>
                <a:spcPts val="0"/>
              </a:spcBef>
              <a:buNone/>
              <a:defRPr sz="1800">
                <a:solidFill>
                  <a:srgbClr val="FFFFFF"/>
                </a:solidFill>
                <a:latin typeface="Calibri"/>
                <a:ea typeface="Calibri"/>
                <a:cs typeface="Calibri"/>
                <a:sym typeface="Calibri"/>
              </a:defRPr>
            </a:lvl8pPr>
            <a:lvl9pPr marL="0" lvl="8" indent="0" algn="ctr" rtl="0">
              <a:spcBef>
                <a:spcPts val="0"/>
              </a:spcBef>
              <a:buNone/>
              <a:defRPr sz="18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4"/>
        <p:cNvGrpSpPr/>
        <p:nvPr/>
      </p:nvGrpSpPr>
      <p:grpSpPr>
        <a:xfrm>
          <a:off x="0" y="0"/>
          <a:ext cx="0" cy="0"/>
          <a:chOff x="0" y="0"/>
          <a:chExt cx="0" cy="0"/>
        </a:xfrm>
      </p:grpSpPr>
      <p:sp>
        <p:nvSpPr>
          <p:cNvPr id="285" name="Google Shape;285;p50"/>
          <p:cNvSpPr txBox="1">
            <a:spLocks noGrp="1"/>
          </p:cNvSpPr>
          <p:nvPr>
            <p:ph type="title"/>
          </p:nvPr>
        </p:nvSpPr>
        <p:spPr>
          <a:xfrm>
            <a:off x="609600" y="274638"/>
            <a:ext cx="101601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50"/>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7" name="Google Shape;287;p50"/>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8" name="Google Shape;288;p50"/>
          <p:cNvSpPr>
            <a:spLocks noGrp="1"/>
          </p:cNvSpPr>
          <p:nvPr>
            <p:ph type="sldNum" idx="12"/>
          </p:nvPr>
        </p:nvSpPr>
        <p:spPr>
          <a:xfrm>
            <a:off x="11375717" y="5648960"/>
            <a:ext cx="7314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9"/>
        <p:cNvGrpSpPr/>
        <p:nvPr/>
      </p:nvGrpSpPr>
      <p:grpSpPr>
        <a:xfrm>
          <a:off x="0" y="0"/>
          <a:ext cx="0" cy="0"/>
          <a:chOff x="0" y="0"/>
          <a:chExt cx="0" cy="0"/>
        </a:xfrm>
      </p:grpSpPr>
      <p:sp>
        <p:nvSpPr>
          <p:cNvPr id="290" name="Google Shape;290;p51"/>
          <p:cNvSpPr txBox="1">
            <a:spLocks noGrp="1"/>
          </p:cNvSpPr>
          <p:nvPr>
            <p:ph type="title"/>
          </p:nvPr>
        </p:nvSpPr>
        <p:spPr>
          <a:xfrm>
            <a:off x="963085" y="5486400"/>
            <a:ext cx="10212900" cy="116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3600"/>
              <a:buFont typeface="Cambria"/>
              <a:buNone/>
              <a:defRPr sz="3600" b="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51"/>
          <p:cNvSpPr txBox="1">
            <a:spLocks noGrp="1"/>
          </p:cNvSpPr>
          <p:nvPr>
            <p:ph type="body" idx="1"/>
          </p:nvPr>
        </p:nvSpPr>
        <p:spPr>
          <a:xfrm>
            <a:off x="963085" y="3852863"/>
            <a:ext cx="8181000" cy="16335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888888"/>
                </a:solidFill>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280"/>
              </a:spcBef>
              <a:spcAft>
                <a:spcPts val="0"/>
              </a:spcAft>
              <a:buSzPts val="1400"/>
              <a:buNone/>
              <a:defRPr sz="1400">
                <a:solidFill>
                  <a:srgbClr val="888888"/>
                </a:solidFill>
              </a:defRPr>
            </a:lvl6pPr>
            <a:lvl7pPr marL="3200400" lvl="6" indent="-228600" algn="l" rtl="0">
              <a:spcBef>
                <a:spcPts val="280"/>
              </a:spcBef>
              <a:spcAft>
                <a:spcPts val="0"/>
              </a:spcAft>
              <a:buSzPts val="1400"/>
              <a:buNone/>
              <a:defRPr sz="1400">
                <a:solidFill>
                  <a:srgbClr val="888888"/>
                </a:solidFill>
              </a:defRPr>
            </a:lvl7pPr>
            <a:lvl8pPr marL="3657600" lvl="7" indent="-228600" algn="l" rtl="0">
              <a:spcBef>
                <a:spcPts val="280"/>
              </a:spcBef>
              <a:spcAft>
                <a:spcPts val="0"/>
              </a:spcAft>
              <a:buSzPts val="1400"/>
              <a:buNone/>
              <a:defRPr sz="1400">
                <a:solidFill>
                  <a:srgbClr val="888888"/>
                </a:solidFill>
              </a:defRPr>
            </a:lvl8pPr>
            <a:lvl9pPr marL="4114800" lvl="8" indent="-228600" algn="l" rtl="0">
              <a:spcBef>
                <a:spcPts val="280"/>
              </a:spcBef>
              <a:spcAft>
                <a:spcPts val="0"/>
              </a:spcAft>
              <a:buSzPts val="1400"/>
              <a:buNone/>
              <a:defRPr sz="1400">
                <a:solidFill>
                  <a:srgbClr val="888888"/>
                </a:solidFill>
              </a:defRPr>
            </a:lvl9pPr>
          </a:lstStyle>
          <a:p>
            <a:endParaRPr/>
          </a:p>
        </p:txBody>
      </p:sp>
      <p:sp>
        <p:nvSpPr>
          <p:cNvPr id="292" name="Google Shape;292;p51"/>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3" name="Google Shape;293;p51"/>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4" name="Google Shape;294;p51"/>
          <p:cNvSpPr>
            <a:spLocks noGrp="1"/>
          </p:cNvSpPr>
          <p:nvPr>
            <p:ph type="sldNum" idx="12"/>
          </p:nvPr>
        </p:nvSpPr>
        <p:spPr>
          <a:xfrm>
            <a:off x="11375717" y="5648960"/>
            <a:ext cx="7314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
        <p:cNvGrpSpPr/>
        <p:nvPr/>
      </p:nvGrpSpPr>
      <p:grpSpPr>
        <a:xfrm>
          <a:off x="0" y="0"/>
          <a:ext cx="0" cy="0"/>
          <a:chOff x="0" y="0"/>
          <a:chExt cx="0" cy="0"/>
        </a:xfrm>
      </p:grpSpPr>
      <p:sp>
        <p:nvSpPr>
          <p:cNvPr id="296" name="Google Shape;296;p52"/>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 name="Google Shape;297;p52"/>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8" name="Google Shape;298;p52"/>
          <p:cNvSpPr>
            <a:spLocks noGrp="1"/>
          </p:cNvSpPr>
          <p:nvPr>
            <p:ph type="sldNum" idx="12"/>
          </p:nvPr>
        </p:nvSpPr>
        <p:spPr>
          <a:xfrm>
            <a:off x="11375717" y="5648960"/>
            <a:ext cx="7314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9"/>
        <p:cNvGrpSpPr/>
        <p:nvPr/>
      </p:nvGrpSpPr>
      <p:grpSpPr>
        <a:xfrm>
          <a:off x="0" y="0"/>
          <a:ext cx="0" cy="0"/>
          <a:chOff x="0" y="0"/>
          <a:chExt cx="0" cy="0"/>
        </a:xfrm>
      </p:grpSpPr>
      <p:sp>
        <p:nvSpPr>
          <p:cNvPr id="300" name="Google Shape;300;p53"/>
          <p:cNvSpPr txBox="1">
            <a:spLocks noGrp="1"/>
          </p:cNvSpPr>
          <p:nvPr>
            <p:ph type="title"/>
          </p:nvPr>
        </p:nvSpPr>
        <p:spPr>
          <a:xfrm>
            <a:off x="609600" y="274638"/>
            <a:ext cx="101601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4600"/>
              <a:buFont typeface="Cambr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1" name="Google Shape;301;p53"/>
          <p:cNvSpPr txBox="1">
            <a:spLocks noGrp="1"/>
          </p:cNvSpPr>
          <p:nvPr>
            <p:ph type="body" idx="1"/>
          </p:nvPr>
        </p:nvSpPr>
        <p:spPr>
          <a:xfrm>
            <a:off x="609600" y="1535113"/>
            <a:ext cx="4876800" cy="639900"/>
          </a:xfrm>
          <a:prstGeom prst="rect">
            <a:avLst/>
          </a:prstGeom>
          <a:noFill/>
          <a:ln>
            <a:noFill/>
          </a:ln>
        </p:spPr>
        <p:txBody>
          <a:bodyPr spcFirstLastPara="1" wrap="square" lIns="91425" tIns="45700" rIns="91425" bIns="45700" anchor="b" anchorCtr="0">
            <a:noAutofit/>
          </a:bodyPr>
          <a:lstStyle>
            <a:lvl1pPr marL="457200" lvl="0" indent="-228600" algn="ctr" rtl="0">
              <a:spcBef>
                <a:spcPts val="400"/>
              </a:spcBef>
              <a:spcAft>
                <a:spcPts val="0"/>
              </a:spcAft>
              <a:buSzPts val="2000"/>
              <a:buNone/>
              <a:defRPr sz="2000" b="1">
                <a:solidFill>
                  <a:schemeClr val="dk2"/>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SzPts val="1600"/>
              <a:buNone/>
              <a:defRPr sz="1600" b="1"/>
            </a:lvl6pPr>
            <a:lvl7pPr marL="3200400" lvl="6" indent="-228600" algn="l" rtl="0">
              <a:spcBef>
                <a:spcPts val="320"/>
              </a:spcBef>
              <a:spcAft>
                <a:spcPts val="0"/>
              </a:spcAft>
              <a:buSzPts val="1600"/>
              <a:buNone/>
              <a:defRPr sz="1600" b="1"/>
            </a:lvl7pPr>
            <a:lvl8pPr marL="3657600" lvl="7" indent="-228600" algn="l" rtl="0">
              <a:spcBef>
                <a:spcPts val="320"/>
              </a:spcBef>
              <a:spcAft>
                <a:spcPts val="0"/>
              </a:spcAft>
              <a:buSzPts val="1600"/>
              <a:buNone/>
              <a:defRPr sz="1600" b="1"/>
            </a:lvl8pPr>
            <a:lvl9pPr marL="4114800" lvl="8" indent="-228600" algn="l" rtl="0">
              <a:spcBef>
                <a:spcPts val="320"/>
              </a:spcBef>
              <a:spcAft>
                <a:spcPts val="0"/>
              </a:spcAft>
              <a:buSzPts val="1600"/>
              <a:buNone/>
              <a:defRPr sz="1600" b="1"/>
            </a:lvl9pPr>
          </a:lstStyle>
          <a:p>
            <a:endParaRPr/>
          </a:p>
        </p:txBody>
      </p:sp>
      <p:sp>
        <p:nvSpPr>
          <p:cNvPr id="302" name="Google Shape;302;p53"/>
          <p:cNvSpPr txBox="1">
            <a:spLocks noGrp="1"/>
          </p:cNvSpPr>
          <p:nvPr>
            <p:ph type="body" idx="2"/>
          </p:nvPr>
        </p:nvSpPr>
        <p:spPr>
          <a:xfrm>
            <a:off x="609600" y="2174875"/>
            <a:ext cx="48768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SzPts val="1600"/>
              <a:buChar char="•"/>
              <a:defRPr sz="1600"/>
            </a:lvl6pPr>
            <a:lvl7pPr marL="3200400" lvl="6" indent="-330200" algn="l" rtl="0">
              <a:spcBef>
                <a:spcPts val="320"/>
              </a:spcBef>
              <a:spcAft>
                <a:spcPts val="0"/>
              </a:spcAft>
              <a:buSzPts val="1600"/>
              <a:buChar char="•"/>
              <a:defRPr sz="1600"/>
            </a:lvl7pPr>
            <a:lvl8pPr marL="3657600" lvl="7" indent="-330200" algn="l" rtl="0">
              <a:spcBef>
                <a:spcPts val="320"/>
              </a:spcBef>
              <a:spcAft>
                <a:spcPts val="0"/>
              </a:spcAft>
              <a:buSzPts val="1600"/>
              <a:buChar char="•"/>
              <a:defRPr sz="1600"/>
            </a:lvl8pPr>
            <a:lvl9pPr marL="4114800" lvl="8" indent="-330200" algn="l" rtl="0">
              <a:spcBef>
                <a:spcPts val="320"/>
              </a:spcBef>
              <a:spcAft>
                <a:spcPts val="0"/>
              </a:spcAft>
              <a:buSzPts val="1600"/>
              <a:buChar char="•"/>
              <a:defRPr sz="1600"/>
            </a:lvl9pPr>
          </a:lstStyle>
          <a:p>
            <a:endParaRPr/>
          </a:p>
        </p:txBody>
      </p:sp>
      <p:sp>
        <p:nvSpPr>
          <p:cNvPr id="303" name="Google Shape;303;p53"/>
          <p:cNvSpPr txBox="1">
            <a:spLocks noGrp="1"/>
          </p:cNvSpPr>
          <p:nvPr>
            <p:ph type="body" idx="3"/>
          </p:nvPr>
        </p:nvSpPr>
        <p:spPr>
          <a:xfrm>
            <a:off x="5892800" y="1535113"/>
            <a:ext cx="4876800" cy="639900"/>
          </a:xfrm>
          <a:prstGeom prst="rect">
            <a:avLst/>
          </a:prstGeom>
          <a:noFill/>
          <a:ln>
            <a:noFill/>
          </a:ln>
        </p:spPr>
        <p:txBody>
          <a:bodyPr spcFirstLastPara="1" wrap="square" lIns="91425" tIns="45700" rIns="91425" bIns="45700" anchor="b" anchorCtr="0">
            <a:noAutofit/>
          </a:bodyPr>
          <a:lstStyle>
            <a:lvl1pPr marL="457200" lvl="0" indent="-228600" algn="ctr" rtl="0">
              <a:spcBef>
                <a:spcPts val="400"/>
              </a:spcBef>
              <a:spcAft>
                <a:spcPts val="0"/>
              </a:spcAft>
              <a:buSzPts val="2000"/>
              <a:buNone/>
              <a:defRPr sz="2000" b="1">
                <a:solidFill>
                  <a:schemeClr val="dk2"/>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SzPts val="1600"/>
              <a:buNone/>
              <a:defRPr sz="1600" b="1"/>
            </a:lvl6pPr>
            <a:lvl7pPr marL="3200400" lvl="6" indent="-228600" algn="l" rtl="0">
              <a:spcBef>
                <a:spcPts val="320"/>
              </a:spcBef>
              <a:spcAft>
                <a:spcPts val="0"/>
              </a:spcAft>
              <a:buSzPts val="1600"/>
              <a:buNone/>
              <a:defRPr sz="1600" b="1"/>
            </a:lvl7pPr>
            <a:lvl8pPr marL="3657600" lvl="7" indent="-228600" algn="l" rtl="0">
              <a:spcBef>
                <a:spcPts val="320"/>
              </a:spcBef>
              <a:spcAft>
                <a:spcPts val="0"/>
              </a:spcAft>
              <a:buSzPts val="1600"/>
              <a:buNone/>
              <a:defRPr sz="1600" b="1"/>
            </a:lvl8pPr>
            <a:lvl9pPr marL="4114800" lvl="8" indent="-228600" algn="l" rtl="0">
              <a:spcBef>
                <a:spcPts val="320"/>
              </a:spcBef>
              <a:spcAft>
                <a:spcPts val="0"/>
              </a:spcAft>
              <a:buSzPts val="1600"/>
              <a:buNone/>
              <a:defRPr sz="1600" b="1"/>
            </a:lvl9pPr>
          </a:lstStyle>
          <a:p>
            <a:endParaRPr/>
          </a:p>
        </p:txBody>
      </p:sp>
      <p:sp>
        <p:nvSpPr>
          <p:cNvPr id="304" name="Google Shape;304;p53"/>
          <p:cNvSpPr txBox="1">
            <a:spLocks noGrp="1"/>
          </p:cNvSpPr>
          <p:nvPr>
            <p:ph type="body" idx="4"/>
          </p:nvPr>
        </p:nvSpPr>
        <p:spPr>
          <a:xfrm>
            <a:off x="5892800" y="2174875"/>
            <a:ext cx="48768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SzPts val="1600"/>
              <a:buChar char="•"/>
              <a:defRPr sz="1600"/>
            </a:lvl6pPr>
            <a:lvl7pPr marL="3200400" lvl="6" indent="-330200" algn="l" rtl="0">
              <a:spcBef>
                <a:spcPts val="320"/>
              </a:spcBef>
              <a:spcAft>
                <a:spcPts val="0"/>
              </a:spcAft>
              <a:buSzPts val="1600"/>
              <a:buChar char="•"/>
              <a:defRPr sz="1600"/>
            </a:lvl7pPr>
            <a:lvl8pPr marL="3657600" lvl="7" indent="-330200" algn="l" rtl="0">
              <a:spcBef>
                <a:spcPts val="320"/>
              </a:spcBef>
              <a:spcAft>
                <a:spcPts val="0"/>
              </a:spcAft>
              <a:buSzPts val="1600"/>
              <a:buChar char="•"/>
              <a:defRPr sz="1600"/>
            </a:lvl8pPr>
            <a:lvl9pPr marL="4114800" lvl="8" indent="-330200" algn="l" rtl="0">
              <a:spcBef>
                <a:spcPts val="320"/>
              </a:spcBef>
              <a:spcAft>
                <a:spcPts val="0"/>
              </a:spcAft>
              <a:buSzPts val="1600"/>
              <a:buChar char="•"/>
              <a:defRPr sz="1600"/>
            </a:lvl9pPr>
          </a:lstStyle>
          <a:p>
            <a:endParaRPr/>
          </a:p>
        </p:txBody>
      </p:sp>
      <p:sp>
        <p:nvSpPr>
          <p:cNvPr id="305" name="Google Shape;305;p53"/>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6" name="Google Shape;306;p53"/>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7" name="Google Shape;307;p53"/>
          <p:cNvSpPr>
            <a:spLocks noGrp="1"/>
          </p:cNvSpPr>
          <p:nvPr>
            <p:ph type="sldNum" idx="12"/>
          </p:nvPr>
        </p:nvSpPr>
        <p:spPr>
          <a:xfrm>
            <a:off x="11375717" y="5648960"/>
            <a:ext cx="7314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8"/>
        <p:cNvGrpSpPr/>
        <p:nvPr/>
      </p:nvGrpSpPr>
      <p:grpSpPr>
        <a:xfrm>
          <a:off x="0" y="0"/>
          <a:ext cx="0" cy="0"/>
          <a:chOff x="0" y="0"/>
          <a:chExt cx="0" cy="0"/>
        </a:xfrm>
      </p:grpSpPr>
      <p:sp>
        <p:nvSpPr>
          <p:cNvPr id="309" name="Google Shape;309;p54"/>
          <p:cNvSpPr txBox="1">
            <a:spLocks noGrp="1"/>
          </p:cNvSpPr>
          <p:nvPr>
            <p:ph type="title"/>
          </p:nvPr>
        </p:nvSpPr>
        <p:spPr>
          <a:xfrm>
            <a:off x="406401" y="5495544"/>
            <a:ext cx="10363200" cy="5943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Clr>
                <a:schemeClr val="dk2"/>
              </a:buClr>
              <a:buSzPts val="2200"/>
              <a:buFont typeface="Cambria"/>
              <a:buNone/>
              <a:defRPr sz="22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0" name="Google Shape;310;p54"/>
          <p:cNvSpPr txBox="1">
            <a:spLocks noGrp="1"/>
          </p:cNvSpPr>
          <p:nvPr>
            <p:ph type="body" idx="1"/>
          </p:nvPr>
        </p:nvSpPr>
        <p:spPr>
          <a:xfrm>
            <a:off x="406400" y="6096000"/>
            <a:ext cx="10363200" cy="609600"/>
          </a:xfrm>
          <a:prstGeom prst="rect">
            <a:avLst/>
          </a:prstGeom>
          <a:noFill/>
          <a:ln>
            <a:noFill/>
          </a:ln>
        </p:spPr>
        <p:txBody>
          <a:bodyPr spcFirstLastPara="1" wrap="square" lIns="91425" tIns="45700" rIns="91425" bIns="45700" anchor="t" anchorCtr="0">
            <a:noAutofit/>
          </a:bodyPr>
          <a:lstStyle>
            <a:lvl1pPr marL="457200" lvl="0" indent="-228600" algn="ctr" rtl="0">
              <a:spcBef>
                <a:spcPts val="320"/>
              </a:spcBef>
              <a:spcAft>
                <a:spcPts val="0"/>
              </a:spcAft>
              <a:buSzPts val="1600"/>
              <a:buNone/>
              <a:defRPr sz="16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311" name="Google Shape;311;p54"/>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2" name="Google Shape;312;p54"/>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3" name="Google Shape;313;p54"/>
          <p:cNvSpPr>
            <a:spLocks noGrp="1"/>
          </p:cNvSpPr>
          <p:nvPr>
            <p:ph type="sldNum" idx="12"/>
          </p:nvPr>
        </p:nvSpPr>
        <p:spPr>
          <a:xfrm>
            <a:off x="11375717" y="5648960"/>
            <a:ext cx="7314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14" name="Google Shape;314;p54"/>
          <p:cNvSpPr txBox="1">
            <a:spLocks noGrp="1"/>
          </p:cNvSpPr>
          <p:nvPr>
            <p:ph type="body" idx="2"/>
          </p:nvPr>
        </p:nvSpPr>
        <p:spPr>
          <a:xfrm>
            <a:off x="406400" y="381000"/>
            <a:ext cx="10363200" cy="4942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7"/>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p7"/>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5"/>
        <p:cNvGrpSpPr/>
        <p:nvPr/>
      </p:nvGrpSpPr>
      <p:grpSpPr>
        <a:xfrm>
          <a:off x="0" y="0"/>
          <a:ext cx="0" cy="0"/>
          <a:chOff x="0" y="0"/>
          <a:chExt cx="0" cy="0"/>
        </a:xfrm>
      </p:grpSpPr>
      <p:sp>
        <p:nvSpPr>
          <p:cNvPr id="316" name="Google Shape;316;p55"/>
          <p:cNvSpPr txBox="1">
            <a:spLocks noGrp="1"/>
          </p:cNvSpPr>
          <p:nvPr>
            <p:ph type="title"/>
          </p:nvPr>
        </p:nvSpPr>
        <p:spPr>
          <a:xfrm>
            <a:off x="402336" y="5495278"/>
            <a:ext cx="10363200" cy="5946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Clr>
                <a:schemeClr val="dk2"/>
              </a:buClr>
              <a:buSzPts val="2200"/>
              <a:buFont typeface="Cambria"/>
              <a:buNone/>
              <a:defRPr sz="2200" b="1">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7" name="Google Shape;317;p55"/>
          <p:cNvSpPr>
            <a:spLocks noGrp="1"/>
          </p:cNvSpPr>
          <p:nvPr>
            <p:ph type="pic" idx="2"/>
          </p:nvPr>
        </p:nvSpPr>
        <p:spPr>
          <a:xfrm>
            <a:off x="0" y="0"/>
            <a:ext cx="11277600" cy="54864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2"/>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3"/>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5"/>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2"/>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8" name="Google Shape;318;p55"/>
          <p:cNvSpPr txBox="1">
            <a:spLocks noGrp="1"/>
          </p:cNvSpPr>
          <p:nvPr>
            <p:ph type="body" idx="1"/>
          </p:nvPr>
        </p:nvSpPr>
        <p:spPr>
          <a:xfrm>
            <a:off x="402336" y="6096000"/>
            <a:ext cx="10363200" cy="612600"/>
          </a:xfrm>
          <a:prstGeom prst="rect">
            <a:avLst/>
          </a:prstGeom>
          <a:noFill/>
          <a:ln>
            <a:noFill/>
          </a:ln>
        </p:spPr>
        <p:txBody>
          <a:bodyPr spcFirstLastPara="1" wrap="square" lIns="91425" tIns="45700" rIns="91425" bIns="45700" anchor="t" anchorCtr="0">
            <a:noAutofit/>
          </a:bodyPr>
          <a:lstStyle>
            <a:lvl1pPr marL="457200" lvl="0" indent="-228600" algn="ctr" rtl="0">
              <a:spcBef>
                <a:spcPts val="320"/>
              </a:spcBef>
              <a:spcAft>
                <a:spcPts val="0"/>
              </a:spcAft>
              <a:buSzPts val="1600"/>
              <a:buNone/>
              <a:defRPr sz="16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319" name="Google Shape;319;p55"/>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0" name="Google Shape;320;p55"/>
          <p:cNvSpPr>
            <a:spLocks noGrp="1"/>
          </p:cNvSpPr>
          <p:nvPr>
            <p:ph type="sldNum" idx="12"/>
          </p:nvPr>
        </p:nvSpPr>
        <p:spPr>
          <a:xfrm>
            <a:off x="11375717" y="5648960"/>
            <a:ext cx="7314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21" name="Google Shape;321;p55"/>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2"/>
        <p:cNvGrpSpPr/>
        <p:nvPr/>
      </p:nvGrpSpPr>
      <p:grpSpPr>
        <a:xfrm>
          <a:off x="0" y="0"/>
          <a:ext cx="0" cy="0"/>
          <a:chOff x="0" y="0"/>
          <a:chExt cx="0" cy="0"/>
        </a:xfrm>
      </p:grpSpPr>
      <p:sp>
        <p:nvSpPr>
          <p:cNvPr id="323" name="Google Shape;323;p56"/>
          <p:cNvSpPr txBox="1">
            <a:spLocks noGrp="1"/>
          </p:cNvSpPr>
          <p:nvPr>
            <p:ph type="title"/>
          </p:nvPr>
        </p:nvSpPr>
        <p:spPr>
          <a:xfrm>
            <a:off x="609600" y="274638"/>
            <a:ext cx="101601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4" name="Google Shape;324;p56"/>
          <p:cNvSpPr txBox="1">
            <a:spLocks noGrp="1"/>
          </p:cNvSpPr>
          <p:nvPr>
            <p:ph type="body" idx="1"/>
          </p:nvPr>
        </p:nvSpPr>
        <p:spPr>
          <a:xfrm rot="5400000">
            <a:off x="3289250" y="-1079550"/>
            <a:ext cx="4800600" cy="10160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325" name="Google Shape;325;p56"/>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6" name="Google Shape;326;p56"/>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7" name="Google Shape;327;p56"/>
          <p:cNvSpPr>
            <a:spLocks noGrp="1"/>
          </p:cNvSpPr>
          <p:nvPr>
            <p:ph type="sldNum" idx="12"/>
          </p:nvPr>
        </p:nvSpPr>
        <p:spPr>
          <a:xfrm>
            <a:off x="11375717" y="5648960"/>
            <a:ext cx="7314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8"/>
        <p:cNvGrpSpPr/>
        <p:nvPr/>
      </p:nvGrpSpPr>
      <p:grpSpPr>
        <a:xfrm>
          <a:off x="0" y="0"/>
          <a:ext cx="0" cy="0"/>
          <a:chOff x="0" y="0"/>
          <a:chExt cx="0" cy="0"/>
        </a:xfrm>
      </p:grpSpPr>
      <p:sp>
        <p:nvSpPr>
          <p:cNvPr id="329" name="Google Shape;329;p57"/>
          <p:cNvSpPr txBox="1">
            <a:spLocks noGrp="1"/>
          </p:cNvSpPr>
          <p:nvPr>
            <p:ph type="title"/>
          </p:nvPr>
        </p:nvSpPr>
        <p:spPr>
          <a:xfrm rot="5400000">
            <a:off x="7081900" y="2032039"/>
            <a:ext cx="5851500" cy="233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0" name="Google Shape;330;p57"/>
          <p:cNvSpPr txBox="1">
            <a:spLocks noGrp="1"/>
          </p:cNvSpPr>
          <p:nvPr>
            <p:ph type="body" idx="1"/>
          </p:nvPr>
        </p:nvSpPr>
        <p:spPr>
          <a:xfrm rot="5400000">
            <a:off x="1697000" y="-812861"/>
            <a:ext cx="5851500" cy="8026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331" name="Google Shape;331;p57"/>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2" name="Google Shape;332;p57"/>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3" name="Google Shape;333;p57"/>
          <p:cNvSpPr>
            <a:spLocks noGrp="1"/>
          </p:cNvSpPr>
          <p:nvPr>
            <p:ph type="sldNum" idx="12"/>
          </p:nvPr>
        </p:nvSpPr>
        <p:spPr>
          <a:xfrm>
            <a:off x="11375717" y="5648960"/>
            <a:ext cx="7314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334"/>
        <p:cNvGrpSpPr/>
        <p:nvPr/>
      </p:nvGrpSpPr>
      <p:grpSpPr>
        <a:xfrm>
          <a:off x="0" y="0"/>
          <a:ext cx="0" cy="0"/>
          <a:chOff x="0" y="0"/>
          <a:chExt cx="0" cy="0"/>
        </a:xfrm>
      </p:grpSpPr>
      <p:sp>
        <p:nvSpPr>
          <p:cNvPr id="335" name="Google Shape;335;p58"/>
          <p:cNvSpPr txBox="1">
            <a:spLocks noGrp="1"/>
          </p:cNvSpPr>
          <p:nvPr>
            <p:ph type="title"/>
          </p:nvPr>
        </p:nvSpPr>
        <p:spPr>
          <a:xfrm>
            <a:off x="914400" y="457200"/>
            <a:ext cx="10363200" cy="1295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6" name="Google Shape;336;p58"/>
          <p:cNvSpPr>
            <a:spLocks noGrp="1"/>
          </p:cNvSpPr>
          <p:nvPr>
            <p:ph type="dgm" idx="2"/>
          </p:nvPr>
        </p:nvSpPr>
        <p:spPr>
          <a:xfrm>
            <a:off x="914400" y="1981200"/>
            <a:ext cx="10363200" cy="4038600"/>
          </a:xfrm>
          <a:prstGeom prst="rect">
            <a:avLst/>
          </a:prstGeom>
          <a:noFill/>
          <a:ln>
            <a:noFill/>
          </a:ln>
        </p:spPr>
        <p:txBody>
          <a:bodyPr spcFirstLastPara="1" wrap="square" lIns="91425" tIns="45700" rIns="91425" bIns="45700" anchor="t" anchorCtr="0">
            <a:noAutofit/>
          </a:bodyPr>
          <a:lstStyle>
            <a:lvl1pPr marR="0" lvl="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R="0" lvl="1"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R="0" lvl="4"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7" name="Google Shape;337;p58"/>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8" name="Google Shape;338;p58"/>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9" name="Google Shape;339;p58"/>
          <p:cNvSpPr>
            <a:spLocks noGrp="1"/>
          </p:cNvSpPr>
          <p:nvPr>
            <p:ph type="sldNum" idx="12"/>
          </p:nvPr>
        </p:nvSpPr>
        <p:spPr>
          <a:xfrm>
            <a:off x="11375717" y="5648960"/>
            <a:ext cx="7314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rgbClr val="FFFFFF"/>
                </a:solidFill>
                <a:latin typeface="Calibri"/>
                <a:ea typeface="Calibri"/>
                <a:cs typeface="Calibri"/>
                <a:sym typeface="Calibri"/>
              </a:defRPr>
            </a:lvl1pPr>
            <a:lvl2pPr marL="0" marR="0" lvl="1" indent="0" algn="ctr" rtl="0">
              <a:spcBef>
                <a:spcPts val="0"/>
              </a:spcBef>
              <a:buNone/>
              <a:defRPr sz="1800">
                <a:solidFill>
                  <a:srgbClr val="FFFFFF"/>
                </a:solidFill>
                <a:latin typeface="Calibri"/>
                <a:ea typeface="Calibri"/>
                <a:cs typeface="Calibri"/>
                <a:sym typeface="Calibri"/>
              </a:defRPr>
            </a:lvl2pPr>
            <a:lvl3pPr marL="0" marR="0" lvl="2" indent="0" algn="ctr" rtl="0">
              <a:spcBef>
                <a:spcPts val="0"/>
              </a:spcBef>
              <a:buNone/>
              <a:defRPr sz="1800">
                <a:solidFill>
                  <a:srgbClr val="FFFFFF"/>
                </a:solidFill>
                <a:latin typeface="Calibri"/>
                <a:ea typeface="Calibri"/>
                <a:cs typeface="Calibri"/>
                <a:sym typeface="Calibri"/>
              </a:defRPr>
            </a:lvl3pPr>
            <a:lvl4pPr marL="0" marR="0" lvl="3" indent="0" algn="ctr" rtl="0">
              <a:spcBef>
                <a:spcPts val="0"/>
              </a:spcBef>
              <a:buNone/>
              <a:defRPr sz="1800">
                <a:solidFill>
                  <a:srgbClr val="FFFFFF"/>
                </a:solidFill>
                <a:latin typeface="Calibri"/>
                <a:ea typeface="Calibri"/>
                <a:cs typeface="Calibri"/>
                <a:sym typeface="Calibri"/>
              </a:defRPr>
            </a:lvl4pPr>
            <a:lvl5pPr marL="0" marR="0" lvl="4" indent="0" algn="ctr" rtl="0">
              <a:spcBef>
                <a:spcPts val="0"/>
              </a:spcBef>
              <a:buNone/>
              <a:defRPr sz="1800">
                <a:solidFill>
                  <a:srgbClr val="FFFFFF"/>
                </a:solidFill>
                <a:latin typeface="Calibri"/>
                <a:ea typeface="Calibri"/>
                <a:cs typeface="Calibri"/>
                <a:sym typeface="Calibri"/>
              </a:defRPr>
            </a:lvl5pPr>
            <a:lvl6pPr marL="0" marR="0" lvl="5" indent="0" algn="ctr" rtl="0">
              <a:spcBef>
                <a:spcPts val="0"/>
              </a:spcBef>
              <a:buNone/>
              <a:defRPr sz="1800">
                <a:solidFill>
                  <a:srgbClr val="FFFFFF"/>
                </a:solidFill>
                <a:latin typeface="Calibri"/>
                <a:ea typeface="Calibri"/>
                <a:cs typeface="Calibri"/>
                <a:sym typeface="Calibri"/>
              </a:defRPr>
            </a:lvl6pPr>
            <a:lvl7pPr marL="0" marR="0" lvl="6" indent="0" algn="ctr" rtl="0">
              <a:spcBef>
                <a:spcPts val="0"/>
              </a:spcBef>
              <a:buNone/>
              <a:defRPr sz="1800">
                <a:solidFill>
                  <a:srgbClr val="FFFFFF"/>
                </a:solidFill>
                <a:latin typeface="Calibri"/>
                <a:ea typeface="Calibri"/>
                <a:cs typeface="Calibri"/>
                <a:sym typeface="Calibri"/>
              </a:defRPr>
            </a:lvl7pPr>
            <a:lvl8pPr marL="0" marR="0" lvl="7" indent="0" algn="ctr" rtl="0">
              <a:spcBef>
                <a:spcPts val="0"/>
              </a:spcBef>
              <a:buNone/>
              <a:defRPr sz="1800">
                <a:solidFill>
                  <a:srgbClr val="FFFFFF"/>
                </a:solidFill>
                <a:latin typeface="Calibri"/>
                <a:ea typeface="Calibri"/>
                <a:cs typeface="Calibri"/>
                <a:sym typeface="Calibri"/>
              </a:defRPr>
            </a:lvl8pPr>
            <a:lvl9pPr marL="0" marR="0" lvl="8" indent="0" algn="ctr" rtl="0">
              <a:spcBef>
                <a:spcPts val="0"/>
              </a:spcBef>
              <a:buNone/>
              <a:defRPr sz="18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342"/>
        <p:cNvGrpSpPr/>
        <p:nvPr/>
      </p:nvGrpSpPr>
      <p:grpSpPr>
        <a:xfrm>
          <a:off x="0" y="0"/>
          <a:ext cx="0" cy="0"/>
          <a:chOff x="0" y="0"/>
          <a:chExt cx="0" cy="0"/>
        </a:xfrm>
      </p:grpSpPr>
      <p:sp>
        <p:nvSpPr>
          <p:cNvPr id="343" name="Google Shape;343;p60"/>
          <p:cNvSpPr txBox="1">
            <a:spLocks noGrp="1"/>
          </p:cNvSpPr>
          <p:nvPr>
            <p:ph type="title"/>
          </p:nvPr>
        </p:nvSpPr>
        <p:spPr>
          <a:xfrm>
            <a:off x="914400" y="457200"/>
            <a:ext cx="10363200" cy="1295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60"/>
          <p:cNvSpPr txBox="1">
            <a:spLocks noGrp="1"/>
          </p:cNvSpPr>
          <p:nvPr>
            <p:ph type="body" idx="1"/>
          </p:nvPr>
        </p:nvSpPr>
        <p:spPr>
          <a:xfrm>
            <a:off x="914400" y="1981200"/>
            <a:ext cx="5079900" cy="4038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345" name="Google Shape;345;p60"/>
          <p:cNvSpPr>
            <a:spLocks noGrp="1"/>
          </p:cNvSpPr>
          <p:nvPr>
            <p:ph type="clipArt" idx="2"/>
          </p:nvPr>
        </p:nvSpPr>
        <p:spPr>
          <a:xfrm>
            <a:off x="6197600" y="1981200"/>
            <a:ext cx="5079900" cy="4038600"/>
          </a:xfrm>
          <a:prstGeom prst="rect">
            <a:avLst/>
          </a:prstGeom>
          <a:noFill/>
          <a:ln>
            <a:noFill/>
          </a:ln>
        </p:spPr>
        <p:txBody>
          <a:bodyPr spcFirstLastPara="1" wrap="square" lIns="91425" tIns="45700" rIns="91425" bIns="45700" anchor="t" anchorCtr="0">
            <a:noAutofit/>
          </a:bodyPr>
          <a:lstStyle>
            <a:lvl1pPr marR="0" lvl="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R="0" lvl="1"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R="0" lvl="4"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6" name="Google Shape;346;p60"/>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2"/>
                </a:solidFill>
                <a:latin typeface="Calibri"/>
                <a:ea typeface="Calibri"/>
                <a:cs typeface="Calibri"/>
                <a:sym typeface="Calibri"/>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7" name="Google Shape;347;p60"/>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8" name="Google Shape;348;p60"/>
          <p:cNvSpPr>
            <a:spLocks noGrp="1"/>
          </p:cNvSpPr>
          <p:nvPr>
            <p:ph type="sldNum" idx="12"/>
          </p:nvPr>
        </p:nvSpPr>
        <p:spPr>
          <a:xfrm>
            <a:off x="11375717" y="5648960"/>
            <a:ext cx="7314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sz="1800">
                <a:solidFill>
                  <a:srgbClr val="FFFFFF"/>
                </a:solidFill>
                <a:latin typeface="Calibri"/>
                <a:ea typeface="Calibri"/>
                <a:cs typeface="Calibri"/>
                <a:sym typeface="Calibri"/>
              </a:defRPr>
            </a:lvl1pPr>
            <a:lvl2pPr marL="0" lvl="1" indent="0" algn="ctr" rtl="0">
              <a:spcBef>
                <a:spcPts val="0"/>
              </a:spcBef>
              <a:buNone/>
              <a:defRPr sz="1800">
                <a:solidFill>
                  <a:srgbClr val="FFFFFF"/>
                </a:solidFill>
                <a:latin typeface="Calibri"/>
                <a:ea typeface="Calibri"/>
                <a:cs typeface="Calibri"/>
                <a:sym typeface="Calibri"/>
              </a:defRPr>
            </a:lvl2pPr>
            <a:lvl3pPr marL="0" lvl="2" indent="0" algn="ctr" rtl="0">
              <a:spcBef>
                <a:spcPts val="0"/>
              </a:spcBef>
              <a:buNone/>
              <a:defRPr sz="1800">
                <a:solidFill>
                  <a:srgbClr val="FFFFFF"/>
                </a:solidFill>
                <a:latin typeface="Calibri"/>
                <a:ea typeface="Calibri"/>
                <a:cs typeface="Calibri"/>
                <a:sym typeface="Calibri"/>
              </a:defRPr>
            </a:lvl3pPr>
            <a:lvl4pPr marL="0" lvl="3" indent="0" algn="ctr" rtl="0">
              <a:spcBef>
                <a:spcPts val="0"/>
              </a:spcBef>
              <a:buNone/>
              <a:defRPr sz="1800">
                <a:solidFill>
                  <a:srgbClr val="FFFFFF"/>
                </a:solidFill>
                <a:latin typeface="Calibri"/>
                <a:ea typeface="Calibri"/>
                <a:cs typeface="Calibri"/>
                <a:sym typeface="Calibri"/>
              </a:defRPr>
            </a:lvl4pPr>
            <a:lvl5pPr marL="0" lvl="4" indent="0" algn="ctr" rtl="0">
              <a:spcBef>
                <a:spcPts val="0"/>
              </a:spcBef>
              <a:buNone/>
              <a:defRPr sz="1800">
                <a:solidFill>
                  <a:srgbClr val="FFFFFF"/>
                </a:solidFill>
                <a:latin typeface="Calibri"/>
                <a:ea typeface="Calibri"/>
                <a:cs typeface="Calibri"/>
                <a:sym typeface="Calibri"/>
              </a:defRPr>
            </a:lvl5pPr>
            <a:lvl6pPr marL="0" lvl="5" indent="0" algn="ctr" rtl="0">
              <a:spcBef>
                <a:spcPts val="0"/>
              </a:spcBef>
              <a:buNone/>
              <a:defRPr sz="1800">
                <a:solidFill>
                  <a:srgbClr val="FFFFFF"/>
                </a:solidFill>
                <a:latin typeface="Calibri"/>
                <a:ea typeface="Calibri"/>
                <a:cs typeface="Calibri"/>
                <a:sym typeface="Calibri"/>
              </a:defRPr>
            </a:lvl6pPr>
            <a:lvl7pPr marL="0" lvl="6" indent="0" algn="ctr" rtl="0">
              <a:spcBef>
                <a:spcPts val="0"/>
              </a:spcBef>
              <a:buNone/>
              <a:defRPr sz="1800">
                <a:solidFill>
                  <a:srgbClr val="FFFFFF"/>
                </a:solidFill>
                <a:latin typeface="Calibri"/>
                <a:ea typeface="Calibri"/>
                <a:cs typeface="Calibri"/>
                <a:sym typeface="Calibri"/>
              </a:defRPr>
            </a:lvl7pPr>
            <a:lvl8pPr marL="0" lvl="7" indent="0" algn="ctr" rtl="0">
              <a:spcBef>
                <a:spcPts val="0"/>
              </a:spcBef>
              <a:buNone/>
              <a:defRPr sz="1800">
                <a:solidFill>
                  <a:srgbClr val="FFFFFF"/>
                </a:solidFill>
                <a:latin typeface="Calibri"/>
                <a:ea typeface="Calibri"/>
                <a:cs typeface="Calibri"/>
                <a:sym typeface="Calibri"/>
              </a:defRPr>
            </a:lvl8pPr>
            <a:lvl9pPr marL="0" lvl="8" indent="0" algn="ctr" rtl="0">
              <a:spcBef>
                <a:spcPts val="0"/>
              </a:spcBef>
              <a:buNone/>
              <a:defRPr sz="18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51"/>
        <p:cNvGrpSpPr/>
        <p:nvPr/>
      </p:nvGrpSpPr>
      <p:grpSpPr>
        <a:xfrm>
          <a:off x="0" y="0"/>
          <a:ext cx="0" cy="0"/>
          <a:chOff x="0" y="0"/>
          <a:chExt cx="0" cy="0"/>
        </a:xfrm>
      </p:grpSpPr>
      <p:sp>
        <p:nvSpPr>
          <p:cNvPr id="52" name="Google Shape;52;p8"/>
          <p:cNvSpPr txBox="1">
            <a:spLocks noGrp="1"/>
          </p:cNvSpPr>
          <p:nvPr>
            <p:ph type="ctrTitle"/>
          </p:nvPr>
        </p:nvSpPr>
        <p:spPr>
          <a:xfrm>
            <a:off x="1600200" y="2386744"/>
            <a:ext cx="8991600" cy="164580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rtl="0">
              <a:lnSpc>
                <a:spcPct val="90000"/>
              </a:lnSpc>
              <a:spcBef>
                <a:spcPts val="0"/>
              </a:spcBef>
              <a:spcAft>
                <a:spcPts val="0"/>
              </a:spcAft>
              <a:buClr>
                <a:srgbClr val="262626"/>
              </a:buClr>
              <a:buSzPts val="3800"/>
              <a:buFont typeface="Gill Sans"/>
              <a:buNone/>
              <a:defRPr sz="38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8"/>
          <p:cNvSpPr txBox="1">
            <a:spLocks noGrp="1"/>
          </p:cNvSpPr>
          <p:nvPr>
            <p:ph type="subTitle" idx="1"/>
          </p:nvPr>
        </p:nvSpPr>
        <p:spPr>
          <a:xfrm>
            <a:off x="2695194" y="4352544"/>
            <a:ext cx="6801600" cy="12399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2000"/>
              <a:buNone/>
              <a:defRPr sz="2000">
                <a:solidFill>
                  <a:srgbClr val="FEFEFE"/>
                </a:solidFill>
              </a:defRPr>
            </a:lvl1pPr>
            <a:lvl2pPr lvl="1" algn="ctr" rtl="0">
              <a:lnSpc>
                <a:spcPct val="100000"/>
              </a:lnSpc>
              <a:spcBef>
                <a:spcPts val="1000"/>
              </a:spcBef>
              <a:spcAft>
                <a:spcPts val="0"/>
              </a:spcAft>
              <a:buSzPts val="2000"/>
              <a:buNone/>
              <a:defRPr sz="20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sp>
        <p:nvSpPr>
          <p:cNvPr id="54" name="Google Shape;54;p8"/>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8"/>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1600200" y="2386744"/>
            <a:ext cx="8991600" cy="164580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rtl="0">
              <a:lnSpc>
                <a:spcPct val="90000"/>
              </a:lnSpc>
              <a:spcBef>
                <a:spcPts val="0"/>
              </a:spcBef>
              <a:spcAft>
                <a:spcPts val="0"/>
              </a:spcAft>
              <a:buClr>
                <a:srgbClr val="262626"/>
              </a:buClr>
              <a:buSzPts val="3800"/>
              <a:buFont typeface="Gill Sans"/>
              <a:buNone/>
              <a:defRPr sz="38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2695194" y="4352465"/>
            <a:ext cx="6801600" cy="1265100"/>
          </a:xfrm>
          <a:prstGeom prst="rect">
            <a:avLst/>
          </a:prstGeom>
          <a:noFill/>
          <a:ln>
            <a:noFill/>
          </a:ln>
        </p:spPr>
        <p:txBody>
          <a:bodyPr spcFirstLastPara="1" wrap="square" lIns="91425" tIns="45700" rIns="91425" bIns="45700" anchor="t" anchorCtr="1">
            <a:normAutofit/>
          </a:bodyPr>
          <a:lstStyle>
            <a:lvl1pPr marL="457200" lvl="0" indent="-228600" algn="l" rtl="0">
              <a:lnSpc>
                <a:spcPct val="100000"/>
              </a:lnSpc>
              <a:spcBef>
                <a:spcPts val="1000"/>
              </a:spcBef>
              <a:spcAft>
                <a:spcPts val="0"/>
              </a:spcAft>
              <a:buSzPts val="2000"/>
              <a:buNone/>
              <a:defRPr sz="2000">
                <a:solidFill>
                  <a:schemeClr val="lt1"/>
                </a:solidFill>
              </a:defRPr>
            </a:lvl1pPr>
            <a:lvl2pPr marL="914400" lvl="1" indent="-228600" algn="l" rtl="0">
              <a:lnSpc>
                <a:spcPct val="100000"/>
              </a:lnSpc>
              <a:spcBef>
                <a:spcPts val="1000"/>
              </a:spcBef>
              <a:spcAft>
                <a:spcPts val="0"/>
              </a:spcAft>
              <a:buSzPts val="2000"/>
              <a:buNone/>
              <a:defRPr sz="2000">
                <a:solidFill>
                  <a:schemeClr val="lt1"/>
                </a:solidFill>
              </a:defRPr>
            </a:lvl2pPr>
            <a:lvl3pPr marL="1371600" lvl="2" indent="-228600" algn="l" rtl="0">
              <a:lnSpc>
                <a:spcPct val="100000"/>
              </a:lnSpc>
              <a:spcBef>
                <a:spcPts val="1000"/>
              </a:spcBef>
              <a:spcAft>
                <a:spcPts val="0"/>
              </a:spcAft>
              <a:buSzPts val="1800"/>
              <a:buNone/>
              <a:defRPr sz="1800">
                <a:solidFill>
                  <a:schemeClr val="lt1"/>
                </a:solidFill>
              </a:defRPr>
            </a:lvl3pPr>
            <a:lvl4pPr marL="1828800" lvl="3" indent="-228600" algn="l" rtl="0">
              <a:lnSpc>
                <a:spcPct val="100000"/>
              </a:lnSpc>
              <a:spcBef>
                <a:spcPts val="1000"/>
              </a:spcBef>
              <a:spcAft>
                <a:spcPts val="0"/>
              </a:spcAft>
              <a:buSzPts val="1600"/>
              <a:buNone/>
              <a:defRPr sz="1600">
                <a:solidFill>
                  <a:schemeClr val="lt1"/>
                </a:solidFill>
              </a:defRPr>
            </a:lvl4pPr>
            <a:lvl5pPr marL="2286000" lvl="4" indent="-228600" algn="l" rtl="0">
              <a:lnSpc>
                <a:spcPct val="100000"/>
              </a:lnSpc>
              <a:spcBef>
                <a:spcPts val="1000"/>
              </a:spcBef>
              <a:spcAft>
                <a:spcPts val="0"/>
              </a:spcAft>
              <a:buSzPts val="1600"/>
              <a:buNone/>
              <a:defRPr sz="1600">
                <a:solidFill>
                  <a:schemeClr val="lt1"/>
                </a:solidFill>
              </a:defRPr>
            </a:lvl5pPr>
            <a:lvl6pPr marL="2743200" lvl="5" indent="-228600" algn="l" rtl="0">
              <a:lnSpc>
                <a:spcPct val="100000"/>
              </a:lnSpc>
              <a:spcBef>
                <a:spcPts val="1000"/>
              </a:spcBef>
              <a:spcAft>
                <a:spcPts val="0"/>
              </a:spcAft>
              <a:buSzPts val="1600"/>
              <a:buNone/>
              <a:defRPr sz="1600">
                <a:solidFill>
                  <a:schemeClr val="lt1"/>
                </a:solidFill>
              </a:defRPr>
            </a:lvl6pPr>
            <a:lvl7pPr marL="3200400" lvl="6" indent="-228600" algn="l" rtl="0">
              <a:lnSpc>
                <a:spcPct val="100000"/>
              </a:lnSpc>
              <a:spcBef>
                <a:spcPts val="1000"/>
              </a:spcBef>
              <a:spcAft>
                <a:spcPts val="0"/>
              </a:spcAft>
              <a:buSzPts val="1600"/>
              <a:buNone/>
              <a:defRPr sz="1600">
                <a:solidFill>
                  <a:schemeClr val="lt1"/>
                </a:solidFill>
              </a:defRPr>
            </a:lvl7pPr>
            <a:lvl8pPr marL="3657600" lvl="7" indent="-228600" algn="l" rtl="0">
              <a:lnSpc>
                <a:spcPct val="100000"/>
              </a:lnSpc>
              <a:spcBef>
                <a:spcPts val="1000"/>
              </a:spcBef>
              <a:spcAft>
                <a:spcPts val="0"/>
              </a:spcAft>
              <a:buSzPts val="1600"/>
              <a:buNone/>
              <a:defRPr sz="1600">
                <a:solidFill>
                  <a:schemeClr val="lt1"/>
                </a:solidFill>
              </a:defRPr>
            </a:lvl8pPr>
            <a:lvl9pPr marL="4114800" lvl="8" indent="-228600" algn="l" rtl="0">
              <a:lnSpc>
                <a:spcPct val="100000"/>
              </a:lnSpc>
              <a:spcBef>
                <a:spcPts val="1000"/>
              </a:spcBef>
              <a:spcAft>
                <a:spcPts val="0"/>
              </a:spcAft>
              <a:buSzPts val="1600"/>
              <a:buNone/>
              <a:defRPr sz="1600">
                <a:solidFill>
                  <a:schemeClr val="lt1"/>
                </a:solidFill>
              </a:defRPr>
            </a:lvl9pPr>
          </a:lstStyle>
          <a:p>
            <a:endParaRPr/>
          </a:p>
        </p:txBody>
      </p:sp>
      <p:sp>
        <p:nvSpPr>
          <p:cNvPr id="60" name="Google Shape;60;p9"/>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9"/>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10"/>
          <p:cNvSpPr txBox="1">
            <a:spLocks noGrp="1"/>
          </p:cNvSpPr>
          <p:nvPr>
            <p:ph type="body" idx="1"/>
          </p:nvPr>
        </p:nvSpPr>
        <p:spPr>
          <a:xfrm>
            <a:off x="1583436" y="2313433"/>
            <a:ext cx="4270200" cy="704100"/>
          </a:xfrm>
          <a:prstGeom prst="rect">
            <a:avLst/>
          </a:prstGeom>
          <a:noFill/>
          <a:ln>
            <a:noFill/>
          </a:ln>
        </p:spPr>
        <p:txBody>
          <a:bodyPr spcFirstLastPara="1" wrap="square" lIns="91425" tIns="45700" rIns="91425" bIns="45700" anchor="b" anchorCtr="1">
            <a:normAutofit/>
          </a:bodyPr>
          <a:lstStyle>
            <a:lvl1pPr marL="457200" lvl="0" indent="-228600" algn="ctr" rtl="0">
              <a:lnSpc>
                <a:spcPct val="100000"/>
              </a:lnSpc>
              <a:spcBef>
                <a:spcPts val="1000"/>
              </a:spcBef>
              <a:spcAft>
                <a:spcPts val="0"/>
              </a:spcAft>
              <a:buSzPts val="1900"/>
              <a:buNone/>
              <a:defRPr sz="1900" b="0" cap="none">
                <a:solidFill>
                  <a:srgbClr val="6B8890"/>
                </a:solidFill>
              </a:defRPr>
            </a:lvl1pPr>
            <a:lvl2pPr marL="914400" lvl="1" indent="-228600" algn="l" rtl="0">
              <a:lnSpc>
                <a:spcPct val="100000"/>
              </a:lnSpc>
              <a:spcBef>
                <a:spcPts val="1000"/>
              </a:spcBef>
              <a:spcAft>
                <a:spcPts val="0"/>
              </a:spcAft>
              <a:buSzPts val="1900"/>
              <a:buNone/>
              <a:defRPr sz="1900" b="1"/>
            </a:lvl2pPr>
            <a:lvl3pPr marL="1371600" lvl="2" indent="-228600" algn="l" rtl="0">
              <a:lnSpc>
                <a:spcPct val="100000"/>
              </a:lnSpc>
              <a:spcBef>
                <a:spcPts val="1000"/>
              </a:spcBef>
              <a:spcAft>
                <a:spcPts val="0"/>
              </a:spcAft>
              <a:buSzPts val="1800"/>
              <a:buNone/>
              <a:defRPr sz="1800" b="1"/>
            </a:lvl3pPr>
            <a:lvl4pPr marL="1828800" lvl="3" indent="-228600" algn="l" rtl="0">
              <a:lnSpc>
                <a:spcPct val="100000"/>
              </a:lnSpc>
              <a:spcBef>
                <a:spcPts val="1000"/>
              </a:spcBef>
              <a:spcAft>
                <a:spcPts val="0"/>
              </a:spcAft>
              <a:buSzPts val="1600"/>
              <a:buNone/>
              <a:defRPr sz="1600" b="1"/>
            </a:lvl4pPr>
            <a:lvl5pPr marL="2286000" lvl="4" indent="-228600" algn="l" rtl="0">
              <a:lnSpc>
                <a:spcPct val="100000"/>
              </a:lnSpc>
              <a:spcBef>
                <a:spcPts val="1000"/>
              </a:spcBef>
              <a:spcAft>
                <a:spcPts val="0"/>
              </a:spcAft>
              <a:buSzPts val="1600"/>
              <a:buNone/>
              <a:defRPr sz="1600" b="1"/>
            </a:lvl5pPr>
            <a:lvl6pPr marL="2743200" lvl="5" indent="-228600" algn="l" rtl="0">
              <a:lnSpc>
                <a:spcPct val="100000"/>
              </a:lnSpc>
              <a:spcBef>
                <a:spcPts val="1000"/>
              </a:spcBef>
              <a:spcAft>
                <a:spcPts val="0"/>
              </a:spcAft>
              <a:buSzPts val="1600"/>
              <a:buNone/>
              <a:defRPr sz="1600" b="1"/>
            </a:lvl6pPr>
            <a:lvl7pPr marL="3200400" lvl="6" indent="-228600" algn="l" rtl="0">
              <a:lnSpc>
                <a:spcPct val="100000"/>
              </a:lnSpc>
              <a:spcBef>
                <a:spcPts val="1000"/>
              </a:spcBef>
              <a:spcAft>
                <a:spcPts val="0"/>
              </a:spcAft>
              <a:buSzPts val="1600"/>
              <a:buNone/>
              <a:defRPr sz="1600" b="1"/>
            </a:lvl7pPr>
            <a:lvl8pPr marL="3657600" lvl="7" indent="-228600" algn="l" rtl="0">
              <a:lnSpc>
                <a:spcPct val="100000"/>
              </a:lnSpc>
              <a:spcBef>
                <a:spcPts val="1000"/>
              </a:spcBef>
              <a:spcAft>
                <a:spcPts val="0"/>
              </a:spcAft>
              <a:buSzPts val="1600"/>
              <a:buNone/>
              <a:defRPr sz="1600" b="1"/>
            </a:lvl8pPr>
            <a:lvl9pPr marL="4114800" lvl="8" indent="-228600" algn="l" rtl="0">
              <a:lnSpc>
                <a:spcPct val="100000"/>
              </a:lnSpc>
              <a:spcBef>
                <a:spcPts val="1000"/>
              </a:spcBef>
              <a:spcAft>
                <a:spcPts val="0"/>
              </a:spcAft>
              <a:buSzPts val="1600"/>
              <a:buNone/>
              <a:defRPr sz="1600" b="1"/>
            </a:lvl9pPr>
          </a:lstStyle>
          <a:p>
            <a:endParaRPr/>
          </a:p>
        </p:txBody>
      </p:sp>
      <p:sp>
        <p:nvSpPr>
          <p:cNvPr id="65" name="Google Shape;65;p10"/>
          <p:cNvSpPr txBox="1">
            <a:spLocks noGrp="1"/>
          </p:cNvSpPr>
          <p:nvPr>
            <p:ph type="body" idx="2"/>
          </p:nvPr>
        </p:nvSpPr>
        <p:spPr>
          <a:xfrm>
            <a:off x="1583436" y="3143250"/>
            <a:ext cx="4270200" cy="25968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66" name="Google Shape;66;p10"/>
          <p:cNvSpPr txBox="1">
            <a:spLocks noGrp="1"/>
          </p:cNvSpPr>
          <p:nvPr>
            <p:ph type="body" idx="3"/>
          </p:nvPr>
        </p:nvSpPr>
        <p:spPr>
          <a:xfrm>
            <a:off x="6338316" y="3143250"/>
            <a:ext cx="4253400" cy="25968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30200" algn="l" rtl="0">
              <a:lnSpc>
                <a:spcPct val="100000"/>
              </a:lnSpc>
              <a:spcBef>
                <a:spcPts val="1000"/>
              </a:spcBef>
              <a:spcAft>
                <a:spcPts val="0"/>
              </a:spcAft>
              <a:buSzPts val="16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67" name="Google Shape;67;p10"/>
          <p:cNvSpPr txBox="1">
            <a:spLocks noGrp="1"/>
          </p:cNvSpPr>
          <p:nvPr>
            <p:ph type="body" idx="4"/>
          </p:nvPr>
        </p:nvSpPr>
        <p:spPr>
          <a:xfrm>
            <a:off x="6338316" y="2313433"/>
            <a:ext cx="4270200" cy="704100"/>
          </a:xfrm>
          <a:prstGeom prst="rect">
            <a:avLst/>
          </a:prstGeom>
          <a:noFill/>
          <a:ln>
            <a:noFill/>
          </a:ln>
        </p:spPr>
        <p:txBody>
          <a:bodyPr spcFirstLastPara="1" wrap="square" lIns="91425" tIns="45700" rIns="91425" bIns="45700" anchor="b" anchorCtr="1">
            <a:normAutofit/>
          </a:bodyPr>
          <a:lstStyle>
            <a:lvl1pPr marL="457200" lvl="0" indent="-228600" algn="ctr" rtl="0">
              <a:lnSpc>
                <a:spcPct val="100000"/>
              </a:lnSpc>
              <a:spcBef>
                <a:spcPts val="1000"/>
              </a:spcBef>
              <a:spcAft>
                <a:spcPts val="0"/>
              </a:spcAft>
              <a:buSzPts val="1900"/>
              <a:buNone/>
              <a:defRPr sz="1900" b="0" cap="none">
                <a:solidFill>
                  <a:srgbClr val="6B8890"/>
                </a:solidFill>
              </a:defRPr>
            </a:lvl1pPr>
            <a:lvl2pPr marL="914400" lvl="1" indent="-228600" algn="l" rtl="0">
              <a:lnSpc>
                <a:spcPct val="100000"/>
              </a:lnSpc>
              <a:spcBef>
                <a:spcPts val="1000"/>
              </a:spcBef>
              <a:spcAft>
                <a:spcPts val="0"/>
              </a:spcAft>
              <a:buSzPts val="1900"/>
              <a:buNone/>
              <a:defRPr sz="1900" b="1"/>
            </a:lvl2pPr>
            <a:lvl3pPr marL="1371600" lvl="2" indent="-228600" algn="l" rtl="0">
              <a:lnSpc>
                <a:spcPct val="100000"/>
              </a:lnSpc>
              <a:spcBef>
                <a:spcPts val="1000"/>
              </a:spcBef>
              <a:spcAft>
                <a:spcPts val="0"/>
              </a:spcAft>
              <a:buSzPts val="1800"/>
              <a:buNone/>
              <a:defRPr sz="1800" b="1"/>
            </a:lvl3pPr>
            <a:lvl4pPr marL="1828800" lvl="3" indent="-228600" algn="l" rtl="0">
              <a:lnSpc>
                <a:spcPct val="100000"/>
              </a:lnSpc>
              <a:spcBef>
                <a:spcPts val="1000"/>
              </a:spcBef>
              <a:spcAft>
                <a:spcPts val="0"/>
              </a:spcAft>
              <a:buSzPts val="1600"/>
              <a:buNone/>
              <a:defRPr sz="1600" b="1"/>
            </a:lvl4pPr>
            <a:lvl5pPr marL="2286000" lvl="4" indent="-228600" algn="l" rtl="0">
              <a:lnSpc>
                <a:spcPct val="100000"/>
              </a:lnSpc>
              <a:spcBef>
                <a:spcPts val="1000"/>
              </a:spcBef>
              <a:spcAft>
                <a:spcPts val="0"/>
              </a:spcAft>
              <a:buSzPts val="1600"/>
              <a:buNone/>
              <a:defRPr sz="1600" b="1"/>
            </a:lvl5pPr>
            <a:lvl6pPr marL="2743200" lvl="5" indent="-228600" algn="l" rtl="0">
              <a:lnSpc>
                <a:spcPct val="100000"/>
              </a:lnSpc>
              <a:spcBef>
                <a:spcPts val="1000"/>
              </a:spcBef>
              <a:spcAft>
                <a:spcPts val="0"/>
              </a:spcAft>
              <a:buSzPts val="1600"/>
              <a:buNone/>
              <a:defRPr sz="1600" b="1"/>
            </a:lvl6pPr>
            <a:lvl7pPr marL="3200400" lvl="6" indent="-228600" algn="l" rtl="0">
              <a:lnSpc>
                <a:spcPct val="100000"/>
              </a:lnSpc>
              <a:spcBef>
                <a:spcPts val="1000"/>
              </a:spcBef>
              <a:spcAft>
                <a:spcPts val="0"/>
              </a:spcAft>
              <a:buSzPts val="1600"/>
              <a:buNone/>
              <a:defRPr sz="1600" b="1"/>
            </a:lvl7pPr>
            <a:lvl8pPr marL="3657600" lvl="7" indent="-228600" algn="l" rtl="0">
              <a:lnSpc>
                <a:spcPct val="100000"/>
              </a:lnSpc>
              <a:spcBef>
                <a:spcPts val="1000"/>
              </a:spcBef>
              <a:spcAft>
                <a:spcPts val="0"/>
              </a:spcAft>
              <a:buSzPts val="1600"/>
              <a:buNone/>
              <a:defRPr sz="1600" b="1"/>
            </a:lvl8pPr>
            <a:lvl9pPr marL="4114800" lvl="8" indent="-228600" algn="l" rtl="0">
              <a:lnSpc>
                <a:spcPct val="100000"/>
              </a:lnSpc>
              <a:spcBef>
                <a:spcPts val="1000"/>
              </a:spcBef>
              <a:spcAft>
                <a:spcPts val="0"/>
              </a:spcAft>
              <a:buSzPts val="1600"/>
              <a:buNone/>
              <a:defRPr sz="1600" b="1"/>
            </a:lvl9pPr>
          </a:lstStyle>
          <a:p>
            <a:endParaRPr/>
          </a:p>
        </p:txBody>
      </p:sp>
      <p:sp>
        <p:nvSpPr>
          <p:cNvPr id="68" name="Google Shape;68;p10"/>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0"/>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
        <p:nvSpPr>
          <p:cNvPr id="71" name="Google Shape;71;p10"/>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1"/>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1"/>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5.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231136" y="2638044"/>
            <a:ext cx="7729800" cy="31020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FEFEFE"/>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1"/>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1"/>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2231136" y="2638044"/>
            <a:ext cx="7729800" cy="31020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31" name="Google Shape;31;p4"/>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32" name="Google Shape;32;p4"/>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33" name="Google Shape;33;p4"/>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15600" y="521800"/>
            <a:ext cx="11360700" cy="8349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9pPr>
          </a:lstStyle>
          <a:p>
            <a:endParaRPr/>
          </a:p>
        </p:txBody>
      </p:sp>
      <p:sp>
        <p:nvSpPr>
          <p:cNvPr id="114" name="Google Shape;114;p1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Font typeface="Lato"/>
              <a:buChar char="●"/>
              <a:defRPr sz="2400">
                <a:solidFill>
                  <a:schemeClr val="dk2"/>
                </a:solidFill>
                <a:latin typeface="Lato"/>
                <a:ea typeface="Lato"/>
                <a:cs typeface="Lato"/>
                <a:sym typeface="Lato"/>
              </a:defRPr>
            </a:lvl1pPr>
            <a:lvl2pPr marL="914400" lvl="1" indent="-34925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2pPr>
            <a:lvl3pPr marL="1371600" lvl="2" indent="-34925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3pPr>
            <a:lvl4pPr marL="1828800" lvl="3" indent="-34925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4pPr>
            <a:lvl5pPr marL="2286000" lvl="4" indent="-34925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5pPr>
            <a:lvl6pPr marL="2743200" lvl="5" indent="-34925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6pPr>
            <a:lvl7pPr marL="3200400" lvl="6" indent="-34925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7pPr>
            <a:lvl8pPr marL="3657600" lvl="7" indent="-34925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8pPr>
            <a:lvl9pPr marL="4114800" lvl="8" indent="-349250" rtl="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9pPr>
          </a:lstStyle>
          <a:p>
            <a:endParaRPr/>
          </a:p>
        </p:txBody>
      </p:sp>
      <p:sp>
        <p:nvSpPr>
          <p:cNvPr id="115" name="Google Shape;115;p18"/>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latin typeface="Lato"/>
                <a:ea typeface="Lato"/>
                <a:cs typeface="Lato"/>
                <a:sym typeface="Lato"/>
              </a:defRPr>
            </a:lvl1pPr>
            <a:lvl2pPr lvl="1" algn="r" rtl="0">
              <a:buNone/>
              <a:defRPr sz="1300">
                <a:solidFill>
                  <a:schemeClr val="dk2"/>
                </a:solidFill>
                <a:latin typeface="Lato"/>
                <a:ea typeface="Lato"/>
                <a:cs typeface="Lato"/>
                <a:sym typeface="Lato"/>
              </a:defRPr>
            </a:lvl2pPr>
            <a:lvl3pPr lvl="2" algn="r" rtl="0">
              <a:buNone/>
              <a:defRPr sz="1300">
                <a:solidFill>
                  <a:schemeClr val="dk2"/>
                </a:solidFill>
                <a:latin typeface="Lato"/>
                <a:ea typeface="Lato"/>
                <a:cs typeface="Lato"/>
                <a:sym typeface="Lato"/>
              </a:defRPr>
            </a:lvl3pPr>
            <a:lvl4pPr lvl="3" algn="r" rtl="0">
              <a:buNone/>
              <a:defRPr sz="1300">
                <a:solidFill>
                  <a:schemeClr val="dk2"/>
                </a:solidFill>
                <a:latin typeface="Lato"/>
                <a:ea typeface="Lato"/>
                <a:cs typeface="Lato"/>
                <a:sym typeface="Lato"/>
              </a:defRPr>
            </a:lvl4pPr>
            <a:lvl5pPr lvl="4" algn="r" rtl="0">
              <a:buNone/>
              <a:defRPr sz="1300">
                <a:solidFill>
                  <a:schemeClr val="dk2"/>
                </a:solidFill>
                <a:latin typeface="Lato"/>
                <a:ea typeface="Lato"/>
                <a:cs typeface="Lato"/>
                <a:sym typeface="Lato"/>
              </a:defRPr>
            </a:lvl5pPr>
            <a:lvl6pPr lvl="5" algn="r" rtl="0">
              <a:buNone/>
              <a:defRPr sz="1300">
                <a:solidFill>
                  <a:schemeClr val="dk2"/>
                </a:solidFill>
                <a:latin typeface="Lato"/>
                <a:ea typeface="Lato"/>
                <a:cs typeface="Lato"/>
                <a:sym typeface="Lato"/>
              </a:defRPr>
            </a:lvl6pPr>
            <a:lvl7pPr lvl="6" algn="r" rtl="0">
              <a:buNone/>
              <a:defRPr sz="1300">
                <a:solidFill>
                  <a:schemeClr val="dk2"/>
                </a:solidFill>
                <a:latin typeface="Lato"/>
                <a:ea typeface="Lato"/>
                <a:cs typeface="Lato"/>
                <a:sym typeface="Lato"/>
              </a:defRPr>
            </a:lvl7pPr>
            <a:lvl8pPr lvl="7" algn="r" rtl="0">
              <a:buNone/>
              <a:defRPr sz="1300">
                <a:solidFill>
                  <a:schemeClr val="dk2"/>
                </a:solidFill>
                <a:latin typeface="Lato"/>
                <a:ea typeface="Lato"/>
                <a:cs typeface="Lato"/>
                <a:sym typeface="Lato"/>
              </a:defRPr>
            </a:lvl8pPr>
            <a:lvl9pPr lvl="8" algn="r" rtl="0">
              <a:buNone/>
              <a:defRPr sz="13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2231136" y="9646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0" name="Google Shape;170;p31"/>
          <p:cNvSpPr txBox="1">
            <a:spLocks noGrp="1"/>
          </p:cNvSpPr>
          <p:nvPr>
            <p:ph type="body" idx="1"/>
          </p:nvPr>
        </p:nvSpPr>
        <p:spPr>
          <a:xfrm>
            <a:off x="2231136" y="2638044"/>
            <a:ext cx="7729800" cy="31020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171" name="Google Shape;171;p31"/>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2" name="Google Shape;172;p31"/>
          <p:cNvSpPr txBox="1">
            <a:spLocks noGrp="1"/>
          </p:cNvSpPr>
          <p:nvPr>
            <p:ph type="ftr" idx="11"/>
          </p:nvPr>
        </p:nvSpPr>
        <p:spPr>
          <a:xfrm>
            <a:off x="1600200" y="6236208"/>
            <a:ext cx="5901300" cy="320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3" name="Google Shape;173;p31"/>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252"/>
        <p:cNvGrpSpPr/>
        <p:nvPr/>
      </p:nvGrpSpPr>
      <p:grpSpPr>
        <a:xfrm>
          <a:off x="0" y="0"/>
          <a:ext cx="0" cy="0"/>
          <a:chOff x="0" y="0"/>
          <a:chExt cx="0" cy="0"/>
        </a:xfrm>
      </p:grpSpPr>
      <p:sp>
        <p:nvSpPr>
          <p:cNvPr id="253" name="Google Shape;253;p45"/>
          <p:cNvSpPr txBox="1">
            <a:spLocks noGrp="1"/>
          </p:cNvSpPr>
          <p:nvPr>
            <p:ph type="title"/>
          </p:nvPr>
        </p:nvSpPr>
        <p:spPr>
          <a:xfrm>
            <a:off x="609600" y="274638"/>
            <a:ext cx="101601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4" name="Google Shape;254;p45"/>
          <p:cNvSpPr txBox="1">
            <a:spLocks noGrp="1"/>
          </p:cNvSpPr>
          <p:nvPr>
            <p:ph type="body" idx="1"/>
          </p:nvPr>
        </p:nvSpPr>
        <p:spPr>
          <a:xfrm>
            <a:off x="609600" y="1600200"/>
            <a:ext cx="10160100" cy="4800600"/>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5" name="Google Shape;255;p45"/>
          <p:cNvSpPr/>
          <p:nvPr/>
        </p:nvSpPr>
        <p:spPr>
          <a:xfrm>
            <a:off x="11277600" y="0"/>
            <a:ext cx="914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6" name="Google Shape;256;p45"/>
          <p:cNvSpPr/>
          <p:nvPr/>
        </p:nvSpPr>
        <p:spPr>
          <a:xfrm>
            <a:off x="11277600" y="5486400"/>
            <a:ext cx="9144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7" name="Google Shape;257;p45"/>
          <p:cNvSpPr>
            <a:spLocks noGrp="1"/>
          </p:cNvSpPr>
          <p:nvPr>
            <p:ph type="sldNum" idx="12"/>
          </p:nvPr>
        </p:nvSpPr>
        <p:spPr>
          <a:xfrm>
            <a:off x="11375717" y="5648960"/>
            <a:ext cx="7314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58" name="Google Shape;258;p45"/>
          <p:cNvSpPr txBox="1">
            <a:spLocks noGrp="1"/>
          </p:cNvSpPr>
          <p:nvPr>
            <p:ph type="ftr" idx="11"/>
          </p:nvPr>
        </p:nvSpPr>
        <p:spPr>
          <a:xfrm rot="-5400000">
            <a:off x="10510478" y="3987730"/>
            <a:ext cx="2367300" cy="4878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9" name="Google Shape;259;p45"/>
          <p:cNvSpPr txBox="1">
            <a:spLocks noGrp="1"/>
          </p:cNvSpPr>
          <p:nvPr>
            <p:ph type="dt" idx="10"/>
          </p:nvPr>
        </p:nvSpPr>
        <p:spPr>
          <a:xfrm rot="-5400000">
            <a:off x="10474928" y="1584899"/>
            <a:ext cx="2438400" cy="487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fuBmSbiVXo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www.pbiscaltac.org/" TargetMode="External"/><Relationship Id="rId3" Type="http://schemas.openxmlformats.org/officeDocument/2006/relationships/hyperlink" Target="http://flpbis.cbcs.usf.edu/" TargetMode="External"/><Relationship Id="rId7" Type="http://schemas.openxmlformats.org/officeDocument/2006/relationships/hyperlink" Target="http://www.basicfba.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midwestpbis.org/" TargetMode="External"/><Relationship Id="rId5" Type="http://schemas.openxmlformats.org/officeDocument/2006/relationships/hyperlink" Target="https://intensiveintervention.org/intensive-intervention-behavior-course" TargetMode="External"/><Relationship Id="rId4" Type="http://schemas.openxmlformats.org/officeDocument/2006/relationships/hyperlink" Target="http://neswpbs.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assets-global.website-files.com/5d3725188825e071f1670246/5e7e3999b3c8b85b50c80c6f_POSITIVE_GREETINGS_AT_THE_DOOR.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casel.s3.us-east-2.amazonaws.com/5-Minute-Chats-with-Students.pdf" TargetMode="External"/><Relationship Id="rId5" Type="http://schemas.openxmlformats.org/officeDocument/2006/relationships/hyperlink" Target="https://docs.google.com/forms/d/1ApCfgMRAdoU9dh627wlQ06_LEOWnVVGZeSXILVvDpYQ/edit" TargetMode="External"/><Relationship Id="rId4" Type="http://schemas.openxmlformats.org/officeDocument/2006/relationships/hyperlink" Target="https://moodmeterapp.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educationandbehavior.com/visual-schedule-for-autism-and-adhd/"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understood.org/articles/en/behavior-strategy-when-the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catlintucker.com/2016/04/design-your-own-digital-choice-board/"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ocrative.com"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hyperlink" Target="https://get.plickers.com/" TargetMode="External"/><Relationship Id="rId5" Type="http://schemas.openxmlformats.org/officeDocument/2006/relationships/hyperlink" Target="http://kahoot.com" TargetMode="External"/><Relationship Id="rId4" Type="http://schemas.openxmlformats.org/officeDocument/2006/relationships/hyperlink" Target="http://polleverywhere.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5.xml"/><Relationship Id="rId1" Type="http://schemas.openxmlformats.org/officeDocument/2006/relationships/slideLayout" Target="../slideLayouts/slideLayout42.xml"/><Relationship Id="rId4" Type="http://schemas.openxmlformats.org/officeDocument/2006/relationships/image" Target="../media/image38.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7.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8.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0.xml"/><Relationship Id="rId1" Type="http://schemas.openxmlformats.org/officeDocument/2006/relationships/slideLayout" Target="../slideLayouts/slideLayout8.xml"/><Relationship Id="rId5" Type="http://schemas.openxmlformats.org/officeDocument/2006/relationships/hyperlink" Target="mailto:rsilver@udel.edu" TargetMode="External"/><Relationship Id="rId4" Type="http://schemas.openxmlformats.org/officeDocument/2006/relationships/hyperlink" Target="mailto:robertsn@udel.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53"/>
        <p:cNvGrpSpPr/>
        <p:nvPr/>
      </p:nvGrpSpPr>
      <p:grpSpPr>
        <a:xfrm>
          <a:off x="0" y="0"/>
          <a:ext cx="0" cy="0"/>
          <a:chOff x="0" y="0"/>
          <a:chExt cx="0" cy="0"/>
        </a:xfrm>
      </p:grpSpPr>
      <p:sp>
        <p:nvSpPr>
          <p:cNvPr id="354" name="Google Shape;354;p61"/>
          <p:cNvSpPr txBox="1">
            <a:spLocks noGrp="1"/>
          </p:cNvSpPr>
          <p:nvPr>
            <p:ph type="ctrTitle"/>
          </p:nvPr>
        </p:nvSpPr>
        <p:spPr>
          <a:xfrm>
            <a:off x="5498590" y="988741"/>
            <a:ext cx="5888754" cy="4880518"/>
          </a:xfrm>
          <a:prstGeom prst="rect">
            <a:avLst/>
          </a:prstGeom>
          <a:noFill/>
          <a:ln>
            <a:noFill/>
          </a:ln>
        </p:spPr>
        <p:txBody>
          <a:bodyPr spcFirstLastPara="1" wrap="square" lIns="274300" tIns="182875" rIns="274300" bIns="182875" anchor="ctr" anchorCtr="1">
            <a:normAutofit/>
          </a:bodyPr>
          <a:lstStyle/>
          <a:p>
            <a:pPr marL="0" lvl="0" indent="0" algn="l" rtl="0">
              <a:lnSpc>
                <a:spcPct val="90000"/>
              </a:lnSpc>
              <a:spcBef>
                <a:spcPts val="0"/>
              </a:spcBef>
              <a:spcAft>
                <a:spcPts val="0"/>
              </a:spcAft>
              <a:buClr>
                <a:schemeClr val="lt1"/>
              </a:buClr>
              <a:buSzPts val="4800"/>
              <a:buFont typeface="Gill Sans"/>
              <a:buNone/>
            </a:pPr>
            <a:r>
              <a:rPr lang="en-US" sz="4800" b="1">
                <a:solidFill>
                  <a:schemeClr val="lt1"/>
                </a:solidFill>
              </a:rPr>
              <a:t>FBA AND BIP FOR EDUCATORS</a:t>
            </a:r>
            <a:endParaRPr sz="4800" b="1">
              <a:solidFill>
                <a:schemeClr val="lt1"/>
              </a:solidFill>
              <a:latin typeface="Calibri"/>
              <a:ea typeface="Calibri"/>
              <a:cs typeface="Calibri"/>
              <a:sym typeface="Calibri"/>
            </a:endParaRPr>
          </a:p>
        </p:txBody>
      </p:sp>
      <p:sp>
        <p:nvSpPr>
          <p:cNvPr id="355" name="Google Shape;355;p61"/>
          <p:cNvSpPr/>
          <p:nvPr/>
        </p:nvSpPr>
        <p:spPr>
          <a:xfrm>
            <a:off x="0" y="0"/>
            <a:ext cx="1438656" cy="6858000"/>
          </a:xfrm>
          <a:prstGeom prst="rect">
            <a:avLst/>
          </a:prstGeom>
          <a:solidFill>
            <a:schemeClr val="dk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2"/>
              </a:solidFill>
              <a:latin typeface="Gill Sans"/>
              <a:ea typeface="Gill Sans"/>
              <a:cs typeface="Gill Sans"/>
              <a:sym typeface="Gill Sans"/>
            </a:endParaRPr>
          </a:p>
        </p:txBody>
      </p:sp>
      <p:sp>
        <p:nvSpPr>
          <p:cNvPr id="356" name="Google Shape;356;p61"/>
          <p:cNvSpPr/>
          <p:nvPr/>
        </p:nvSpPr>
        <p:spPr>
          <a:xfrm>
            <a:off x="1438656" y="0"/>
            <a:ext cx="3215640" cy="6858000"/>
          </a:xfrm>
          <a:prstGeom prst="rect">
            <a:avLst/>
          </a:prstGeom>
          <a:solidFill>
            <a:srgbClr val="6B88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57" name="Google Shape;357;p61"/>
          <p:cNvSpPr txBox="1">
            <a:spLocks noGrp="1"/>
          </p:cNvSpPr>
          <p:nvPr>
            <p:ph type="subTitle" idx="1"/>
          </p:nvPr>
        </p:nvSpPr>
        <p:spPr>
          <a:xfrm>
            <a:off x="1867700" y="2007220"/>
            <a:ext cx="2357553" cy="284356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2000"/>
              <a:buNone/>
            </a:pPr>
            <a:r>
              <a:rPr lang="en-US">
                <a:solidFill>
                  <a:srgbClr val="FFFFFF"/>
                </a:solidFill>
                <a:latin typeface="Calibri"/>
                <a:ea typeface="Calibri"/>
                <a:cs typeface="Calibri"/>
                <a:sym typeface="Calibri"/>
              </a:rPr>
              <a:t>Niki Kendall and Rebecca Silver,</a:t>
            </a:r>
            <a:endParaRPr>
              <a:solidFill>
                <a:srgbClr val="FFFFFF"/>
              </a:solidFill>
              <a:latin typeface="Calibri"/>
              <a:ea typeface="Calibri"/>
              <a:cs typeface="Calibri"/>
              <a:sym typeface="Calibri"/>
            </a:endParaRPr>
          </a:p>
          <a:p>
            <a:pPr marL="0" lvl="0" indent="0" algn="r" rtl="0">
              <a:lnSpc>
                <a:spcPct val="100000"/>
              </a:lnSpc>
              <a:spcBef>
                <a:spcPts val="0"/>
              </a:spcBef>
              <a:spcAft>
                <a:spcPts val="0"/>
              </a:spcAft>
              <a:buSzPts val="2000"/>
              <a:buNone/>
            </a:pPr>
            <a:r>
              <a:rPr lang="en-US">
                <a:solidFill>
                  <a:srgbClr val="FFFFFF"/>
                </a:solidFill>
                <a:latin typeface="Calibri"/>
                <a:ea typeface="Calibri"/>
                <a:cs typeface="Calibri"/>
                <a:sym typeface="Calibri"/>
              </a:rPr>
              <a:t>Delaware PBS Project</a:t>
            </a:r>
            <a:endParaRPr/>
          </a:p>
          <a:p>
            <a:pPr marL="0" lvl="0" indent="0" algn="l" rtl="0">
              <a:lnSpc>
                <a:spcPct val="100000"/>
              </a:lnSpc>
              <a:spcBef>
                <a:spcPts val="1000"/>
              </a:spcBef>
              <a:spcAft>
                <a:spcPts val="0"/>
              </a:spcAft>
              <a:buSzPts val="2000"/>
              <a:buNone/>
            </a:pPr>
            <a:endParaRPr>
              <a:solidFill>
                <a:srgbClr val="FFFFFF"/>
              </a:solidFill>
            </a:endParaRPr>
          </a:p>
        </p:txBody>
      </p:sp>
      <p:sp>
        <p:nvSpPr>
          <p:cNvPr id="358" name="Google Shape;358;p61"/>
          <p:cNvSpPr txBox="1"/>
          <p:nvPr/>
        </p:nvSpPr>
        <p:spPr>
          <a:xfrm>
            <a:off x="2210812" y="2109195"/>
            <a:ext cx="7770376" cy="1469642"/>
          </a:xfrm>
          <a:prstGeom prst="rect">
            <a:avLst/>
          </a:prstGeom>
          <a:noFill/>
          <a:ln>
            <a:noFill/>
          </a:ln>
        </p:spPr>
        <p:txBody>
          <a:bodyPr spcFirstLastPara="1" wrap="square" lIns="91400" tIns="45700" rIns="91400" bIns="45700" anchor="ctr" anchorCtr="0">
            <a:normAutofit/>
          </a:bodyPr>
          <a:lstStyle/>
          <a:p>
            <a:pPr marL="0" marR="0" lvl="0" indent="0" algn="ctr" rtl="0">
              <a:spcBef>
                <a:spcPts val="0"/>
              </a:spcBef>
              <a:spcAft>
                <a:spcPts val="0"/>
              </a:spcAft>
              <a:buNone/>
            </a:pPr>
            <a:endParaRPr sz="4799" b="0" i="0" u="none" strike="noStrike" cap="none">
              <a:solidFill>
                <a:srgbClr val="FFFFFF"/>
              </a:solidFill>
              <a:latin typeface="Trebuchet MS"/>
              <a:ea typeface="Trebuchet MS"/>
              <a:cs typeface="Trebuchet MS"/>
              <a:sym typeface="Trebuchet MS"/>
            </a:endParaRPr>
          </a:p>
        </p:txBody>
      </p:sp>
      <p:sp>
        <p:nvSpPr>
          <p:cNvPr id="359" name="Google Shape;359;p61"/>
          <p:cNvSpPr txBox="1"/>
          <p:nvPr/>
        </p:nvSpPr>
        <p:spPr>
          <a:xfrm>
            <a:off x="2896435" y="3886081"/>
            <a:ext cx="6399133" cy="1752144"/>
          </a:xfrm>
          <a:prstGeom prst="rect">
            <a:avLst/>
          </a:prstGeom>
          <a:noFill/>
          <a:ln>
            <a:noFill/>
          </a:ln>
        </p:spPr>
        <p:txBody>
          <a:bodyPr spcFirstLastPara="1" wrap="square" lIns="91400" tIns="45700" rIns="91400" bIns="45700" anchor="t" anchorCtr="0">
            <a:normAutofit/>
          </a:bodyPr>
          <a:lstStyle/>
          <a:p>
            <a:pPr marL="0" marR="0" lvl="0" indent="0" algn="ctr" rtl="0">
              <a:spcBef>
                <a:spcPts val="0"/>
              </a:spcBef>
              <a:spcAft>
                <a:spcPts val="0"/>
              </a:spcAft>
              <a:buNone/>
            </a:pPr>
            <a:endParaRPr sz="2799"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0"/>
          <p:cNvSpPr txBox="1">
            <a:spLocks noGrp="1"/>
          </p:cNvSpPr>
          <p:nvPr>
            <p:ph type="title" idx="4294967295"/>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262626"/>
              </a:buClr>
              <a:buSzPct val="100000"/>
              <a:buFont typeface="Gill Sans"/>
              <a:buNone/>
            </a:pPr>
            <a:r>
              <a:rPr lang="en-US"/>
              <a:t>What increases the likelihood, if an other specific antecedent occurs, the concerning behavior will occur?</a:t>
            </a:r>
            <a:endParaRPr/>
          </a:p>
        </p:txBody>
      </p:sp>
      <p:graphicFrame>
        <p:nvGraphicFramePr>
          <p:cNvPr id="471" name="Google Shape;471;p70"/>
          <p:cNvGraphicFramePr/>
          <p:nvPr/>
        </p:nvGraphicFramePr>
        <p:xfrm>
          <a:off x="1467234" y="2228468"/>
          <a:ext cx="3000000" cy="3000000"/>
        </p:xfrm>
        <a:graphic>
          <a:graphicData uri="http://schemas.openxmlformats.org/drawingml/2006/table">
            <a:tbl>
              <a:tblPr firstRow="1" firstCol="1" bandRow="1">
                <a:noFill/>
                <a:tableStyleId>{60BC9D3B-D32A-4D53-A659-E5EDBF05DADC}</a:tableStyleId>
              </a:tblPr>
              <a:tblGrid>
                <a:gridCol w="2263950">
                  <a:extLst>
                    <a:ext uri="{9D8B030D-6E8A-4147-A177-3AD203B41FA5}">
                      <a16:colId xmlns:a16="http://schemas.microsoft.com/office/drawing/2014/main" val="20000"/>
                    </a:ext>
                  </a:extLst>
                </a:gridCol>
                <a:gridCol w="2263950">
                  <a:extLst>
                    <a:ext uri="{9D8B030D-6E8A-4147-A177-3AD203B41FA5}">
                      <a16:colId xmlns:a16="http://schemas.microsoft.com/office/drawing/2014/main" val="20001"/>
                    </a:ext>
                  </a:extLst>
                </a:gridCol>
                <a:gridCol w="2264675">
                  <a:extLst>
                    <a:ext uri="{9D8B030D-6E8A-4147-A177-3AD203B41FA5}">
                      <a16:colId xmlns:a16="http://schemas.microsoft.com/office/drawing/2014/main" val="20002"/>
                    </a:ext>
                  </a:extLst>
                </a:gridCol>
                <a:gridCol w="2264675">
                  <a:extLst>
                    <a:ext uri="{9D8B030D-6E8A-4147-A177-3AD203B41FA5}">
                      <a16:colId xmlns:a16="http://schemas.microsoft.com/office/drawing/2014/main" val="20003"/>
                    </a:ext>
                  </a:extLst>
                </a:gridCol>
              </a:tblGrid>
              <a:tr h="1050725">
                <a:tc>
                  <a:txBody>
                    <a:bodyPr/>
                    <a:lstStyle/>
                    <a:p>
                      <a:pPr marL="0" marR="0" lvl="0" indent="0" algn="ctr" rtl="0">
                        <a:lnSpc>
                          <a:spcPct val="107000"/>
                        </a:lnSpc>
                        <a:spcBef>
                          <a:spcPts val="0"/>
                        </a:spcBef>
                        <a:spcAft>
                          <a:spcPts val="0"/>
                        </a:spcAft>
                        <a:buNone/>
                      </a:pPr>
                      <a:r>
                        <a:rPr lang="en-US" sz="2800">
                          <a:latin typeface="Calibri"/>
                          <a:ea typeface="Calibri"/>
                          <a:cs typeface="Calibri"/>
                          <a:sym typeface="Calibri"/>
                        </a:rPr>
                        <a:t>Setting Event</a:t>
                      </a:r>
                      <a:endParaRPr sz="2800">
                        <a:latin typeface="Calibri"/>
                        <a:ea typeface="Calibri"/>
                        <a:cs typeface="Calibri"/>
                        <a:sym typeface="Calibri"/>
                      </a:endParaRPr>
                    </a:p>
                  </a:txBody>
                  <a:tcPr marL="68575" marR="68575" marT="0" marB="0">
                    <a:solidFill>
                      <a:srgbClr val="7030A0"/>
                    </a:solidFill>
                  </a:tcPr>
                </a:tc>
                <a:tc>
                  <a:txBody>
                    <a:bodyPr/>
                    <a:lstStyle/>
                    <a:p>
                      <a:pPr marL="0" marR="0" lvl="0" indent="0" algn="ctr" rtl="0">
                        <a:lnSpc>
                          <a:spcPct val="107000"/>
                        </a:lnSpc>
                        <a:spcBef>
                          <a:spcPts val="0"/>
                        </a:spcBef>
                        <a:spcAft>
                          <a:spcPts val="0"/>
                        </a:spcAft>
                        <a:buNone/>
                      </a:pPr>
                      <a:r>
                        <a:rPr lang="en-US" sz="2000"/>
                        <a:t> </a:t>
                      </a:r>
                      <a:r>
                        <a:rPr lang="en-US" sz="2000">
                          <a:solidFill>
                            <a:schemeClr val="lt1"/>
                          </a:solidFill>
                        </a:rPr>
                        <a:t>Antecedent</a:t>
                      </a:r>
                      <a:endParaRPr sz="2000"/>
                    </a:p>
                    <a:p>
                      <a:pPr marL="0" marR="0" lvl="0" indent="0" algn="ctr" rtl="0">
                        <a:lnSpc>
                          <a:spcPct val="107000"/>
                        </a:lnSpc>
                        <a:spcBef>
                          <a:spcPts val="0"/>
                        </a:spcBef>
                        <a:spcAft>
                          <a:spcPts val="0"/>
                        </a:spcAft>
                        <a:buNone/>
                      </a:pPr>
                      <a:r>
                        <a:rPr lang="en-US" sz="2000"/>
                        <a:t> </a:t>
                      </a:r>
                      <a:endParaRPr sz="20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2000"/>
                        <a:t>Behavior</a:t>
                      </a:r>
                      <a:endParaRPr sz="2000">
                        <a:latin typeface="Calibri"/>
                        <a:ea typeface="Calibri"/>
                        <a:cs typeface="Calibri"/>
                        <a:sym typeface="Calibri"/>
                      </a:endParaRPr>
                    </a:p>
                  </a:txBody>
                  <a:tcPr marL="68575" marR="68575" marT="0" marB="0">
                    <a:solidFill>
                      <a:srgbClr val="00B0F0"/>
                    </a:solidFill>
                  </a:tcPr>
                </a:tc>
                <a:tc>
                  <a:txBody>
                    <a:bodyPr/>
                    <a:lstStyle/>
                    <a:p>
                      <a:pPr marL="0" marR="0" lvl="0" indent="0" algn="ctr" rtl="0">
                        <a:lnSpc>
                          <a:spcPct val="107000"/>
                        </a:lnSpc>
                        <a:spcBef>
                          <a:spcPts val="0"/>
                        </a:spcBef>
                        <a:spcAft>
                          <a:spcPts val="0"/>
                        </a:spcAft>
                        <a:buNone/>
                      </a:pPr>
                      <a:r>
                        <a:rPr lang="en-US" sz="2000"/>
                        <a:t>Consequence</a:t>
                      </a:r>
                      <a:endParaRPr sz="2000">
                        <a:latin typeface="Calibri"/>
                        <a:ea typeface="Calibri"/>
                        <a:cs typeface="Calibri"/>
                        <a:sym typeface="Calibri"/>
                      </a:endParaRPr>
                    </a:p>
                  </a:txBody>
                  <a:tcPr marL="68575" marR="68575" marT="0" marB="0">
                    <a:solidFill>
                      <a:srgbClr val="FF0066"/>
                    </a:solidFill>
                  </a:tcPr>
                </a:tc>
                <a:extLst>
                  <a:ext uri="{0D108BD9-81ED-4DB2-BD59-A6C34878D82A}">
                    <a16:rowId xmlns:a16="http://schemas.microsoft.com/office/drawing/2014/main" val="10000"/>
                  </a:ext>
                </a:extLst>
              </a:tr>
              <a:tr h="7923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D8D5D0"/>
                    </a:solid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D8D5D0"/>
                    </a:solid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E8E4DC"/>
                    </a:solid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EAECE5"/>
                    </a:solidFill>
                  </a:tcPr>
                </a:tc>
                <a:extLst>
                  <a:ext uri="{0D108BD9-81ED-4DB2-BD59-A6C34878D82A}">
                    <a16:rowId xmlns:a16="http://schemas.microsoft.com/office/drawing/2014/main" val="10001"/>
                  </a:ext>
                </a:extLst>
              </a:tr>
            </a:tbl>
          </a:graphicData>
        </a:graphic>
      </p:graphicFrame>
      <p:sp>
        <p:nvSpPr>
          <p:cNvPr id="472" name="Google Shape;472;p70"/>
          <p:cNvSpPr/>
          <p:nvPr/>
        </p:nvSpPr>
        <p:spPr>
          <a:xfrm>
            <a:off x="2337801" y="4762269"/>
            <a:ext cx="570895" cy="687009"/>
          </a:xfrm>
          <a:prstGeom prst="upArrow">
            <a:avLst>
              <a:gd name="adj1" fmla="val 50000"/>
              <a:gd name="adj2" fmla="val 50000"/>
            </a:avLst>
          </a:prstGeom>
          <a:solidFill>
            <a:srgbClr val="002060"/>
          </a:solidFill>
          <a:ln w="12700" cap="flat" cmpd="sng">
            <a:solidFill>
              <a:srgbClr val="B376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Corbel"/>
              <a:ea typeface="Corbel"/>
              <a:cs typeface="Corbel"/>
              <a:sym typeface="Corbel"/>
            </a:endParaRPr>
          </a:p>
        </p:txBody>
      </p:sp>
      <p:sp>
        <p:nvSpPr>
          <p:cNvPr id="473" name="Google Shape;473;p70"/>
          <p:cNvSpPr/>
          <p:nvPr/>
        </p:nvSpPr>
        <p:spPr>
          <a:xfrm>
            <a:off x="770981" y="5449278"/>
            <a:ext cx="1006948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Corbel"/>
              <a:buNone/>
            </a:pPr>
            <a:r>
              <a:rPr lang="en-US" sz="5400" b="0" i="0" u="none" strike="noStrike" cap="none">
                <a:solidFill>
                  <a:srgbClr val="000000"/>
                </a:solidFill>
                <a:latin typeface="Corbel"/>
                <a:ea typeface="Corbel"/>
                <a:cs typeface="Corbel"/>
                <a:sym typeface="Corbel"/>
              </a:rPr>
              <a:t>This is known as the Setting Event</a:t>
            </a:r>
            <a:endParaRPr/>
          </a:p>
        </p:txBody>
      </p:sp>
      <p:sp>
        <p:nvSpPr>
          <p:cNvPr id="474" name="Google Shape;474;p70"/>
          <p:cNvSpPr txBox="1"/>
          <p:nvPr/>
        </p:nvSpPr>
        <p:spPr>
          <a:xfrm>
            <a:off x="10446541" y="6187942"/>
            <a:ext cx="163901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orbel"/>
              <a:buNone/>
            </a:pPr>
            <a:r>
              <a:rPr lang="en-US" sz="1800" b="0" i="0" u="none" strike="noStrike" cap="none">
                <a:solidFill>
                  <a:srgbClr val="000000"/>
                </a:solidFill>
                <a:latin typeface="Corbel"/>
                <a:ea typeface="Corbel"/>
                <a:cs typeface="Corbel"/>
                <a:sym typeface="Corbel"/>
              </a:rPr>
              <a:t>Riffel, 2017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1"/>
          <p:cNvSpPr txBox="1">
            <a:spLocks noGrp="1"/>
          </p:cNvSpPr>
          <p:nvPr>
            <p:ph type="title" idx="4294967295"/>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What reinforces the behavior (increases its future probability) under similar circumstances?</a:t>
            </a:r>
            <a:endParaRPr/>
          </a:p>
        </p:txBody>
      </p:sp>
      <p:graphicFrame>
        <p:nvGraphicFramePr>
          <p:cNvPr id="480" name="Google Shape;480;p71"/>
          <p:cNvGraphicFramePr/>
          <p:nvPr/>
        </p:nvGraphicFramePr>
        <p:xfrm>
          <a:off x="1141413" y="2249488"/>
          <a:ext cx="3000000" cy="3000000"/>
        </p:xfrm>
        <a:graphic>
          <a:graphicData uri="http://schemas.openxmlformats.org/drawingml/2006/table">
            <a:tbl>
              <a:tblPr firstRow="1" firstCol="1" bandRow="1">
                <a:noFill/>
                <a:tableStyleId>{60BC9D3B-D32A-4D53-A659-E5EDBF05DADC}</a:tableStyleId>
              </a:tblPr>
              <a:tblGrid>
                <a:gridCol w="3018450">
                  <a:extLst>
                    <a:ext uri="{9D8B030D-6E8A-4147-A177-3AD203B41FA5}">
                      <a16:colId xmlns:a16="http://schemas.microsoft.com/office/drawing/2014/main" val="20000"/>
                    </a:ext>
                  </a:extLst>
                </a:gridCol>
                <a:gridCol w="3019425">
                  <a:extLst>
                    <a:ext uri="{9D8B030D-6E8A-4147-A177-3AD203B41FA5}">
                      <a16:colId xmlns:a16="http://schemas.microsoft.com/office/drawing/2014/main" val="20001"/>
                    </a:ext>
                  </a:extLst>
                </a:gridCol>
                <a:gridCol w="3019425">
                  <a:extLst>
                    <a:ext uri="{9D8B030D-6E8A-4147-A177-3AD203B41FA5}">
                      <a16:colId xmlns:a16="http://schemas.microsoft.com/office/drawing/2014/main" val="20002"/>
                    </a:ext>
                  </a:extLst>
                </a:gridCol>
              </a:tblGrid>
              <a:tr h="1050725">
                <a:tc>
                  <a:txBody>
                    <a:bodyPr/>
                    <a:lstStyle/>
                    <a:p>
                      <a:pPr marL="0" marR="0" lvl="0" indent="0" algn="ctr" rtl="0">
                        <a:lnSpc>
                          <a:spcPct val="107000"/>
                        </a:lnSpc>
                        <a:spcBef>
                          <a:spcPts val="0"/>
                        </a:spcBef>
                        <a:spcAft>
                          <a:spcPts val="0"/>
                        </a:spcAft>
                        <a:buNone/>
                      </a:pPr>
                      <a:r>
                        <a:rPr lang="en-US" sz="2000"/>
                        <a:t> </a:t>
                      </a:r>
                      <a:endParaRPr/>
                    </a:p>
                    <a:p>
                      <a:pPr marL="0" marR="0" lvl="0" indent="0" algn="ctr" rtl="0">
                        <a:lnSpc>
                          <a:spcPct val="107000"/>
                        </a:lnSpc>
                        <a:spcBef>
                          <a:spcPts val="0"/>
                        </a:spcBef>
                        <a:spcAft>
                          <a:spcPts val="0"/>
                        </a:spcAft>
                        <a:buNone/>
                      </a:pPr>
                      <a:r>
                        <a:rPr lang="en-US" sz="2000"/>
                        <a:t> </a:t>
                      </a:r>
                      <a:endParaRPr/>
                    </a:p>
                    <a:p>
                      <a:pPr marL="0" marR="0" lvl="0" indent="0" algn="ctr" rtl="0">
                        <a:lnSpc>
                          <a:spcPct val="107000"/>
                        </a:lnSpc>
                        <a:spcBef>
                          <a:spcPts val="0"/>
                        </a:spcBef>
                        <a:spcAft>
                          <a:spcPts val="0"/>
                        </a:spcAft>
                        <a:buNone/>
                      </a:pPr>
                      <a:r>
                        <a:rPr lang="en-US" sz="1800">
                          <a:solidFill>
                            <a:schemeClr val="lt1"/>
                          </a:solidFill>
                        </a:rPr>
                        <a:t>Antecedent</a:t>
                      </a:r>
                      <a:endParaRPr sz="2000"/>
                    </a:p>
                    <a:p>
                      <a:pPr marL="0" marR="0" lvl="0" indent="0" algn="ctr" rtl="0">
                        <a:lnSpc>
                          <a:spcPct val="107000"/>
                        </a:lnSpc>
                        <a:spcBef>
                          <a:spcPts val="0"/>
                        </a:spcBef>
                        <a:spcAft>
                          <a:spcPts val="0"/>
                        </a:spcAft>
                        <a:buNone/>
                      </a:pPr>
                      <a:r>
                        <a:rPr lang="en-US" sz="2000"/>
                        <a:t> </a:t>
                      </a:r>
                      <a:endParaRPr sz="20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endParaRPr sz="3600"/>
                    </a:p>
                    <a:p>
                      <a:pPr marL="0" marR="0" lvl="0" indent="0" algn="ctr" rtl="0">
                        <a:lnSpc>
                          <a:spcPct val="107000"/>
                        </a:lnSpc>
                        <a:spcBef>
                          <a:spcPts val="0"/>
                        </a:spcBef>
                        <a:spcAft>
                          <a:spcPts val="0"/>
                        </a:spcAft>
                        <a:buNone/>
                      </a:pPr>
                      <a:r>
                        <a:rPr lang="en-US" sz="2000"/>
                        <a:t>Behavior</a:t>
                      </a:r>
                      <a:endParaRPr sz="2000">
                        <a:latin typeface="Calibri"/>
                        <a:ea typeface="Calibri"/>
                        <a:cs typeface="Calibri"/>
                        <a:sym typeface="Calibri"/>
                      </a:endParaRPr>
                    </a:p>
                  </a:txBody>
                  <a:tcPr marL="68575" marR="68575" marT="0" marB="0">
                    <a:solidFill>
                      <a:srgbClr val="00B0F0"/>
                    </a:solidFill>
                  </a:tcPr>
                </a:tc>
                <a:tc>
                  <a:txBody>
                    <a:bodyPr/>
                    <a:lstStyle/>
                    <a:p>
                      <a:pPr marL="0" marR="0" lvl="0" indent="0" algn="ctr" rtl="0">
                        <a:lnSpc>
                          <a:spcPct val="107000"/>
                        </a:lnSpc>
                        <a:spcBef>
                          <a:spcPts val="0"/>
                        </a:spcBef>
                        <a:spcAft>
                          <a:spcPts val="0"/>
                        </a:spcAft>
                        <a:buNone/>
                      </a:pPr>
                      <a:endParaRPr sz="3200"/>
                    </a:p>
                    <a:p>
                      <a:pPr marL="0" marR="0" lvl="0" indent="0" algn="ctr" rtl="0">
                        <a:lnSpc>
                          <a:spcPct val="107000"/>
                        </a:lnSpc>
                        <a:spcBef>
                          <a:spcPts val="0"/>
                        </a:spcBef>
                        <a:spcAft>
                          <a:spcPts val="0"/>
                        </a:spcAft>
                        <a:buNone/>
                      </a:pPr>
                      <a:r>
                        <a:rPr lang="en-US" sz="3200"/>
                        <a:t>Consequence</a:t>
                      </a:r>
                      <a:endParaRPr sz="3200">
                        <a:latin typeface="Calibri"/>
                        <a:ea typeface="Calibri"/>
                        <a:cs typeface="Calibri"/>
                        <a:sym typeface="Calibri"/>
                      </a:endParaRPr>
                    </a:p>
                  </a:txBody>
                  <a:tcPr marL="68575" marR="68575" marT="0" marB="0">
                    <a:solidFill>
                      <a:srgbClr val="FF0066"/>
                    </a:solidFill>
                  </a:tcPr>
                </a:tc>
                <a:extLst>
                  <a:ext uri="{0D108BD9-81ED-4DB2-BD59-A6C34878D82A}">
                    <a16:rowId xmlns:a16="http://schemas.microsoft.com/office/drawing/2014/main" val="10000"/>
                  </a:ext>
                </a:extLst>
              </a:tr>
              <a:tr h="7923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D8D5D0"/>
                    </a:solid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E8E4DC"/>
                    </a:solid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EAECE5"/>
                    </a:solidFill>
                  </a:tcPr>
                </a:tc>
                <a:extLst>
                  <a:ext uri="{0D108BD9-81ED-4DB2-BD59-A6C34878D82A}">
                    <a16:rowId xmlns:a16="http://schemas.microsoft.com/office/drawing/2014/main" val="10001"/>
                  </a:ext>
                </a:extLst>
              </a:tr>
            </a:tbl>
          </a:graphicData>
        </a:graphic>
      </p:graphicFrame>
      <p:sp>
        <p:nvSpPr>
          <p:cNvPr id="481" name="Google Shape;481;p71"/>
          <p:cNvSpPr/>
          <p:nvPr/>
        </p:nvSpPr>
        <p:spPr>
          <a:xfrm>
            <a:off x="8265635" y="4914670"/>
            <a:ext cx="570895" cy="687009"/>
          </a:xfrm>
          <a:prstGeom prst="upArrow">
            <a:avLst>
              <a:gd name="adj1" fmla="val 50000"/>
              <a:gd name="adj2" fmla="val 50000"/>
            </a:avLst>
          </a:prstGeom>
          <a:solidFill>
            <a:srgbClr val="002060"/>
          </a:solidFill>
          <a:ln w="12700" cap="flat" cmpd="sng">
            <a:solidFill>
              <a:srgbClr val="B376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Corbel"/>
              <a:ea typeface="Corbel"/>
              <a:cs typeface="Corbel"/>
              <a:sym typeface="Corbel"/>
            </a:endParaRPr>
          </a:p>
        </p:txBody>
      </p:sp>
      <p:sp>
        <p:nvSpPr>
          <p:cNvPr id="482" name="Google Shape;482;p71"/>
          <p:cNvSpPr/>
          <p:nvPr/>
        </p:nvSpPr>
        <p:spPr>
          <a:xfrm>
            <a:off x="797685" y="5449278"/>
            <a:ext cx="1001607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Corbel"/>
              <a:buNone/>
            </a:pPr>
            <a:r>
              <a:rPr lang="en-US" sz="5400" b="0" i="0" u="none" strike="noStrike" cap="none">
                <a:solidFill>
                  <a:srgbClr val="000000"/>
                </a:solidFill>
                <a:latin typeface="Corbel"/>
                <a:ea typeface="Corbel"/>
                <a:cs typeface="Corbel"/>
                <a:sym typeface="Corbel"/>
              </a:rPr>
              <a:t>This is known as the Consequence.</a:t>
            </a:r>
            <a:endParaRPr/>
          </a:p>
        </p:txBody>
      </p:sp>
      <p:sp>
        <p:nvSpPr>
          <p:cNvPr id="483" name="Google Shape;483;p71"/>
          <p:cNvSpPr txBox="1"/>
          <p:nvPr/>
        </p:nvSpPr>
        <p:spPr>
          <a:xfrm>
            <a:off x="10420661" y="6187942"/>
            <a:ext cx="163901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orbel"/>
              <a:buNone/>
            </a:pPr>
            <a:r>
              <a:rPr lang="en-US" sz="1800" b="0" i="0" u="none" strike="noStrike" cap="none">
                <a:solidFill>
                  <a:srgbClr val="000000"/>
                </a:solidFill>
                <a:latin typeface="Corbel"/>
                <a:ea typeface="Corbel"/>
                <a:cs typeface="Corbel"/>
                <a:sym typeface="Corbel"/>
              </a:rPr>
              <a:t>Riffel, 2017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2"/>
          <p:cNvSpPr txBox="1">
            <a:spLocks noGrp="1"/>
          </p:cNvSpPr>
          <p:nvPr>
            <p:ph type="title" idx="4294967295"/>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As a result, what does the student escape/avoid or gain?</a:t>
            </a:r>
            <a:endParaRPr/>
          </a:p>
        </p:txBody>
      </p:sp>
      <p:graphicFrame>
        <p:nvGraphicFramePr>
          <p:cNvPr id="489" name="Google Shape;489;p72"/>
          <p:cNvGraphicFramePr/>
          <p:nvPr/>
        </p:nvGraphicFramePr>
        <p:xfrm>
          <a:off x="1141413" y="2249488"/>
          <a:ext cx="3000000" cy="3000000"/>
        </p:xfrm>
        <a:graphic>
          <a:graphicData uri="http://schemas.openxmlformats.org/drawingml/2006/table">
            <a:tbl>
              <a:tblPr firstRow="1" firstCol="1" bandRow="1">
                <a:noFill/>
                <a:tableStyleId>{60BC9D3B-D32A-4D53-A659-E5EDBF05DADC}</a:tableStyleId>
              </a:tblPr>
              <a:tblGrid>
                <a:gridCol w="3018450">
                  <a:extLst>
                    <a:ext uri="{9D8B030D-6E8A-4147-A177-3AD203B41FA5}">
                      <a16:colId xmlns:a16="http://schemas.microsoft.com/office/drawing/2014/main" val="20000"/>
                    </a:ext>
                  </a:extLst>
                </a:gridCol>
                <a:gridCol w="3019425">
                  <a:extLst>
                    <a:ext uri="{9D8B030D-6E8A-4147-A177-3AD203B41FA5}">
                      <a16:colId xmlns:a16="http://schemas.microsoft.com/office/drawing/2014/main" val="20001"/>
                    </a:ext>
                  </a:extLst>
                </a:gridCol>
                <a:gridCol w="3019425">
                  <a:extLst>
                    <a:ext uri="{9D8B030D-6E8A-4147-A177-3AD203B41FA5}">
                      <a16:colId xmlns:a16="http://schemas.microsoft.com/office/drawing/2014/main" val="20002"/>
                    </a:ext>
                  </a:extLst>
                </a:gridCol>
              </a:tblGrid>
              <a:tr h="1050725">
                <a:tc>
                  <a:txBody>
                    <a:bodyPr/>
                    <a:lstStyle/>
                    <a:p>
                      <a:pPr marL="0" marR="0" lvl="0" indent="0" algn="ctr" rtl="0">
                        <a:lnSpc>
                          <a:spcPct val="107000"/>
                        </a:lnSpc>
                        <a:spcBef>
                          <a:spcPts val="0"/>
                        </a:spcBef>
                        <a:spcAft>
                          <a:spcPts val="0"/>
                        </a:spcAft>
                        <a:buNone/>
                      </a:pPr>
                      <a:r>
                        <a:rPr lang="en-US" sz="2000"/>
                        <a:t> </a:t>
                      </a:r>
                      <a:endParaRPr/>
                    </a:p>
                    <a:p>
                      <a:pPr marL="0" marR="0" lvl="0" indent="0" algn="ctr" rtl="0">
                        <a:lnSpc>
                          <a:spcPct val="107000"/>
                        </a:lnSpc>
                        <a:spcBef>
                          <a:spcPts val="0"/>
                        </a:spcBef>
                        <a:spcAft>
                          <a:spcPts val="0"/>
                        </a:spcAft>
                        <a:buNone/>
                      </a:pPr>
                      <a:r>
                        <a:rPr lang="en-US" sz="2000"/>
                        <a:t> </a:t>
                      </a:r>
                      <a:endParaRPr/>
                    </a:p>
                    <a:p>
                      <a:pPr marL="0" marR="0" lvl="0" indent="0" algn="ctr" rtl="0">
                        <a:lnSpc>
                          <a:spcPct val="107000"/>
                        </a:lnSpc>
                        <a:spcBef>
                          <a:spcPts val="0"/>
                        </a:spcBef>
                        <a:spcAft>
                          <a:spcPts val="0"/>
                        </a:spcAft>
                        <a:buNone/>
                      </a:pPr>
                      <a:r>
                        <a:rPr lang="en-US" sz="1800">
                          <a:solidFill>
                            <a:schemeClr val="lt1"/>
                          </a:solidFill>
                        </a:rPr>
                        <a:t>Antecedent</a:t>
                      </a:r>
                      <a:endParaRPr sz="2000"/>
                    </a:p>
                    <a:p>
                      <a:pPr marL="0" marR="0" lvl="0" indent="0" algn="ctr" rtl="0">
                        <a:lnSpc>
                          <a:spcPct val="107000"/>
                        </a:lnSpc>
                        <a:spcBef>
                          <a:spcPts val="0"/>
                        </a:spcBef>
                        <a:spcAft>
                          <a:spcPts val="0"/>
                        </a:spcAft>
                        <a:buNone/>
                      </a:pPr>
                      <a:r>
                        <a:rPr lang="en-US" sz="2000"/>
                        <a:t> </a:t>
                      </a:r>
                      <a:endParaRPr sz="20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endParaRPr sz="3600"/>
                    </a:p>
                    <a:p>
                      <a:pPr marL="0" marR="0" lvl="0" indent="0" algn="ctr" rtl="0">
                        <a:lnSpc>
                          <a:spcPct val="107000"/>
                        </a:lnSpc>
                        <a:spcBef>
                          <a:spcPts val="0"/>
                        </a:spcBef>
                        <a:spcAft>
                          <a:spcPts val="0"/>
                        </a:spcAft>
                        <a:buNone/>
                      </a:pPr>
                      <a:r>
                        <a:rPr lang="en-US" sz="2000"/>
                        <a:t>Behavior</a:t>
                      </a:r>
                      <a:endParaRPr sz="2000">
                        <a:latin typeface="Calibri"/>
                        <a:ea typeface="Calibri"/>
                        <a:cs typeface="Calibri"/>
                        <a:sym typeface="Calibri"/>
                      </a:endParaRPr>
                    </a:p>
                  </a:txBody>
                  <a:tcPr marL="68575" marR="68575" marT="0" marB="0">
                    <a:solidFill>
                      <a:srgbClr val="00B0F0"/>
                    </a:solidFill>
                  </a:tcPr>
                </a:tc>
                <a:tc>
                  <a:txBody>
                    <a:bodyPr/>
                    <a:lstStyle/>
                    <a:p>
                      <a:pPr marL="0" marR="0" lvl="0" indent="0" algn="ctr" rtl="0">
                        <a:lnSpc>
                          <a:spcPct val="107000"/>
                        </a:lnSpc>
                        <a:spcBef>
                          <a:spcPts val="0"/>
                        </a:spcBef>
                        <a:spcAft>
                          <a:spcPts val="0"/>
                        </a:spcAft>
                        <a:buNone/>
                      </a:pPr>
                      <a:endParaRPr sz="3200"/>
                    </a:p>
                    <a:p>
                      <a:pPr marL="0" marR="0" lvl="0" indent="0" algn="ctr" rtl="0">
                        <a:lnSpc>
                          <a:spcPct val="107000"/>
                        </a:lnSpc>
                        <a:spcBef>
                          <a:spcPts val="0"/>
                        </a:spcBef>
                        <a:spcAft>
                          <a:spcPts val="0"/>
                        </a:spcAft>
                        <a:buNone/>
                      </a:pPr>
                      <a:r>
                        <a:rPr lang="en-US" sz="3200"/>
                        <a:t>Consequence</a:t>
                      </a:r>
                      <a:endParaRPr sz="3200">
                        <a:latin typeface="Calibri"/>
                        <a:ea typeface="Calibri"/>
                        <a:cs typeface="Calibri"/>
                        <a:sym typeface="Calibri"/>
                      </a:endParaRPr>
                    </a:p>
                  </a:txBody>
                  <a:tcPr marL="68575" marR="68575" marT="0" marB="0">
                    <a:solidFill>
                      <a:srgbClr val="FF0066"/>
                    </a:solidFill>
                  </a:tcPr>
                </a:tc>
                <a:extLst>
                  <a:ext uri="{0D108BD9-81ED-4DB2-BD59-A6C34878D82A}">
                    <a16:rowId xmlns:a16="http://schemas.microsoft.com/office/drawing/2014/main" val="10000"/>
                  </a:ext>
                </a:extLst>
              </a:tr>
              <a:tr h="792350">
                <a:tc rowSpan="2">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D8D5D0"/>
                    </a:solidFill>
                  </a:tcPr>
                </a:tc>
                <a:tc rowSpan="2">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E8E4DC"/>
                    </a:solid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EAECE5"/>
                    </a:solidFill>
                  </a:tcPr>
                </a:tc>
                <a:extLst>
                  <a:ext uri="{0D108BD9-81ED-4DB2-BD59-A6C34878D82A}">
                    <a16:rowId xmlns:a16="http://schemas.microsoft.com/office/drawing/2014/main" val="10001"/>
                  </a:ext>
                </a:extLst>
              </a:tr>
              <a:tr h="792350">
                <a:tc vMerge="1">
                  <a:txBody>
                    <a:bodyPr/>
                    <a:lstStyle/>
                    <a:p>
                      <a:endParaRPr lang="en-US"/>
                    </a:p>
                  </a:txBody>
                  <a:tcPr/>
                </a:tc>
                <a:tc vMerge="1">
                  <a:txBody>
                    <a:bodyPr/>
                    <a:lstStyle/>
                    <a:p>
                      <a:endParaRPr lang="en-US"/>
                    </a:p>
                  </a:txBody>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EAECE5"/>
                    </a:solidFill>
                  </a:tcPr>
                </a:tc>
                <a:extLst>
                  <a:ext uri="{0D108BD9-81ED-4DB2-BD59-A6C34878D82A}">
                    <a16:rowId xmlns:a16="http://schemas.microsoft.com/office/drawing/2014/main" val="10002"/>
                  </a:ext>
                </a:extLst>
              </a:tr>
            </a:tbl>
          </a:graphicData>
        </a:graphic>
      </p:graphicFrame>
      <p:sp>
        <p:nvSpPr>
          <p:cNvPr id="490" name="Google Shape;490;p72"/>
          <p:cNvSpPr/>
          <p:nvPr/>
        </p:nvSpPr>
        <p:spPr>
          <a:xfrm>
            <a:off x="8307676" y="4934887"/>
            <a:ext cx="570895" cy="687009"/>
          </a:xfrm>
          <a:prstGeom prst="upArrow">
            <a:avLst>
              <a:gd name="adj1" fmla="val 50000"/>
              <a:gd name="adj2" fmla="val 50000"/>
            </a:avLst>
          </a:prstGeom>
          <a:solidFill>
            <a:srgbClr val="002060"/>
          </a:solidFill>
          <a:ln w="12700" cap="flat" cmpd="sng">
            <a:solidFill>
              <a:srgbClr val="B376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Corbel"/>
              <a:ea typeface="Corbel"/>
              <a:cs typeface="Corbel"/>
              <a:sym typeface="Corbel"/>
            </a:endParaRPr>
          </a:p>
        </p:txBody>
      </p:sp>
      <p:sp>
        <p:nvSpPr>
          <p:cNvPr id="491" name="Google Shape;491;p72"/>
          <p:cNvSpPr/>
          <p:nvPr/>
        </p:nvSpPr>
        <p:spPr>
          <a:xfrm>
            <a:off x="1451808" y="5449278"/>
            <a:ext cx="8707833"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Corbel"/>
              <a:buNone/>
            </a:pPr>
            <a:r>
              <a:rPr lang="en-US" sz="5400" b="0" i="0" u="none" strike="noStrike" cap="none">
                <a:solidFill>
                  <a:srgbClr val="000000"/>
                </a:solidFill>
                <a:latin typeface="Corbel"/>
                <a:ea typeface="Corbel"/>
                <a:cs typeface="Corbel"/>
                <a:sym typeface="Corbel"/>
              </a:rPr>
              <a:t>This is known as the Function.</a:t>
            </a:r>
            <a:endParaRPr/>
          </a:p>
        </p:txBody>
      </p:sp>
      <p:sp>
        <p:nvSpPr>
          <p:cNvPr id="492" name="Google Shape;492;p72"/>
          <p:cNvSpPr txBox="1"/>
          <p:nvPr/>
        </p:nvSpPr>
        <p:spPr>
          <a:xfrm>
            <a:off x="10446541" y="6077405"/>
            <a:ext cx="163901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orbel"/>
              <a:buNone/>
            </a:pPr>
            <a:r>
              <a:rPr lang="en-US" sz="1800" b="0" i="0" u="none" strike="noStrike" cap="none">
                <a:solidFill>
                  <a:srgbClr val="000000"/>
                </a:solidFill>
                <a:latin typeface="Corbel"/>
                <a:ea typeface="Corbel"/>
                <a:cs typeface="Corbel"/>
                <a:sym typeface="Corbel"/>
              </a:rPr>
              <a:t>Riffel, 2017</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3"/>
          <p:cNvSpPr txBox="1">
            <a:spLocks noGrp="1"/>
          </p:cNvSpPr>
          <p:nvPr>
            <p:ph type="title" idx="4294967295"/>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AND THIS IS A FUNCTIONAL HYPOTHESIS:</a:t>
            </a:r>
            <a:endParaRPr/>
          </a:p>
        </p:txBody>
      </p:sp>
      <p:graphicFrame>
        <p:nvGraphicFramePr>
          <p:cNvPr id="498" name="Google Shape;498;p73"/>
          <p:cNvGraphicFramePr/>
          <p:nvPr/>
        </p:nvGraphicFramePr>
        <p:xfrm>
          <a:off x="728133" y="2228468"/>
          <a:ext cx="3000000" cy="3000000"/>
        </p:xfrm>
        <a:graphic>
          <a:graphicData uri="http://schemas.openxmlformats.org/drawingml/2006/table">
            <a:tbl>
              <a:tblPr firstRow="1" firstCol="1" bandRow="1">
                <a:noFill/>
                <a:tableStyleId>{60BC9D3B-D32A-4D53-A659-E5EDBF05DADC}</a:tableStyleId>
              </a:tblPr>
              <a:tblGrid>
                <a:gridCol w="2658100">
                  <a:extLst>
                    <a:ext uri="{9D8B030D-6E8A-4147-A177-3AD203B41FA5}">
                      <a16:colId xmlns:a16="http://schemas.microsoft.com/office/drawing/2014/main" val="20000"/>
                    </a:ext>
                  </a:extLst>
                </a:gridCol>
                <a:gridCol w="2658100">
                  <a:extLst>
                    <a:ext uri="{9D8B030D-6E8A-4147-A177-3AD203B41FA5}">
                      <a16:colId xmlns:a16="http://schemas.microsoft.com/office/drawing/2014/main" val="20001"/>
                    </a:ext>
                  </a:extLst>
                </a:gridCol>
                <a:gridCol w="2658950">
                  <a:extLst>
                    <a:ext uri="{9D8B030D-6E8A-4147-A177-3AD203B41FA5}">
                      <a16:colId xmlns:a16="http://schemas.microsoft.com/office/drawing/2014/main" val="20002"/>
                    </a:ext>
                  </a:extLst>
                </a:gridCol>
                <a:gridCol w="2658950">
                  <a:extLst>
                    <a:ext uri="{9D8B030D-6E8A-4147-A177-3AD203B41FA5}">
                      <a16:colId xmlns:a16="http://schemas.microsoft.com/office/drawing/2014/main" val="20003"/>
                    </a:ext>
                  </a:extLst>
                </a:gridCol>
              </a:tblGrid>
              <a:tr h="938075">
                <a:tc>
                  <a:txBody>
                    <a:bodyPr/>
                    <a:lstStyle/>
                    <a:p>
                      <a:pPr marL="0" marR="0" lvl="0" indent="0" algn="ctr" rtl="0">
                        <a:lnSpc>
                          <a:spcPct val="107000"/>
                        </a:lnSpc>
                        <a:spcBef>
                          <a:spcPts val="0"/>
                        </a:spcBef>
                        <a:spcAft>
                          <a:spcPts val="0"/>
                        </a:spcAft>
                        <a:buNone/>
                      </a:pPr>
                      <a:r>
                        <a:rPr lang="en-US" sz="2800">
                          <a:latin typeface="Calibri"/>
                          <a:ea typeface="Calibri"/>
                          <a:cs typeface="Calibri"/>
                          <a:sym typeface="Calibri"/>
                        </a:rPr>
                        <a:t>Setting Event</a:t>
                      </a:r>
                      <a:endParaRPr/>
                    </a:p>
                    <a:p>
                      <a:pPr marL="0" marR="0" lvl="0" indent="0" algn="ctr" rtl="0">
                        <a:lnSpc>
                          <a:spcPct val="107000"/>
                        </a:lnSpc>
                        <a:spcBef>
                          <a:spcPts val="0"/>
                        </a:spcBef>
                        <a:spcAft>
                          <a:spcPts val="0"/>
                        </a:spcAft>
                        <a:buNone/>
                      </a:pPr>
                      <a:endParaRPr sz="2800">
                        <a:latin typeface="Calibri"/>
                        <a:ea typeface="Calibri"/>
                        <a:cs typeface="Calibri"/>
                        <a:sym typeface="Calibri"/>
                      </a:endParaRPr>
                    </a:p>
                  </a:txBody>
                  <a:tcPr marL="68575" marR="68575" marT="0" marB="0">
                    <a:solidFill>
                      <a:srgbClr val="7030A0"/>
                    </a:solidFill>
                  </a:tcPr>
                </a:tc>
                <a:tc>
                  <a:txBody>
                    <a:bodyPr/>
                    <a:lstStyle/>
                    <a:p>
                      <a:pPr marL="0" marR="0" lvl="0" indent="0" algn="ctr" rtl="0">
                        <a:lnSpc>
                          <a:spcPct val="107000"/>
                        </a:lnSpc>
                        <a:spcBef>
                          <a:spcPts val="0"/>
                        </a:spcBef>
                        <a:spcAft>
                          <a:spcPts val="0"/>
                        </a:spcAft>
                        <a:buNone/>
                      </a:pPr>
                      <a:r>
                        <a:rPr lang="en-US" sz="2000"/>
                        <a:t> </a:t>
                      </a:r>
                      <a:r>
                        <a:rPr lang="en-US" sz="2000">
                          <a:solidFill>
                            <a:schemeClr val="lt1"/>
                          </a:solidFill>
                        </a:rPr>
                        <a:t>Antecedent</a:t>
                      </a:r>
                      <a:endParaRPr sz="2000"/>
                    </a:p>
                    <a:p>
                      <a:pPr marL="0" marR="0" lvl="0" indent="0" algn="ctr" rtl="0">
                        <a:lnSpc>
                          <a:spcPct val="107000"/>
                        </a:lnSpc>
                        <a:spcBef>
                          <a:spcPts val="0"/>
                        </a:spcBef>
                        <a:spcAft>
                          <a:spcPts val="0"/>
                        </a:spcAft>
                        <a:buNone/>
                      </a:pPr>
                      <a:r>
                        <a:rPr lang="en-US" sz="2000"/>
                        <a:t> </a:t>
                      </a:r>
                      <a:endParaRPr sz="20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2000"/>
                        <a:t>Behavior</a:t>
                      </a:r>
                      <a:endParaRPr sz="2000">
                        <a:latin typeface="Calibri"/>
                        <a:ea typeface="Calibri"/>
                        <a:cs typeface="Calibri"/>
                        <a:sym typeface="Calibri"/>
                      </a:endParaRPr>
                    </a:p>
                  </a:txBody>
                  <a:tcPr marL="68575" marR="68575" marT="0" marB="0">
                    <a:solidFill>
                      <a:srgbClr val="00B0F0"/>
                    </a:solidFill>
                  </a:tcPr>
                </a:tc>
                <a:tc>
                  <a:txBody>
                    <a:bodyPr/>
                    <a:lstStyle/>
                    <a:p>
                      <a:pPr marL="0" marR="0" lvl="0" indent="0" algn="ctr" rtl="0">
                        <a:lnSpc>
                          <a:spcPct val="107000"/>
                        </a:lnSpc>
                        <a:spcBef>
                          <a:spcPts val="0"/>
                        </a:spcBef>
                        <a:spcAft>
                          <a:spcPts val="0"/>
                        </a:spcAft>
                        <a:buNone/>
                      </a:pPr>
                      <a:r>
                        <a:rPr lang="en-US" sz="2000"/>
                        <a:t>Consequence</a:t>
                      </a:r>
                      <a:endParaRPr sz="2000">
                        <a:latin typeface="Calibri"/>
                        <a:ea typeface="Calibri"/>
                        <a:cs typeface="Calibri"/>
                        <a:sym typeface="Calibri"/>
                      </a:endParaRPr>
                    </a:p>
                  </a:txBody>
                  <a:tcPr marL="68575" marR="68575" marT="0" marB="0">
                    <a:solidFill>
                      <a:srgbClr val="FF0066"/>
                    </a:solidFill>
                  </a:tcPr>
                </a:tc>
                <a:extLst>
                  <a:ext uri="{0D108BD9-81ED-4DB2-BD59-A6C34878D82A}">
                    <a16:rowId xmlns:a16="http://schemas.microsoft.com/office/drawing/2014/main" val="10000"/>
                  </a:ext>
                </a:extLst>
              </a:tr>
              <a:tr h="792350">
                <a:tc>
                  <a:txBody>
                    <a:bodyPr/>
                    <a:lstStyle/>
                    <a:p>
                      <a:pPr marL="0" marR="0" lvl="0" indent="0" algn="l" rtl="0">
                        <a:lnSpc>
                          <a:spcPct val="107000"/>
                        </a:lnSpc>
                        <a:spcBef>
                          <a:spcPts val="0"/>
                        </a:spcBef>
                        <a:spcAft>
                          <a:spcPts val="0"/>
                        </a:spcAft>
                        <a:buNone/>
                      </a:pPr>
                      <a:r>
                        <a:rPr lang="en-US" sz="2000" b="0">
                          <a:solidFill>
                            <a:schemeClr val="dk1"/>
                          </a:solidFill>
                          <a:latin typeface="Calibri"/>
                          <a:ea typeface="Calibri"/>
                          <a:cs typeface="Calibri"/>
                          <a:sym typeface="Calibri"/>
                        </a:rPr>
                        <a:t>During synchronous whole group zoom sessions</a:t>
                      </a:r>
                      <a:endParaRPr/>
                    </a:p>
                  </a:txBody>
                  <a:tcPr marL="68575" marR="68575" marT="0" marB="0">
                    <a:solidFill>
                      <a:srgbClr val="D8D5D0"/>
                    </a:solidFill>
                  </a:tcPr>
                </a:tc>
                <a:tc>
                  <a:txBody>
                    <a:bodyPr/>
                    <a:lstStyle/>
                    <a:p>
                      <a:pPr marL="0" marR="0" lvl="0" indent="0" algn="l" rtl="0">
                        <a:lnSpc>
                          <a:spcPct val="107000"/>
                        </a:lnSpc>
                        <a:spcBef>
                          <a:spcPts val="0"/>
                        </a:spcBef>
                        <a:spcAft>
                          <a:spcPts val="0"/>
                        </a:spcAft>
                        <a:buNone/>
                      </a:pPr>
                      <a:r>
                        <a:rPr lang="en-US" sz="2000">
                          <a:solidFill>
                            <a:schemeClr val="dk1"/>
                          </a:solidFill>
                          <a:latin typeface="Calibri"/>
                          <a:ea typeface="Calibri"/>
                          <a:cs typeface="Calibri"/>
                          <a:sym typeface="Calibri"/>
                        </a:rPr>
                        <a:t>When a student in the class asks a question to clarify directions in the chat</a:t>
                      </a:r>
                      <a:endParaRPr/>
                    </a:p>
                    <a:p>
                      <a:pPr marL="0" marR="0" lvl="0" indent="0" algn="l" rtl="0">
                        <a:lnSpc>
                          <a:spcPct val="107000"/>
                        </a:lnSpc>
                        <a:spcBef>
                          <a:spcPts val="0"/>
                        </a:spcBef>
                        <a:spcAft>
                          <a:spcPts val="0"/>
                        </a:spcAft>
                        <a:buNone/>
                      </a:pPr>
                      <a:endParaRPr sz="2000">
                        <a:latin typeface="Calibri"/>
                        <a:ea typeface="Calibri"/>
                        <a:cs typeface="Calibri"/>
                        <a:sym typeface="Calibri"/>
                      </a:endParaRPr>
                    </a:p>
                    <a:p>
                      <a:pPr marL="0" marR="0" lvl="0" indent="0" algn="l" rtl="0">
                        <a:lnSpc>
                          <a:spcPct val="107000"/>
                        </a:lnSpc>
                        <a:spcBef>
                          <a:spcPts val="0"/>
                        </a:spcBef>
                        <a:spcAft>
                          <a:spcPts val="0"/>
                        </a:spcAft>
                        <a:buNone/>
                      </a:pPr>
                      <a:endParaRPr sz="2000">
                        <a:latin typeface="Calibri"/>
                        <a:ea typeface="Calibri"/>
                        <a:cs typeface="Calibri"/>
                        <a:sym typeface="Calibri"/>
                      </a:endParaRPr>
                    </a:p>
                    <a:p>
                      <a:pPr marL="0" marR="0" lvl="0" indent="0" algn="l" rtl="0">
                        <a:lnSpc>
                          <a:spcPct val="107000"/>
                        </a:lnSpc>
                        <a:spcBef>
                          <a:spcPts val="0"/>
                        </a:spcBef>
                        <a:spcAft>
                          <a:spcPts val="0"/>
                        </a:spcAft>
                        <a:buNone/>
                      </a:pPr>
                      <a:endParaRPr sz="2000">
                        <a:latin typeface="Calibri"/>
                        <a:ea typeface="Calibri"/>
                        <a:cs typeface="Calibri"/>
                        <a:sym typeface="Calibri"/>
                      </a:endParaRPr>
                    </a:p>
                    <a:p>
                      <a:pPr marL="0" marR="0" lvl="0" indent="0" algn="l" rtl="0">
                        <a:lnSpc>
                          <a:spcPct val="107000"/>
                        </a:lnSpc>
                        <a:spcBef>
                          <a:spcPts val="0"/>
                        </a:spcBef>
                        <a:spcAft>
                          <a:spcPts val="0"/>
                        </a:spcAft>
                        <a:buNone/>
                      </a:pPr>
                      <a:endParaRPr sz="2000">
                        <a:latin typeface="Calibri"/>
                        <a:ea typeface="Calibri"/>
                        <a:cs typeface="Calibri"/>
                        <a:sym typeface="Calibri"/>
                      </a:endParaRPr>
                    </a:p>
                    <a:p>
                      <a:pPr marL="0" marR="0" lvl="0" indent="0" algn="l" rtl="0">
                        <a:lnSpc>
                          <a:spcPct val="107000"/>
                        </a:lnSpc>
                        <a:spcBef>
                          <a:spcPts val="0"/>
                        </a:spcBef>
                        <a:spcAft>
                          <a:spcPts val="0"/>
                        </a:spcAft>
                        <a:buNone/>
                      </a:pPr>
                      <a:endParaRPr sz="2000">
                        <a:latin typeface="Calibri"/>
                        <a:ea typeface="Calibri"/>
                        <a:cs typeface="Calibri"/>
                        <a:sym typeface="Calibri"/>
                      </a:endParaRPr>
                    </a:p>
                    <a:p>
                      <a:pPr marL="0" marR="0" lvl="0" indent="0" algn="l" rtl="0">
                        <a:lnSpc>
                          <a:spcPct val="107000"/>
                        </a:lnSpc>
                        <a:spcBef>
                          <a:spcPts val="0"/>
                        </a:spcBef>
                        <a:spcAft>
                          <a:spcPts val="0"/>
                        </a:spcAft>
                        <a:buNone/>
                      </a:pPr>
                      <a:endParaRPr sz="2000">
                        <a:latin typeface="Calibri"/>
                        <a:ea typeface="Calibri"/>
                        <a:cs typeface="Calibri"/>
                        <a:sym typeface="Calibri"/>
                      </a:endParaRPr>
                    </a:p>
                  </a:txBody>
                  <a:tcPr marL="68575" marR="68575" marT="0" marB="0">
                    <a:solidFill>
                      <a:srgbClr val="D8D5D0"/>
                    </a:solidFill>
                  </a:tcPr>
                </a:tc>
                <a:tc>
                  <a:txBody>
                    <a:bodyPr/>
                    <a:lstStyle/>
                    <a:p>
                      <a:pPr marL="0" marR="0" lvl="0" indent="0" algn="l" rtl="0">
                        <a:lnSpc>
                          <a:spcPct val="107000"/>
                        </a:lnSpc>
                        <a:spcBef>
                          <a:spcPts val="0"/>
                        </a:spcBef>
                        <a:spcAft>
                          <a:spcPts val="0"/>
                        </a:spcAft>
                        <a:buNone/>
                      </a:pPr>
                      <a:r>
                        <a:rPr lang="en-US" sz="2000">
                          <a:latin typeface="Calibri"/>
                          <a:ea typeface="Calibri"/>
                          <a:cs typeface="Calibri"/>
                          <a:sym typeface="Calibri"/>
                        </a:rPr>
                        <a:t>Niki Spams the chat box</a:t>
                      </a:r>
                      <a:endParaRPr/>
                    </a:p>
                  </a:txBody>
                  <a:tcPr marL="68575" marR="68575" marT="0" marB="0">
                    <a:solidFill>
                      <a:srgbClr val="E8E4DC"/>
                    </a:solidFill>
                  </a:tcPr>
                </a:tc>
                <a:tc>
                  <a:txBody>
                    <a:bodyPr/>
                    <a:lstStyle/>
                    <a:p>
                      <a:pPr marL="0" marR="0" lvl="0" indent="0" algn="l" rtl="0">
                        <a:lnSpc>
                          <a:spcPct val="107000"/>
                        </a:lnSpc>
                        <a:spcBef>
                          <a:spcPts val="0"/>
                        </a:spcBef>
                        <a:spcAft>
                          <a:spcPts val="0"/>
                        </a:spcAft>
                        <a:buNone/>
                      </a:pPr>
                      <a:r>
                        <a:rPr lang="en-US" sz="2000">
                          <a:latin typeface="Calibri"/>
                          <a:ea typeface="Calibri"/>
                          <a:cs typeface="Calibri"/>
                          <a:sym typeface="Calibri"/>
                        </a:rPr>
                        <a:t>As a result, other students respond and </a:t>
                      </a:r>
                      <a:r>
                        <a:rPr lang="en-US" sz="2000" b="1">
                          <a:latin typeface="Calibri"/>
                          <a:ea typeface="Calibri"/>
                          <a:cs typeface="Calibri"/>
                          <a:sym typeface="Calibri"/>
                        </a:rPr>
                        <a:t>she avoids</a:t>
                      </a:r>
                      <a:r>
                        <a:rPr lang="en-US" sz="2000">
                          <a:latin typeface="Calibri"/>
                          <a:ea typeface="Calibri"/>
                          <a:cs typeface="Calibri"/>
                          <a:sym typeface="Calibri"/>
                        </a:rPr>
                        <a:t> beginning the task.</a:t>
                      </a:r>
                      <a:endParaRPr sz="2000">
                        <a:latin typeface="Calibri"/>
                        <a:ea typeface="Calibri"/>
                        <a:cs typeface="Calibri"/>
                        <a:sym typeface="Calibri"/>
                      </a:endParaRPr>
                    </a:p>
                    <a:p>
                      <a:pPr marL="0" marR="0" lvl="0" indent="0" algn="l" rtl="0">
                        <a:lnSpc>
                          <a:spcPct val="107000"/>
                        </a:lnSpc>
                        <a:spcBef>
                          <a:spcPts val="0"/>
                        </a:spcBef>
                        <a:spcAft>
                          <a:spcPts val="0"/>
                        </a:spcAft>
                        <a:buNone/>
                      </a:pPr>
                      <a:endParaRPr/>
                    </a:p>
                  </a:txBody>
                  <a:tcPr marL="68575" marR="68575" marT="0" marB="0">
                    <a:solidFill>
                      <a:srgbClr val="EAECE5"/>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4"/>
          <p:cNvSpPr txBox="1">
            <a:spLocks noGrp="1"/>
          </p:cNvSpPr>
          <p:nvPr>
            <p:ph type="title"/>
          </p:nvPr>
        </p:nvSpPr>
        <p:spPr>
          <a:xfrm>
            <a:off x="609602" y="270934"/>
            <a:ext cx="10752665" cy="348149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4400"/>
              <a:buFont typeface="Gill Sans"/>
              <a:buNone/>
            </a:pPr>
            <a:r>
              <a:rPr lang="en-US" sz="4400"/>
              <a:t>In the chatbox write a functional hypothesis for a concerning behavior in your setting.</a:t>
            </a:r>
            <a:endParaRPr/>
          </a:p>
        </p:txBody>
      </p:sp>
      <p:graphicFrame>
        <p:nvGraphicFramePr>
          <p:cNvPr id="504" name="Google Shape;504;p74"/>
          <p:cNvGraphicFramePr/>
          <p:nvPr/>
        </p:nvGraphicFramePr>
        <p:xfrm>
          <a:off x="829733" y="3099582"/>
          <a:ext cx="3000000" cy="3000000"/>
        </p:xfrm>
        <a:graphic>
          <a:graphicData uri="http://schemas.openxmlformats.org/drawingml/2006/table">
            <a:tbl>
              <a:tblPr firstRow="1" firstCol="1" bandRow="1">
                <a:noFill/>
                <a:tableStyleId>{60BC9D3B-D32A-4D53-A659-E5EDBF05DADC}</a:tableStyleId>
              </a:tblPr>
              <a:tblGrid>
                <a:gridCol w="2590375">
                  <a:extLst>
                    <a:ext uri="{9D8B030D-6E8A-4147-A177-3AD203B41FA5}">
                      <a16:colId xmlns:a16="http://schemas.microsoft.com/office/drawing/2014/main" val="20000"/>
                    </a:ext>
                  </a:extLst>
                </a:gridCol>
                <a:gridCol w="2590375">
                  <a:extLst>
                    <a:ext uri="{9D8B030D-6E8A-4147-A177-3AD203B41FA5}">
                      <a16:colId xmlns:a16="http://schemas.microsoft.com/office/drawing/2014/main" val="20001"/>
                    </a:ext>
                  </a:extLst>
                </a:gridCol>
                <a:gridCol w="2591225">
                  <a:extLst>
                    <a:ext uri="{9D8B030D-6E8A-4147-A177-3AD203B41FA5}">
                      <a16:colId xmlns:a16="http://schemas.microsoft.com/office/drawing/2014/main" val="20002"/>
                    </a:ext>
                  </a:extLst>
                </a:gridCol>
                <a:gridCol w="2591225">
                  <a:extLst>
                    <a:ext uri="{9D8B030D-6E8A-4147-A177-3AD203B41FA5}">
                      <a16:colId xmlns:a16="http://schemas.microsoft.com/office/drawing/2014/main" val="20003"/>
                    </a:ext>
                  </a:extLst>
                </a:gridCol>
              </a:tblGrid>
              <a:tr h="848850">
                <a:tc>
                  <a:txBody>
                    <a:bodyPr/>
                    <a:lstStyle/>
                    <a:p>
                      <a:pPr marL="0" marR="0" lvl="0" indent="0" algn="ctr" rtl="0">
                        <a:lnSpc>
                          <a:spcPct val="107000"/>
                        </a:lnSpc>
                        <a:spcBef>
                          <a:spcPts val="0"/>
                        </a:spcBef>
                        <a:spcAft>
                          <a:spcPts val="0"/>
                        </a:spcAft>
                        <a:buNone/>
                      </a:pPr>
                      <a:r>
                        <a:rPr lang="en-US" sz="2800">
                          <a:latin typeface="Calibri"/>
                          <a:ea typeface="Calibri"/>
                          <a:cs typeface="Calibri"/>
                          <a:sym typeface="Calibri"/>
                        </a:rPr>
                        <a:t>Setting Event</a:t>
                      </a:r>
                      <a:endParaRPr/>
                    </a:p>
                    <a:p>
                      <a:pPr marL="0" marR="0" lvl="0" indent="0" algn="ctr" rtl="0">
                        <a:lnSpc>
                          <a:spcPct val="107000"/>
                        </a:lnSpc>
                        <a:spcBef>
                          <a:spcPts val="0"/>
                        </a:spcBef>
                        <a:spcAft>
                          <a:spcPts val="0"/>
                        </a:spcAft>
                        <a:buNone/>
                      </a:pPr>
                      <a:endParaRPr sz="2800">
                        <a:latin typeface="Calibri"/>
                        <a:ea typeface="Calibri"/>
                        <a:cs typeface="Calibri"/>
                        <a:sym typeface="Calibri"/>
                      </a:endParaRPr>
                    </a:p>
                  </a:txBody>
                  <a:tcPr marL="68575" marR="68575" marT="0" marB="0">
                    <a:solidFill>
                      <a:srgbClr val="7030A0"/>
                    </a:solidFill>
                  </a:tcPr>
                </a:tc>
                <a:tc>
                  <a:txBody>
                    <a:bodyPr/>
                    <a:lstStyle/>
                    <a:p>
                      <a:pPr marL="0" marR="0" lvl="0" indent="0" algn="ctr" rtl="0">
                        <a:lnSpc>
                          <a:spcPct val="107000"/>
                        </a:lnSpc>
                        <a:spcBef>
                          <a:spcPts val="0"/>
                        </a:spcBef>
                        <a:spcAft>
                          <a:spcPts val="0"/>
                        </a:spcAft>
                        <a:buNone/>
                      </a:pPr>
                      <a:r>
                        <a:rPr lang="en-US" sz="2000"/>
                        <a:t> </a:t>
                      </a:r>
                      <a:r>
                        <a:rPr lang="en-US" sz="2000">
                          <a:solidFill>
                            <a:schemeClr val="lt1"/>
                          </a:solidFill>
                        </a:rPr>
                        <a:t>Antecedent</a:t>
                      </a:r>
                      <a:endParaRPr sz="2000"/>
                    </a:p>
                    <a:p>
                      <a:pPr marL="0" marR="0" lvl="0" indent="0" algn="ctr" rtl="0">
                        <a:lnSpc>
                          <a:spcPct val="107000"/>
                        </a:lnSpc>
                        <a:spcBef>
                          <a:spcPts val="0"/>
                        </a:spcBef>
                        <a:spcAft>
                          <a:spcPts val="0"/>
                        </a:spcAft>
                        <a:buNone/>
                      </a:pPr>
                      <a:r>
                        <a:rPr lang="en-US" sz="2000"/>
                        <a:t> </a:t>
                      </a:r>
                      <a:endParaRPr sz="20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2000"/>
                        <a:t>Behavior</a:t>
                      </a:r>
                      <a:endParaRPr sz="2000">
                        <a:latin typeface="Calibri"/>
                        <a:ea typeface="Calibri"/>
                        <a:cs typeface="Calibri"/>
                        <a:sym typeface="Calibri"/>
                      </a:endParaRPr>
                    </a:p>
                  </a:txBody>
                  <a:tcPr marL="68575" marR="68575" marT="0" marB="0">
                    <a:solidFill>
                      <a:srgbClr val="00B0F0"/>
                    </a:solidFill>
                  </a:tcPr>
                </a:tc>
                <a:tc>
                  <a:txBody>
                    <a:bodyPr/>
                    <a:lstStyle/>
                    <a:p>
                      <a:pPr marL="0" marR="0" lvl="0" indent="0" algn="ctr" rtl="0">
                        <a:lnSpc>
                          <a:spcPct val="107000"/>
                        </a:lnSpc>
                        <a:spcBef>
                          <a:spcPts val="0"/>
                        </a:spcBef>
                        <a:spcAft>
                          <a:spcPts val="0"/>
                        </a:spcAft>
                        <a:buNone/>
                      </a:pPr>
                      <a:r>
                        <a:rPr lang="en-US" sz="2000"/>
                        <a:t>Consequence</a:t>
                      </a:r>
                      <a:endParaRPr sz="2000">
                        <a:latin typeface="Calibri"/>
                        <a:ea typeface="Calibri"/>
                        <a:cs typeface="Calibri"/>
                        <a:sym typeface="Calibri"/>
                      </a:endParaRPr>
                    </a:p>
                  </a:txBody>
                  <a:tcPr marL="68575" marR="68575" marT="0" marB="0">
                    <a:solidFill>
                      <a:srgbClr val="FF0066"/>
                    </a:solidFill>
                  </a:tcPr>
                </a:tc>
                <a:extLst>
                  <a:ext uri="{0D108BD9-81ED-4DB2-BD59-A6C34878D82A}">
                    <a16:rowId xmlns:a16="http://schemas.microsoft.com/office/drawing/2014/main" val="10000"/>
                  </a:ext>
                </a:extLst>
              </a:tr>
              <a:tr h="2415500">
                <a:tc>
                  <a:txBody>
                    <a:bodyPr/>
                    <a:lstStyle/>
                    <a:p>
                      <a:pPr marL="0" marR="0" lvl="0" indent="0" algn="l" rtl="0">
                        <a:lnSpc>
                          <a:spcPct val="107000"/>
                        </a:lnSpc>
                        <a:spcBef>
                          <a:spcPts val="0"/>
                        </a:spcBef>
                        <a:spcAft>
                          <a:spcPts val="0"/>
                        </a:spcAft>
                        <a:buNone/>
                      </a:pPr>
                      <a:r>
                        <a:rPr lang="en-US" sz="2000" b="0">
                          <a:solidFill>
                            <a:schemeClr val="dk1"/>
                          </a:solidFill>
                          <a:latin typeface="Calibri"/>
                          <a:ea typeface="Calibri"/>
                          <a:cs typeface="Calibri"/>
                          <a:sym typeface="Calibri"/>
                        </a:rPr>
                        <a:t>During synchronous whole group zoom sessions</a:t>
                      </a:r>
                      <a:endParaRPr/>
                    </a:p>
                  </a:txBody>
                  <a:tcPr marL="68575" marR="68575" marT="0" marB="0">
                    <a:solidFill>
                      <a:srgbClr val="D8D5D0"/>
                    </a:solidFill>
                  </a:tcPr>
                </a:tc>
                <a:tc>
                  <a:txBody>
                    <a:bodyPr/>
                    <a:lstStyle/>
                    <a:p>
                      <a:pPr marL="0" marR="0" lvl="0" indent="0" algn="l" rtl="0">
                        <a:lnSpc>
                          <a:spcPct val="107000"/>
                        </a:lnSpc>
                        <a:spcBef>
                          <a:spcPts val="0"/>
                        </a:spcBef>
                        <a:spcAft>
                          <a:spcPts val="0"/>
                        </a:spcAft>
                        <a:buNone/>
                      </a:pPr>
                      <a:r>
                        <a:rPr lang="en-US" sz="2000">
                          <a:solidFill>
                            <a:schemeClr val="dk1"/>
                          </a:solidFill>
                          <a:latin typeface="Calibri"/>
                          <a:ea typeface="Calibri"/>
                          <a:cs typeface="Calibri"/>
                          <a:sym typeface="Calibri"/>
                        </a:rPr>
                        <a:t>When a student in the class asks a question to clarify directions in the chat</a:t>
                      </a:r>
                      <a:endParaRPr/>
                    </a:p>
                    <a:p>
                      <a:pPr marL="0" marR="0" lvl="0" indent="0" algn="l" rtl="0">
                        <a:lnSpc>
                          <a:spcPct val="107000"/>
                        </a:lnSpc>
                        <a:spcBef>
                          <a:spcPts val="0"/>
                        </a:spcBef>
                        <a:spcAft>
                          <a:spcPts val="0"/>
                        </a:spcAft>
                        <a:buNone/>
                      </a:pPr>
                      <a:endParaRPr sz="2000">
                        <a:latin typeface="Calibri"/>
                        <a:ea typeface="Calibri"/>
                        <a:cs typeface="Calibri"/>
                        <a:sym typeface="Calibri"/>
                      </a:endParaRPr>
                    </a:p>
                    <a:p>
                      <a:pPr marL="0" marR="0" lvl="0" indent="0" algn="l" rtl="0">
                        <a:lnSpc>
                          <a:spcPct val="107000"/>
                        </a:lnSpc>
                        <a:spcBef>
                          <a:spcPts val="0"/>
                        </a:spcBef>
                        <a:spcAft>
                          <a:spcPts val="0"/>
                        </a:spcAft>
                        <a:buNone/>
                      </a:pPr>
                      <a:endParaRPr sz="2000">
                        <a:latin typeface="Calibri"/>
                        <a:ea typeface="Calibri"/>
                        <a:cs typeface="Calibri"/>
                        <a:sym typeface="Calibri"/>
                      </a:endParaRPr>
                    </a:p>
                  </a:txBody>
                  <a:tcPr marL="68575" marR="68575" marT="0" marB="0">
                    <a:solidFill>
                      <a:srgbClr val="D8D5D0"/>
                    </a:solidFill>
                  </a:tcPr>
                </a:tc>
                <a:tc>
                  <a:txBody>
                    <a:bodyPr/>
                    <a:lstStyle/>
                    <a:p>
                      <a:pPr marL="0" marR="0" lvl="0" indent="0" algn="l" rtl="0">
                        <a:lnSpc>
                          <a:spcPct val="107000"/>
                        </a:lnSpc>
                        <a:spcBef>
                          <a:spcPts val="0"/>
                        </a:spcBef>
                        <a:spcAft>
                          <a:spcPts val="0"/>
                        </a:spcAft>
                        <a:buNone/>
                      </a:pPr>
                      <a:r>
                        <a:rPr lang="en-US" sz="2000">
                          <a:latin typeface="Calibri"/>
                          <a:ea typeface="Calibri"/>
                          <a:cs typeface="Calibri"/>
                          <a:sym typeface="Calibri"/>
                        </a:rPr>
                        <a:t>Niki Spams the chat box</a:t>
                      </a:r>
                      <a:endParaRPr/>
                    </a:p>
                  </a:txBody>
                  <a:tcPr marL="68575" marR="68575" marT="0" marB="0">
                    <a:solidFill>
                      <a:srgbClr val="E8E4DC"/>
                    </a:solidFill>
                  </a:tcPr>
                </a:tc>
                <a:tc>
                  <a:txBody>
                    <a:bodyPr/>
                    <a:lstStyle/>
                    <a:p>
                      <a:pPr marL="0" marR="0" lvl="0" indent="0" algn="l" rtl="0">
                        <a:lnSpc>
                          <a:spcPct val="107000"/>
                        </a:lnSpc>
                        <a:spcBef>
                          <a:spcPts val="0"/>
                        </a:spcBef>
                        <a:spcAft>
                          <a:spcPts val="0"/>
                        </a:spcAft>
                        <a:buNone/>
                      </a:pPr>
                      <a:r>
                        <a:rPr lang="en-US" sz="2000">
                          <a:latin typeface="Calibri"/>
                          <a:ea typeface="Calibri"/>
                          <a:cs typeface="Calibri"/>
                          <a:sym typeface="Calibri"/>
                        </a:rPr>
                        <a:t>As a result, she delays beginning the task (maintained by negative reinforcement) via off task time spent responding to peers in the chat box </a:t>
                      </a:r>
                      <a:endParaRPr/>
                    </a:p>
                  </a:txBody>
                  <a:tcPr marL="68575" marR="68575" marT="0" marB="0">
                    <a:solidFill>
                      <a:srgbClr val="EAECE5"/>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5"/>
          <p:cNvSpPr txBox="1">
            <a:spLocks noGrp="1"/>
          </p:cNvSpPr>
          <p:nvPr>
            <p:ph type="body" idx="2"/>
          </p:nvPr>
        </p:nvSpPr>
        <p:spPr>
          <a:xfrm>
            <a:off x="2231136" y="1655251"/>
            <a:ext cx="7729800" cy="3102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3200"/>
              <a:t>In thinking about the FBA…</a:t>
            </a:r>
            <a:br>
              <a:rPr lang="en-US" sz="3200"/>
            </a:br>
            <a:endParaRPr sz="3200"/>
          </a:p>
          <a:p>
            <a:pPr marL="228600" lvl="0" indent="-228600" algn="l" rtl="0">
              <a:lnSpc>
                <a:spcPct val="100000"/>
              </a:lnSpc>
              <a:spcBef>
                <a:spcPts val="0"/>
              </a:spcBef>
              <a:spcAft>
                <a:spcPts val="0"/>
              </a:spcAft>
              <a:buSzPts val="3200"/>
              <a:buChar char="•"/>
            </a:pPr>
            <a:r>
              <a:rPr lang="en-US" sz="3200"/>
              <a:t>What questions are still circling?</a:t>
            </a:r>
            <a:endParaRPr/>
          </a:p>
          <a:p>
            <a:pPr marL="228600" lvl="0" indent="-228600" algn="l" rtl="0">
              <a:lnSpc>
                <a:spcPct val="100000"/>
              </a:lnSpc>
              <a:spcBef>
                <a:spcPts val="1000"/>
              </a:spcBef>
              <a:spcAft>
                <a:spcPts val="0"/>
              </a:spcAft>
              <a:buSzPts val="3200"/>
              <a:buChar char="•"/>
            </a:pPr>
            <a:r>
              <a:rPr lang="en-US" sz="3200"/>
              <a:t>What do you have squared away?</a:t>
            </a:r>
            <a:endParaRPr/>
          </a:p>
          <a:p>
            <a:pPr marL="228600" lvl="0" indent="-228600" algn="l" rtl="0">
              <a:lnSpc>
                <a:spcPct val="100000"/>
              </a:lnSpc>
              <a:spcBef>
                <a:spcPts val="1000"/>
              </a:spcBef>
              <a:spcAft>
                <a:spcPts val="0"/>
              </a:spcAft>
              <a:buSzPts val="3200"/>
              <a:buChar char="•"/>
            </a:pPr>
            <a:r>
              <a:rPr lang="en-US" sz="3200"/>
              <a:t>What was one good point made?</a:t>
            </a:r>
            <a:endParaRPr/>
          </a:p>
          <a:p>
            <a:pPr marL="228600" lvl="0" indent="-114300" algn="l" rtl="0">
              <a:lnSpc>
                <a:spcPct val="100000"/>
              </a:lnSpc>
              <a:spcBef>
                <a:spcPts val="1000"/>
              </a:spcBef>
              <a:spcAft>
                <a:spcPts val="0"/>
              </a:spcAft>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6"/>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TRUE OR FALSE?	</a:t>
            </a:r>
            <a:endParaRPr/>
          </a:p>
        </p:txBody>
      </p:sp>
      <p:sp>
        <p:nvSpPr>
          <p:cNvPr id="516" name="Google Shape;516;p76"/>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p>
            <a:pPr marL="228600" lvl="0" indent="-228600" algn="ctr" rtl="0">
              <a:lnSpc>
                <a:spcPct val="100000"/>
              </a:lnSpc>
              <a:spcBef>
                <a:spcPts val="0"/>
              </a:spcBef>
              <a:spcAft>
                <a:spcPts val="0"/>
              </a:spcAft>
              <a:buSzPts val="1800"/>
              <a:buChar char="•"/>
            </a:pPr>
            <a:r>
              <a:rPr lang="en-US"/>
              <a:t>A BIP is a list of strategies to address problem behavior?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20"/>
        <p:cNvGrpSpPr/>
        <p:nvPr/>
      </p:nvGrpSpPr>
      <p:grpSpPr>
        <a:xfrm>
          <a:off x="0" y="0"/>
          <a:ext cx="0" cy="0"/>
          <a:chOff x="0" y="0"/>
          <a:chExt cx="0" cy="0"/>
        </a:xfrm>
      </p:grpSpPr>
      <p:sp>
        <p:nvSpPr>
          <p:cNvPr id="521" name="Google Shape;521;p77"/>
          <p:cNvSpPr/>
          <p:nvPr/>
        </p:nvSpPr>
        <p:spPr>
          <a:xfrm>
            <a:off x="-52425" y="-11190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a:solidFill>
                <a:schemeClr val="lt1"/>
              </a:solidFill>
              <a:latin typeface="Gill Sans"/>
              <a:ea typeface="Gill Sans"/>
              <a:cs typeface="Gill Sans"/>
              <a:sym typeface="Gill Sans"/>
            </a:endParaRPr>
          </a:p>
        </p:txBody>
      </p:sp>
      <p:sp>
        <p:nvSpPr>
          <p:cNvPr id="522" name="Google Shape;522;p77"/>
          <p:cNvSpPr/>
          <p:nvPr/>
        </p:nvSpPr>
        <p:spPr>
          <a:xfrm>
            <a:off x="0" y="0"/>
            <a:ext cx="4654296"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23" name="Google Shape;523;p77"/>
          <p:cNvSpPr txBox="1">
            <a:spLocks noGrp="1"/>
          </p:cNvSpPr>
          <p:nvPr>
            <p:ph type="title"/>
          </p:nvPr>
        </p:nvSpPr>
        <p:spPr>
          <a:xfrm>
            <a:off x="643467" y="643467"/>
            <a:ext cx="3363974" cy="1728044"/>
          </a:xfrm>
          <a:prstGeom prst="rect">
            <a:avLst/>
          </a:prstGeom>
          <a:noFill/>
          <a:ln w="9525" cap="flat" cmpd="sng">
            <a:solidFill>
              <a:schemeClr val="lt1"/>
            </a:solidFill>
            <a:prstDash val="solid"/>
            <a:round/>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chemeClr val="lt1"/>
              </a:buClr>
              <a:buSzPts val="2800"/>
              <a:buFont typeface="Gill Sans"/>
              <a:buNone/>
            </a:pPr>
            <a:r>
              <a:rPr lang="en-US">
                <a:solidFill>
                  <a:schemeClr val="lt1"/>
                </a:solidFill>
              </a:rPr>
              <a:t>FALSE!  </a:t>
            </a:r>
            <a:endParaRPr/>
          </a:p>
        </p:txBody>
      </p:sp>
      <p:sp>
        <p:nvSpPr>
          <p:cNvPr id="524" name="Google Shape;524;p77"/>
          <p:cNvSpPr txBox="1">
            <a:spLocks noGrp="1"/>
          </p:cNvSpPr>
          <p:nvPr>
            <p:ph type="body" idx="1"/>
          </p:nvPr>
        </p:nvSpPr>
        <p:spPr>
          <a:xfrm>
            <a:off x="643468" y="2638044"/>
            <a:ext cx="3363974" cy="341562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endParaRPr i="1">
              <a:solidFill>
                <a:schemeClr val="lt1"/>
              </a:solidFill>
            </a:endParaRPr>
          </a:p>
          <a:p>
            <a:pPr marL="0" lvl="0" indent="0" algn="l" rtl="0">
              <a:lnSpc>
                <a:spcPct val="100000"/>
              </a:lnSpc>
              <a:spcBef>
                <a:spcPts val="1000"/>
              </a:spcBef>
              <a:spcAft>
                <a:spcPts val="0"/>
              </a:spcAft>
              <a:buSzPts val="1800"/>
              <a:buNone/>
            </a:pPr>
            <a:r>
              <a:rPr lang="en-US" i="1">
                <a:solidFill>
                  <a:schemeClr val="lt1"/>
                </a:solidFill>
              </a:rPr>
              <a:t>A BIP defines how an educational setting will be changed to improve the behavioral success of one or more students based on information gathered through an FBA process.</a:t>
            </a:r>
            <a:endParaRPr/>
          </a:p>
          <a:p>
            <a:pPr marL="0" lvl="0" indent="0" algn="l" rtl="0">
              <a:lnSpc>
                <a:spcPct val="100000"/>
              </a:lnSpc>
              <a:spcBef>
                <a:spcPts val="1000"/>
              </a:spcBef>
              <a:spcAft>
                <a:spcPts val="0"/>
              </a:spcAft>
              <a:buSzPts val="1800"/>
              <a:buNone/>
            </a:pPr>
            <a:r>
              <a:rPr lang="en-US" i="1">
                <a:solidFill>
                  <a:schemeClr val="lt1"/>
                </a:solidFill>
              </a:rPr>
              <a:t>Horner, Sugai, Tim Lewis (2008)</a:t>
            </a:r>
            <a:endParaRPr/>
          </a:p>
        </p:txBody>
      </p:sp>
      <p:pic>
        <p:nvPicPr>
          <p:cNvPr id="525" name="Google Shape;525;p77" descr="34715956"/>
          <p:cNvPicPr preferRelativeResize="0"/>
          <p:nvPr/>
        </p:nvPicPr>
        <p:blipFill rotWithShape="1">
          <a:blip r:embed="rId3">
            <a:alphaModFix/>
          </a:blip>
          <a:srcRect/>
          <a:stretch/>
        </p:blipFill>
        <p:spPr>
          <a:xfrm>
            <a:off x="6109075" y="1878825"/>
            <a:ext cx="4867275" cy="4867275"/>
          </a:xfrm>
          <a:prstGeom prst="rect">
            <a:avLst/>
          </a:prstGeom>
          <a:noFill/>
          <a:ln>
            <a:noFill/>
          </a:ln>
        </p:spPr>
      </p:pic>
      <p:sp>
        <p:nvSpPr>
          <p:cNvPr id="526" name="Google Shape;526;p77"/>
          <p:cNvSpPr txBox="1">
            <a:spLocks noGrp="1"/>
          </p:cNvSpPr>
          <p:nvPr>
            <p:ph type="title"/>
          </p:nvPr>
        </p:nvSpPr>
        <p:spPr>
          <a:xfrm>
            <a:off x="5526250" y="390825"/>
            <a:ext cx="5809200" cy="838500"/>
          </a:xfrm>
          <a:prstGeom prst="rect">
            <a:avLst/>
          </a:prstGeom>
          <a:noFill/>
          <a:ln>
            <a:noFill/>
          </a:ln>
        </p:spPr>
        <p:txBody>
          <a:bodyPr spcFirstLastPara="1" wrap="square" lIns="121900" tIns="60925" rIns="121900" bIns="60925" anchor="t" anchorCtr="0">
            <a:noAutofit/>
          </a:bodyPr>
          <a:lstStyle/>
          <a:p>
            <a:pPr marL="431800" lvl="0" indent="-38100" algn="r" rtl="0">
              <a:spcBef>
                <a:spcPts val="0"/>
              </a:spcBef>
              <a:spcAft>
                <a:spcPts val="0"/>
              </a:spcAft>
              <a:buSzPts val="5100"/>
              <a:buNone/>
            </a:pPr>
            <a:r>
              <a:rPr lang="en-US" sz="3800">
                <a:solidFill>
                  <a:srgbClr val="81D319"/>
                </a:solidFill>
              </a:rPr>
              <a:t>Energy Flows Where Attention Goes </a:t>
            </a:r>
            <a:endParaRPr sz="3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fade">
                                      <p:cBhvr>
                                        <p:cTn id="7" dur="1000"/>
                                        <p:tgtEl>
                                          <p:spTgt spid="526"/>
                                        </p:tgtEl>
                                      </p:cBhvr>
                                    </p:animEffect>
                                  </p:childTnLst>
                                </p:cTn>
                              </p:par>
                              <p:par>
                                <p:cTn id="8" presetID="10" presetClass="entr" presetSubtype="0" fill="hold" nodeType="withEffect">
                                  <p:stCondLst>
                                    <p:cond delay="0"/>
                                  </p:stCondLst>
                                  <p:childTnLst>
                                    <p:set>
                                      <p:cBhvr>
                                        <p:cTn id="9" dur="1" fill="hold">
                                          <p:stCondLst>
                                            <p:cond delay="0"/>
                                          </p:stCondLst>
                                        </p:cTn>
                                        <p:tgtEl>
                                          <p:spTgt spid="525"/>
                                        </p:tgtEl>
                                        <p:attrNameLst>
                                          <p:attrName>style.visibility</p:attrName>
                                        </p:attrNameLst>
                                      </p:cBhvr>
                                      <p:to>
                                        <p:strVal val="visible"/>
                                      </p:to>
                                    </p:set>
                                    <p:animEffect transition="in" filter="fade">
                                      <p:cBhvr>
                                        <p:cTn id="10" dur="10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8"/>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YOU MAKE A DIFFERENCE...</a:t>
            </a:r>
            <a:endParaRPr/>
          </a:p>
        </p:txBody>
      </p:sp>
      <p:pic>
        <p:nvPicPr>
          <p:cNvPr id="533" name="Google Shape;533;p78" descr="Taylor Mali's inspirational poem cleaned up a bit (aka censored) for a teacher's inservice audience.  Original show by Ethos3.com located at http://www.slideshare.net/ethos3/what-teachers-make-515731" title="What Teachers Make Final Moviebk2 0001">
            <a:hlinkClick r:id="rId3"/>
          </p:cNvPr>
          <p:cNvPicPr preferRelativeResize="0"/>
          <p:nvPr/>
        </p:nvPicPr>
        <p:blipFill>
          <a:blip r:embed="rId4">
            <a:alphaModFix/>
          </a:blip>
          <a:stretch>
            <a:fillRect/>
          </a:stretch>
        </p:blipFill>
        <p:spPr>
          <a:xfrm>
            <a:off x="3600375" y="24745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3"/>
                                        </p:tgtEl>
                                        <p:attrNameLst>
                                          <p:attrName>style.visibility</p:attrName>
                                        </p:attrNameLst>
                                      </p:cBhvr>
                                      <p:to>
                                        <p:strVal val="visible"/>
                                      </p:to>
                                    </p:set>
                                    <p:animEffect transition="in" filter="fade">
                                      <p:cBhvr>
                                        <p:cTn id="7" dur="10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9"/>
          <p:cNvSpPr txBox="1">
            <a:spLocks noGrp="1"/>
          </p:cNvSpPr>
          <p:nvPr>
            <p:ph type="title"/>
          </p:nvPr>
        </p:nvSpPr>
        <p:spPr>
          <a:xfrm>
            <a:off x="2231136" y="659892"/>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7 CORE FEATURES OF A BIP</a:t>
            </a:r>
            <a:endParaRPr/>
          </a:p>
        </p:txBody>
      </p:sp>
      <p:sp>
        <p:nvSpPr>
          <p:cNvPr id="539" name="Google Shape;539;p79"/>
          <p:cNvSpPr txBox="1">
            <a:spLocks noGrp="1"/>
          </p:cNvSpPr>
          <p:nvPr>
            <p:ph type="body" idx="1"/>
          </p:nvPr>
        </p:nvSpPr>
        <p:spPr>
          <a:xfrm>
            <a:off x="2231136" y="2197776"/>
            <a:ext cx="7729800" cy="3830400"/>
          </a:xfrm>
          <a:prstGeom prst="rect">
            <a:avLst/>
          </a:prstGeom>
          <a:noFill/>
          <a:ln>
            <a:noFill/>
          </a:ln>
        </p:spPr>
        <p:txBody>
          <a:bodyPr spcFirstLastPara="1" wrap="square" lIns="91425" tIns="45700" rIns="91425" bIns="45700" anchor="t" anchorCtr="0">
            <a:normAutofit fontScale="92500" lnSpcReduction="20000"/>
          </a:bodyPr>
          <a:lstStyle/>
          <a:p>
            <a:pPr marL="457200" lvl="1" indent="-216217" algn="l" rtl="0">
              <a:lnSpc>
                <a:spcPct val="100000"/>
              </a:lnSpc>
              <a:spcBef>
                <a:spcPts val="0"/>
              </a:spcBef>
              <a:spcAft>
                <a:spcPts val="0"/>
              </a:spcAft>
              <a:buSzPct val="100000"/>
              <a:buChar char="•"/>
            </a:pPr>
            <a:r>
              <a:rPr lang="en-US" sz="2600">
                <a:solidFill>
                  <a:schemeClr val="dk1"/>
                </a:solidFill>
              </a:rPr>
              <a:t>Prevention strategies to minimize triggers</a:t>
            </a:r>
            <a:endParaRPr/>
          </a:p>
          <a:p>
            <a:pPr marL="457200" lvl="1" indent="-216217" algn="l" rtl="0">
              <a:lnSpc>
                <a:spcPct val="100000"/>
              </a:lnSpc>
              <a:spcBef>
                <a:spcPts val="1000"/>
              </a:spcBef>
              <a:spcAft>
                <a:spcPts val="0"/>
              </a:spcAft>
              <a:buSzPct val="100000"/>
              <a:buChar char="•"/>
            </a:pPr>
            <a:r>
              <a:rPr lang="en-US" sz="2600">
                <a:solidFill>
                  <a:schemeClr val="dk1"/>
                </a:solidFill>
              </a:rPr>
              <a:t>Strategies to teach and prompt replacement behaviors (defined in observable and measurable terms)</a:t>
            </a:r>
            <a:endParaRPr/>
          </a:p>
          <a:p>
            <a:pPr marL="457200" lvl="1" indent="-216217" algn="l" rtl="0">
              <a:lnSpc>
                <a:spcPct val="100000"/>
              </a:lnSpc>
              <a:spcBef>
                <a:spcPts val="1000"/>
              </a:spcBef>
              <a:spcAft>
                <a:spcPts val="0"/>
              </a:spcAft>
              <a:buSzPct val="100000"/>
              <a:buChar char="•"/>
            </a:pPr>
            <a:r>
              <a:rPr lang="en-US" sz="2600">
                <a:solidFill>
                  <a:schemeClr val="dk1"/>
                </a:solidFill>
              </a:rPr>
              <a:t>Consequence Strategies to Strengthen Replacement Behaviors</a:t>
            </a:r>
            <a:endParaRPr/>
          </a:p>
          <a:p>
            <a:pPr marL="457200" lvl="1" indent="-216217" algn="l" rtl="0">
              <a:lnSpc>
                <a:spcPct val="100000"/>
              </a:lnSpc>
              <a:spcBef>
                <a:spcPts val="1000"/>
              </a:spcBef>
              <a:spcAft>
                <a:spcPts val="0"/>
              </a:spcAft>
              <a:buSzPct val="100000"/>
              <a:buChar char="•"/>
            </a:pPr>
            <a:r>
              <a:rPr lang="en-US" sz="2600">
                <a:solidFill>
                  <a:schemeClr val="dk1"/>
                </a:solidFill>
              </a:rPr>
              <a:t>Consequence Strategies to weaken Problem Behaviors</a:t>
            </a:r>
            <a:endParaRPr/>
          </a:p>
          <a:p>
            <a:pPr marL="457200" lvl="1" indent="-216217" algn="l" rtl="0">
              <a:lnSpc>
                <a:spcPct val="100000"/>
              </a:lnSpc>
              <a:spcBef>
                <a:spcPts val="1000"/>
              </a:spcBef>
              <a:spcAft>
                <a:spcPts val="0"/>
              </a:spcAft>
              <a:buSzPct val="100000"/>
              <a:buChar char="•"/>
            </a:pPr>
            <a:r>
              <a:rPr lang="en-US" sz="2600">
                <a:solidFill>
                  <a:schemeClr val="dk1"/>
                </a:solidFill>
              </a:rPr>
              <a:t>Safety elements when needed</a:t>
            </a:r>
            <a:br>
              <a:rPr lang="en-US" sz="2600">
                <a:solidFill>
                  <a:schemeClr val="dk1"/>
                </a:solidFill>
              </a:rPr>
            </a:br>
            <a:endParaRPr/>
          </a:p>
          <a:p>
            <a:pPr marL="457200" lvl="1" indent="-216217" algn="l" rtl="0">
              <a:lnSpc>
                <a:spcPct val="100000"/>
              </a:lnSpc>
              <a:spcBef>
                <a:spcPts val="1000"/>
              </a:spcBef>
              <a:spcAft>
                <a:spcPts val="0"/>
              </a:spcAft>
              <a:buSzPct val="100000"/>
              <a:buChar char="•"/>
            </a:pPr>
            <a:r>
              <a:rPr lang="en-US" sz="2600">
                <a:solidFill>
                  <a:schemeClr val="dk1"/>
                </a:solidFill>
              </a:rPr>
              <a:t>A systematic process for assessing fidelity and impact</a:t>
            </a:r>
            <a:endParaRPr/>
          </a:p>
          <a:p>
            <a:pPr marL="457200" lvl="1" indent="-216217" algn="l" rtl="0">
              <a:lnSpc>
                <a:spcPct val="100000"/>
              </a:lnSpc>
              <a:spcBef>
                <a:spcPts val="1000"/>
              </a:spcBef>
              <a:spcAft>
                <a:spcPts val="0"/>
              </a:spcAft>
              <a:buSzPct val="100000"/>
              <a:buChar char="•"/>
            </a:pPr>
            <a:r>
              <a:rPr lang="en-US" sz="2600">
                <a:solidFill>
                  <a:schemeClr val="dk1"/>
                </a:solidFill>
              </a:rPr>
              <a:t>An action plan for putting the support plan in place</a:t>
            </a:r>
            <a:endParaRPr/>
          </a:p>
          <a:p>
            <a:pPr marL="228600" lvl="0" indent="-122872" algn="l" rtl="0">
              <a:lnSpc>
                <a:spcPct val="100000"/>
              </a:lnSpc>
              <a:spcBef>
                <a:spcPts val="1000"/>
              </a:spcBef>
              <a:spcAft>
                <a:spcPts val="0"/>
              </a:spcAft>
              <a:buSzPct val="10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p62"/>
          <p:cNvSpPr/>
          <p:nvPr/>
        </p:nvSpPr>
        <p:spPr>
          <a:xfrm>
            <a:off x="0" y="1"/>
            <a:ext cx="6093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66" name="Google Shape;366;p62"/>
          <p:cNvSpPr txBox="1">
            <a:spLocks noGrp="1"/>
          </p:cNvSpPr>
          <p:nvPr>
            <p:ph type="title"/>
          </p:nvPr>
        </p:nvSpPr>
        <p:spPr>
          <a:xfrm>
            <a:off x="804672" y="2386744"/>
            <a:ext cx="4486800" cy="16458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2500"/>
              <a:buFont typeface="Gill Sans"/>
              <a:buNone/>
            </a:pPr>
            <a:r>
              <a:rPr lang="en-US" sz="2500"/>
              <a:t>ACKNOWLEDGEMENTS</a:t>
            </a:r>
            <a:endParaRPr/>
          </a:p>
        </p:txBody>
      </p:sp>
      <p:sp>
        <p:nvSpPr>
          <p:cNvPr id="367" name="Google Shape;367;p62"/>
          <p:cNvSpPr/>
          <p:nvPr/>
        </p:nvSpPr>
        <p:spPr>
          <a:xfrm>
            <a:off x="6096000" y="0"/>
            <a:ext cx="6096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aphicFrame>
        <p:nvGraphicFramePr>
          <p:cNvPr id="368" name="Google Shape;368;p62"/>
          <p:cNvGraphicFramePr/>
          <p:nvPr/>
        </p:nvGraphicFramePr>
        <p:xfrm>
          <a:off x="6734555" y="671826"/>
          <a:ext cx="3000000" cy="3000000"/>
        </p:xfrm>
        <a:graphic>
          <a:graphicData uri="http://schemas.openxmlformats.org/drawingml/2006/table">
            <a:tbl>
              <a:tblPr firstRow="1" bandRow="1">
                <a:noFill/>
                <a:tableStyleId>{60BC9D3B-D32A-4D53-A659-E5EDBF05DADC}</a:tableStyleId>
              </a:tblPr>
              <a:tblGrid>
                <a:gridCol w="2196075">
                  <a:extLst>
                    <a:ext uri="{9D8B030D-6E8A-4147-A177-3AD203B41FA5}">
                      <a16:colId xmlns:a16="http://schemas.microsoft.com/office/drawing/2014/main" val="20000"/>
                    </a:ext>
                  </a:extLst>
                </a:gridCol>
                <a:gridCol w="2622825">
                  <a:extLst>
                    <a:ext uri="{9D8B030D-6E8A-4147-A177-3AD203B41FA5}">
                      <a16:colId xmlns:a16="http://schemas.microsoft.com/office/drawing/2014/main" val="20001"/>
                    </a:ext>
                  </a:extLst>
                </a:gridCol>
              </a:tblGrid>
              <a:tr h="3297675">
                <a:tc>
                  <a:txBody>
                    <a:bodyPr/>
                    <a:lstStyle/>
                    <a:p>
                      <a:pPr marL="0" marR="0" lvl="0" indent="0" algn="l" rtl="0">
                        <a:spcBef>
                          <a:spcPts val="0"/>
                        </a:spcBef>
                        <a:spcAft>
                          <a:spcPts val="0"/>
                        </a:spcAft>
                        <a:buNone/>
                      </a:pPr>
                      <a:r>
                        <a:rPr lang="en-US" sz="1800" b="1" u="none" strike="noStrike" cap="none">
                          <a:solidFill>
                            <a:srgbClr val="FFFFFF"/>
                          </a:solidFill>
                        </a:rPr>
                        <a:t>Dr. Rose Iovannone and </a:t>
                      </a:r>
                      <a:r>
                        <a:rPr lang="en-US" sz="1800" b="1" u="sng" strike="noStrike" cap="none">
                          <a:solidFill>
                            <a:srgbClr val="FFFFFF"/>
                          </a:solidFill>
                          <a:hlinkClick r:id="rId3">
                            <a:extLst>
                              <a:ext uri="{A12FA001-AC4F-418D-AE19-62706E023703}">
                                <ahyp:hlinkClr xmlns:ahyp="http://schemas.microsoft.com/office/drawing/2018/hyperlinkcolor" val="tx"/>
                              </a:ext>
                            </a:extLst>
                          </a:hlinkClick>
                        </a:rPr>
                        <a:t>FLPBiS</a:t>
                      </a:r>
                      <a:endParaRPr sz="1800" b="1" cap="none">
                        <a:solidFill>
                          <a:srgbClr val="FFFFFF"/>
                        </a:solidFill>
                      </a:endParaRPr>
                    </a:p>
                    <a:p>
                      <a:pPr marL="0" marR="0" lvl="0" indent="0" algn="l" rtl="0">
                        <a:spcBef>
                          <a:spcPts val="0"/>
                        </a:spcBef>
                        <a:spcAft>
                          <a:spcPts val="0"/>
                        </a:spcAft>
                        <a:buNone/>
                      </a:pPr>
                      <a:endParaRPr sz="1800" b="1" cap="none">
                        <a:solidFill>
                          <a:srgbClr val="FFFFFF"/>
                        </a:solidFill>
                      </a:endParaRPr>
                    </a:p>
                    <a:p>
                      <a:pPr marL="0" marR="0" lvl="0" indent="0" algn="l" rtl="0">
                        <a:spcBef>
                          <a:spcPts val="0"/>
                        </a:spcBef>
                        <a:spcAft>
                          <a:spcPts val="0"/>
                        </a:spcAft>
                        <a:buNone/>
                      </a:pPr>
                      <a:r>
                        <a:rPr lang="en-US" sz="1800" b="1" u="sng" cap="none">
                          <a:solidFill>
                            <a:srgbClr val="FFFFFF"/>
                          </a:solidFill>
                          <a:hlinkClick r:id="rId4">
                            <a:extLst>
                              <a:ext uri="{A12FA001-AC4F-418D-AE19-62706E023703}">
                                <ahyp:hlinkClr xmlns:ahyp="http://schemas.microsoft.com/office/drawing/2018/hyperlinkcolor" val="tx"/>
                              </a:ext>
                            </a:extLst>
                          </a:hlinkClick>
                        </a:rPr>
                        <a:t>Northeast PBIS</a:t>
                      </a:r>
                      <a:endParaRPr sz="1800" b="1" cap="none">
                        <a:solidFill>
                          <a:srgbClr val="FFFFFF"/>
                        </a:solidFill>
                      </a:endParaRPr>
                    </a:p>
                    <a:p>
                      <a:pPr marL="0" marR="0" lvl="0" indent="0" algn="l" rtl="0">
                        <a:spcBef>
                          <a:spcPts val="0"/>
                        </a:spcBef>
                        <a:spcAft>
                          <a:spcPts val="0"/>
                        </a:spcAft>
                        <a:buNone/>
                      </a:pPr>
                      <a:endParaRPr sz="1800" b="1" cap="none">
                        <a:solidFill>
                          <a:srgbClr val="FFFFFF"/>
                        </a:solidFill>
                      </a:endParaRPr>
                    </a:p>
                    <a:p>
                      <a:pPr marL="0" marR="0" lvl="0" indent="0" algn="l" rtl="0">
                        <a:spcBef>
                          <a:spcPts val="0"/>
                        </a:spcBef>
                        <a:spcAft>
                          <a:spcPts val="0"/>
                        </a:spcAft>
                        <a:buNone/>
                      </a:pPr>
                      <a:r>
                        <a:rPr lang="en-US" sz="1800" b="1" u="sng" cap="none">
                          <a:solidFill>
                            <a:srgbClr val="FFFFFF"/>
                          </a:solidFill>
                          <a:latin typeface="Gill Sans"/>
                          <a:ea typeface="Gill Sans"/>
                          <a:cs typeface="Gill Sans"/>
                          <a:sym typeface="Gill Sans"/>
                          <a:hlinkClick r:id="rId5">
                            <a:extLst>
                              <a:ext uri="{A12FA001-AC4F-418D-AE19-62706E023703}">
                                <ahyp:hlinkClr xmlns:ahyp="http://schemas.microsoft.com/office/drawing/2018/hyperlinkcolor" val="tx"/>
                              </a:ext>
                            </a:extLst>
                          </a:hlinkClick>
                        </a:rPr>
                        <a:t>National Center on Intensive Interventions</a:t>
                      </a:r>
                      <a:endParaRPr sz="1800" b="1" u="sng" cap="none">
                        <a:solidFill>
                          <a:srgbClr val="FFFFFF"/>
                        </a:solidFill>
                        <a:latin typeface="Gill Sans"/>
                        <a:ea typeface="Gill Sans"/>
                        <a:cs typeface="Gill Sans"/>
                        <a:sym typeface="Gill Sans"/>
                      </a:endParaRPr>
                    </a:p>
                    <a:p>
                      <a:pPr marL="0" marR="0" lvl="0" indent="0" algn="l" rtl="0">
                        <a:spcBef>
                          <a:spcPts val="0"/>
                        </a:spcBef>
                        <a:spcAft>
                          <a:spcPts val="0"/>
                        </a:spcAft>
                        <a:buNone/>
                      </a:pPr>
                      <a:endParaRPr sz="1800" b="1" cap="none">
                        <a:solidFill>
                          <a:srgbClr val="FFFFFF"/>
                        </a:solidFill>
                      </a:endParaRPr>
                    </a:p>
                    <a:p>
                      <a:pPr marL="0" marR="0" lvl="0" indent="0" algn="l" rtl="0">
                        <a:spcBef>
                          <a:spcPts val="0"/>
                        </a:spcBef>
                        <a:spcAft>
                          <a:spcPts val="0"/>
                        </a:spcAft>
                        <a:buNone/>
                      </a:pPr>
                      <a:r>
                        <a:rPr lang="en-US" sz="1800">
                          <a:solidFill>
                            <a:srgbClr val="FFFFFF"/>
                          </a:solidFill>
                        </a:rPr>
                        <a:t>Alberto &amp; Troutman (9th ed)  Applied Behavior Analysis for Teachers</a:t>
                      </a:r>
                      <a:endParaRPr sz="1800">
                        <a:solidFill>
                          <a:srgbClr val="FFFFFF"/>
                        </a:solidFill>
                      </a:endParaRPr>
                    </a:p>
                    <a:p>
                      <a:pPr marL="0" marR="0" lvl="0" indent="0" algn="l" rtl="0">
                        <a:spcBef>
                          <a:spcPts val="0"/>
                        </a:spcBef>
                        <a:spcAft>
                          <a:spcPts val="0"/>
                        </a:spcAft>
                        <a:buNone/>
                      </a:pPr>
                      <a:endParaRPr sz="1800">
                        <a:solidFill>
                          <a:srgbClr val="FFFFFF"/>
                        </a:solidFill>
                      </a:endParaRPr>
                    </a:p>
                    <a:p>
                      <a:pPr marL="0" marR="0" lvl="0" indent="0" algn="l" rtl="0">
                        <a:spcBef>
                          <a:spcPts val="0"/>
                        </a:spcBef>
                        <a:spcAft>
                          <a:spcPts val="0"/>
                        </a:spcAft>
                        <a:buNone/>
                      </a:pPr>
                      <a:r>
                        <a:rPr lang="en-US" sz="1800">
                          <a:solidFill>
                            <a:srgbClr val="FFFFFF"/>
                          </a:solidFill>
                        </a:rPr>
                        <a:t>Dr. Al Cavalier, University of Delaware</a:t>
                      </a:r>
                      <a:endParaRPr sz="1800">
                        <a:solidFill>
                          <a:srgbClr val="FFFFFF"/>
                        </a:solidFill>
                      </a:endParaRPr>
                    </a:p>
                  </a:txBody>
                  <a:tcPr marL="251850" marR="151125" marT="151125" marB="151125" anchor="ctr">
                    <a:lnL w="9525" cap="flat" cmpd="sng">
                      <a:solidFill>
                        <a:srgbClr val="000000">
                          <a:alpha val="0"/>
                        </a:srgbClr>
                      </a:solidFill>
                      <a:prstDash val="solid"/>
                      <a:round/>
                      <a:headEnd type="none" w="sm" len="sm"/>
                      <a:tailEnd type="none" w="sm" len="sm"/>
                    </a:lnL>
                    <a:lnR w="381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FFFFF"/>
                      </a:solidFill>
                      <a:prstDash val="solid"/>
                      <a:round/>
                      <a:headEnd type="none" w="sm" len="sm"/>
                      <a:tailEnd type="none" w="sm" len="sm"/>
                    </a:lnB>
                    <a:solidFill>
                      <a:srgbClr val="636B68">
                        <a:alpha val="69800"/>
                      </a:srgbClr>
                    </a:solidFill>
                  </a:tcPr>
                </a:tc>
                <a:tc>
                  <a:txBody>
                    <a:bodyPr/>
                    <a:lstStyle/>
                    <a:p>
                      <a:pPr marL="0" marR="0" lvl="0" indent="0" algn="l" rtl="0">
                        <a:spcBef>
                          <a:spcPts val="0"/>
                        </a:spcBef>
                        <a:spcAft>
                          <a:spcPts val="0"/>
                        </a:spcAft>
                        <a:buNone/>
                      </a:pPr>
                      <a:r>
                        <a:rPr lang="en-US" sz="1800" b="1" u="sng" cap="none">
                          <a:solidFill>
                            <a:srgbClr val="FFFFFF"/>
                          </a:solidFill>
                          <a:hlinkClick r:id="rId6">
                            <a:extLst>
                              <a:ext uri="{A12FA001-AC4F-418D-AE19-62706E023703}">
                                <ahyp:hlinkClr xmlns:ahyp="http://schemas.microsoft.com/office/drawing/2018/hyperlinkcolor" val="tx"/>
                              </a:ext>
                            </a:extLst>
                          </a:hlinkClick>
                        </a:rPr>
                        <a:t>Midwest PBIS Network</a:t>
                      </a:r>
                      <a:br>
                        <a:rPr lang="en-US" sz="1800" b="1" cap="none">
                          <a:solidFill>
                            <a:srgbClr val="FFFFFF"/>
                          </a:solidFill>
                        </a:rPr>
                      </a:br>
                      <a:endParaRPr sz="1800" b="1" cap="none">
                        <a:solidFill>
                          <a:srgbClr val="FFFFFF"/>
                        </a:solidFill>
                      </a:endParaRPr>
                    </a:p>
                    <a:p>
                      <a:pPr marL="0" marR="0" lvl="0" indent="0" algn="l" rtl="0">
                        <a:spcBef>
                          <a:spcPts val="0"/>
                        </a:spcBef>
                        <a:spcAft>
                          <a:spcPts val="0"/>
                        </a:spcAft>
                        <a:buNone/>
                      </a:pPr>
                      <a:r>
                        <a:rPr lang="en-US" sz="1800" b="1" cap="none">
                          <a:solidFill>
                            <a:srgbClr val="FFFFFF"/>
                          </a:solidFill>
                        </a:rPr>
                        <a:t>Portland State University: </a:t>
                      </a:r>
                      <a:r>
                        <a:rPr lang="en-US" sz="1800" b="1" u="sng" cap="none">
                          <a:solidFill>
                            <a:srgbClr val="FFFFFF"/>
                          </a:solidFill>
                          <a:hlinkClick r:id="rId7">
                            <a:extLst>
                              <a:ext uri="{A12FA001-AC4F-418D-AE19-62706E023703}">
                                <ahyp:hlinkClr xmlns:ahyp="http://schemas.microsoft.com/office/drawing/2018/hyperlinkcolor" val="tx"/>
                              </a:ext>
                            </a:extLst>
                          </a:hlinkClick>
                        </a:rPr>
                        <a:t>www.basicfba.com</a:t>
                      </a:r>
                      <a:r>
                        <a:rPr lang="en-US" sz="1800" b="1" cap="none">
                          <a:solidFill>
                            <a:srgbClr val="FFFFFF"/>
                          </a:solidFill>
                        </a:rPr>
                        <a:t> </a:t>
                      </a:r>
                      <a:endParaRPr/>
                    </a:p>
                    <a:p>
                      <a:pPr marL="0" marR="0" lvl="0" indent="0" algn="l" rtl="0">
                        <a:spcBef>
                          <a:spcPts val="0"/>
                        </a:spcBef>
                        <a:spcAft>
                          <a:spcPts val="0"/>
                        </a:spcAft>
                        <a:buNone/>
                      </a:pPr>
                      <a:endParaRPr sz="1800" b="1" cap="none">
                        <a:solidFill>
                          <a:srgbClr val="FFFFFF"/>
                        </a:solidFill>
                      </a:endParaRPr>
                    </a:p>
                    <a:p>
                      <a:pPr marL="0" marR="0" lvl="0" indent="0" algn="l" rtl="0">
                        <a:spcBef>
                          <a:spcPts val="0"/>
                        </a:spcBef>
                        <a:spcAft>
                          <a:spcPts val="0"/>
                        </a:spcAft>
                        <a:buNone/>
                      </a:pPr>
                      <a:r>
                        <a:rPr lang="en-US" sz="1800" b="1" u="sng" cap="none">
                          <a:solidFill>
                            <a:srgbClr val="FFFFFF"/>
                          </a:solidFill>
                          <a:hlinkClick r:id="rId8">
                            <a:extLst>
                              <a:ext uri="{A12FA001-AC4F-418D-AE19-62706E023703}">
                                <ahyp:hlinkClr xmlns:ahyp="http://schemas.microsoft.com/office/drawing/2018/hyperlinkcolor" val="tx"/>
                              </a:ext>
                            </a:extLst>
                          </a:hlinkClick>
                        </a:rPr>
                        <a:t>CalTAC PBIS</a:t>
                      </a:r>
                      <a:endParaRPr sz="1800" b="1" cap="none">
                        <a:solidFill>
                          <a:srgbClr val="FFFFFF"/>
                        </a:solidFill>
                      </a:endParaRPr>
                    </a:p>
                    <a:p>
                      <a:pPr marL="0" marR="0" lvl="0" indent="0" algn="l" rtl="0">
                        <a:spcBef>
                          <a:spcPts val="0"/>
                        </a:spcBef>
                        <a:spcAft>
                          <a:spcPts val="0"/>
                        </a:spcAft>
                        <a:buNone/>
                      </a:pPr>
                      <a:endParaRPr sz="1800" b="1" cap="none">
                        <a:solidFill>
                          <a:srgbClr val="FFFFFF"/>
                        </a:solidFill>
                      </a:endParaRPr>
                    </a:p>
                  </a:txBody>
                  <a:tcPr marL="251850" marR="151125" marT="151125" marB="151125" anchor="ctr">
                    <a:lnL w="3810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FFFFF"/>
                      </a:solidFill>
                      <a:prstDash val="solid"/>
                      <a:round/>
                      <a:headEnd type="none" w="sm" len="sm"/>
                      <a:tailEnd type="none" w="sm" len="sm"/>
                    </a:lnB>
                    <a:solidFill>
                      <a:srgbClr val="636B68">
                        <a:alpha val="69800"/>
                      </a:srgb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80"/>
          <p:cNvSpPr txBox="1">
            <a:spLocks noGrp="1"/>
          </p:cNvSpPr>
          <p:nvPr>
            <p:ph type="title"/>
          </p:nvPr>
        </p:nvSpPr>
        <p:spPr>
          <a:xfrm>
            <a:off x="877775" y="91450"/>
            <a:ext cx="10363200" cy="942900"/>
          </a:xfrm>
          <a:prstGeom prst="rect">
            <a:avLst/>
          </a:prstGeom>
          <a:noFill/>
          <a:ln>
            <a:noFill/>
          </a:ln>
        </p:spPr>
        <p:txBody>
          <a:bodyPr spcFirstLastPara="1" wrap="square" lIns="121900" tIns="60925" rIns="121900" bIns="60925" anchor="t" anchorCtr="0">
            <a:noAutofit/>
          </a:bodyPr>
          <a:lstStyle/>
          <a:p>
            <a:pPr marL="431800" lvl="0" indent="-38100" algn="r" rtl="0">
              <a:lnSpc>
                <a:spcPct val="93000"/>
              </a:lnSpc>
              <a:spcBef>
                <a:spcPts val="0"/>
              </a:spcBef>
              <a:spcAft>
                <a:spcPts val="0"/>
              </a:spcAft>
              <a:buSzPts val="6100"/>
              <a:buNone/>
            </a:pPr>
            <a:r>
              <a:rPr lang="en-US" sz="4800">
                <a:solidFill>
                  <a:srgbClr val="77933C"/>
                </a:solidFill>
              </a:rPr>
              <a:t>The Three I’s</a:t>
            </a:r>
            <a:endParaRPr/>
          </a:p>
        </p:txBody>
      </p:sp>
      <p:sp>
        <p:nvSpPr>
          <p:cNvPr id="545" name="Google Shape;545;p80"/>
          <p:cNvSpPr txBox="1">
            <a:spLocks noGrp="1"/>
          </p:cNvSpPr>
          <p:nvPr>
            <p:ph type="body" idx="4294967295"/>
          </p:nvPr>
        </p:nvSpPr>
        <p:spPr>
          <a:xfrm>
            <a:off x="538475" y="1393475"/>
            <a:ext cx="11041800" cy="1066800"/>
          </a:xfrm>
          <a:prstGeom prst="rect">
            <a:avLst/>
          </a:prstGeom>
          <a:noFill/>
          <a:ln>
            <a:noFill/>
          </a:ln>
        </p:spPr>
        <p:txBody>
          <a:bodyPr spcFirstLastPara="1" wrap="square" lIns="121900" tIns="60925" rIns="121900" bIns="60925" anchor="t" anchorCtr="0">
            <a:normAutofit/>
          </a:bodyPr>
          <a:lstStyle/>
          <a:p>
            <a:pPr marL="304800" lvl="0" indent="-241300" algn="ctr" rtl="0">
              <a:lnSpc>
                <a:spcPct val="93000"/>
              </a:lnSpc>
              <a:spcBef>
                <a:spcPts val="0"/>
              </a:spcBef>
              <a:spcAft>
                <a:spcPts val="0"/>
              </a:spcAft>
              <a:buSzPts val="4200"/>
              <a:buFont typeface="Arial"/>
              <a:buNone/>
            </a:pPr>
            <a:r>
              <a:rPr lang="en-US" sz="3300">
                <a:solidFill>
                  <a:srgbClr val="063C64"/>
                </a:solidFill>
              </a:rPr>
              <a:t>Function-Based Support Plans should </a:t>
            </a:r>
            <a:endParaRPr sz="3300">
              <a:solidFill>
                <a:srgbClr val="063C64"/>
              </a:solidFill>
            </a:endParaRPr>
          </a:p>
          <a:p>
            <a:pPr marL="304800" lvl="0" indent="-241300" algn="ctr" rtl="0">
              <a:lnSpc>
                <a:spcPct val="93000"/>
              </a:lnSpc>
              <a:spcBef>
                <a:spcPts val="0"/>
              </a:spcBef>
              <a:spcAft>
                <a:spcPts val="0"/>
              </a:spcAft>
              <a:buSzPts val="4200"/>
              <a:buFont typeface="Arial"/>
              <a:buNone/>
            </a:pPr>
            <a:r>
              <a:rPr lang="en-US" sz="3300">
                <a:solidFill>
                  <a:srgbClr val="063C64"/>
                </a:solidFill>
              </a:rPr>
              <a:t>make the concerning behavior:</a:t>
            </a:r>
            <a:endParaRPr sz="2500"/>
          </a:p>
        </p:txBody>
      </p:sp>
      <p:sp>
        <p:nvSpPr>
          <p:cNvPr id="546" name="Google Shape;546;p80"/>
          <p:cNvSpPr txBox="1"/>
          <p:nvPr/>
        </p:nvSpPr>
        <p:spPr>
          <a:xfrm>
            <a:off x="2913725" y="2819400"/>
            <a:ext cx="8636100" cy="857100"/>
          </a:xfrm>
          <a:prstGeom prst="rect">
            <a:avLst/>
          </a:prstGeom>
          <a:noFill/>
          <a:ln>
            <a:noFill/>
          </a:ln>
        </p:spPr>
        <p:txBody>
          <a:bodyPr spcFirstLastPara="1" wrap="square" lIns="120000" tIns="62400" rIns="120000" bIns="62400" anchor="t" anchorCtr="0">
            <a:spAutoFit/>
          </a:bodyPr>
          <a:lstStyle/>
          <a:p>
            <a:pPr marL="0" marR="0" lvl="0" indent="0" algn="l" rtl="0">
              <a:lnSpc>
                <a:spcPct val="95000"/>
              </a:lnSpc>
              <a:spcBef>
                <a:spcPts val="0"/>
              </a:spcBef>
              <a:spcAft>
                <a:spcPts val="0"/>
              </a:spcAft>
              <a:buClr>
                <a:srgbClr val="FFF9DE"/>
              </a:buClr>
              <a:buSzPts val="2700"/>
              <a:buFont typeface="Times New Roman"/>
              <a:buNone/>
            </a:pPr>
            <a:r>
              <a:rPr lang="en-US" sz="2500">
                <a:solidFill>
                  <a:schemeClr val="dk1"/>
                </a:solidFill>
                <a:latin typeface="Twentieth Century"/>
                <a:ea typeface="Twentieth Century"/>
                <a:cs typeface="Twentieth Century"/>
                <a:sym typeface="Twentieth Century"/>
              </a:rPr>
              <a:t>by neutralizing setting events and removing triggers of the problem behavior.</a:t>
            </a:r>
            <a:endParaRPr sz="2500">
              <a:solidFill>
                <a:schemeClr val="dk1"/>
              </a:solidFill>
              <a:latin typeface="Twentieth Century"/>
              <a:ea typeface="Twentieth Century"/>
              <a:cs typeface="Twentieth Century"/>
              <a:sym typeface="Twentieth Century"/>
            </a:endParaRPr>
          </a:p>
        </p:txBody>
      </p:sp>
      <p:sp>
        <p:nvSpPr>
          <p:cNvPr id="547" name="Google Shape;547;p80"/>
          <p:cNvSpPr txBox="1"/>
          <p:nvPr/>
        </p:nvSpPr>
        <p:spPr>
          <a:xfrm>
            <a:off x="2977784" y="3970704"/>
            <a:ext cx="8636100" cy="828000"/>
          </a:xfrm>
          <a:prstGeom prst="rect">
            <a:avLst/>
          </a:prstGeom>
          <a:noFill/>
          <a:ln>
            <a:noFill/>
          </a:ln>
        </p:spPr>
        <p:txBody>
          <a:bodyPr spcFirstLastPara="1" wrap="square" lIns="120000" tIns="62400" rIns="120000" bIns="62400" anchor="t" anchorCtr="0">
            <a:spAutoFit/>
          </a:bodyPr>
          <a:lstStyle/>
          <a:p>
            <a:pPr marL="0" marR="0" lvl="0" indent="0" algn="l" rtl="0">
              <a:lnSpc>
                <a:spcPct val="95000"/>
              </a:lnSpc>
              <a:spcBef>
                <a:spcPts val="0"/>
              </a:spcBef>
              <a:spcAft>
                <a:spcPts val="0"/>
              </a:spcAft>
              <a:buClr>
                <a:srgbClr val="FFF9DE"/>
              </a:buClr>
              <a:buSzPts val="2700"/>
              <a:buFont typeface="Times New Roman"/>
              <a:buNone/>
            </a:pPr>
            <a:r>
              <a:rPr lang="en-US" sz="2400">
                <a:solidFill>
                  <a:schemeClr val="dk1"/>
                </a:solidFill>
                <a:latin typeface="Twentieth Century"/>
                <a:ea typeface="Twentieth Century"/>
                <a:cs typeface="Twentieth Century"/>
                <a:sym typeface="Twentieth Century"/>
              </a:rPr>
              <a:t>by selecting a replacement behavior that requires less effort to obtain the same reinforcers that maintain the problem behavior,</a:t>
            </a:r>
            <a:endParaRPr sz="2400">
              <a:solidFill>
                <a:schemeClr val="dk1"/>
              </a:solidFill>
              <a:latin typeface="Twentieth Century"/>
              <a:ea typeface="Twentieth Century"/>
              <a:cs typeface="Twentieth Century"/>
              <a:sym typeface="Twentieth Century"/>
            </a:endParaRPr>
          </a:p>
        </p:txBody>
      </p:sp>
      <p:sp>
        <p:nvSpPr>
          <p:cNvPr id="548" name="Google Shape;548;p80"/>
          <p:cNvSpPr txBox="1"/>
          <p:nvPr/>
        </p:nvSpPr>
        <p:spPr>
          <a:xfrm>
            <a:off x="2913717" y="5187988"/>
            <a:ext cx="8636100" cy="828000"/>
          </a:xfrm>
          <a:prstGeom prst="rect">
            <a:avLst/>
          </a:prstGeom>
          <a:noFill/>
          <a:ln>
            <a:noFill/>
          </a:ln>
        </p:spPr>
        <p:txBody>
          <a:bodyPr spcFirstLastPara="1" wrap="square" lIns="120000" tIns="62400" rIns="120000" bIns="62400" anchor="t" anchorCtr="0">
            <a:spAutoFit/>
          </a:bodyPr>
          <a:lstStyle/>
          <a:p>
            <a:pPr marL="0" marR="0" lvl="0" indent="0" algn="l" rtl="0">
              <a:lnSpc>
                <a:spcPct val="95000"/>
              </a:lnSpc>
              <a:spcBef>
                <a:spcPts val="0"/>
              </a:spcBef>
              <a:spcAft>
                <a:spcPts val="0"/>
              </a:spcAft>
              <a:buClr>
                <a:srgbClr val="FFF9DE"/>
              </a:buClr>
              <a:buSzPts val="2700"/>
              <a:buFont typeface="Times New Roman"/>
              <a:buNone/>
            </a:pPr>
            <a:r>
              <a:rPr lang="en-US" sz="2400">
                <a:solidFill>
                  <a:schemeClr val="dk1"/>
                </a:solidFill>
                <a:latin typeface="Twentieth Century"/>
                <a:ea typeface="Twentieth Century"/>
                <a:cs typeface="Twentieth Century"/>
                <a:sym typeface="Twentieth Century"/>
              </a:rPr>
              <a:t>by removing the reinforcers of the problem behavior and by increasing the reinforcers of the replacement behavior</a:t>
            </a:r>
            <a:endParaRPr sz="2400">
              <a:solidFill>
                <a:schemeClr val="dk1"/>
              </a:solidFill>
              <a:latin typeface="Twentieth Century"/>
              <a:ea typeface="Twentieth Century"/>
              <a:cs typeface="Twentieth Century"/>
              <a:sym typeface="Twentieth Century"/>
            </a:endParaRPr>
          </a:p>
        </p:txBody>
      </p:sp>
      <p:sp>
        <p:nvSpPr>
          <p:cNvPr id="549" name="Google Shape;549;p80"/>
          <p:cNvSpPr/>
          <p:nvPr/>
        </p:nvSpPr>
        <p:spPr>
          <a:xfrm>
            <a:off x="446025" y="5196975"/>
            <a:ext cx="2641602" cy="762001"/>
          </a:xfrm>
          <a:prstGeom prst="rect">
            <a:avLst/>
          </a:prstGeom>
        </p:spPr>
        <p:txBody>
          <a:bodyPr>
            <a:prstTxWarp prst="textPlain">
              <a:avLst/>
            </a:prstTxWarp>
          </a:bodyPr>
          <a:lstStyle/>
          <a:p>
            <a:pPr lvl="0" algn="ctr"/>
            <a:r>
              <a:rPr b="1" i="0">
                <a:ln w="12700" cap="flat" cmpd="sng">
                  <a:solidFill>
                    <a:srgbClr val="6A6363"/>
                  </a:solidFill>
                  <a:prstDash val="solid"/>
                  <a:round/>
                  <a:headEnd type="none" w="sm" len="sm"/>
                  <a:tailEnd type="none" w="sm" len="sm"/>
                </a:ln>
                <a:solidFill>
                  <a:srgbClr val="77933C"/>
                </a:solidFill>
                <a:latin typeface="Twentieth Century"/>
              </a:rPr>
              <a:t>INEFFECTIVE</a:t>
            </a:r>
          </a:p>
        </p:txBody>
      </p:sp>
      <p:sp>
        <p:nvSpPr>
          <p:cNvPr id="550" name="Google Shape;550;p80"/>
          <p:cNvSpPr/>
          <p:nvPr/>
        </p:nvSpPr>
        <p:spPr>
          <a:xfrm>
            <a:off x="508000" y="2819400"/>
            <a:ext cx="2641601" cy="761999"/>
          </a:xfrm>
          <a:prstGeom prst="rect">
            <a:avLst/>
          </a:prstGeom>
        </p:spPr>
        <p:txBody>
          <a:bodyPr>
            <a:prstTxWarp prst="textPlain">
              <a:avLst/>
            </a:prstTxWarp>
          </a:bodyPr>
          <a:lstStyle/>
          <a:p>
            <a:pPr lvl="0" algn="ctr"/>
            <a:r>
              <a:rPr b="1" i="0">
                <a:ln w="12700" cap="flat" cmpd="sng">
                  <a:solidFill>
                    <a:srgbClr val="6A6363"/>
                  </a:solidFill>
                  <a:prstDash val="solid"/>
                  <a:round/>
                  <a:headEnd type="none" w="sm" len="sm"/>
                  <a:tailEnd type="none" w="sm" len="sm"/>
                </a:ln>
                <a:solidFill>
                  <a:srgbClr val="77933C"/>
                </a:solidFill>
                <a:latin typeface="Twentieth Century"/>
              </a:rPr>
              <a:t>IRRELEVANT</a:t>
            </a:r>
          </a:p>
        </p:txBody>
      </p:sp>
      <p:sp>
        <p:nvSpPr>
          <p:cNvPr id="551" name="Google Shape;551;p80"/>
          <p:cNvSpPr/>
          <p:nvPr/>
        </p:nvSpPr>
        <p:spPr>
          <a:xfrm>
            <a:off x="496825" y="4008188"/>
            <a:ext cx="2540005" cy="762001"/>
          </a:xfrm>
          <a:prstGeom prst="rect">
            <a:avLst/>
          </a:prstGeom>
        </p:spPr>
        <p:txBody>
          <a:bodyPr>
            <a:prstTxWarp prst="textPlain">
              <a:avLst/>
            </a:prstTxWarp>
          </a:bodyPr>
          <a:lstStyle/>
          <a:p>
            <a:pPr lvl="0" algn="ctr"/>
            <a:r>
              <a:rPr b="1" i="0">
                <a:ln w="12700" cap="flat" cmpd="sng">
                  <a:solidFill>
                    <a:srgbClr val="6A6363"/>
                  </a:solidFill>
                  <a:prstDash val="solid"/>
                  <a:round/>
                  <a:headEnd type="none" w="sm" len="sm"/>
                  <a:tailEnd type="none" w="sm" len="sm"/>
                </a:ln>
                <a:solidFill>
                  <a:srgbClr val="4A452A"/>
                </a:solidFill>
                <a:latin typeface="Twentieth Century"/>
              </a:rPr>
              <a:t>INEFFICIENT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graphicFrame>
        <p:nvGraphicFramePr>
          <p:cNvPr id="556" name="Google Shape;556;p81"/>
          <p:cNvGraphicFramePr/>
          <p:nvPr/>
        </p:nvGraphicFramePr>
        <p:xfrm>
          <a:off x="541854" y="1962812"/>
          <a:ext cx="3000000" cy="3000000"/>
        </p:xfrm>
        <a:graphic>
          <a:graphicData uri="http://schemas.openxmlformats.org/drawingml/2006/table">
            <a:tbl>
              <a:tblPr firstRow="1" bandRow="1">
                <a:noFill/>
                <a:tableStyleId>{60BC9D3B-D32A-4D53-A659-E5EDBF05DADC}</a:tableStyleId>
              </a:tblPr>
              <a:tblGrid>
                <a:gridCol w="2329600">
                  <a:extLst>
                    <a:ext uri="{9D8B030D-6E8A-4147-A177-3AD203B41FA5}">
                      <a16:colId xmlns:a16="http://schemas.microsoft.com/office/drawing/2014/main" val="20000"/>
                    </a:ext>
                  </a:extLst>
                </a:gridCol>
                <a:gridCol w="2329600">
                  <a:extLst>
                    <a:ext uri="{9D8B030D-6E8A-4147-A177-3AD203B41FA5}">
                      <a16:colId xmlns:a16="http://schemas.microsoft.com/office/drawing/2014/main" val="20001"/>
                    </a:ext>
                  </a:extLst>
                </a:gridCol>
                <a:gridCol w="2247075">
                  <a:extLst>
                    <a:ext uri="{9D8B030D-6E8A-4147-A177-3AD203B41FA5}">
                      <a16:colId xmlns:a16="http://schemas.microsoft.com/office/drawing/2014/main" val="20002"/>
                    </a:ext>
                  </a:extLst>
                </a:gridCol>
                <a:gridCol w="2007325">
                  <a:extLst>
                    <a:ext uri="{9D8B030D-6E8A-4147-A177-3AD203B41FA5}">
                      <a16:colId xmlns:a16="http://schemas.microsoft.com/office/drawing/2014/main" val="20003"/>
                    </a:ext>
                  </a:extLst>
                </a:gridCol>
                <a:gridCol w="2194675">
                  <a:extLst>
                    <a:ext uri="{9D8B030D-6E8A-4147-A177-3AD203B41FA5}">
                      <a16:colId xmlns:a16="http://schemas.microsoft.com/office/drawing/2014/main" val="20004"/>
                    </a:ext>
                  </a:extLst>
                </a:gridCol>
              </a:tblGrid>
              <a:tr h="602300">
                <a:tc>
                  <a:txBody>
                    <a:bodyPr/>
                    <a:lstStyle/>
                    <a:p>
                      <a:pPr marL="0" lvl="0" indent="0" algn="ctr" rtl="0">
                        <a:spcBef>
                          <a:spcPts val="0"/>
                        </a:spcBef>
                        <a:spcAft>
                          <a:spcPts val="0"/>
                        </a:spcAft>
                        <a:buNone/>
                      </a:pPr>
                      <a:r>
                        <a:rPr lang="en-US" sz="1800"/>
                        <a:t>Setting Event</a:t>
                      </a:r>
                      <a:endParaRPr sz="1800"/>
                    </a:p>
                  </a:txBody>
                  <a:tcPr marL="91450" marR="91450" marT="45725" marB="45725">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ctr" rtl="0">
                        <a:spcBef>
                          <a:spcPts val="0"/>
                        </a:spcBef>
                        <a:spcAft>
                          <a:spcPts val="0"/>
                        </a:spcAft>
                        <a:buNone/>
                      </a:pPr>
                      <a:r>
                        <a:rPr lang="en-US" sz="1800"/>
                        <a:t>Antecedent</a:t>
                      </a:r>
                      <a:endParaRPr sz="18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ctr" rtl="0">
                        <a:spcBef>
                          <a:spcPts val="0"/>
                        </a:spcBef>
                        <a:spcAft>
                          <a:spcPts val="0"/>
                        </a:spcAft>
                        <a:buNone/>
                      </a:pPr>
                      <a:r>
                        <a:rPr lang="en-US" sz="1800"/>
                        <a:t>Behavior</a:t>
                      </a:r>
                      <a:endParaRPr sz="18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7030A0"/>
                    </a:solidFill>
                  </a:tcPr>
                </a:tc>
                <a:tc gridSpan="2">
                  <a:txBody>
                    <a:bodyPr/>
                    <a:lstStyle/>
                    <a:p>
                      <a:pPr marL="0" lvl="0" indent="0" algn="ctr" rtl="0">
                        <a:spcBef>
                          <a:spcPts val="0"/>
                        </a:spcBef>
                        <a:spcAft>
                          <a:spcPts val="0"/>
                        </a:spcAft>
                        <a:buNone/>
                      </a:pPr>
                      <a:r>
                        <a:rPr lang="en-US" sz="1800" b="1">
                          <a:solidFill>
                            <a:schemeClr val="lt1"/>
                          </a:solidFill>
                          <a:latin typeface="Gill Sans MT"/>
                          <a:ea typeface="Gill Sans MT"/>
                          <a:cs typeface="Gill Sans MT"/>
                          <a:sym typeface="Gill Sans MT"/>
                        </a:rPr>
                        <a:t>Consequences</a:t>
                      </a:r>
                      <a:endParaRPr sz="1800" b="1">
                        <a:solidFill>
                          <a:schemeClr val="lt1"/>
                        </a:solidFill>
                        <a:latin typeface="Gill Sans MT"/>
                        <a:ea typeface="Gill Sans MT"/>
                        <a:cs typeface="Gill Sans MT"/>
                        <a:sym typeface="Gill Sans MT"/>
                      </a:endParaRPr>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00000"/>
                    </a:solidFill>
                  </a:tcPr>
                </a:tc>
                <a:tc hMerge="1">
                  <a:txBody>
                    <a:bodyPr/>
                    <a:lstStyle/>
                    <a:p>
                      <a:endParaRPr lang="en-US"/>
                    </a:p>
                  </a:txBody>
                  <a:tcPr/>
                </a:tc>
                <a:extLst>
                  <a:ext uri="{0D108BD9-81ED-4DB2-BD59-A6C34878D82A}">
                    <a16:rowId xmlns:a16="http://schemas.microsoft.com/office/drawing/2014/main" val="10000"/>
                  </a:ext>
                </a:extLst>
              </a:tr>
              <a:tr h="884625">
                <a:tc>
                  <a:txBody>
                    <a:bodyPr/>
                    <a:lstStyle/>
                    <a:p>
                      <a:pPr marL="0" lvl="0" indent="0" algn="l" rtl="0">
                        <a:spcBef>
                          <a:spcPts val="0"/>
                        </a:spcBef>
                        <a:spcAft>
                          <a:spcPts val="0"/>
                        </a:spcAft>
                        <a:buClr>
                          <a:schemeClr val="dk1"/>
                        </a:buClr>
                        <a:buFont typeface="Arial"/>
                        <a:buNone/>
                      </a:pPr>
                      <a:r>
                        <a:rPr lang="en-US" sz="1800" b="1">
                          <a:solidFill>
                            <a:schemeClr val="lt1"/>
                          </a:solidFill>
                        </a:rPr>
                        <a:t>Connect Interventions</a:t>
                      </a:r>
                      <a:endParaRPr sz="1800" b="1">
                        <a:solidFill>
                          <a:schemeClr val="lt1"/>
                        </a:solidFill>
                      </a:endParaRPr>
                    </a:p>
                  </a:txBody>
                  <a:tcPr marL="91450" marR="91450" marT="45725" marB="45725">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l" rtl="0">
                        <a:spcBef>
                          <a:spcPts val="0"/>
                        </a:spcBef>
                        <a:spcAft>
                          <a:spcPts val="0"/>
                        </a:spcAft>
                        <a:buNone/>
                      </a:pPr>
                      <a:r>
                        <a:rPr lang="en-US" sz="1800" b="1">
                          <a:solidFill>
                            <a:schemeClr val="lt1"/>
                          </a:solidFill>
                        </a:rPr>
                        <a:t>Prevent Interventions</a:t>
                      </a:r>
                      <a:endParaRPr sz="1800" b="1">
                        <a:solidFill>
                          <a:schemeClr val="lt1"/>
                        </a:solidFill>
                      </a:endParaRPr>
                    </a:p>
                    <a:p>
                      <a:pPr marL="0" marR="0" lvl="0" indent="0" algn="l" rtl="0">
                        <a:spcBef>
                          <a:spcPts val="0"/>
                        </a:spcBef>
                        <a:spcAft>
                          <a:spcPts val="0"/>
                        </a:spcAft>
                        <a:buNone/>
                      </a:pPr>
                      <a:endParaRPr sz="1800" b="1">
                        <a:solidFill>
                          <a:schemeClr val="lt1"/>
                        </a:solidFill>
                      </a:endParaRPr>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l" rtl="0">
                        <a:spcBef>
                          <a:spcPts val="0"/>
                        </a:spcBef>
                        <a:spcAft>
                          <a:spcPts val="0"/>
                        </a:spcAft>
                        <a:buNone/>
                      </a:pPr>
                      <a:r>
                        <a:rPr lang="en-US" sz="1800" b="1">
                          <a:solidFill>
                            <a:schemeClr val="lt1"/>
                          </a:solidFill>
                        </a:rPr>
                        <a:t>Teach Interventions</a:t>
                      </a:r>
                      <a:endParaRPr b="1">
                        <a:solidFill>
                          <a:schemeClr val="lt1"/>
                        </a:solidFill>
                      </a:endParaRPr>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7030A0"/>
                    </a:solidFill>
                  </a:tcPr>
                </a:tc>
                <a:tc>
                  <a:txBody>
                    <a:bodyPr/>
                    <a:lstStyle/>
                    <a:p>
                      <a:pPr marL="0" marR="0" lvl="0" indent="0" algn="l" rtl="0">
                        <a:spcBef>
                          <a:spcPts val="0"/>
                        </a:spcBef>
                        <a:spcAft>
                          <a:spcPts val="0"/>
                        </a:spcAft>
                        <a:buNone/>
                      </a:pPr>
                      <a:r>
                        <a:rPr lang="en-US" sz="1800" b="1">
                          <a:solidFill>
                            <a:schemeClr val="lt1"/>
                          </a:solidFill>
                        </a:rPr>
                        <a:t>Respond to Increase</a:t>
                      </a:r>
                      <a:endParaRPr sz="1800" b="1">
                        <a:solidFill>
                          <a:schemeClr val="lt1"/>
                        </a:solidFill>
                      </a:endParaRPr>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00000"/>
                    </a:solidFill>
                  </a:tcPr>
                </a:tc>
                <a:tc>
                  <a:txBody>
                    <a:bodyPr/>
                    <a:lstStyle/>
                    <a:p>
                      <a:pPr marL="0" marR="0" lvl="0" indent="0" algn="l" rtl="0">
                        <a:spcBef>
                          <a:spcPts val="0"/>
                        </a:spcBef>
                        <a:spcAft>
                          <a:spcPts val="0"/>
                        </a:spcAft>
                        <a:buNone/>
                      </a:pPr>
                      <a:r>
                        <a:rPr lang="en-US" sz="1800" b="1">
                          <a:solidFill>
                            <a:schemeClr val="lt1"/>
                          </a:solidFill>
                        </a:rPr>
                        <a:t>Respond to Decrease</a:t>
                      </a:r>
                      <a:endParaRPr sz="1800" b="1">
                        <a:solidFill>
                          <a:schemeClr val="lt1"/>
                        </a:solidFill>
                      </a:endParaRPr>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00000"/>
                    </a:solidFill>
                  </a:tcPr>
                </a:tc>
                <a:extLst>
                  <a:ext uri="{0D108BD9-81ED-4DB2-BD59-A6C34878D82A}">
                    <a16:rowId xmlns:a16="http://schemas.microsoft.com/office/drawing/2014/main" val="10001"/>
                  </a:ext>
                </a:extLst>
              </a:tr>
              <a:tr h="1077600">
                <a:tc>
                  <a:txBody>
                    <a:bodyPr/>
                    <a:lstStyle/>
                    <a:p>
                      <a:pPr marL="0" lvl="0" indent="0" algn="l" rtl="0">
                        <a:spcBef>
                          <a:spcPts val="0"/>
                        </a:spcBef>
                        <a:spcAft>
                          <a:spcPts val="0"/>
                        </a:spcAft>
                        <a:buClr>
                          <a:schemeClr val="dk1"/>
                        </a:buClr>
                        <a:buFont typeface="Arial"/>
                        <a:buNone/>
                      </a:pPr>
                      <a:r>
                        <a:rPr lang="en-US" sz="1600"/>
                        <a:t>Strengthen relationships &amp; use noncontingent attention</a:t>
                      </a:r>
                      <a:endParaRPr sz="1600"/>
                    </a:p>
                  </a:txBody>
                  <a:tcPr marL="91450" marR="91450" marT="45725" marB="45725">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Create and teach predictable routines, use transition supports</a:t>
                      </a:r>
                      <a:endParaRPr sz="1600"/>
                    </a:p>
                    <a:p>
                      <a:pPr marL="0" marR="0" lvl="0" indent="0" algn="l" rtl="0">
                        <a:spcBef>
                          <a:spcPts val="0"/>
                        </a:spcBef>
                        <a:spcAft>
                          <a:spcPts val="0"/>
                        </a:spcAft>
                        <a:buNone/>
                      </a:pPr>
                      <a:endParaRPr sz="1600"/>
                    </a:p>
                    <a:p>
                      <a:pPr marL="0" lvl="0" indent="0" algn="l" rtl="0">
                        <a:spcBef>
                          <a:spcPts val="0"/>
                        </a:spcBef>
                        <a:spcAft>
                          <a:spcPts val="0"/>
                        </a:spcAft>
                        <a:buClr>
                          <a:schemeClr val="dk1"/>
                        </a:buClr>
                        <a:buFont typeface="Arial"/>
                        <a:buNone/>
                      </a:pPr>
                      <a:r>
                        <a:rPr lang="en-US" sz="1600"/>
                        <a:t>Provide choices</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Increase opportunities to respond</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Modify instruction to student’s level</a:t>
                      </a:r>
                      <a:endParaRPr sz="1600"/>
                    </a:p>
                    <a:p>
                      <a:pPr marL="0" marR="0" lvl="0" indent="0" algn="l" rtl="0">
                        <a:spcBef>
                          <a:spcPts val="0"/>
                        </a:spcBef>
                        <a:spcAft>
                          <a:spcPts val="0"/>
                        </a:spcAft>
                        <a:buNone/>
                      </a:pPr>
                      <a:endParaRPr sz="1600"/>
                    </a:p>
                    <a:p>
                      <a:pPr marL="0" lvl="0" indent="0" algn="l" rtl="0">
                        <a:spcBef>
                          <a:spcPts val="0"/>
                        </a:spcBef>
                        <a:spcAft>
                          <a:spcPts val="0"/>
                        </a:spcAft>
                        <a:buClr>
                          <a:schemeClr val="dk1"/>
                        </a:buClr>
                        <a:buFont typeface="Arial"/>
                        <a:buNone/>
                      </a:pPr>
                      <a:r>
                        <a:rPr lang="en-US" sz="1600"/>
                        <a:t>Prompts </a:t>
                      </a:r>
                      <a:endParaRPr sz="16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Functional Replacement Skills</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Alternative Skills</a:t>
                      </a:r>
                      <a:endParaRPr sz="1600"/>
                    </a:p>
                    <a:p>
                      <a:pPr marL="0" marR="0" lvl="0" indent="0" algn="l" rtl="0">
                        <a:spcBef>
                          <a:spcPts val="0"/>
                        </a:spcBef>
                        <a:spcAft>
                          <a:spcPts val="0"/>
                        </a:spcAft>
                        <a:buNone/>
                      </a:pPr>
                      <a:r>
                        <a:rPr lang="en-US" sz="1600"/>
                        <a:t>---------------------------</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Examples:</a:t>
                      </a:r>
                      <a:endParaRPr sz="1600"/>
                    </a:p>
                    <a:p>
                      <a:pPr marL="457200" marR="0" lvl="0" indent="-330200" algn="l" rtl="0">
                        <a:spcBef>
                          <a:spcPts val="0"/>
                        </a:spcBef>
                        <a:spcAft>
                          <a:spcPts val="0"/>
                        </a:spcAft>
                        <a:buSzPts val="1600"/>
                        <a:buChar char="-"/>
                      </a:pPr>
                      <a:r>
                        <a:rPr lang="en-US" sz="1600"/>
                        <a:t>Teach specific SEL Skills</a:t>
                      </a:r>
                      <a:endParaRPr sz="1600"/>
                    </a:p>
                    <a:p>
                      <a:pPr marL="457200" marR="0" lvl="0" indent="-330200" algn="l" rtl="0">
                        <a:spcBef>
                          <a:spcPts val="0"/>
                        </a:spcBef>
                        <a:spcAft>
                          <a:spcPts val="0"/>
                        </a:spcAft>
                        <a:buSzPts val="1600"/>
                        <a:buChar char="-"/>
                      </a:pPr>
                      <a:r>
                        <a:rPr lang="en-US" sz="1600"/>
                        <a:t>Teach general coping skills</a:t>
                      </a:r>
                      <a:endParaRPr sz="16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Reinforce alternative behavior</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Behavior specific praise</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Token Economy</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Group contingencies</a:t>
                      </a:r>
                      <a:endParaRPr sz="1600"/>
                    </a:p>
                    <a:p>
                      <a:pPr marL="0" marR="0" lvl="0" indent="0" algn="l" rtl="0">
                        <a:spcBef>
                          <a:spcPts val="0"/>
                        </a:spcBef>
                        <a:spcAft>
                          <a:spcPts val="0"/>
                        </a:spcAft>
                        <a:buNone/>
                      </a:pPr>
                      <a:endParaRPr sz="16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Gill Sans"/>
                        <a:buNone/>
                      </a:pPr>
                      <a:r>
                        <a:rPr lang="en-US" sz="1600"/>
                        <a:t>Praise around the misbehavior</a:t>
                      </a:r>
                      <a:endParaRPr sz="1600"/>
                    </a:p>
                    <a:p>
                      <a:pPr marL="0" marR="0" lvl="0" indent="0" algn="l" rtl="0">
                        <a:lnSpc>
                          <a:spcPct val="100000"/>
                        </a:lnSpc>
                        <a:spcBef>
                          <a:spcPts val="0"/>
                        </a:spcBef>
                        <a:spcAft>
                          <a:spcPts val="0"/>
                        </a:spcAft>
                        <a:buClr>
                          <a:schemeClr val="dk1"/>
                        </a:buClr>
                        <a:buSzPts val="1800"/>
                        <a:buFont typeface="Gill Sans"/>
                        <a:buNone/>
                      </a:pPr>
                      <a:endParaRPr sz="1600"/>
                    </a:p>
                    <a:p>
                      <a:pPr marL="0" marR="0" lvl="0" indent="0" algn="l" rtl="0">
                        <a:lnSpc>
                          <a:spcPct val="100000"/>
                        </a:lnSpc>
                        <a:spcBef>
                          <a:spcPts val="0"/>
                        </a:spcBef>
                        <a:spcAft>
                          <a:spcPts val="0"/>
                        </a:spcAft>
                        <a:buClr>
                          <a:schemeClr val="dk1"/>
                        </a:buClr>
                        <a:buSzPts val="1800"/>
                        <a:buFont typeface="Gill Sans"/>
                        <a:buNone/>
                      </a:pPr>
                      <a:r>
                        <a:rPr lang="en-US" sz="1600"/>
                        <a:t>Reinforce lower rates</a:t>
                      </a:r>
                      <a:endParaRPr sz="1600"/>
                    </a:p>
                    <a:p>
                      <a:pPr marL="0" marR="0" lvl="0" indent="0" algn="l" rtl="0">
                        <a:lnSpc>
                          <a:spcPct val="100000"/>
                        </a:lnSpc>
                        <a:spcBef>
                          <a:spcPts val="0"/>
                        </a:spcBef>
                        <a:spcAft>
                          <a:spcPts val="0"/>
                        </a:spcAft>
                        <a:buClr>
                          <a:schemeClr val="dk1"/>
                        </a:buClr>
                        <a:buSzPts val="1800"/>
                        <a:buFont typeface="Gill Sans"/>
                        <a:buNone/>
                      </a:pPr>
                      <a:endParaRPr sz="1600"/>
                    </a:p>
                    <a:p>
                      <a:pPr marL="0" marR="0" lvl="0" indent="0" algn="l" rtl="0">
                        <a:lnSpc>
                          <a:spcPct val="100000"/>
                        </a:lnSpc>
                        <a:spcBef>
                          <a:spcPts val="0"/>
                        </a:spcBef>
                        <a:spcAft>
                          <a:spcPts val="0"/>
                        </a:spcAft>
                        <a:buClr>
                          <a:schemeClr val="dk1"/>
                        </a:buClr>
                        <a:buSzPts val="1800"/>
                        <a:buFont typeface="Gill Sans"/>
                        <a:buNone/>
                      </a:pPr>
                      <a:r>
                        <a:rPr lang="en-US" sz="1600"/>
                        <a:t>Planned ignoring</a:t>
                      </a:r>
                      <a:endParaRPr sz="1600"/>
                    </a:p>
                    <a:p>
                      <a:pPr marL="0" marR="0" lvl="0" indent="0" algn="l" rtl="0">
                        <a:lnSpc>
                          <a:spcPct val="100000"/>
                        </a:lnSpc>
                        <a:spcBef>
                          <a:spcPts val="0"/>
                        </a:spcBef>
                        <a:spcAft>
                          <a:spcPts val="0"/>
                        </a:spcAft>
                        <a:buClr>
                          <a:schemeClr val="dk1"/>
                        </a:buClr>
                        <a:buSzPts val="1800"/>
                        <a:buFont typeface="Gill Sans"/>
                        <a:buNone/>
                      </a:pPr>
                      <a:endParaRPr sz="1600"/>
                    </a:p>
                    <a:p>
                      <a:pPr marL="0" lvl="0" indent="0" algn="l" rtl="0">
                        <a:spcBef>
                          <a:spcPts val="0"/>
                        </a:spcBef>
                        <a:spcAft>
                          <a:spcPts val="0"/>
                        </a:spcAft>
                        <a:buClr>
                          <a:schemeClr val="dk1"/>
                        </a:buClr>
                        <a:buSzPts val="1800"/>
                        <a:buFont typeface="Gill Sans"/>
                        <a:buNone/>
                      </a:pPr>
                      <a:r>
                        <a:rPr lang="en-US" sz="1600"/>
                        <a:t>Error correction</a:t>
                      </a:r>
                      <a:endParaRPr sz="1600"/>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57" name="Google Shape;557;p81"/>
          <p:cNvSpPr txBox="1">
            <a:spLocks noGrp="1"/>
          </p:cNvSpPr>
          <p:nvPr>
            <p:ph type="title"/>
          </p:nvPr>
        </p:nvSpPr>
        <p:spPr>
          <a:xfrm>
            <a:off x="2377936" y="346017"/>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Connect and Prevent Interventions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2"/>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How could you neutralize these setting events or triggers?</a:t>
            </a:r>
            <a:endParaRPr/>
          </a:p>
        </p:txBody>
      </p:sp>
      <p:sp>
        <p:nvSpPr>
          <p:cNvPr id="564" name="Google Shape;564;p82"/>
          <p:cNvSpPr txBox="1">
            <a:spLocks noGrp="1"/>
          </p:cNvSpPr>
          <p:nvPr>
            <p:ph type="body" idx="1"/>
          </p:nvPr>
        </p:nvSpPr>
        <p:spPr>
          <a:xfrm>
            <a:off x="6869250" y="2638050"/>
            <a:ext cx="4271700" cy="34623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rmAutofit fontScale="40000" lnSpcReduction="20000"/>
          </a:bodyPr>
          <a:lstStyle/>
          <a:p>
            <a:pPr marL="457200" lvl="0" indent="-337624" algn="l" rtl="0">
              <a:lnSpc>
                <a:spcPct val="119000"/>
              </a:lnSpc>
              <a:spcBef>
                <a:spcPts val="0"/>
              </a:spcBef>
              <a:spcAft>
                <a:spcPts val="0"/>
              </a:spcAft>
              <a:buClr>
                <a:schemeClr val="dk1"/>
              </a:buClr>
              <a:buSzPct val="100000"/>
              <a:buFont typeface="Calibri"/>
              <a:buChar char="•"/>
            </a:pPr>
            <a:r>
              <a:rPr lang="en-US" sz="4292" b="1">
                <a:solidFill>
                  <a:schemeClr val="dk1"/>
                </a:solidFill>
              </a:rPr>
              <a:t>Environmental Factors</a:t>
            </a:r>
            <a:endParaRPr sz="4292">
              <a:solidFill>
                <a:schemeClr val="dk1"/>
              </a:solidFill>
            </a:endParaRPr>
          </a:p>
          <a:p>
            <a:pPr marL="914400" lvl="1" indent="-337624" algn="l" rtl="0">
              <a:lnSpc>
                <a:spcPct val="119000"/>
              </a:lnSpc>
              <a:spcBef>
                <a:spcPts val="0"/>
              </a:spcBef>
              <a:spcAft>
                <a:spcPts val="0"/>
              </a:spcAft>
              <a:buClr>
                <a:schemeClr val="dk1"/>
              </a:buClr>
              <a:buSzPct val="100000"/>
              <a:buFont typeface="Calibri"/>
              <a:buChar char="•"/>
            </a:pPr>
            <a:r>
              <a:rPr lang="en-US" sz="4292">
                <a:solidFill>
                  <a:schemeClr val="dk1"/>
                </a:solidFill>
              </a:rPr>
              <a:t>classroom noise</a:t>
            </a:r>
            <a:endParaRPr sz="4292">
              <a:solidFill>
                <a:schemeClr val="dk1"/>
              </a:solidFill>
            </a:endParaRPr>
          </a:p>
          <a:p>
            <a:pPr marL="914400" lvl="1" indent="-337624" algn="l" rtl="0">
              <a:lnSpc>
                <a:spcPct val="119000"/>
              </a:lnSpc>
              <a:spcBef>
                <a:spcPts val="0"/>
              </a:spcBef>
              <a:spcAft>
                <a:spcPts val="0"/>
              </a:spcAft>
              <a:buClr>
                <a:schemeClr val="dk1"/>
              </a:buClr>
              <a:buSzPct val="100000"/>
              <a:buFont typeface="Calibri"/>
              <a:buChar char="•"/>
            </a:pPr>
            <a:r>
              <a:rPr lang="en-US" sz="4292">
                <a:solidFill>
                  <a:schemeClr val="dk1"/>
                </a:solidFill>
              </a:rPr>
              <a:t>temperature</a:t>
            </a:r>
            <a:endParaRPr sz="4292">
              <a:solidFill>
                <a:schemeClr val="dk1"/>
              </a:solidFill>
            </a:endParaRPr>
          </a:p>
          <a:p>
            <a:pPr marL="914400" lvl="1" indent="-337624" algn="l" rtl="0">
              <a:lnSpc>
                <a:spcPct val="119000"/>
              </a:lnSpc>
              <a:spcBef>
                <a:spcPts val="0"/>
              </a:spcBef>
              <a:spcAft>
                <a:spcPts val="0"/>
              </a:spcAft>
              <a:buClr>
                <a:schemeClr val="dk1"/>
              </a:buClr>
              <a:buSzPct val="100000"/>
              <a:buFont typeface="Calibri"/>
              <a:buChar char="•"/>
            </a:pPr>
            <a:r>
              <a:rPr lang="en-US" sz="4292">
                <a:solidFill>
                  <a:schemeClr val="dk1"/>
                </a:solidFill>
              </a:rPr>
              <a:t>movement</a:t>
            </a:r>
            <a:endParaRPr sz="4292">
              <a:solidFill>
                <a:schemeClr val="dk1"/>
              </a:solidFill>
            </a:endParaRPr>
          </a:p>
          <a:p>
            <a:pPr marL="914400" lvl="1" indent="-337624" algn="l" rtl="0">
              <a:lnSpc>
                <a:spcPct val="119000"/>
              </a:lnSpc>
              <a:spcBef>
                <a:spcPts val="0"/>
              </a:spcBef>
              <a:spcAft>
                <a:spcPts val="0"/>
              </a:spcAft>
              <a:buClr>
                <a:schemeClr val="dk1"/>
              </a:buClr>
              <a:buSzPct val="100000"/>
              <a:buFont typeface="Calibri"/>
              <a:buChar char="•"/>
            </a:pPr>
            <a:r>
              <a:rPr lang="en-US" sz="4292">
                <a:solidFill>
                  <a:schemeClr val="dk1"/>
                </a:solidFill>
              </a:rPr>
              <a:t>changes in the schedule</a:t>
            </a:r>
            <a:endParaRPr sz="4292">
              <a:solidFill>
                <a:schemeClr val="dk1"/>
              </a:solidFill>
            </a:endParaRPr>
          </a:p>
          <a:p>
            <a:pPr marL="457200" lvl="0" indent="-337624" algn="l" rtl="0">
              <a:lnSpc>
                <a:spcPct val="119000"/>
              </a:lnSpc>
              <a:spcBef>
                <a:spcPts val="0"/>
              </a:spcBef>
              <a:spcAft>
                <a:spcPts val="0"/>
              </a:spcAft>
              <a:buClr>
                <a:schemeClr val="dk1"/>
              </a:buClr>
              <a:buSzPct val="100000"/>
              <a:buFont typeface="Calibri"/>
              <a:buChar char="•"/>
            </a:pPr>
            <a:r>
              <a:rPr lang="en-US" sz="4292" b="1">
                <a:solidFill>
                  <a:schemeClr val="dk1"/>
                </a:solidFill>
              </a:rPr>
              <a:t>Social Factors</a:t>
            </a:r>
            <a:r>
              <a:rPr lang="en-US" sz="4292">
                <a:solidFill>
                  <a:schemeClr val="dk1"/>
                </a:solidFill>
              </a:rPr>
              <a:t>, </a:t>
            </a:r>
            <a:endParaRPr sz="4292">
              <a:solidFill>
                <a:schemeClr val="dk1"/>
              </a:solidFill>
            </a:endParaRPr>
          </a:p>
          <a:p>
            <a:pPr marL="914400" lvl="1" indent="-337624" algn="l" rtl="0">
              <a:lnSpc>
                <a:spcPct val="119000"/>
              </a:lnSpc>
              <a:spcBef>
                <a:spcPts val="0"/>
              </a:spcBef>
              <a:spcAft>
                <a:spcPts val="0"/>
              </a:spcAft>
              <a:buClr>
                <a:schemeClr val="dk1"/>
              </a:buClr>
              <a:buSzPct val="100000"/>
              <a:buFont typeface="Calibri"/>
              <a:buChar char="•"/>
            </a:pPr>
            <a:r>
              <a:rPr lang="en-US" sz="4292">
                <a:solidFill>
                  <a:schemeClr val="dk1"/>
                </a:solidFill>
              </a:rPr>
              <a:t>hearing parents argue last night</a:t>
            </a:r>
            <a:endParaRPr sz="4292">
              <a:solidFill>
                <a:schemeClr val="dk1"/>
              </a:solidFill>
            </a:endParaRPr>
          </a:p>
          <a:p>
            <a:pPr marL="914400" lvl="1" indent="-337624" algn="l" rtl="0">
              <a:lnSpc>
                <a:spcPct val="119000"/>
              </a:lnSpc>
              <a:spcBef>
                <a:spcPts val="0"/>
              </a:spcBef>
              <a:spcAft>
                <a:spcPts val="0"/>
              </a:spcAft>
              <a:buClr>
                <a:schemeClr val="dk1"/>
              </a:buClr>
              <a:buSzPct val="100000"/>
              <a:buFont typeface="Calibri"/>
              <a:buChar char="•"/>
            </a:pPr>
            <a:r>
              <a:rPr lang="en-US" sz="4292">
                <a:solidFill>
                  <a:schemeClr val="dk1"/>
                </a:solidFill>
              </a:rPr>
              <a:t>encountering a bully on the morning school bus</a:t>
            </a:r>
            <a:endParaRPr sz="4292">
              <a:solidFill>
                <a:schemeClr val="dk1"/>
              </a:solidFill>
            </a:endParaRPr>
          </a:p>
          <a:p>
            <a:pPr marL="457200" lvl="0" indent="-337624" algn="l" rtl="0">
              <a:lnSpc>
                <a:spcPct val="119000"/>
              </a:lnSpc>
              <a:spcBef>
                <a:spcPts val="0"/>
              </a:spcBef>
              <a:spcAft>
                <a:spcPts val="0"/>
              </a:spcAft>
              <a:buClr>
                <a:schemeClr val="dk1"/>
              </a:buClr>
              <a:buSzPct val="100000"/>
              <a:buFont typeface="Calibri"/>
              <a:buChar char="•"/>
            </a:pPr>
            <a:r>
              <a:rPr lang="en-US" sz="4292" b="1">
                <a:solidFill>
                  <a:schemeClr val="dk1"/>
                </a:solidFill>
              </a:rPr>
              <a:t>Physiological Factors</a:t>
            </a:r>
            <a:endParaRPr sz="4292">
              <a:solidFill>
                <a:schemeClr val="dk1"/>
              </a:solidFill>
            </a:endParaRPr>
          </a:p>
          <a:p>
            <a:pPr marL="914400" lvl="1" indent="-337624" algn="l" rtl="0">
              <a:lnSpc>
                <a:spcPct val="119000"/>
              </a:lnSpc>
              <a:spcBef>
                <a:spcPts val="0"/>
              </a:spcBef>
              <a:spcAft>
                <a:spcPts val="0"/>
              </a:spcAft>
              <a:buClr>
                <a:schemeClr val="dk1"/>
              </a:buClr>
              <a:buSzPct val="100000"/>
              <a:buFont typeface="Calibri"/>
              <a:buChar char="•"/>
            </a:pPr>
            <a:r>
              <a:rPr lang="en-US" sz="4292">
                <a:solidFill>
                  <a:schemeClr val="dk1"/>
                </a:solidFill>
              </a:rPr>
              <a:t>side effects of medicine</a:t>
            </a:r>
            <a:endParaRPr sz="4292">
              <a:solidFill>
                <a:schemeClr val="dk1"/>
              </a:solidFill>
            </a:endParaRPr>
          </a:p>
          <a:p>
            <a:pPr marL="914400" lvl="1" indent="-337624" algn="l" rtl="0">
              <a:lnSpc>
                <a:spcPct val="119000"/>
              </a:lnSpc>
              <a:spcBef>
                <a:spcPts val="0"/>
              </a:spcBef>
              <a:spcAft>
                <a:spcPts val="0"/>
              </a:spcAft>
              <a:buClr>
                <a:schemeClr val="dk1"/>
              </a:buClr>
              <a:buSzPct val="100000"/>
              <a:buChar char="•"/>
            </a:pPr>
            <a:r>
              <a:rPr lang="en-US" sz="4292">
                <a:solidFill>
                  <a:schemeClr val="dk1"/>
                </a:solidFill>
              </a:rPr>
              <a:t>not sleeping the night before</a:t>
            </a:r>
            <a:endParaRPr sz="4292">
              <a:solidFill>
                <a:schemeClr val="dk1"/>
              </a:solidFill>
            </a:endParaRPr>
          </a:p>
          <a:p>
            <a:pPr marL="0" lvl="0" indent="0" algn="l" rtl="0">
              <a:spcBef>
                <a:spcPts val="1000"/>
              </a:spcBef>
              <a:spcAft>
                <a:spcPts val="0"/>
              </a:spcAft>
              <a:buNone/>
            </a:pPr>
            <a:endParaRPr/>
          </a:p>
        </p:txBody>
      </p:sp>
      <p:sp>
        <p:nvSpPr>
          <p:cNvPr id="565" name="Google Shape;565;p82"/>
          <p:cNvSpPr txBox="1"/>
          <p:nvPr/>
        </p:nvSpPr>
        <p:spPr>
          <a:xfrm>
            <a:off x="6764050" y="2865325"/>
            <a:ext cx="549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566" name="Google Shape;566;p82"/>
          <p:cNvSpPr txBox="1">
            <a:spLocks noGrp="1"/>
          </p:cNvSpPr>
          <p:nvPr>
            <p:ph type="body" idx="2"/>
          </p:nvPr>
        </p:nvSpPr>
        <p:spPr>
          <a:xfrm>
            <a:off x="1329175" y="2638051"/>
            <a:ext cx="4270200" cy="34623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sz="1850" b="1"/>
              <a:t>Examples include activities or circumstances that</a:t>
            </a:r>
            <a:r>
              <a:rPr lang="en-US" sz="1850"/>
              <a:t>:</a:t>
            </a:r>
            <a:endParaRPr sz="1850"/>
          </a:p>
          <a:p>
            <a:pPr marL="914400" lvl="1" indent="-346075" algn="l" rtl="0">
              <a:spcBef>
                <a:spcPts val="1000"/>
              </a:spcBef>
              <a:spcAft>
                <a:spcPts val="0"/>
              </a:spcAft>
              <a:buSzPts val="1850"/>
              <a:buChar char="•"/>
            </a:pPr>
            <a:r>
              <a:rPr lang="en-US" sz="1850"/>
              <a:t>Result in frustration</a:t>
            </a:r>
            <a:endParaRPr sz="1850"/>
          </a:p>
          <a:p>
            <a:pPr marL="914400" lvl="1" indent="-346075" algn="l" rtl="0">
              <a:spcBef>
                <a:spcPts val="0"/>
              </a:spcBef>
              <a:spcAft>
                <a:spcPts val="0"/>
              </a:spcAft>
              <a:buSzPts val="1850"/>
              <a:buChar char="•"/>
            </a:pPr>
            <a:r>
              <a:rPr lang="en-US" sz="1850"/>
              <a:t>Cause understimulation</a:t>
            </a:r>
            <a:endParaRPr sz="1850"/>
          </a:p>
          <a:p>
            <a:pPr marL="914400" lvl="1" indent="-346075" algn="l" rtl="0">
              <a:spcBef>
                <a:spcPts val="0"/>
              </a:spcBef>
              <a:spcAft>
                <a:spcPts val="0"/>
              </a:spcAft>
              <a:buSzPts val="1850"/>
              <a:buChar char="•"/>
            </a:pPr>
            <a:r>
              <a:rPr lang="en-US" sz="1850"/>
              <a:t>Cause overstimulation</a:t>
            </a:r>
            <a:endParaRPr sz="1850"/>
          </a:p>
          <a:p>
            <a:pPr marL="914400" lvl="1" indent="-346075" algn="l" rtl="0">
              <a:spcBef>
                <a:spcPts val="0"/>
              </a:spcBef>
              <a:spcAft>
                <a:spcPts val="0"/>
              </a:spcAft>
              <a:buSzPts val="1850"/>
              <a:buChar char="•"/>
            </a:pPr>
            <a:r>
              <a:rPr lang="en-US" sz="1850"/>
              <a:t>Provoke</a:t>
            </a:r>
            <a:endParaRPr sz="185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70"/>
        <p:cNvGrpSpPr/>
        <p:nvPr/>
      </p:nvGrpSpPr>
      <p:grpSpPr>
        <a:xfrm>
          <a:off x="0" y="0"/>
          <a:ext cx="0" cy="0"/>
          <a:chOff x="0" y="0"/>
          <a:chExt cx="0" cy="0"/>
        </a:xfrm>
      </p:grpSpPr>
      <p:sp>
        <p:nvSpPr>
          <p:cNvPr id="571" name="Google Shape;571;p83"/>
          <p:cNvSpPr txBox="1">
            <a:spLocks noGrp="1"/>
          </p:cNvSpPr>
          <p:nvPr>
            <p:ph type="title"/>
          </p:nvPr>
        </p:nvSpPr>
        <p:spPr>
          <a:xfrm>
            <a:off x="5334261" y="678133"/>
            <a:ext cx="5894832" cy="1188720"/>
          </a:xfrm>
          <a:prstGeom prst="rect">
            <a:avLst/>
          </a:prstGeom>
          <a:solidFill>
            <a:srgbClr val="00206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solidFill>
                  <a:schemeClr val="lt1"/>
                </a:solidFill>
              </a:rPr>
              <a:t>CONNECT</a:t>
            </a:r>
            <a:endParaRPr>
              <a:solidFill>
                <a:schemeClr val="lt1"/>
              </a:solidFill>
            </a:endParaRPr>
          </a:p>
        </p:txBody>
      </p:sp>
      <p:sp>
        <p:nvSpPr>
          <p:cNvPr id="572" name="Google Shape;572;p83"/>
          <p:cNvSpPr/>
          <p:nvPr/>
        </p:nvSpPr>
        <p:spPr>
          <a:xfrm>
            <a:off x="798315" y="964692"/>
            <a:ext cx="3986784" cy="4936558"/>
          </a:xfrm>
          <a:prstGeom prst="rect">
            <a:avLst/>
          </a:prstGeom>
          <a:noFill/>
          <a:ln w="31750" cap="sq"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73" name="Google Shape;573;p83"/>
          <p:cNvSpPr/>
          <p:nvPr/>
        </p:nvSpPr>
        <p:spPr>
          <a:xfrm>
            <a:off x="962907" y="1128683"/>
            <a:ext cx="3657600" cy="460857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74" name="Google Shape;574;p83"/>
          <p:cNvSpPr txBox="1">
            <a:spLocks noGrp="1"/>
          </p:cNvSpPr>
          <p:nvPr>
            <p:ph type="body" idx="1"/>
          </p:nvPr>
        </p:nvSpPr>
        <p:spPr>
          <a:xfrm>
            <a:off x="5430368" y="2331177"/>
            <a:ext cx="5963317" cy="340608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r>
              <a:rPr lang="en-US">
                <a:highlight>
                  <a:srgbClr val="FFFF00"/>
                </a:highlight>
              </a:rPr>
              <a:t>Check in with the student more often!   Some examples of “checking in”</a:t>
            </a:r>
            <a:endParaRPr/>
          </a:p>
          <a:p>
            <a:pPr marL="0" lvl="0" indent="0" algn="l" rtl="0">
              <a:lnSpc>
                <a:spcPct val="100000"/>
              </a:lnSpc>
              <a:spcBef>
                <a:spcPts val="1000"/>
              </a:spcBef>
              <a:spcAft>
                <a:spcPts val="0"/>
              </a:spcAft>
              <a:buSzPts val="1800"/>
              <a:buNone/>
            </a:pPr>
            <a:endParaRPr/>
          </a:p>
          <a:p>
            <a:pPr marL="0" lvl="0" indent="0" algn="l" rtl="0">
              <a:lnSpc>
                <a:spcPct val="100000"/>
              </a:lnSpc>
              <a:spcBef>
                <a:spcPts val="1000"/>
              </a:spcBef>
              <a:spcAft>
                <a:spcPts val="0"/>
              </a:spcAft>
              <a:buSzPts val="1800"/>
              <a:buNone/>
            </a:pPr>
            <a:endParaRPr/>
          </a:p>
          <a:p>
            <a:pPr marL="0" lvl="0" indent="0" algn="l" rtl="0">
              <a:lnSpc>
                <a:spcPct val="100000"/>
              </a:lnSpc>
              <a:spcBef>
                <a:spcPts val="1000"/>
              </a:spcBef>
              <a:spcAft>
                <a:spcPts val="0"/>
              </a:spcAft>
              <a:buSzPts val="1800"/>
              <a:buNone/>
            </a:pPr>
            <a:endParaRPr/>
          </a:p>
        </p:txBody>
      </p:sp>
      <p:sp>
        <p:nvSpPr>
          <p:cNvPr id="575" name="Google Shape;575;p83"/>
          <p:cNvSpPr/>
          <p:nvPr/>
        </p:nvSpPr>
        <p:spPr>
          <a:xfrm>
            <a:off x="5430368" y="3055728"/>
            <a:ext cx="6087600" cy="3139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800" u="sng">
                <a:solidFill>
                  <a:schemeClr val="dk1"/>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Positively greet students at the door</a:t>
            </a:r>
            <a:r>
              <a:rPr lang="en-US" sz="1800">
                <a:solidFill>
                  <a:schemeClr val="dk1"/>
                </a:solidFill>
                <a:latin typeface="Gill Sans"/>
                <a:ea typeface="Gill Sans"/>
                <a:cs typeface="Gill Sans"/>
                <a:sym typeface="Gill Sans"/>
              </a:rPr>
              <a:t> daily</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sz="1800" u="sng">
                <a:solidFill>
                  <a:schemeClr val="dk1"/>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Moodmeter app</a:t>
            </a:r>
            <a:r>
              <a:rPr lang="en-US" sz="1800">
                <a:solidFill>
                  <a:schemeClr val="dk1"/>
                </a:solidFill>
                <a:latin typeface="Gill Sans"/>
                <a:ea typeface="Gill Sans"/>
                <a:cs typeface="Gill Sans"/>
                <a:sym typeface="Gill Sans"/>
              </a:rPr>
              <a:t> so students can describe how they are feeling visually and with words, explain why they are feeling that way, prompts whether the person wants to stay there or alter mood and then provides strategies, can set reminders to check in with self</a:t>
            </a:r>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1800" u="sng">
                <a:solidFill>
                  <a:schemeClr val="dk1"/>
                </a:solidFill>
                <a:latin typeface="Gill Sans"/>
                <a:ea typeface="Gill Sans"/>
                <a:cs typeface="Gill Sans"/>
                <a:sym typeface="Gill Sans"/>
                <a:hlinkClick r:id="rId5">
                  <a:extLst>
                    <a:ext uri="{A12FA001-AC4F-418D-AE19-62706E023703}">
                      <ahyp:hlinkClr xmlns:ahyp="http://schemas.microsoft.com/office/drawing/2018/hyperlinkcolor" val="tx"/>
                    </a:ext>
                  </a:extLst>
                </a:hlinkClick>
              </a:rPr>
              <a:t>Templates for daily check ins</a:t>
            </a:r>
            <a:r>
              <a:rPr lang="en-US" sz="1800">
                <a:solidFill>
                  <a:schemeClr val="dk1"/>
                </a:solidFill>
                <a:latin typeface="Gill Sans"/>
                <a:ea typeface="Gill Sans"/>
                <a:cs typeface="Gill Sans"/>
                <a:sym typeface="Gill Sans"/>
              </a:rPr>
              <a:t>  Provide the student with individualized questions on a class check in tool (or create one for your student)</a:t>
            </a: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1800" u="sng">
                <a:solidFill>
                  <a:schemeClr val="dk1"/>
                </a:solidFill>
                <a:latin typeface="Gill Sans"/>
                <a:ea typeface="Gill Sans"/>
                <a:cs typeface="Gill Sans"/>
                <a:sym typeface="Gill Sans"/>
                <a:hlinkClick r:id="rId6">
                  <a:extLst>
                    <a:ext uri="{A12FA001-AC4F-418D-AE19-62706E023703}">
                      <ahyp:hlinkClr xmlns:ahyp="http://schemas.microsoft.com/office/drawing/2018/hyperlinkcolor" val="tx"/>
                    </a:ext>
                  </a:extLst>
                </a:hlinkClick>
              </a:rPr>
              <a:t>5 minute chat with students</a:t>
            </a:r>
            <a:endParaRPr sz="1800">
              <a:solidFill>
                <a:schemeClr val="dk1"/>
              </a:solidFill>
              <a:latin typeface="Gill Sans"/>
              <a:ea typeface="Gill Sans"/>
              <a:cs typeface="Gill Sans"/>
              <a:sym typeface="Gill Sans"/>
            </a:endParaRPr>
          </a:p>
        </p:txBody>
      </p:sp>
      <p:sp>
        <p:nvSpPr>
          <p:cNvPr id="576" name="Google Shape;576;p83"/>
          <p:cNvSpPr txBox="1"/>
          <p:nvPr/>
        </p:nvSpPr>
        <p:spPr>
          <a:xfrm>
            <a:off x="962907" y="1866853"/>
            <a:ext cx="3657600" cy="2727539"/>
          </a:xfrm>
          <a:prstGeom prst="rect">
            <a:avLst/>
          </a:prstGeom>
          <a:solidFill>
            <a:srgbClr val="000000"/>
          </a:solidFill>
          <a:ln>
            <a:noFill/>
          </a:ln>
        </p:spPr>
        <p:txBody>
          <a:bodyPr spcFirstLastPara="1" wrap="square" lIns="121900" tIns="121900" rIns="121900" bIns="121900" anchor="t" anchorCtr="0">
            <a:noAutofit/>
          </a:bodyPr>
          <a:lstStyle/>
          <a:p>
            <a:pPr marL="609585" marR="0" lvl="0" indent="0" algn="l" rtl="0">
              <a:spcBef>
                <a:spcPts val="1333"/>
              </a:spcBef>
              <a:spcAft>
                <a:spcPts val="0"/>
              </a:spcAft>
              <a:buNone/>
            </a:pPr>
            <a:r>
              <a:rPr lang="en-US" sz="2400">
                <a:solidFill>
                  <a:schemeClr val="accent3"/>
                </a:solidFill>
                <a:latin typeface="Calibri"/>
                <a:ea typeface="Calibri"/>
                <a:cs typeface="Calibri"/>
                <a:sym typeface="Calibri"/>
              </a:rPr>
              <a:t>Intentionally build structures </a:t>
            </a:r>
            <a:r>
              <a:rPr lang="en-US" sz="2400">
                <a:solidFill>
                  <a:srgbClr val="FFFFFF"/>
                </a:solidFill>
                <a:latin typeface="Calibri"/>
                <a:ea typeface="Calibri"/>
                <a:cs typeface="Calibri"/>
                <a:sym typeface="Calibri"/>
              </a:rPr>
              <a:t>that promote supportive adult-student relationships and a sense of belonging. </a:t>
            </a:r>
            <a:endParaRPr sz="2400">
              <a:solidFill>
                <a:srgbClr val="FFFFFF"/>
              </a:solidFill>
              <a:latin typeface="Calibri"/>
              <a:ea typeface="Calibri"/>
              <a:cs typeface="Calibri"/>
              <a:sym typeface="Calibri"/>
            </a:endParaRPr>
          </a:p>
          <a:p>
            <a:pPr marL="609585" marR="0" lvl="0" indent="0" algn="l" rtl="0">
              <a:spcBef>
                <a:spcPts val="1333"/>
              </a:spcBef>
              <a:spcAft>
                <a:spcPts val="0"/>
              </a:spcAft>
              <a:buNone/>
            </a:pPr>
            <a:endParaRPr sz="2933">
              <a:solidFill>
                <a:srgbClr val="FFFFFF"/>
              </a:solidFill>
              <a:latin typeface="Calibri"/>
              <a:ea typeface="Calibri"/>
              <a:cs typeface="Calibri"/>
              <a:sym typeface="Calibri"/>
            </a:endParaRPr>
          </a:p>
          <a:p>
            <a:pPr marL="0" marR="0" lvl="0" indent="0" algn="l" rtl="0">
              <a:spcBef>
                <a:spcPts val="1333"/>
              </a:spcBef>
              <a:spcAft>
                <a:spcPts val="0"/>
              </a:spcAft>
              <a:buNone/>
            </a:pPr>
            <a:endParaRPr sz="2400">
              <a:solidFill>
                <a:schemeClr val="dk1"/>
              </a:solidFill>
              <a:latin typeface="Old Standard TT"/>
              <a:ea typeface="Old Standard TT"/>
              <a:cs typeface="Old Standard TT"/>
              <a:sym typeface="Old Standard T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4"/>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Noncontingent Attention</a:t>
            </a:r>
            <a:endParaRPr/>
          </a:p>
        </p:txBody>
      </p:sp>
      <p:graphicFrame>
        <p:nvGraphicFramePr>
          <p:cNvPr id="583" name="Google Shape;583;p84"/>
          <p:cNvGraphicFramePr/>
          <p:nvPr/>
        </p:nvGraphicFramePr>
        <p:xfrm>
          <a:off x="952500" y="3048000"/>
          <a:ext cx="3000000" cy="3000000"/>
        </p:xfrm>
        <a:graphic>
          <a:graphicData uri="http://schemas.openxmlformats.org/drawingml/2006/table">
            <a:tbl>
              <a:tblPr>
                <a:noFill/>
                <a:tableStyleId>{F3A1D436-7C4F-4157-B145-FD5C5DCF7F5A}</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sz="2400" b="1">
                          <a:latin typeface="Gill Sans"/>
                          <a:ea typeface="Gill Sans"/>
                          <a:cs typeface="Gill Sans"/>
                          <a:sym typeface="Gill Sans"/>
                        </a:rPr>
                        <a:t>Examples</a:t>
                      </a:r>
                      <a:endParaRPr sz="2400" b="1">
                        <a:latin typeface="Gill Sans"/>
                        <a:ea typeface="Gill Sans"/>
                        <a:cs typeface="Gill Sans"/>
                        <a:sym typeface="Gill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2400" b="1">
                          <a:latin typeface="Gill Sans"/>
                          <a:ea typeface="Gill Sans"/>
                          <a:cs typeface="Gill Sans"/>
                          <a:sym typeface="Gill Sans"/>
                        </a:rPr>
                        <a:t>Nonexamples</a:t>
                      </a:r>
                      <a:endParaRPr sz="2400" b="1">
                        <a:latin typeface="Gill Sans"/>
                        <a:ea typeface="Gill Sans"/>
                        <a:cs typeface="Gill Sans"/>
                        <a:sym typeface="Gill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DD7E6B"/>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2400">
                          <a:latin typeface="Gill Sans"/>
                          <a:ea typeface="Gill Sans"/>
                          <a:cs typeface="Gill Sans"/>
                          <a:sym typeface="Gill Sans"/>
                        </a:rPr>
                        <a:t>Smiling at the student</a:t>
                      </a:r>
                      <a:endParaRPr sz="2400">
                        <a:latin typeface="Gill Sans"/>
                        <a:ea typeface="Gill Sans"/>
                        <a:cs typeface="Gill Sans"/>
                        <a:sym typeface="Gill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r>
                        <a:rPr lang="en-US" sz="2400">
                          <a:latin typeface="Gill Sans"/>
                          <a:ea typeface="Gill Sans"/>
                          <a:cs typeface="Gill Sans"/>
                          <a:sym typeface="Gill Sans"/>
                        </a:rPr>
                        <a:t>Corrective instructions such as “stop distracting others”</a:t>
                      </a:r>
                      <a:endParaRPr sz="2400">
                        <a:latin typeface="Gill Sans"/>
                        <a:ea typeface="Gill Sans"/>
                        <a:cs typeface="Gill Sans"/>
                        <a:sym typeface="Gill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DD7E6B"/>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2400">
                          <a:latin typeface="Gill Sans"/>
                          <a:ea typeface="Gill Sans"/>
                          <a:cs typeface="Gill Sans"/>
                          <a:sym typeface="Gill Sans"/>
                        </a:rPr>
                        <a:t>Thumbs up at the student</a:t>
                      </a:r>
                      <a:endParaRPr sz="2400">
                        <a:latin typeface="Gill Sans"/>
                        <a:ea typeface="Gill Sans"/>
                        <a:cs typeface="Gill Sans"/>
                        <a:sym typeface="Gill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r>
                        <a:rPr lang="en-US" sz="2400">
                          <a:latin typeface="Gill Sans"/>
                          <a:ea typeface="Gill Sans"/>
                          <a:cs typeface="Gill Sans"/>
                          <a:sym typeface="Gill Sans"/>
                        </a:rPr>
                        <a:t>Ignoring behavior</a:t>
                      </a:r>
                      <a:endParaRPr sz="2400">
                        <a:latin typeface="Gill Sans"/>
                        <a:ea typeface="Gill Sans"/>
                        <a:cs typeface="Gill Sans"/>
                        <a:sym typeface="Gill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DD7E6B"/>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en-US" sz="2400">
                          <a:solidFill>
                            <a:schemeClr val="dk1"/>
                          </a:solidFill>
                          <a:latin typeface="Gill Sans"/>
                          <a:ea typeface="Gill Sans"/>
                          <a:cs typeface="Gill Sans"/>
                          <a:sym typeface="Gill Sans"/>
                        </a:rPr>
                        <a:t>“How was your weekend?”</a:t>
                      </a:r>
                      <a:endParaRPr sz="2400">
                        <a:latin typeface="Gill Sans"/>
                        <a:ea typeface="Gill Sans"/>
                        <a:cs typeface="Gill Sans"/>
                        <a:sym typeface="Gill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r>
                        <a:rPr lang="en-US" sz="2400">
                          <a:latin typeface="Gill Sans"/>
                          <a:ea typeface="Gill Sans"/>
                          <a:cs typeface="Gill Sans"/>
                          <a:sym typeface="Gill Sans"/>
                        </a:rPr>
                        <a:t>Shaking head or giving “teacher look” at the student</a:t>
                      </a:r>
                      <a:endParaRPr sz="2400">
                        <a:latin typeface="Gill Sans"/>
                        <a:ea typeface="Gill Sans"/>
                        <a:cs typeface="Gill Sans"/>
                        <a:sym typeface="Gill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DD7E6B"/>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5"/>
          <p:cNvSpPr txBox="1">
            <a:spLocks noGrp="1"/>
          </p:cNvSpPr>
          <p:nvPr>
            <p:ph type="title"/>
          </p:nvPr>
        </p:nvSpPr>
        <p:spPr>
          <a:xfrm>
            <a:off x="2231111" y="327117"/>
            <a:ext cx="7729800" cy="1188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Predictable Classroom Routines &amp; Transitions</a:t>
            </a:r>
            <a:endParaRPr>
              <a:solidFill>
                <a:schemeClr val="dk1"/>
              </a:solidFill>
            </a:endParaRPr>
          </a:p>
        </p:txBody>
      </p:sp>
      <p:sp>
        <p:nvSpPr>
          <p:cNvPr id="590" name="Google Shape;590;p85"/>
          <p:cNvSpPr txBox="1"/>
          <p:nvPr/>
        </p:nvSpPr>
        <p:spPr>
          <a:xfrm>
            <a:off x="1166250" y="1772800"/>
            <a:ext cx="9859500" cy="923400"/>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1600"/>
              </a:spcAft>
              <a:buNone/>
            </a:pPr>
            <a:r>
              <a:rPr lang="en-US" sz="2400" b="1">
                <a:solidFill>
                  <a:schemeClr val="dk1"/>
                </a:solidFill>
                <a:latin typeface="Gill Sans"/>
                <a:ea typeface="Gill Sans"/>
                <a:cs typeface="Gill Sans"/>
                <a:sym typeface="Gill Sans"/>
              </a:rPr>
              <a:t>We can’t eliminate all triggers, but we can create routines that minimize their impact on student behavior.</a:t>
            </a:r>
            <a:endParaRPr/>
          </a:p>
        </p:txBody>
      </p:sp>
      <p:sp>
        <p:nvSpPr>
          <p:cNvPr id="591" name="Google Shape;591;p85"/>
          <p:cNvSpPr/>
          <p:nvPr/>
        </p:nvSpPr>
        <p:spPr>
          <a:xfrm>
            <a:off x="202275" y="2877950"/>
            <a:ext cx="3623400" cy="1337400"/>
          </a:xfrm>
          <a:prstGeom prst="flowChartAlternateProcess">
            <a:avLst/>
          </a:prstGeom>
          <a:solidFill>
            <a:srgbClr val="D9D6D1">
              <a:alpha val="898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Gill Sans"/>
                <a:ea typeface="Gill Sans"/>
                <a:cs typeface="Gill Sans"/>
                <a:sym typeface="Gill Sans"/>
              </a:rPr>
              <a:t>Make sure you have your kids’ FULL attention before giving directions</a:t>
            </a:r>
            <a:endParaRPr sz="2000">
              <a:latin typeface="Gill Sans"/>
              <a:ea typeface="Gill Sans"/>
              <a:cs typeface="Gill Sans"/>
              <a:sym typeface="Gill Sans"/>
            </a:endParaRPr>
          </a:p>
        </p:txBody>
      </p:sp>
      <p:sp>
        <p:nvSpPr>
          <p:cNvPr id="592" name="Google Shape;592;p85"/>
          <p:cNvSpPr/>
          <p:nvPr/>
        </p:nvSpPr>
        <p:spPr>
          <a:xfrm>
            <a:off x="4284300" y="2877950"/>
            <a:ext cx="3623400" cy="1337400"/>
          </a:xfrm>
          <a:prstGeom prst="flowChartAlternateProcess">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Gill Sans"/>
                <a:ea typeface="Gill Sans"/>
                <a:cs typeface="Gill Sans"/>
                <a:sym typeface="Gill Sans"/>
              </a:rPr>
              <a:t>Keep instructions as brief as possible</a:t>
            </a:r>
            <a:endParaRPr sz="2000">
              <a:latin typeface="Gill Sans"/>
              <a:ea typeface="Gill Sans"/>
              <a:cs typeface="Gill Sans"/>
              <a:sym typeface="Gill Sans"/>
            </a:endParaRPr>
          </a:p>
        </p:txBody>
      </p:sp>
      <p:sp>
        <p:nvSpPr>
          <p:cNvPr id="593" name="Google Shape;593;p85"/>
          <p:cNvSpPr/>
          <p:nvPr/>
        </p:nvSpPr>
        <p:spPr>
          <a:xfrm>
            <a:off x="8366325" y="2877950"/>
            <a:ext cx="3623400" cy="1337400"/>
          </a:xfrm>
          <a:prstGeom prst="flowChartAlternateProcess">
            <a:avLst/>
          </a:prstGeom>
          <a:solidFill>
            <a:srgbClr val="D9D6D1">
              <a:alpha val="898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Gill Sans"/>
                <a:ea typeface="Gill Sans"/>
                <a:cs typeface="Gill Sans"/>
                <a:sym typeface="Gill Sans"/>
              </a:rPr>
              <a:t>Have students repeat multi-step directions back to you</a:t>
            </a:r>
            <a:endParaRPr sz="2000">
              <a:latin typeface="Gill Sans"/>
              <a:ea typeface="Gill Sans"/>
              <a:cs typeface="Gill Sans"/>
              <a:sym typeface="Gill Sans"/>
            </a:endParaRPr>
          </a:p>
        </p:txBody>
      </p:sp>
      <p:sp>
        <p:nvSpPr>
          <p:cNvPr id="594" name="Google Shape;594;p85"/>
          <p:cNvSpPr/>
          <p:nvPr/>
        </p:nvSpPr>
        <p:spPr>
          <a:xfrm>
            <a:off x="202275" y="4974225"/>
            <a:ext cx="3623400" cy="1337400"/>
          </a:xfrm>
          <a:prstGeom prst="flowChartAlternateProcess">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Gill Sans"/>
                <a:ea typeface="Gill Sans"/>
                <a:cs typeface="Gill Sans"/>
                <a:sym typeface="Gill Sans"/>
              </a:rPr>
              <a:t>Use a combination of visual and auditory cues to signal transitions</a:t>
            </a:r>
            <a:endParaRPr sz="2000">
              <a:latin typeface="Gill Sans"/>
              <a:ea typeface="Gill Sans"/>
              <a:cs typeface="Gill Sans"/>
              <a:sym typeface="Gill Sans"/>
            </a:endParaRPr>
          </a:p>
        </p:txBody>
      </p:sp>
      <p:sp>
        <p:nvSpPr>
          <p:cNvPr id="595" name="Google Shape;595;p85"/>
          <p:cNvSpPr/>
          <p:nvPr/>
        </p:nvSpPr>
        <p:spPr>
          <a:xfrm>
            <a:off x="4284300" y="4974225"/>
            <a:ext cx="3623400" cy="1337400"/>
          </a:xfrm>
          <a:prstGeom prst="flowChartAlternateProcess">
            <a:avLst/>
          </a:prstGeom>
          <a:solidFill>
            <a:srgbClr val="D9D6D1">
              <a:alpha val="898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Gill Sans"/>
                <a:ea typeface="Gill Sans"/>
                <a:cs typeface="Gill Sans"/>
                <a:sym typeface="Gill Sans"/>
              </a:rPr>
              <a:t>Spend time explaining, modeling, and practicing new routines</a:t>
            </a:r>
            <a:endParaRPr sz="2000">
              <a:latin typeface="Gill Sans"/>
              <a:ea typeface="Gill Sans"/>
              <a:cs typeface="Gill Sans"/>
              <a:sym typeface="Gill Sans"/>
            </a:endParaRPr>
          </a:p>
        </p:txBody>
      </p:sp>
      <p:sp>
        <p:nvSpPr>
          <p:cNvPr id="596" name="Google Shape;596;p85"/>
          <p:cNvSpPr/>
          <p:nvPr/>
        </p:nvSpPr>
        <p:spPr>
          <a:xfrm>
            <a:off x="8366325" y="4974225"/>
            <a:ext cx="3623400" cy="1337400"/>
          </a:xfrm>
          <a:prstGeom prst="flowChartAlternateProcess">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Gill Sans"/>
                <a:ea typeface="Gill Sans"/>
                <a:cs typeface="Gill Sans"/>
                <a:sym typeface="Gill Sans"/>
              </a:rPr>
              <a:t>Prepare students for upcoming transitions with prompts and warnings</a:t>
            </a:r>
            <a:endParaRPr sz="2000">
              <a:latin typeface="Gill Sans"/>
              <a:ea typeface="Gill Sans"/>
              <a:cs typeface="Gill Sans"/>
              <a:sym typeface="Gill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600"/>
        <p:cNvGrpSpPr/>
        <p:nvPr/>
      </p:nvGrpSpPr>
      <p:grpSpPr>
        <a:xfrm>
          <a:off x="0" y="0"/>
          <a:ext cx="0" cy="0"/>
          <a:chOff x="0" y="0"/>
          <a:chExt cx="0" cy="0"/>
        </a:xfrm>
      </p:grpSpPr>
      <p:pic>
        <p:nvPicPr>
          <p:cNvPr id="601" name="Google Shape;601;p86" descr="A screenshot of a cell phone&#10;&#10;Description automatically generated"/>
          <p:cNvPicPr preferRelativeResize="0"/>
          <p:nvPr/>
        </p:nvPicPr>
        <p:blipFill rotWithShape="1">
          <a:blip r:embed="rId3">
            <a:alphaModFix/>
          </a:blip>
          <a:srcRect/>
          <a:stretch/>
        </p:blipFill>
        <p:spPr>
          <a:xfrm>
            <a:off x="8919500" y="450973"/>
            <a:ext cx="2961600" cy="2446000"/>
          </a:xfrm>
          <a:prstGeom prst="rect">
            <a:avLst/>
          </a:prstGeom>
          <a:noFill/>
          <a:ln>
            <a:noFill/>
          </a:ln>
        </p:spPr>
      </p:pic>
      <p:pic>
        <p:nvPicPr>
          <p:cNvPr id="602" name="Google Shape;602;p86" descr="Graphical user interface, application, chat or text message&#10;&#10;Description automatically generated"/>
          <p:cNvPicPr preferRelativeResize="0"/>
          <p:nvPr/>
        </p:nvPicPr>
        <p:blipFill rotWithShape="1">
          <a:blip r:embed="rId4">
            <a:alphaModFix/>
          </a:blip>
          <a:srcRect/>
          <a:stretch/>
        </p:blipFill>
        <p:spPr>
          <a:xfrm>
            <a:off x="5143274" y="230157"/>
            <a:ext cx="3229250" cy="5069400"/>
          </a:xfrm>
          <a:prstGeom prst="rect">
            <a:avLst/>
          </a:prstGeom>
          <a:noFill/>
          <a:ln>
            <a:noFill/>
          </a:ln>
        </p:spPr>
      </p:pic>
      <p:pic>
        <p:nvPicPr>
          <p:cNvPr id="603" name="Google Shape;603;p86"/>
          <p:cNvPicPr preferRelativeResize="0"/>
          <p:nvPr/>
        </p:nvPicPr>
        <p:blipFill>
          <a:blip r:embed="rId5">
            <a:alphaModFix/>
          </a:blip>
          <a:stretch>
            <a:fillRect/>
          </a:stretch>
        </p:blipFill>
        <p:spPr>
          <a:xfrm>
            <a:off x="265525" y="230150"/>
            <a:ext cx="4719574" cy="4202901"/>
          </a:xfrm>
          <a:prstGeom prst="rect">
            <a:avLst/>
          </a:prstGeom>
          <a:noFill/>
          <a:ln>
            <a:noFill/>
          </a:ln>
        </p:spPr>
      </p:pic>
      <p:pic>
        <p:nvPicPr>
          <p:cNvPr id="604" name="Google Shape;604;p86"/>
          <p:cNvPicPr preferRelativeResize="0"/>
          <p:nvPr/>
        </p:nvPicPr>
        <p:blipFill>
          <a:blip r:embed="rId6">
            <a:alphaModFix/>
          </a:blip>
          <a:stretch>
            <a:fillRect/>
          </a:stretch>
        </p:blipFill>
        <p:spPr>
          <a:xfrm>
            <a:off x="8919500" y="3017925"/>
            <a:ext cx="2799950" cy="3764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608"/>
        <p:cNvGrpSpPr/>
        <p:nvPr/>
      </p:nvGrpSpPr>
      <p:grpSpPr>
        <a:xfrm>
          <a:off x="0" y="0"/>
          <a:ext cx="0" cy="0"/>
          <a:chOff x="0" y="0"/>
          <a:chExt cx="0" cy="0"/>
        </a:xfrm>
      </p:grpSpPr>
      <p:sp>
        <p:nvSpPr>
          <p:cNvPr id="609" name="Google Shape;609;p87"/>
          <p:cNvSpPr/>
          <p:nvPr/>
        </p:nvSpPr>
        <p:spPr>
          <a:xfrm>
            <a:off x="0" y="0"/>
            <a:ext cx="72669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610" name="Google Shape;610;p87"/>
          <p:cNvPicPr preferRelativeResize="0"/>
          <p:nvPr/>
        </p:nvPicPr>
        <p:blipFill rotWithShape="1">
          <a:blip r:embed="rId3">
            <a:alphaModFix/>
          </a:blip>
          <a:srcRect t="59966"/>
          <a:stretch/>
        </p:blipFill>
        <p:spPr>
          <a:xfrm>
            <a:off x="109200" y="214375"/>
            <a:ext cx="7048500" cy="1944726"/>
          </a:xfrm>
          <a:prstGeom prst="rect">
            <a:avLst/>
          </a:prstGeom>
          <a:noFill/>
          <a:ln>
            <a:noFill/>
          </a:ln>
        </p:spPr>
      </p:pic>
      <p:sp>
        <p:nvSpPr>
          <p:cNvPr id="611" name="Google Shape;611;p87"/>
          <p:cNvSpPr txBox="1"/>
          <p:nvPr/>
        </p:nvSpPr>
        <p:spPr>
          <a:xfrm>
            <a:off x="109200" y="2166163"/>
            <a:ext cx="1064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dk1"/>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https://www.understood.org/articles/en/behavior-strategy-when-then#</a:t>
            </a:r>
            <a:r>
              <a:rPr lang="en-US">
                <a:solidFill>
                  <a:schemeClr val="dk1"/>
                </a:solidFill>
                <a:latin typeface="Gill Sans"/>
                <a:ea typeface="Gill Sans"/>
                <a:cs typeface="Gill Sans"/>
                <a:sym typeface="Gill Sans"/>
              </a:rPr>
              <a:t> </a:t>
            </a:r>
            <a:endParaRPr>
              <a:solidFill>
                <a:schemeClr val="dk1"/>
              </a:solidFill>
              <a:latin typeface="Gill Sans"/>
              <a:ea typeface="Gill Sans"/>
              <a:cs typeface="Gill Sans"/>
              <a:sym typeface="Gill Sans"/>
            </a:endParaRPr>
          </a:p>
        </p:txBody>
      </p:sp>
      <p:pic>
        <p:nvPicPr>
          <p:cNvPr id="612" name="Google Shape;612;p87"/>
          <p:cNvPicPr preferRelativeResize="0"/>
          <p:nvPr/>
        </p:nvPicPr>
        <p:blipFill>
          <a:blip r:embed="rId5">
            <a:alphaModFix/>
          </a:blip>
          <a:stretch>
            <a:fillRect/>
          </a:stretch>
        </p:blipFill>
        <p:spPr>
          <a:xfrm>
            <a:off x="2057962" y="2573450"/>
            <a:ext cx="3150976" cy="4201301"/>
          </a:xfrm>
          <a:prstGeom prst="rect">
            <a:avLst/>
          </a:prstGeom>
          <a:noFill/>
          <a:ln>
            <a:noFill/>
          </a:ln>
        </p:spPr>
      </p:pic>
      <p:pic>
        <p:nvPicPr>
          <p:cNvPr id="613" name="Google Shape;613;p87"/>
          <p:cNvPicPr preferRelativeResize="0"/>
          <p:nvPr/>
        </p:nvPicPr>
        <p:blipFill>
          <a:blip r:embed="rId6">
            <a:alphaModFix/>
          </a:blip>
          <a:stretch>
            <a:fillRect/>
          </a:stretch>
        </p:blipFill>
        <p:spPr>
          <a:xfrm>
            <a:off x="7593475" y="416525"/>
            <a:ext cx="4423375" cy="5615953"/>
          </a:xfrm>
          <a:prstGeom prst="rect">
            <a:avLst/>
          </a:prstGeom>
          <a:noFill/>
          <a:ln>
            <a:noFill/>
          </a:ln>
        </p:spPr>
      </p:pic>
      <p:sp>
        <p:nvSpPr>
          <p:cNvPr id="614" name="Google Shape;614;p87"/>
          <p:cNvSpPr txBox="1"/>
          <p:nvPr/>
        </p:nvSpPr>
        <p:spPr>
          <a:xfrm>
            <a:off x="6924775" y="6374538"/>
            <a:ext cx="1064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dk1"/>
                </a:solidFill>
                <a:latin typeface="Gill Sans"/>
                <a:ea typeface="Gill Sans"/>
                <a:cs typeface="Gill Sans"/>
                <a:sym typeface="Gill Sans"/>
                <a:hlinkClick r:id="rId7">
                  <a:extLst>
                    <a:ext uri="{A12FA001-AC4F-418D-AE19-62706E023703}">
                      <ahyp:hlinkClr xmlns:ahyp="http://schemas.microsoft.com/office/drawing/2018/hyperlinkcolor" val="tx"/>
                    </a:ext>
                  </a:extLst>
                </a:hlinkClick>
              </a:rPr>
              <a:t>https://educationandbehavior.com/visual-schedule-for-autism-and-adhd/</a:t>
            </a:r>
            <a:r>
              <a:rPr lang="en-US">
                <a:solidFill>
                  <a:schemeClr val="dk1"/>
                </a:solidFill>
                <a:latin typeface="Gill Sans"/>
                <a:ea typeface="Gill Sans"/>
                <a:cs typeface="Gill Sans"/>
                <a:sym typeface="Gill Sans"/>
              </a:rPr>
              <a:t> </a:t>
            </a:r>
            <a:endParaRPr>
              <a:solidFill>
                <a:schemeClr val="dk1"/>
              </a:solidFill>
              <a:latin typeface="Gill Sans"/>
              <a:ea typeface="Gill Sans"/>
              <a:cs typeface="Gill Sans"/>
              <a:sym typeface="Gill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8"/>
          <p:cNvSpPr txBox="1">
            <a:spLocks noGrp="1"/>
          </p:cNvSpPr>
          <p:nvPr>
            <p:ph type="title"/>
          </p:nvPr>
        </p:nvSpPr>
        <p:spPr>
          <a:xfrm>
            <a:off x="2231136" y="964692"/>
            <a:ext cx="7729800" cy="1188600"/>
          </a:xfrm>
          <a:prstGeom prst="rect">
            <a:avLst/>
          </a:prstGeom>
          <a:solidFill>
            <a:srgbClr val="76A5AF"/>
          </a:solidFill>
        </p:spPr>
        <p:txBody>
          <a:bodyPr spcFirstLastPara="1" wrap="square" lIns="182875" tIns="182875" rIns="182875" bIns="182875" anchor="ctr" anchorCtr="0">
            <a:normAutofit/>
          </a:bodyPr>
          <a:lstStyle/>
          <a:p>
            <a:pPr marL="0" lvl="0" indent="0" algn="ctr" rtl="0">
              <a:spcBef>
                <a:spcPts val="0"/>
              </a:spcBef>
              <a:spcAft>
                <a:spcPts val="0"/>
              </a:spcAft>
              <a:buNone/>
            </a:pPr>
            <a:r>
              <a:rPr lang="en-US">
                <a:solidFill>
                  <a:schemeClr val="dk1"/>
                </a:solidFill>
              </a:rPr>
              <a:t>7 Types of Choices</a:t>
            </a:r>
            <a:endParaRPr>
              <a:solidFill>
                <a:schemeClr val="dk1"/>
              </a:solidFill>
            </a:endParaRPr>
          </a:p>
        </p:txBody>
      </p:sp>
      <p:sp>
        <p:nvSpPr>
          <p:cNvPr id="621" name="Google Shape;621;p88"/>
          <p:cNvSpPr txBox="1"/>
          <p:nvPr/>
        </p:nvSpPr>
        <p:spPr>
          <a:xfrm>
            <a:off x="1516225" y="1997800"/>
            <a:ext cx="91596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1700">
              <a:solidFill>
                <a:schemeClr val="dk1"/>
              </a:solidFill>
              <a:latin typeface="Tahoma"/>
              <a:ea typeface="Tahoma"/>
              <a:cs typeface="Tahoma"/>
              <a:sym typeface="Tahoma"/>
            </a:endParaRPr>
          </a:p>
          <a:p>
            <a:pPr marL="457200" lvl="0" indent="-387350" algn="ctr" rtl="0">
              <a:spcBef>
                <a:spcPts val="0"/>
              </a:spcBef>
              <a:spcAft>
                <a:spcPts val="0"/>
              </a:spcAft>
              <a:buClr>
                <a:schemeClr val="dk1"/>
              </a:buClr>
              <a:buSzPts val="2500"/>
              <a:buFont typeface="Tahoma"/>
              <a:buAutoNum type="arabicPeriod"/>
            </a:pPr>
            <a:r>
              <a:rPr lang="en-US" sz="2500" b="1">
                <a:solidFill>
                  <a:schemeClr val="dk1"/>
                </a:solidFill>
                <a:latin typeface="Tahoma"/>
                <a:ea typeface="Tahoma"/>
                <a:cs typeface="Tahoma"/>
                <a:sym typeface="Tahoma"/>
              </a:rPr>
              <a:t>“within-activities”</a:t>
            </a:r>
            <a:r>
              <a:rPr lang="en-US" sz="2500">
                <a:solidFill>
                  <a:schemeClr val="dk1"/>
                </a:solidFill>
                <a:latin typeface="Tahoma"/>
                <a:ea typeface="Tahoma"/>
                <a:cs typeface="Tahoma"/>
                <a:sym typeface="Tahoma"/>
              </a:rPr>
              <a:t> </a:t>
            </a:r>
            <a:endParaRPr sz="2500">
              <a:solidFill>
                <a:schemeClr val="dk1"/>
              </a:solidFill>
              <a:latin typeface="Tahoma"/>
              <a:ea typeface="Tahoma"/>
              <a:cs typeface="Tahoma"/>
              <a:sym typeface="Tahoma"/>
            </a:endParaRPr>
          </a:p>
          <a:p>
            <a:pPr marL="457200" lvl="0" indent="-387350" algn="ctr" rtl="0">
              <a:spcBef>
                <a:spcPts val="0"/>
              </a:spcBef>
              <a:spcAft>
                <a:spcPts val="0"/>
              </a:spcAft>
              <a:buClr>
                <a:schemeClr val="dk1"/>
              </a:buClr>
              <a:buSzPts val="2500"/>
              <a:buFont typeface="Tahoma"/>
              <a:buAutoNum type="arabicPeriod"/>
            </a:pPr>
            <a:r>
              <a:rPr lang="en-US" sz="2500" b="1">
                <a:solidFill>
                  <a:schemeClr val="dk1"/>
                </a:solidFill>
                <a:latin typeface="Tahoma"/>
                <a:ea typeface="Tahoma"/>
                <a:cs typeface="Tahoma"/>
                <a:sym typeface="Tahoma"/>
              </a:rPr>
              <a:t>“between activities”</a:t>
            </a:r>
            <a:r>
              <a:rPr lang="en-US" sz="2500">
                <a:solidFill>
                  <a:schemeClr val="dk1"/>
                </a:solidFill>
                <a:latin typeface="Tahoma"/>
                <a:ea typeface="Tahoma"/>
                <a:cs typeface="Tahoma"/>
                <a:sym typeface="Tahoma"/>
              </a:rPr>
              <a:t> </a:t>
            </a:r>
            <a:endParaRPr sz="2500">
              <a:solidFill>
                <a:schemeClr val="dk1"/>
              </a:solidFill>
              <a:latin typeface="Tahoma"/>
              <a:ea typeface="Tahoma"/>
              <a:cs typeface="Tahoma"/>
              <a:sym typeface="Tahoma"/>
            </a:endParaRPr>
          </a:p>
          <a:p>
            <a:pPr marL="457200" lvl="0" indent="-387350" algn="ctr" rtl="0">
              <a:spcBef>
                <a:spcPts val="0"/>
              </a:spcBef>
              <a:spcAft>
                <a:spcPts val="0"/>
              </a:spcAft>
              <a:buClr>
                <a:schemeClr val="dk1"/>
              </a:buClr>
              <a:buSzPts val="2500"/>
              <a:buFont typeface="Tahoma"/>
              <a:buAutoNum type="arabicPeriod"/>
            </a:pPr>
            <a:r>
              <a:rPr lang="en-US" sz="2500" b="1">
                <a:solidFill>
                  <a:schemeClr val="dk1"/>
                </a:solidFill>
                <a:latin typeface="Tahoma"/>
                <a:ea typeface="Tahoma"/>
                <a:cs typeface="Tahoma"/>
                <a:sym typeface="Tahoma"/>
              </a:rPr>
              <a:t>“refusal”</a:t>
            </a:r>
            <a:r>
              <a:rPr lang="en-US" sz="2500">
                <a:solidFill>
                  <a:schemeClr val="dk1"/>
                </a:solidFill>
                <a:latin typeface="Tahoma"/>
                <a:ea typeface="Tahoma"/>
                <a:cs typeface="Tahoma"/>
                <a:sym typeface="Tahoma"/>
              </a:rPr>
              <a:t> </a:t>
            </a:r>
            <a:endParaRPr sz="2500">
              <a:solidFill>
                <a:schemeClr val="dk1"/>
              </a:solidFill>
              <a:latin typeface="Tahoma"/>
              <a:ea typeface="Tahoma"/>
              <a:cs typeface="Tahoma"/>
              <a:sym typeface="Tahoma"/>
            </a:endParaRPr>
          </a:p>
          <a:p>
            <a:pPr marL="457200" lvl="0" indent="-387350" algn="ctr" rtl="0">
              <a:spcBef>
                <a:spcPts val="0"/>
              </a:spcBef>
              <a:spcAft>
                <a:spcPts val="0"/>
              </a:spcAft>
              <a:buClr>
                <a:schemeClr val="dk1"/>
              </a:buClr>
              <a:buSzPts val="2500"/>
              <a:buFont typeface="Tahoma"/>
              <a:buAutoNum type="arabicPeriod"/>
            </a:pPr>
            <a:r>
              <a:rPr lang="en-US" sz="2500" b="1">
                <a:solidFill>
                  <a:schemeClr val="dk1"/>
                </a:solidFill>
                <a:latin typeface="Tahoma"/>
                <a:ea typeface="Tahoma"/>
                <a:cs typeface="Tahoma"/>
                <a:sym typeface="Tahoma"/>
              </a:rPr>
              <a:t>“who”</a:t>
            </a:r>
            <a:r>
              <a:rPr lang="en-US" sz="2500">
                <a:solidFill>
                  <a:schemeClr val="dk1"/>
                </a:solidFill>
                <a:latin typeface="Tahoma"/>
                <a:ea typeface="Tahoma"/>
                <a:cs typeface="Tahoma"/>
                <a:sym typeface="Tahoma"/>
              </a:rPr>
              <a:t> </a:t>
            </a:r>
            <a:endParaRPr sz="2500">
              <a:solidFill>
                <a:schemeClr val="dk1"/>
              </a:solidFill>
              <a:latin typeface="Tahoma"/>
              <a:ea typeface="Tahoma"/>
              <a:cs typeface="Tahoma"/>
              <a:sym typeface="Tahoma"/>
            </a:endParaRPr>
          </a:p>
          <a:p>
            <a:pPr marL="457200" lvl="0" indent="-387350" algn="ctr" rtl="0">
              <a:spcBef>
                <a:spcPts val="0"/>
              </a:spcBef>
              <a:spcAft>
                <a:spcPts val="0"/>
              </a:spcAft>
              <a:buClr>
                <a:schemeClr val="dk1"/>
              </a:buClr>
              <a:buSzPts val="2500"/>
              <a:buFont typeface="Tahoma"/>
              <a:buAutoNum type="arabicPeriod"/>
            </a:pPr>
            <a:r>
              <a:rPr lang="en-US" sz="2500" b="1">
                <a:solidFill>
                  <a:schemeClr val="dk1"/>
                </a:solidFill>
                <a:latin typeface="Tahoma"/>
                <a:ea typeface="Tahoma"/>
                <a:cs typeface="Tahoma"/>
                <a:sym typeface="Tahoma"/>
              </a:rPr>
              <a:t>“where”</a:t>
            </a:r>
            <a:r>
              <a:rPr lang="en-US" sz="2500">
                <a:solidFill>
                  <a:schemeClr val="dk1"/>
                </a:solidFill>
                <a:latin typeface="Tahoma"/>
                <a:ea typeface="Tahoma"/>
                <a:cs typeface="Tahoma"/>
                <a:sym typeface="Tahoma"/>
              </a:rPr>
              <a:t> </a:t>
            </a:r>
            <a:endParaRPr sz="2500">
              <a:solidFill>
                <a:schemeClr val="dk1"/>
              </a:solidFill>
              <a:latin typeface="Tahoma"/>
              <a:ea typeface="Tahoma"/>
              <a:cs typeface="Tahoma"/>
              <a:sym typeface="Tahoma"/>
            </a:endParaRPr>
          </a:p>
          <a:p>
            <a:pPr marL="457200" lvl="0" indent="-387350" algn="ctr" rtl="0">
              <a:spcBef>
                <a:spcPts val="0"/>
              </a:spcBef>
              <a:spcAft>
                <a:spcPts val="0"/>
              </a:spcAft>
              <a:buClr>
                <a:schemeClr val="dk1"/>
              </a:buClr>
              <a:buSzPts val="2500"/>
              <a:buFont typeface="Tahoma"/>
              <a:buAutoNum type="arabicPeriod"/>
            </a:pPr>
            <a:r>
              <a:rPr lang="en-US" sz="2500" b="1">
                <a:solidFill>
                  <a:schemeClr val="dk1"/>
                </a:solidFill>
                <a:latin typeface="Tahoma"/>
                <a:ea typeface="Tahoma"/>
                <a:cs typeface="Tahoma"/>
                <a:sym typeface="Tahoma"/>
              </a:rPr>
              <a:t>“when” </a:t>
            </a:r>
            <a:endParaRPr sz="2500">
              <a:solidFill>
                <a:schemeClr val="dk1"/>
              </a:solidFill>
              <a:latin typeface="Tahoma"/>
              <a:ea typeface="Tahoma"/>
              <a:cs typeface="Tahoma"/>
              <a:sym typeface="Tahoma"/>
            </a:endParaRPr>
          </a:p>
          <a:p>
            <a:pPr marL="457200" lvl="0" indent="-387350" algn="ctr" rtl="0">
              <a:spcBef>
                <a:spcPts val="0"/>
              </a:spcBef>
              <a:spcAft>
                <a:spcPts val="0"/>
              </a:spcAft>
              <a:buClr>
                <a:schemeClr val="dk1"/>
              </a:buClr>
              <a:buSzPts val="2500"/>
              <a:buFont typeface="Tahoma"/>
              <a:buAutoNum type="arabicPeriod"/>
            </a:pPr>
            <a:r>
              <a:rPr lang="en-US" sz="2500" b="1">
                <a:solidFill>
                  <a:schemeClr val="dk1"/>
                </a:solidFill>
                <a:latin typeface="Tahoma"/>
                <a:ea typeface="Tahoma"/>
                <a:cs typeface="Tahoma"/>
                <a:sym typeface="Tahoma"/>
              </a:rPr>
              <a:t>“terminate”</a:t>
            </a:r>
            <a:r>
              <a:rPr lang="en-US" sz="2500">
                <a:solidFill>
                  <a:schemeClr val="dk1"/>
                </a:solidFill>
                <a:latin typeface="Tahoma"/>
                <a:ea typeface="Tahoma"/>
                <a:cs typeface="Tahoma"/>
                <a:sym typeface="Tahoma"/>
              </a:rPr>
              <a:t> </a:t>
            </a:r>
            <a:endParaRPr sz="2500">
              <a:solidFill>
                <a:schemeClr val="dk1"/>
              </a:solidFill>
              <a:latin typeface="Tahoma"/>
              <a:ea typeface="Tahoma"/>
              <a:cs typeface="Tahoma"/>
              <a:sym typeface="Tahoma"/>
            </a:endParaRPr>
          </a:p>
        </p:txBody>
      </p:sp>
      <p:sp>
        <p:nvSpPr>
          <p:cNvPr id="622" name="Google Shape;622;p88"/>
          <p:cNvSpPr txBox="1"/>
          <p:nvPr/>
        </p:nvSpPr>
        <p:spPr>
          <a:xfrm>
            <a:off x="2231125" y="5137900"/>
            <a:ext cx="77298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rgbClr val="FF0000"/>
                </a:solidFill>
                <a:highlight>
                  <a:srgbClr val="EEFF39"/>
                </a:highlight>
                <a:latin typeface="Tahoma"/>
                <a:ea typeface="Tahoma"/>
                <a:cs typeface="Tahoma"/>
                <a:sym typeface="Tahoma"/>
              </a:rPr>
              <a:t>Choices offered need to be preferable and acceptable to both the teacher and the student.</a:t>
            </a:r>
            <a:endParaRPr>
              <a:solidFill>
                <a:srgbClr val="FF0000"/>
              </a:solidFill>
              <a:highlight>
                <a:srgbClr val="EEFF39"/>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627"/>
        <p:cNvGrpSpPr/>
        <p:nvPr/>
      </p:nvGrpSpPr>
      <p:grpSpPr>
        <a:xfrm>
          <a:off x="0" y="0"/>
          <a:ext cx="0" cy="0"/>
          <a:chOff x="0" y="0"/>
          <a:chExt cx="0" cy="0"/>
        </a:xfrm>
      </p:grpSpPr>
      <p:sp>
        <p:nvSpPr>
          <p:cNvPr id="628" name="Google Shape;628;p89"/>
          <p:cNvSpPr txBox="1">
            <a:spLocks noGrp="1"/>
          </p:cNvSpPr>
          <p:nvPr>
            <p:ph type="body" idx="1"/>
          </p:nvPr>
        </p:nvSpPr>
        <p:spPr>
          <a:xfrm>
            <a:off x="624735" y="2795144"/>
            <a:ext cx="3787500" cy="191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248"/>
              <a:buNone/>
            </a:pPr>
            <a:r>
              <a:rPr lang="en-US" sz="2780"/>
              <a:t>Offer multiple ways for students to show what they know:  (e.g. </a:t>
            </a:r>
            <a:r>
              <a:rPr lang="en-US" sz="2780" u="sng">
                <a:solidFill>
                  <a:schemeClr val="hlink"/>
                </a:solidFill>
                <a:hlinkClick r:id="rId3"/>
              </a:rPr>
              <a:t>Designing a digital choice board</a:t>
            </a:r>
            <a:r>
              <a:rPr lang="en-US" sz="2780" u="sng"/>
              <a:t>)</a:t>
            </a:r>
            <a:endParaRPr sz="2585"/>
          </a:p>
          <a:p>
            <a:pPr marL="0" lvl="0" indent="0" algn="l" rtl="0">
              <a:lnSpc>
                <a:spcPct val="90000"/>
              </a:lnSpc>
              <a:spcBef>
                <a:spcPts val="1000"/>
              </a:spcBef>
              <a:spcAft>
                <a:spcPts val="0"/>
              </a:spcAft>
              <a:buSzPts val="1248"/>
              <a:buNone/>
            </a:pPr>
            <a:endParaRPr sz="2780" u="sng"/>
          </a:p>
          <a:p>
            <a:pPr marL="0" lvl="0" indent="0" algn="l" rtl="0">
              <a:lnSpc>
                <a:spcPct val="90000"/>
              </a:lnSpc>
              <a:spcBef>
                <a:spcPts val="1000"/>
              </a:spcBef>
              <a:spcAft>
                <a:spcPts val="0"/>
              </a:spcAft>
              <a:buSzPts val="1248"/>
              <a:buNone/>
            </a:pPr>
            <a:endParaRPr sz="2780" u="sng"/>
          </a:p>
          <a:p>
            <a:pPr marL="0" lvl="0" indent="0" algn="l" rtl="0">
              <a:lnSpc>
                <a:spcPct val="90000"/>
              </a:lnSpc>
              <a:spcBef>
                <a:spcPts val="1000"/>
              </a:spcBef>
              <a:spcAft>
                <a:spcPts val="0"/>
              </a:spcAft>
              <a:buSzPts val="1248"/>
              <a:buNone/>
            </a:pPr>
            <a:endParaRPr sz="2780" u="sng"/>
          </a:p>
          <a:p>
            <a:pPr marL="0" lvl="0" indent="0" algn="l" rtl="0">
              <a:lnSpc>
                <a:spcPct val="90000"/>
              </a:lnSpc>
              <a:spcBef>
                <a:spcPts val="1000"/>
              </a:spcBef>
              <a:spcAft>
                <a:spcPts val="0"/>
              </a:spcAft>
              <a:buSzPts val="1248"/>
              <a:buNone/>
            </a:pPr>
            <a:endParaRPr sz="2780" u="sng"/>
          </a:p>
          <a:p>
            <a:pPr marL="0" lvl="0" indent="0" algn="l" rtl="0">
              <a:lnSpc>
                <a:spcPct val="90000"/>
              </a:lnSpc>
              <a:spcBef>
                <a:spcPts val="1000"/>
              </a:spcBef>
              <a:spcAft>
                <a:spcPts val="0"/>
              </a:spcAft>
              <a:buSzPts val="1248"/>
              <a:buNone/>
            </a:pPr>
            <a:endParaRPr sz="2585"/>
          </a:p>
          <a:p>
            <a:pPr marL="0" lvl="0" indent="0" algn="l" rtl="0">
              <a:lnSpc>
                <a:spcPct val="90000"/>
              </a:lnSpc>
              <a:spcBef>
                <a:spcPts val="1000"/>
              </a:spcBef>
              <a:spcAft>
                <a:spcPts val="0"/>
              </a:spcAft>
              <a:buSzPts val="1248"/>
              <a:buNone/>
            </a:pPr>
            <a:endParaRPr sz="2585"/>
          </a:p>
          <a:p>
            <a:pPr marL="0" lvl="0" indent="0" algn="l" rtl="0">
              <a:lnSpc>
                <a:spcPct val="90000"/>
              </a:lnSpc>
              <a:spcBef>
                <a:spcPts val="1000"/>
              </a:spcBef>
              <a:spcAft>
                <a:spcPts val="0"/>
              </a:spcAft>
              <a:buSzPts val="1248"/>
              <a:buNone/>
            </a:pPr>
            <a:endParaRPr sz="2585"/>
          </a:p>
        </p:txBody>
      </p:sp>
      <p:sp>
        <p:nvSpPr>
          <p:cNvPr id="629" name="Google Shape;629;p89"/>
          <p:cNvSpPr/>
          <p:nvPr/>
        </p:nvSpPr>
        <p:spPr>
          <a:xfrm>
            <a:off x="4494182" y="964692"/>
            <a:ext cx="6885432" cy="4936558"/>
          </a:xfrm>
          <a:prstGeom prst="rect">
            <a:avLst/>
          </a:prstGeom>
          <a:noFill/>
          <a:ln w="31750" cap="sq"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30" name="Google Shape;630;p89"/>
          <p:cNvSpPr/>
          <p:nvPr/>
        </p:nvSpPr>
        <p:spPr>
          <a:xfrm>
            <a:off x="4657802" y="1128683"/>
            <a:ext cx="6558192" cy="460857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631" name="Google Shape;631;p89" descr="Table&#10;&#10;Description automatically generated"/>
          <p:cNvPicPr preferRelativeResize="0"/>
          <p:nvPr/>
        </p:nvPicPr>
        <p:blipFill rotWithShape="1">
          <a:blip r:embed="rId4">
            <a:alphaModFix/>
          </a:blip>
          <a:srcRect/>
          <a:stretch/>
        </p:blipFill>
        <p:spPr>
          <a:xfrm>
            <a:off x="5519162" y="1293275"/>
            <a:ext cx="4835471" cy="42793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73"/>
        <p:cNvGrpSpPr/>
        <p:nvPr/>
      </p:nvGrpSpPr>
      <p:grpSpPr>
        <a:xfrm>
          <a:off x="0" y="0"/>
          <a:ext cx="0" cy="0"/>
          <a:chOff x="0" y="0"/>
          <a:chExt cx="0" cy="0"/>
        </a:xfrm>
      </p:grpSpPr>
      <p:sp>
        <p:nvSpPr>
          <p:cNvPr id="374" name="Google Shape;374;p63"/>
          <p:cNvSpPr txBox="1">
            <a:spLocks noGrp="1"/>
          </p:cNvSpPr>
          <p:nvPr>
            <p:ph type="ctrTitle"/>
          </p:nvPr>
        </p:nvSpPr>
        <p:spPr>
          <a:xfrm>
            <a:off x="804672" y="2386744"/>
            <a:ext cx="4486656"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1500"/>
              <a:buFont typeface="Gill Sans"/>
              <a:buNone/>
            </a:pPr>
            <a:r>
              <a:rPr lang="en-US" sz="1500"/>
              <a:t>DE-PBS PROJECT</a:t>
            </a:r>
            <a:br>
              <a:rPr lang="en-US" sz="1500"/>
            </a:br>
            <a:r>
              <a:rPr lang="en-US" sz="1500"/>
              <a:t>IS ONGOING COLLABORATION BETWEEN THE DELAWARE DEPARTMENT OF EDUCATION AND THE UD CENTER FOR DISABILITIES STUDIES</a:t>
            </a:r>
            <a:endParaRPr/>
          </a:p>
        </p:txBody>
      </p:sp>
      <p:sp>
        <p:nvSpPr>
          <p:cNvPr id="375" name="Google Shape;375;p63"/>
          <p:cNvSpPr/>
          <p:nvPr/>
        </p:nvSpPr>
        <p:spPr>
          <a:xfrm>
            <a:off x="6096000" y="0"/>
            <a:ext cx="6095999"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376" name="Google Shape;376;p63" descr="http://wh1.oet.udel.edu/pbs/wp-content/uploads/2011/06/Triangle-Update-2.11.png"/>
          <p:cNvPicPr preferRelativeResize="0"/>
          <p:nvPr/>
        </p:nvPicPr>
        <p:blipFill rotWithShape="1">
          <a:blip r:embed="rId3">
            <a:alphaModFix/>
          </a:blip>
          <a:srcRect/>
          <a:stretch/>
        </p:blipFill>
        <p:spPr>
          <a:xfrm>
            <a:off x="6733030" y="878925"/>
            <a:ext cx="2245870" cy="2150362"/>
          </a:xfrm>
          <a:prstGeom prst="rect">
            <a:avLst/>
          </a:prstGeom>
          <a:noFill/>
          <a:ln>
            <a:noFill/>
          </a:ln>
        </p:spPr>
      </p:pic>
      <p:pic>
        <p:nvPicPr>
          <p:cNvPr id="377" name="Google Shape;377;p63"/>
          <p:cNvPicPr preferRelativeResize="0"/>
          <p:nvPr/>
        </p:nvPicPr>
        <p:blipFill rotWithShape="1">
          <a:blip r:embed="rId4">
            <a:alphaModFix/>
          </a:blip>
          <a:srcRect/>
          <a:stretch/>
        </p:blipFill>
        <p:spPr>
          <a:xfrm>
            <a:off x="9300633" y="1644474"/>
            <a:ext cx="2251288" cy="619265"/>
          </a:xfrm>
          <a:prstGeom prst="rect">
            <a:avLst/>
          </a:prstGeom>
          <a:noFill/>
          <a:ln>
            <a:noFill/>
          </a:ln>
        </p:spPr>
      </p:pic>
      <p:pic>
        <p:nvPicPr>
          <p:cNvPr id="378" name="Google Shape;378;p63"/>
          <p:cNvPicPr preferRelativeResize="0"/>
          <p:nvPr/>
        </p:nvPicPr>
        <p:blipFill rotWithShape="1">
          <a:blip r:embed="rId5">
            <a:alphaModFix/>
          </a:blip>
          <a:srcRect/>
          <a:stretch/>
        </p:blipFill>
        <p:spPr>
          <a:xfrm>
            <a:off x="6733030" y="4281723"/>
            <a:ext cx="4818890" cy="1036060"/>
          </a:xfrm>
          <a:prstGeom prst="rect">
            <a:avLst/>
          </a:prstGeom>
          <a:noFill/>
          <a:ln>
            <a:noFill/>
          </a:ln>
        </p:spPr>
      </p:pic>
      <p:sp>
        <p:nvSpPr>
          <p:cNvPr id="379" name="Google Shape;379;p63"/>
          <p:cNvSpPr txBox="1"/>
          <p:nvPr/>
        </p:nvSpPr>
        <p:spPr>
          <a:xfrm>
            <a:off x="2210812" y="2130764"/>
            <a:ext cx="7770376" cy="905616"/>
          </a:xfrm>
          <a:prstGeom prst="rect">
            <a:avLst/>
          </a:prstGeom>
          <a:noFill/>
          <a:ln>
            <a:noFill/>
          </a:ln>
        </p:spPr>
        <p:txBody>
          <a:bodyPr spcFirstLastPara="1" wrap="square" lIns="91400" tIns="45700" rIns="91400" bIns="45700" anchor="ctr" anchorCtr="0">
            <a:normAutofit/>
          </a:bodyPr>
          <a:lstStyle/>
          <a:p>
            <a:pPr marL="0" marR="0" lvl="0" indent="0" algn="ctr" rtl="0">
              <a:spcBef>
                <a:spcPts val="0"/>
              </a:spcBef>
              <a:spcAft>
                <a:spcPts val="0"/>
              </a:spcAft>
              <a:buNone/>
            </a:pPr>
            <a:endParaRPr sz="4799" b="0" i="0" u="none" strike="noStrike" cap="none">
              <a:solidFill>
                <a:srgbClr val="FFFFFF"/>
              </a:solidFill>
              <a:latin typeface="Trebuchet MS"/>
              <a:ea typeface="Trebuchet MS"/>
              <a:cs typeface="Trebuchet MS"/>
              <a:sym typeface="Trebuchet MS"/>
            </a:endParaRPr>
          </a:p>
        </p:txBody>
      </p:sp>
      <p:sp>
        <p:nvSpPr>
          <p:cNvPr id="380" name="Google Shape;380;p63"/>
          <p:cNvSpPr txBox="1"/>
          <p:nvPr/>
        </p:nvSpPr>
        <p:spPr>
          <a:xfrm>
            <a:off x="2896435" y="3886081"/>
            <a:ext cx="6399133" cy="1752144"/>
          </a:xfrm>
          <a:prstGeom prst="rect">
            <a:avLst/>
          </a:prstGeom>
          <a:noFill/>
          <a:ln>
            <a:noFill/>
          </a:ln>
        </p:spPr>
        <p:txBody>
          <a:bodyPr spcFirstLastPara="1" wrap="square" lIns="91400" tIns="45700" rIns="91400" bIns="45700" anchor="t" anchorCtr="0">
            <a:normAutofit/>
          </a:bodyPr>
          <a:lstStyle/>
          <a:p>
            <a:pPr marL="0" marR="0" lvl="0" indent="0" algn="ctr" rtl="0">
              <a:spcBef>
                <a:spcPts val="0"/>
              </a:spcBef>
              <a:spcAft>
                <a:spcPts val="0"/>
              </a:spcAft>
              <a:buNone/>
            </a:pPr>
            <a:endParaRPr sz="2799" b="0" i="0" u="none" strike="noStrike" cap="none">
              <a:solidFill>
                <a:srgbClr val="C5D8F1"/>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90"/>
          <p:cNvSpPr txBox="1">
            <a:spLocks noGrp="1"/>
          </p:cNvSpPr>
          <p:nvPr>
            <p:ph type="body" idx="1"/>
          </p:nvPr>
        </p:nvSpPr>
        <p:spPr>
          <a:xfrm>
            <a:off x="609600" y="1774351"/>
            <a:ext cx="10972800" cy="4572000"/>
          </a:xfrm>
          <a:prstGeom prst="rect">
            <a:avLst/>
          </a:prstGeom>
        </p:spPr>
        <p:txBody>
          <a:bodyPr spcFirstLastPara="1" wrap="square" lIns="91425" tIns="45700" rIns="91425" bIns="45700" anchor="t" anchorCtr="0">
            <a:noAutofit/>
          </a:bodyPr>
          <a:lstStyle/>
          <a:p>
            <a:pPr marL="457200" lvl="0" indent="-497840" algn="l" rtl="0">
              <a:lnSpc>
                <a:spcPct val="90000"/>
              </a:lnSpc>
              <a:spcBef>
                <a:spcPts val="0"/>
              </a:spcBef>
              <a:spcAft>
                <a:spcPts val="0"/>
              </a:spcAft>
              <a:buClr>
                <a:schemeClr val="dk1"/>
              </a:buClr>
              <a:buSzPts val="4240"/>
              <a:buChar char="•"/>
            </a:pPr>
            <a:r>
              <a:rPr lang="en-US" sz="2200">
                <a:solidFill>
                  <a:schemeClr val="dk1"/>
                </a:solidFill>
              </a:rPr>
              <a:t>Research shows that increasing OTRs leads to improved outcomes in reading and math, improved engagement, and decreased disruptive behaviors</a:t>
            </a:r>
            <a:endParaRPr sz="2200">
              <a:solidFill>
                <a:schemeClr val="dk1"/>
              </a:solidFill>
            </a:endParaRPr>
          </a:p>
          <a:p>
            <a:pPr marL="457200" lvl="0" indent="-497840" algn="l" rtl="0">
              <a:lnSpc>
                <a:spcPct val="90000"/>
              </a:lnSpc>
              <a:spcBef>
                <a:spcPts val="0"/>
              </a:spcBef>
              <a:spcAft>
                <a:spcPts val="0"/>
              </a:spcAft>
              <a:buClr>
                <a:schemeClr val="dk1"/>
              </a:buClr>
              <a:buSzPts val="4240"/>
              <a:buChar char="•"/>
            </a:pPr>
            <a:r>
              <a:rPr lang="en-US" sz="2200">
                <a:solidFill>
                  <a:schemeClr val="dk1"/>
                </a:solidFill>
              </a:rPr>
              <a:t>Have the student respond and provide feedback/adjust lesson based on responses</a:t>
            </a:r>
            <a:endParaRPr sz="2200">
              <a:solidFill>
                <a:schemeClr val="dk1"/>
              </a:solidFill>
            </a:endParaRPr>
          </a:p>
          <a:p>
            <a:pPr marL="457200" lvl="0" indent="-497840" algn="l" rtl="0">
              <a:lnSpc>
                <a:spcPct val="90000"/>
              </a:lnSpc>
              <a:spcBef>
                <a:spcPts val="0"/>
              </a:spcBef>
              <a:spcAft>
                <a:spcPts val="0"/>
              </a:spcAft>
              <a:buClr>
                <a:schemeClr val="dk1"/>
              </a:buClr>
              <a:buSzPts val="4240"/>
              <a:buChar char="•"/>
            </a:pPr>
            <a:r>
              <a:rPr lang="en-US" sz="2200">
                <a:solidFill>
                  <a:schemeClr val="dk1"/>
                </a:solidFill>
              </a:rPr>
              <a:t>Allow for a variety of ways to respond</a:t>
            </a:r>
            <a:endParaRPr sz="2200">
              <a:solidFill>
                <a:schemeClr val="dk1"/>
              </a:solidFill>
            </a:endParaRPr>
          </a:p>
          <a:p>
            <a:pPr marL="914400" lvl="1" indent="-467360" algn="l" rtl="0">
              <a:lnSpc>
                <a:spcPct val="90000"/>
              </a:lnSpc>
              <a:spcBef>
                <a:spcPts val="0"/>
              </a:spcBef>
              <a:spcAft>
                <a:spcPts val="0"/>
              </a:spcAft>
              <a:buClr>
                <a:schemeClr val="dk1"/>
              </a:buClr>
              <a:buSzPts val="3760"/>
              <a:buChar char="•"/>
            </a:pPr>
            <a:r>
              <a:rPr lang="en-US" sz="2000">
                <a:solidFill>
                  <a:schemeClr val="dk1"/>
                </a:solidFill>
              </a:rPr>
              <a:t>Individual responding</a:t>
            </a:r>
            <a:endParaRPr sz="2000">
              <a:solidFill>
                <a:schemeClr val="dk1"/>
              </a:solidFill>
            </a:endParaRPr>
          </a:p>
          <a:p>
            <a:pPr marL="914400" lvl="1" indent="-467360" algn="l" rtl="0">
              <a:lnSpc>
                <a:spcPct val="90000"/>
              </a:lnSpc>
              <a:spcBef>
                <a:spcPts val="0"/>
              </a:spcBef>
              <a:spcAft>
                <a:spcPts val="0"/>
              </a:spcAft>
              <a:buClr>
                <a:schemeClr val="dk1"/>
              </a:buClr>
              <a:buSzPts val="3760"/>
              <a:buChar char="•"/>
            </a:pPr>
            <a:r>
              <a:rPr lang="en-US" sz="2000">
                <a:solidFill>
                  <a:schemeClr val="dk1"/>
                </a:solidFill>
              </a:rPr>
              <a:t>Unison responding</a:t>
            </a:r>
            <a:endParaRPr sz="2000">
              <a:solidFill>
                <a:schemeClr val="dk1"/>
              </a:solidFill>
            </a:endParaRPr>
          </a:p>
          <a:p>
            <a:pPr marL="914400" lvl="1" indent="-467360" algn="l" rtl="0">
              <a:lnSpc>
                <a:spcPct val="90000"/>
              </a:lnSpc>
              <a:spcBef>
                <a:spcPts val="0"/>
              </a:spcBef>
              <a:spcAft>
                <a:spcPts val="0"/>
              </a:spcAft>
              <a:buClr>
                <a:schemeClr val="dk1"/>
              </a:buClr>
              <a:buSzPts val="3760"/>
              <a:buChar char="•"/>
            </a:pPr>
            <a:r>
              <a:rPr lang="en-US" sz="2000">
                <a:solidFill>
                  <a:schemeClr val="dk1"/>
                </a:solidFill>
              </a:rPr>
              <a:t>Verbal responding</a:t>
            </a:r>
            <a:endParaRPr sz="2000">
              <a:solidFill>
                <a:schemeClr val="dk1"/>
              </a:solidFill>
            </a:endParaRPr>
          </a:p>
          <a:p>
            <a:pPr marL="914400" lvl="1" indent="-467360" algn="l" rtl="0">
              <a:lnSpc>
                <a:spcPct val="90000"/>
              </a:lnSpc>
              <a:spcBef>
                <a:spcPts val="0"/>
              </a:spcBef>
              <a:spcAft>
                <a:spcPts val="0"/>
              </a:spcAft>
              <a:buClr>
                <a:schemeClr val="dk1"/>
              </a:buClr>
              <a:buSzPts val="3760"/>
              <a:buChar char="•"/>
            </a:pPr>
            <a:r>
              <a:rPr lang="en-US" sz="2000">
                <a:solidFill>
                  <a:schemeClr val="dk1"/>
                </a:solidFill>
              </a:rPr>
              <a:t>Nonverbal responding</a:t>
            </a:r>
            <a:endParaRPr sz="2000">
              <a:solidFill>
                <a:schemeClr val="dk1"/>
              </a:solidFill>
            </a:endParaRPr>
          </a:p>
        </p:txBody>
      </p:sp>
      <p:sp>
        <p:nvSpPr>
          <p:cNvPr id="638" name="Google Shape;638;p90"/>
          <p:cNvSpPr txBox="1">
            <a:spLocks noGrp="1"/>
          </p:cNvSpPr>
          <p:nvPr>
            <p:ph type="title"/>
          </p:nvPr>
        </p:nvSpPr>
        <p:spPr>
          <a:xfrm>
            <a:off x="2231111" y="482617"/>
            <a:ext cx="7729800" cy="1188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t>Increase Opportunities to Respond (OTRs)</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91"/>
          <p:cNvSpPr txBox="1">
            <a:spLocks noGrp="1"/>
          </p:cNvSpPr>
          <p:nvPr>
            <p:ph type="body" idx="1"/>
          </p:nvPr>
        </p:nvSpPr>
        <p:spPr>
          <a:xfrm>
            <a:off x="609600" y="1292275"/>
            <a:ext cx="10972800" cy="4975800"/>
          </a:xfrm>
          <a:prstGeom prst="rect">
            <a:avLst/>
          </a:prstGeom>
        </p:spPr>
        <p:txBody>
          <a:bodyPr spcFirstLastPara="1" wrap="square" lIns="91425" tIns="45700" rIns="91425" bIns="45700" anchor="t" anchorCtr="0">
            <a:noAutofit/>
          </a:bodyPr>
          <a:lstStyle/>
          <a:p>
            <a:pPr marL="457200" lvl="0" indent="-491490" algn="l" rtl="0">
              <a:spcBef>
                <a:spcPts val="2000"/>
              </a:spcBef>
              <a:spcAft>
                <a:spcPts val="0"/>
              </a:spcAft>
              <a:buSzPts val="4140"/>
              <a:buChar char="•"/>
            </a:pPr>
            <a:r>
              <a:rPr lang="en-US" sz="2100"/>
              <a:t>Individual questioning</a:t>
            </a:r>
            <a:endParaRPr sz="2100"/>
          </a:p>
          <a:p>
            <a:pPr marL="457200" lvl="0" indent="-491490" algn="l" rtl="0">
              <a:spcBef>
                <a:spcPts val="0"/>
              </a:spcBef>
              <a:spcAft>
                <a:spcPts val="0"/>
              </a:spcAft>
              <a:buSzPts val="4140"/>
              <a:buChar char="•"/>
            </a:pPr>
            <a:r>
              <a:rPr lang="en-US" sz="2100"/>
              <a:t>Choral responding</a:t>
            </a:r>
            <a:endParaRPr sz="2100"/>
          </a:p>
          <a:p>
            <a:pPr marL="457200" lvl="0" indent="-491490" algn="l" rtl="0">
              <a:spcBef>
                <a:spcPts val="0"/>
              </a:spcBef>
              <a:spcAft>
                <a:spcPts val="0"/>
              </a:spcAft>
              <a:buSzPts val="4140"/>
              <a:buChar char="•"/>
            </a:pPr>
            <a:r>
              <a:rPr lang="en-US" sz="2100"/>
              <a:t>Think-pair-share or quartet quiz</a:t>
            </a:r>
            <a:endParaRPr sz="2100"/>
          </a:p>
          <a:p>
            <a:pPr marL="457200" lvl="0" indent="-491490" algn="l" rtl="0">
              <a:spcBef>
                <a:spcPts val="0"/>
              </a:spcBef>
              <a:spcAft>
                <a:spcPts val="0"/>
              </a:spcAft>
              <a:buSzPts val="4140"/>
              <a:buChar char="•"/>
            </a:pPr>
            <a:r>
              <a:rPr lang="en-US" sz="2100"/>
              <a:t>Whip around</a:t>
            </a:r>
            <a:endParaRPr sz="2100"/>
          </a:p>
          <a:p>
            <a:pPr marL="457200" lvl="0" indent="-491490" algn="l" rtl="0">
              <a:spcBef>
                <a:spcPts val="0"/>
              </a:spcBef>
              <a:spcAft>
                <a:spcPts val="0"/>
              </a:spcAft>
              <a:buSzPts val="4140"/>
              <a:buChar char="•"/>
            </a:pPr>
            <a:r>
              <a:rPr lang="en-US" sz="2100"/>
              <a:t>Guided notes </a:t>
            </a:r>
            <a:endParaRPr sz="2100"/>
          </a:p>
          <a:p>
            <a:pPr marL="457200" lvl="0" indent="-491490" algn="l" rtl="0">
              <a:spcBef>
                <a:spcPts val="0"/>
              </a:spcBef>
              <a:spcAft>
                <a:spcPts val="0"/>
              </a:spcAft>
              <a:buSzPts val="4140"/>
              <a:buChar char="•"/>
            </a:pPr>
            <a:r>
              <a:rPr lang="en-US" sz="2100"/>
              <a:t>Response cards</a:t>
            </a:r>
            <a:endParaRPr sz="2100"/>
          </a:p>
          <a:p>
            <a:pPr marL="457200" lvl="0" indent="-491490" algn="l" rtl="0">
              <a:spcBef>
                <a:spcPts val="0"/>
              </a:spcBef>
              <a:spcAft>
                <a:spcPts val="0"/>
              </a:spcAft>
              <a:buSzPts val="4140"/>
              <a:buChar char="•"/>
            </a:pPr>
            <a:r>
              <a:rPr lang="en-US" sz="2100"/>
              <a:t>White boards</a:t>
            </a:r>
            <a:endParaRPr sz="2100"/>
          </a:p>
          <a:p>
            <a:pPr marL="457200" lvl="0" indent="-491490" algn="l" rtl="0">
              <a:spcBef>
                <a:spcPts val="0"/>
              </a:spcBef>
              <a:spcAft>
                <a:spcPts val="0"/>
              </a:spcAft>
              <a:buSzPts val="4140"/>
              <a:buChar char="•"/>
            </a:pPr>
            <a:r>
              <a:rPr lang="en-US" sz="2100"/>
              <a:t>Technology</a:t>
            </a:r>
            <a:endParaRPr sz="2100"/>
          </a:p>
          <a:p>
            <a:pPr marL="914400" lvl="1" indent="-461010" algn="l" rtl="0">
              <a:spcBef>
                <a:spcPts val="0"/>
              </a:spcBef>
              <a:spcAft>
                <a:spcPts val="0"/>
              </a:spcAft>
              <a:buSzPts val="3660"/>
              <a:buChar char="•"/>
            </a:pPr>
            <a:r>
              <a:rPr lang="en-US" sz="1900" u="sng">
                <a:solidFill>
                  <a:schemeClr val="hlink"/>
                </a:solidFill>
                <a:hlinkClick r:id="rId3"/>
              </a:rPr>
              <a:t>socrative.com</a:t>
            </a:r>
            <a:r>
              <a:rPr lang="en-US" sz="1900"/>
              <a:t>, </a:t>
            </a:r>
            <a:r>
              <a:rPr lang="en-US" sz="1900" u="sng">
                <a:solidFill>
                  <a:schemeClr val="hlink"/>
                </a:solidFill>
                <a:hlinkClick r:id="rId4"/>
              </a:rPr>
              <a:t>polleverywhere.com</a:t>
            </a:r>
            <a:r>
              <a:rPr lang="en-US" sz="1900"/>
              <a:t>, </a:t>
            </a:r>
            <a:r>
              <a:rPr lang="en-US" sz="1900" u="sng">
                <a:solidFill>
                  <a:schemeClr val="hlink"/>
                </a:solidFill>
                <a:hlinkClick r:id="rId5"/>
              </a:rPr>
              <a:t>Kahoot.com</a:t>
            </a:r>
            <a:r>
              <a:rPr lang="en-US" sz="1900"/>
              <a:t>, </a:t>
            </a:r>
            <a:r>
              <a:rPr lang="en-US" sz="1900" u="sng">
                <a:solidFill>
                  <a:schemeClr val="hlink"/>
                </a:solidFill>
                <a:hlinkClick r:id="rId6"/>
              </a:rPr>
              <a:t>plickers.com/</a:t>
            </a:r>
            <a:r>
              <a:rPr lang="en-US" sz="1900"/>
              <a:t> </a:t>
            </a:r>
            <a:endParaRPr sz="1900"/>
          </a:p>
        </p:txBody>
      </p:sp>
      <p:sp>
        <p:nvSpPr>
          <p:cNvPr id="645" name="Google Shape;645;p91"/>
          <p:cNvSpPr txBox="1">
            <a:spLocks noGrp="1"/>
          </p:cNvSpPr>
          <p:nvPr>
            <p:ph type="title"/>
          </p:nvPr>
        </p:nvSpPr>
        <p:spPr>
          <a:xfrm>
            <a:off x="2231111" y="259192"/>
            <a:ext cx="7729800" cy="1188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t>Different Ways to Provide OTRs</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92"/>
          <p:cNvSpPr txBox="1">
            <a:spLocks noGrp="1"/>
          </p:cNvSpPr>
          <p:nvPr>
            <p:ph type="title"/>
          </p:nvPr>
        </p:nvSpPr>
        <p:spPr>
          <a:xfrm>
            <a:off x="2231111" y="482617"/>
            <a:ext cx="7729800" cy="1188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t>Instructional Mismatch</a:t>
            </a:r>
            <a:endParaRPr>
              <a:solidFill>
                <a:schemeClr val="dk1"/>
              </a:solidFill>
            </a:endParaRPr>
          </a:p>
        </p:txBody>
      </p:sp>
      <p:sp>
        <p:nvSpPr>
          <p:cNvPr id="652" name="Google Shape;652;p92"/>
          <p:cNvSpPr/>
          <p:nvPr/>
        </p:nvSpPr>
        <p:spPr>
          <a:xfrm>
            <a:off x="746550" y="2517200"/>
            <a:ext cx="3670200" cy="19749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a:solidFill>
                  <a:schemeClr val="dk1"/>
                </a:solidFill>
                <a:latin typeface="Gill Sans"/>
                <a:ea typeface="Gill Sans"/>
                <a:cs typeface="Gill Sans"/>
                <a:sym typeface="Gill Sans"/>
              </a:rPr>
              <a:t>Instructional material is too difficult for student (aversive situation)</a:t>
            </a:r>
            <a:endParaRPr sz="2800">
              <a:solidFill>
                <a:schemeClr val="dk1"/>
              </a:solidFill>
              <a:latin typeface="Gill Sans"/>
              <a:ea typeface="Gill Sans"/>
              <a:cs typeface="Gill Sans"/>
              <a:sym typeface="Gill Sans"/>
            </a:endParaRPr>
          </a:p>
        </p:txBody>
      </p:sp>
      <p:sp>
        <p:nvSpPr>
          <p:cNvPr id="653" name="Google Shape;653;p92"/>
          <p:cNvSpPr/>
          <p:nvPr/>
        </p:nvSpPr>
        <p:spPr>
          <a:xfrm>
            <a:off x="5707200" y="3248000"/>
            <a:ext cx="777600" cy="513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2"/>
          <p:cNvSpPr/>
          <p:nvPr/>
        </p:nvSpPr>
        <p:spPr>
          <a:xfrm>
            <a:off x="7775250" y="2517200"/>
            <a:ext cx="3670200" cy="19749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a:solidFill>
                  <a:schemeClr val="dk1"/>
                </a:solidFill>
                <a:latin typeface="Gill Sans"/>
                <a:ea typeface="Gill Sans"/>
                <a:cs typeface="Gill Sans"/>
                <a:sym typeface="Gill Sans"/>
              </a:rPr>
              <a:t>Problem behavior to avoid the work</a:t>
            </a:r>
            <a:endParaRPr sz="2800">
              <a:solidFill>
                <a:schemeClr val="dk1"/>
              </a:solidFill>
              <a:latin typeface="Gill Sans"/>
              <a:ea typeface="Gill Sans"/>
              <a:cs typeface="Gill Sans"/>
              <a:sym typeface="Gill Sans"/>
            </a:endParaRPr>
          </a:p>
        </p:txBody>
      </p:sp>
      <p:sp>
        <p:nvSpPr>
          <p:cNvPr id="655" name="Google Shape;655;p92"/>
          <p:cNvSpPr txBox="1"/>
          <p:nvPr/>
        </p:nvSpPr>
        <p:spPr>
          <a:xfrm>
            <a:off x="295600" y="4899600"/>
            <a:ext cx="116166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Gill Sans"/>
                <a:ea typeface="Gill Sans"/>
                <a:cs typeface="Gill Sans"/>
                <a:sym typeface="Gill Sans"/>
              </a:rPr>
              <a:t>Example: Sarah is still working on mastering single-digit addition problems. Every time this week her teacher assigns a multiplication worksheet, Sarah starts screaming and banging on her desk until she is sent to the principal’s office.</a:t>
            </a:r>
            <a:endParaRPr sz="2800">
              <a:latin typeface="Gill Sans"/>
              <a:ea typeface="Gill Sans"/>
              <a:cs typeface="Gill Sans"/>
              <a:sym typeface="Gill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93"/>
          <p:cNvSpPr txBox="1">
            <a:spLocks noGrp="1"/>
          </p:cNvSpPr>
          <p:nvPr>
            <p:ph type="body" idx="1"/>
          </p:nvPr>
        </p:nvSpPr>
        <p:spPr>
          <a:xfrm>
            <a:off x="609600" y="1724625"/>
            <a:ext cx="10972800" cy="4975800"/>
          </a:xfrm>
          <a:prstGeom prst="rect">
            <a:avLst/>
          </a:prstGeom>
        </p:spPr>
        <p:txBody>
          <a:bodyPr spcFirstLastPara="1" wrap="square" lIns="91425" tIns="45700" rIns="91425" bIns="45700" anchor="t" anchorCtr="0">
            <a:noAutofit/>
          </a:bodyPr>
          <a:lstStyle/>
          <a:p>
            <a:pPr marL="457200" lvl="0" indent="-393700" algn="l" rtl="0">
              <a:spcBef>
                <a:spcPts val="2000"/>
              </a:spcBef>
              <a:spcAft>
                <a:spcPts val="0"/>
              </a:spcAft>
              <a:buSzPts val="2600"/>
              <a:buChar char="•"/>
            </a:pPr>
            <a:r>
              <a:rPr lang="en-US" sz="2600"/>
              <a:t>Task difficulty</a:t>
            </a:r>
            <a:endParaRPr sz="2600"/>
          </a:p>
          <a:p>
            <a:pPr marL="914400" lvl="1" indent="-393700" algn="l" rtl="0">
              <a:spcBef>
                <a:spcPts val="0"/>
              </a:spcBef>
              <a:spcAft>
                <a:spcPts val="0"/>
              </a:spcAft>
              <a:buSzPts val="2600"/>
              <a:buChar char="•"/>
            </a:pPr>
            <a:r>
              <a:rPr lang="en-US" sz="2600"/>
              <a:t>Reduce difficulty to match current skill level</a:t>
            </a:r>
            <a:endParaRPr sz="2600"/>
          </a:p>
          <a:p>
            <a:pPr marL="914400" lvl="1" indent="-393700" algn="l" rtl="0">
              <a:spcBef>
                <a:spcPts val="0"/>
              </a:spcBef>
              <a:spcAft>
                <a:spcPts val="0"/>
              </a:spcAft>
              <a:buSzPts val="2600"/>
              <a:buChar char="•"/>
            </a:pPr>
            <a:r>
              <a:rPr lang="en-US" sz="2600"/>
              <a:t>Provide scaffolding/additional supports</a:t>
            </a:r>
            <a:endParaRPr sz="2600"/>
          </a:p>
          <a:p>
            <a:pPr marL="1371600" lvl="2" indent="-393700" algn="l" rtl="0">
              <a:spcBef>
                <a:spcPts val="0"/>
              </a:spcBef>
              <a:spcAft>
                <a:spcPts val="0"/>
              </a:spcAft>
              <a:buSzPts val="2600"/>
              <a:buChar char="•"/>
            </a:pPr>
            <a:r>
              <a:rPr lang="en-US" sz="2600"/>
              <a:t>Word bank or high frequency word list</a:t>
            </a:r>
            <a:endParaRPr sz="2600"/>
          </a:p>
          <a:p>
            <a:pPr marL="1371600" lvl="2" indent="-393700" algn="l" rtl="0">
              <a:spcBef>
                <a:spcPts val="0"/>
              </a:spcBef>
              <a:spcAft>
                <a:spcPts val="0"/>
              </a:spcAft>
              <a:buSzPts val="2600"/>
              <a:buChar char="•"/>
            </a:pPr>
            <a:r>
              <a:rPr lang="en-US" sz="2600"/>
              <a:t>Hundreds chart or multiplication chart</a:t>
            </a:r>
            <a:endParaRPr sz="2600"/>
          </a:p>
          <a:p>
            <a:pPr marL="1371600" lvl="2" indent="-393700" algn="l" rtl="0">
              <a:spcBef>
                <a:spcPts val="0"/>
              </a:spcBef>
              <a:spcAft>
                <a:spcPts val="0"/>
              </a:spcAft>
              <a:buSzPts val="2600"/>
              <a:buChar char="•"/>
            </a:pPr>
            <a:r>
              <a:rPr lang="en-US" sz="2600"/>
              <a:t>Guided notes or graphic organizers</a:t>
            </a:r>
            <a:endParaRPr sz="2600"/>
          </a:p>
          <a:p>
            <a:pPr marL="914400" lvl="1" indent="-393700" algn="l" rtl="0">
              <a:spcBef>
                <a:spcPts val="0"/>
              </a:spcBef>
              <a:spcAft>
                <a:spcPts val="0"/>
              </a:spcAft>
              <a:buSzPts val="2600"/>
              <a:buChar char="•"/>
            </a:pPr>
            <a:r>
              <a:rPr lang="en-US" sz="2600"/>
              <a:t>Shorten task</a:t>
            </a:r>
            <a:endParaRPr sz="2600"/>
          </a:p>
          <a:p>
            <a:pPr marL="457200" lvl="0" indent="-393700" algn="l" rtl="0">
              <a:spcBef>
                <a:spcPts val="0"/>
              </a:spcBef>
              <a:spcAft>
                <a:spcPts val="0"/>
              </a:spcAft>
              <a:buSzPts val="2600"/>
              <a:buChar char="•"/>
            </a:pPr>
            <a:r>
              <a:rPr lang="en-US" sz="2600"/>
              <a:t>Task preference</a:t>
            </a:r>
            <a:endParaRPr sz="2600"/>
          </a:p>
          <a:p>
            <a:pPr marL="914400" lvl="1" indent="-393700" algn="l" rtl="0">
              <a:spcBef>
                <a:spcPts val="0"/>
              </a:spcBef>
              <a:spcAft>
                <a:spcPts val="0"/>
              </a:spcAft>
              <a:buSzPts val="2600"/>
              <a:buChar char="•"/>
            </a:pPr>
            <a:r>
              <a:rPr lang="en-US" sz="2600"/>
              <a:t>Incorporate student interests</a:t>
            </a:r>
            <a:endParaRPr sz="2600"/>
          </a:p>
          <a:p>
            <a:pPr marL="457200" lvl="0" indent="-393700" algn="l" rtl="0">
              <a:spcBef>
                <a:spcPts val="0"/>
              </a:spcBef>
              <a:spcAft>
                <a:spcPts val="0"/>
              </a:spcAft>
              <a:buSzPts val="2600"/>
              <a:buChar char="•"/>
            </a:pPr>
            <a:r>
              <a:rPr lang="en-US" sz="2600"/>
              <a:t>Task meaningfulness</a:t>
            </a:r>
            <a:endParaRPr sz="2600"/>
          </a:p>
          <a:p>
            <a:pPr marL="914400" lvl="1" indent="-393700" algn="l" rtl="0">
              <a:spcBef>
                <a:spcPts val="0"/>
              </a:spcBef>
              <a:spcAft>
                <a:spcPts val="0"/>
              </a:spcAft>
              <a:buSzPts val="2600"/>
              <a:buChar char="•"/>
            </a:pPr>
            <a:r>
              <a:rPr lang="en-US" sz="2600"/>
              <a:t>Make task relevant to the student</a:t>
            </a:r>
            <a:endParaRPr sz="2600"/>
          </a:p>
        </p:txBody>
      </p:sp>
      <p:sp>
        <p:nvSpPr>
          <p:cNvPr id="662" name="Google Shape;662;p93"/>
          <p:cNvSpPr txBox="1">
            <a:spLocks noGrp="1"/>
          </p:cNvSpPr>
          <p:nvPr>
            <p:ph type="title"/>
          </p:nvPr>
        </p:nvSpPr>
        <p:spPr>
          <a:xfrm>
            <a:off x="2231111" y="259192"/>
            <a:ext cx="7729800" cy="1188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t>Modifying the Task</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94"/>
          <p:cNvPicPr preferRelativeResize="0"/>
          <p:nvPr/>
        </p:nvPicPr>
        <p:blipFill>
          <a:blip r:embed="rId3">
            <a:alphaModFix/>
          </a:blip>
          <a:stretch>
            <a:fillRect/>
          </a:stretch>
        </p:blipFill>
        <p:spPr>
          <a:xfrm>
            <a:off x="3817463" y="2007625"/>
            <a:ext cx="3686175" cy="4762500"/>
          </a:xfrm>
          <a:prstGeom prst="rect">
            <a:avLst/>
          </a:prstGeom>
          <a:noFill/>
          <a:ln>
            <a:noFill/>
          </a:ln>
        </p:spPr>
      </p:pic>
      <p:sp>
        <p:nvSpPr>
          <p:cNvPr id="669" name="Google Shape;669;p94"/>
          <p:cNvSpPr/>
          <p:nvPr/>
        </p:nvSpPr>
        <p:spPr>
          <a:xfrm>
            <a:off x="6344700" y="591950"/>
            <a:ext cx="5847300" cy="16329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latin typeface="Gill Sans"/>
                <a:ea typeface="Gill Sans"/>
                <a:cs typeface="Gill Sans"/>
                <a:sym typeface="Gill Sans"/>
              </a:rPr>
              <a:t>Simon Says...</a:t>
            </a:r>
            <a:endParaRPr sz="3000">
              <a:latin typeface="Gill Sans"/>
              <a:ea typeface="Gill Sans"/>
              <a:cs typeface="Gill Sans"/>
              <a:sym typeface="Gill Sans"/>
            </a:endParaRPr>
          </a:p>
        </p:txBody>
      </p:sp>
      <p:sp>
        <p:nvSpPr>
          <p:cNvPr id="670" name="Google Shape;670;p94"/>
          <p:cNvSpPr txBox="1">
            <a:spLocks noGrp="1"/>
          </p:cNvSpPr>
          <p:nvPr>
            <p:ph type="title"/>
          </p:nvPr>
        </p:nvSpPr>
        <p:spPr>
          <a:xfrm>
            <a:off x="598223" y="803450"/>
            <a:ext cx="3414000" cy="1421400"/>
          </a:xfrm>
          <a:prstGeom prst="rect">
            <a:avLst/>
          </a:prstGeom>
          <a:solidFill>
            <a:srgbClr val="C9DAF8"/>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t>Behavioral Momentum</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95"/>
          <p:cNvSpPr/>
          <p:nvPr/>
        </p:nvSpPr>
        <p:spPr>
          <a:xfrm>
            <a:off x="1818750" y="3465450"/>
            <a:ext cx="2146200" cy="11886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latin typeface="Gill Sans"/>
                <a:ea typeface="Gill Sans"/>
                <a:cs typeface="Gill Sans"/>
                <a:sym typeface="Gill Sans"/>
              </a:rPr>
              <a:t>Compliance/</a:t>
            </a:r>
            <a:endParaRPr sz="2200">
              <a:latin typeface="Gill Sans"/>
              <a:ea typeface="Gill Sans"/>
              <a:cs typeface="Gill Sans"/>
              <a:sym typeface="Gill Sans"/>
            </a:endParaRPr>
          </a:p>
          <a:p>
            <a:pPr marL="0" lvl="0" indent="0" algn="ctr" rtl="0">
              <a:spcBef>
                <a:spcPts val="0"/>
              </a:spcBef>
              <a:spcAft>
                <a:spcPts val="0"/>
              </a:spcAft>
              <a:buNone/>
            </a:pPr>
            <a:r>
              <a:rPr lang="en-US" sz="2200">
                <a:latin typeface="Gill Sans"/>
                <a:ea typeface="Gill Sans"/>
                <a:cs typeface="Gill Sans"/>
                <a:sym typeface="Gill Sans"/>
              </a:rPr>
              <a:t>success</a:t>
            </a:r>
            <a:endParaRPr sz="2200">
              <a:latin typeface="Gill Sans"/>
              <a:ea typeface="Gill Sans"/>
              <a:cs typeface="Gill Sans"/>
              <a:sym typeface="Gill Sans"/>
            </a:endParaRPr>
          </a:p>
        </p:txBody>
      </p:sp>
      <p:sp>
        <p:nvSpPr>
          <p:cNvPr id="677" name="Google Shape;677;p95"/>
          <p:cNvSpPr/>
          <p:nvPr/>
        </p:nvSpPr>
        <p:spPr>
          <a:xfrm>
            <a:off x="93250" y="3313350"/>
            <a:ext cx="1664100" cy="14928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High probability task</a:t>
            </a:r>
            <a:endParaRPr sz="2000"/>
          </a:p>
        </p:txBody>
      </p:sp>
      <p:sp>
        <p:nvSpPr>
          <p:cNvPr id="678" name="Google Shape;678;p95"/>
          <p:cNvSpPr/>
          <p:nvPr/>
        </p:nvSpPr>
        <p:spPr>
          <a:xfrm>
            <a:off x="4026351" y="3313350"/>
            <a:ext cx="1664100" cy="1492800"/>
          </a:xfrm>
          <a:prstGeom prst="roundRect">
            <a:avLst>
              <a:gd name="adj" fmla="val 16667"/>
            </a:avLst>
          </a:prstGeom>
          <a:solidFill>
            <a:srgbClr val="B6D7A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High probability task</a:t>
            </a:r>
            <a:endParaRPr sz="2000"/>
          </a:p>
        </p:txBody>
      </p:sp>
      <p:sp>
        <p:nvSpPr>
          <p:cNvPr id="679" name="Google Shape;679;p95"/>
          <p:cNvSpPr/>
          <p:nvPr/>
        </p:nvSpPr>
        <p:spPr>
          <a:xfrm>
            <a:off x="7959450" y="3313350"/>
            <a:ext cx="1586100" cy="14928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Low probability task</a:t>
            </a:r>
            <a:endParaRPr sz="2000"/>
          </a:p>
        </p:txBody>
      </p:sp>
      <p:sp>
        <p:nvSpPr>
          <p:cNvPr id="680" name="Google Shape;680;p95"/>
          <p:cNvSpPr/>
          <p:nvPr/>
        </p:nvSpPr>
        <p:spPr>
          <a:xfrm>
            <a:off x="7509900" y="5356200"/>
            <a:ext cx="2485200" cy="11043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latin typeface="Gill Sans"/>
                <a:ea typeface="Gill Sans"/>
                <a:cs typeface="Gill Sans"/>
                <a:sym typeface="Gill Sans"/>
              </a:rPr>
              <a:t>Desired behaviors reinforced</a:t>
            </a:r>
            <a:endParaRPr sz="2400">
              <a:latin typeface="Gill Sans"/>
              <a:ea typeface="Gill Sans"/>
              <a:cs typeface="Gill Sans"/>
              <a:sym typeface="Gill Sans"/>
            </a:endParaRPr>
          </a:p>
        </p:txBody>
      </p:sp>
      <p:sp>
        <p:nvSpPr>
          <p:cNvPr id="681" name="Google Shape;681;p95"/>
          <p:cNvSpPr/>
          <p:nvPr/>
        </p:nvSpPr>
        <p:spPr>
          <a:xfrm>
            <a:off x="1384125" y="519300"/>
            <a:ext cx="1664100" cy="14928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Low probability task</a:t>
            </a:r>
            <a:endParaRPr sz="2000"/>
          </a:p>
        </p:txBody>
      </p:sp>
      <p:sp>
        <p:nvSpPr>
          <p:cNvPr id="682" name="Google Shape;682;p95"/>
          <p:cNvSpPr/>
          <p:nvPr/>
        </p:nvSpPr>
        <p:spPr>
          <a:xfrm>
            <a:off x="4123763" y="671401"/>
            <a:ext cx="2310600" cy="1188600"/>
          </a:xfrm>
          <a:prstGeom prst="rightArrow">
            <a:avLst>
              <a:gd name="adj1" fmla="val 50000"/>
              <a:gd name="adj2" fmla="val 50000"/>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Gill Sans"/>
                <a:ea typeface="Gill Sans"/>
                <a:cs typeface="Gill Sans"/>
                <a:sym typeface="Gill Sans"/>
              </a:rPr>
              <a:t>Noncompliance/</a:t>
            </a:r>
            <a:endParaRPr sz="1800">
              <a:latin typeface="Gill Sans"/>
              <a:ea typeface="Gill Sans"/>
              <a:cs typeface="Gill Sans"/>
              <a:sym typeface="Gill Sans"/>
            </a:endParaRPr>
          </a:p>
          <a:p>
            <a:pPr marL="0" lvl="0" indent="0" algn="ctr" rtl="0">
              <a:spcBef>
                <a:spcPts val="0"/>
              </a:spcBef>
              <a:spcAft>
                <a:spcPts val="0"/>
              </a:spcAft>
              <a:buNone/>
            </a:pPr>
            <a:r>
              <a:rPr lang="en-US" sz="1800">
                <a:latin typeface="Gill Sans"/>
                <a:ea typeface="Gill Sans"/>
                <a:cs typeface="Gill Sans"/>
                <a:sym typeface="Gill Sans"/>
              </a:rPr>
              <a:t>Failure</a:t>
            </a:r>
            <a:endParaRPr sz="1800">
              <a:latin typeface="Gill Sans"/>
              <a:ea typeface="Gill Sans"/>
              <a:cs typeface="Gill Sans"/>
              <a:sym typeface="Gill Sans"/>
            </a:endParaRPr>
          </a:p>
        </p:txBody>
      </p:sp>
      <p:sp>
        <p:nvSpPr>
          <p:cNvPr id="683" name="Google Shape;683;p95"/>
          <p:cNvSpPr/>
          <p:nvPr/>
        </p:nvSpPr>
        <p:spPr>
          <a:xfrm>
            <a:off x="7509900" y="488100"/>
            <a:ext cx="4198800" cy="15552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700">
                <a:latin typeface="Gill Sans"/>
                <a:ea typeface="Gill Sans"/>
                <a:cs typeface="Gill Sans"/>
                <a:sym typeface="Gill Sans"/>
              </a:rPr>
              <a:t>Undesired behaviors reinforced, task remains low probability</a:t>
            </a:r>
            <a:endParaRPr sz="2700">
              <a:latin typeface="Gill Sans"/>
              <a:ea typeface="Gill Sans"/>
              <a:cs typeface="Gill Sans"/>
              <a:sym typeface="Gill Sans"/>
            </a:endParaRPr>
          </a:p>
        </p:txBody>
      </p:sp>
      <p:sp>
        <p:nvSpPr>
          <p:cNvPr id="684" name="Google Shape;684;p95"/>
          <p:cNvSpPr/>
          <p:nvPr/>
        </p:nvSpPr>
        <p:spPr>
          <a:xfrm>
            <a:off x="5813250" y="3465450"/>
            <a:ext cx="2146200" cy="11886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latin typeface="Gill Sans"/>
                <a:ea typeface="Gill Sans"/>
                <a:cs typeface="Gill Sans"/>
                <a:sym typeface="Gill Sans"/>
              </a:rPr>
              <a:t>Compliance/</a:t>
            </a:r>
            <a:endParaRPr sz="2200">
              <a:latin typeface="Gill Sans"/>
              <a:ea typeface="Gill Sans"/>
              <a:cs typeface="Gill Sans"/>
              <a:sym typeface="Gill Sans"/>
            </a:endParaRPr>
          </a:p>
          <a:p>
            <a:pPr marL="0" lvl="0" indent="0" algn="ctr" rtl="0">
              <a:spcBef>
                <a:spcPts val="0"/>
              </a:spcBef>
              <a:spcAft>
                <a:spcPts val="0"/>
              </a:spcAft>
              <a:buNone/>
            </a:pPr>
            <a:r>
              <a:rPr lang="en-US" sz="2200">
                <a:latin typeface="Gill Sans"/>
                <a:ea typeface="Gill Sans"/>
                <a:cs typeface="Gill Sans"/>
                <a:sym typeface="Gill Sans"/>
              </a:rPr>
              <a:t>success</a:t>
            </a:r>
            <a:endParaRPr sz="2200">
              <a:latin typeface="Gill Sans"/>
              <a:ea typeface="Gill Sans"/>
              <a:cs typeface="Gill Sans"/>
              <a:sym typeface="Gill Sans"/>
            </a:endParaRPr>
          </a:p>
        </p:txBody>
      </p:sp>
      <p:sp>
        <p:nvSpPr>
          <p:cNvPr id="685" name="Google Shape;685;p95"/>
          <p:cNvSpPr/>
          <p:nvPr/>
        </p:nvSpPr>
        <p:spPr>
          <a:xfrm>
            <a:off x="9684950" y="3628800"/>
            <a:ext cx="1664100" cy="1727400"/>
          </a:xfrm>
          <a:prstGeom prst="curvedLeftArrow">
            <a:avLst>
              <a:gd name="adj1" fmla="val 25000"/>
              <a:gd name="adj2" fmla="val 50000"/>
              <a:gd name="adj3" fmla="val 25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5"/>
          <p:cNvSpPr txBox="1"/>
          <p:nvPr/>
        </p:nvSpPr>
        <p:spPr>
          <a:xfrm>
            <a:off x="10450575" y="3628800"/>
            <a:ext cx="1664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200">
                <a:solidFill>
                  <a:schemeClr val="dk1"/>
                </a:solidFill>
                <a:highlight>
                  <a:schemeClr val="lt1"/>
                </a:highlight>
                <a:latin typeface="Gill Sans"/>
                <a:ea typeface="Gill Sans"/>
                <a:cs typeface="Gill Sans"/>
                <a:sym typeface="Gill Sans"/>
              </a:rPr>
              <a:t>Compliance/</a:t>
            </a:r>
            <a:endParaRPr sz="2200">
              <a:solidFill>
                <a:schemeClr val="dk1"/>
              </a:solidFill>
              <a:highlight>
                <a:schemeClr val="lt1"/>
              </a:highlight>
              <a:latin typeface="Gill Sans"/>
              <a:ea typeface="Gill Sans"/>
              <a:cs typeface="Gill Sans"/>
              <a:sym typeface="Gill Sans"/>
            </a:endParaRPr>
          </a:p>
          <a:p>
            <a:pPr marL="0" lvl="0" indent="0" algn="ctr" rtl="0">
              <a:spcBef>
                <a:spcPts val="0"/>
              </a:spcBef>
              <a:spcAft>
                <a:spcPts val="0"/>
              </a:spcAft>
              <a:buClr>
                <a:schemeClr val="dk1"/>
              </a:buClr>
              <a:buSzPts val="1100"/>
              <a:buFont typeface="Arial"/>
              <a:buNone/>
            </a:pPr>
            <a:r>
              <a:rPr lang="en-US" sz="2200">
                <a:solidFill>
                  <a:schemeClr val="dk1"/>
                </a:solidFill>
                <a:highlight>
                  <a:schemeClr val="lt1"/>
                </a:highlight>
                <a:latin typeface="Gill Sans"/>
                <a:ea typeface="Gill Sans"/>
                <a:cs typeface="Gill Sans"/>
                <a:sym typeface="Gill Sans"/>
              </a:rPr>
              <a:t>success</a:t>
            </a:r>
            <a:endParaRPr>
              <a:highlight>
                <a:schemeClr val="lt1"/>
              </a:highlight>
              <a:latin typeface="Gill Sans"/>
              <a:ea typeface="Gill Sans"/>
              <a:cs typeface="Gill Sans"/>
              <a:sym typeface="Gill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691"/>
        <p:cNvGrpSpPr/>
        <p:nvPr/>
      </p:nvGrpSpPr>
      <p:grpSpPr>
        <a:xfrm>
          <a:off x="0" y="0"/>
          <a:ext cx="0" cy="0"/>
          <a:chOff x="0" y="0"/>
          <a:chExt cx="0" cy="0"/>
        </a:xfrm>
      </p:grpSpPr>
      <p:sp>
        <p:nvSpPr>
          <p:cNvPr id="692" name="Google Shape;692;p96"/>
          <p:cNvSpPr txBox="1">
            <a:spLocks noGrp="1"/>
          </p:cNvSpPr>
          <p:nvPr>
            <p:ph type="title"/>
          </p:nvPr>
        </p:nvSpPr>
        <p:spPr>
          <a:xfrm>
            <a:off x="1121343" y="1444753"/>
            <a:ext cx="4379439" cy="3968496"/>
          </a:xfrm>
          <a:prstGeom prst="rect">
            <a:avLst/>
          </a:prstGeom>
          <a:solidFill>
            <a:schemeClr val="accent2"/>
          </a:solidFill>
          <a:ln w="190500" cap="sq" cmpd="thinThick">
            <a:solidFill>
              <a:schemeClr val="accent2"/>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FFFFFF"/>
              </a:buClr>
              <a:buSzPts val="3200"/>
              <a:buFont typeface="Gill Sans"/>
              <a:buNone/>
            </a:pPr>
            <a:r>
              <a:rPr lang="en-US" sz="3200">
                <a:solidFill>
                  <a:srgbClr val="FFFFFF"/>
                </a:solidFill>
              </a:rPr>
              <a:t>DON’T FORGET: ADDRESS TRIGGERS FUNCTIONALLY</a:t>
            </a:r>
            <a:endParaRPr/>
          </a:p>
        </p:txBody>
      </p:sp>
      <p:sp>
        <p:nvSpPr>
          <p:cNvPr id="693" name="Google Shape;693;p96"/>
          <p:cNvSpPr txBox="1"/>
          <p:nvPr/>
        </p:nvSpPr>
        <p:spPr>
          <a:xfrm>
            <a:off x="5910263" y="1444753"/>
            <a:ext cx="5713707"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orbel"/>
                <a:ea typeface="Corbel"/>
                <a:cs typeface="Corbel"/>
                <a:sym typeface="Corbel"/>
              </a:rPr>
              <a:t>When participating in large group activities</a:t>
            </a:r>
            <a:r>
              <a:rPr lang="en-US" sz="1800">
                <a:solidFill>
                  <a:schemeClr val="dk1"/>
                </a:solidFill>
                <a:latin typeface="Corbel"/>
                <a:ea typeface="Corbel"/>
                <a:cs typeface="Corbel"/>
                <a:sym typeface="Corbel"/>
              </a:rPr>
              <a:t>, Angela often interrupts the teacher to ask questions during instruction to </a:t>
            </a:r>
            <a:r>
              <a:rPr lang="en-US" sz="1800">
                <a:solidFill>
                  <a:schemeClr val="dk1"/>
                </a:solidFill>
                <a:highlight>
                  <a:srgbClr val="FFFF00"/>
                </a:highlight>
                <a:latin typeface="Corbel"/>
                <a:ea typeface="Corbel"/>
                <a:cs typeface="Corbel"/>
                <a:sym typeface="Corbel"/>
              </a:rPr>
              <a:t>gain adult attention</a:t>
            </a:r>
            <a:r>
              <a:rPr lang="en-US" sz="1800">
                <a:solidFill>
                  <a:schemeClr val="dk1"/>
                </a:solidFill>
                <a:latin typeface="Corbel"/>
                <a:ea typeface="Corbel"/>
                <a:cs typeface="Corbel"/>
                <a:sym typeface="Corbel"/>
              </a:rPr>
              <a:t>.</a:t>
            </a:r>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Does the Intervention address the function of behavior?</a:t>
            </a:r>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Give the student a job to complete during large group instruction (e.g. write the answers on the board)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Allow the student to write comments on a post-it to share later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Let the student choose a preferred seat during large group instruction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Increase the ratio of positive to negative comments during large group instruction</a:t>
            </a:r>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698"/>
        <p:cNvGrpSpPr/>
        <p:nvPr/>
      </p:nvGrpSpPr>
      <p:grpSpPr>
        <a:xfrm>
          <a:off x="0" y="0"/>
          <a:ext cx="0" cy="0"/>
          <a:chOff x="0" y="0"/>
          <a:chExt cx="0" cy="0"/>
        </a:xfrm>
      </p:grpSpPr>
      <p:sp>
        <p:nvSpPr>
          <p:cNvPr id="699" name="Google Shape;699;p97"/>
          <p:cNvSpPr txBox="1">
            <a:spLocks noGrp="1"/>
          </p:cNvSpPr>
          <p:nvPr>
            <p:ph type="title"/>
          </p:nvPr>
        </p:nvSpPr>
        <p:spPr>
          <a:xfrm>
            <a:off x="1121343" y="1444753"/>
            <a:ext cx="4379439" cy="3968496"/>
          </a:xfrm>
          <a:prstGeom prst="rect">
            <a:avLst/>
          </a:prstGeom>
          <a:solidFill>
            <a:schemeClr val="accent2"/>
          </a:solidFill>
          <a:ln w="190500" cap="sq" cmpd="thinThick">
            <a:solidFill>
              <a:schemeClr val="accent2"/>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FFFFFF"/>
              </a:buClr>
              <a:buSzPts val="3200"/>
              <a:buFont typeface="Gill Sans"/>
              <a:buNone/>
            </a:pPr>
            <a:r>
              <a:rPr lang="en-US" sz="3200">
                <a:solidFill>
                  <a:srgbClr val="FFFFFF"/>
                </a:solidFill>
              </a:rPr>
              <a:t>DON’T FORGET: ADDRESS TRIGGERS FUNCTIONALLY</a:t>
            </a:r>
            <a:endParaRPr/>
          </a:p>
        </p:txBody>
      </p:sp>
      <p:sp>
        <p:nvSpPr>
          <p:cNvPr id="700" name="Google Shape;700;p97"/>
          <p:cNvSpPr txBox="1"/>
          <p:nvPr/>
        </p:nvSpPr>
        <p:spPr>
          <a:xfrm>
            <a:off x="5910263" y="1444753"/>
            <a:ext cx="5713707"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orbel"/>
                <a:ea typeface="Corbel"/>
                <a:cs typeface="Corbel"/>
                <a:sym typeface="Corbel"/>
              </a:rPr>
              <a:t>When participating in large group activities</a:t>
            </a:r>
            <a:r>
              <a:rPr lang="en-US" sz="1800">
                <a:solidFill>
                  <a:schemeClr val="dk1"/>
                </a:solidFill>
                <a:latin typeface="Corbel"/>
                <a:ea typeface="Corbel"/>
                <a:cs typeface="Corbel"/>
                <a:sym typeface="Corbel"/>
              </a:rPr>
              <a:t>, (especially with unfamiliar peers) Angela often remains quiet or leaves to go to the bathroom to </a:t>
            </a:r>
            <a:r>
              <a:rPr lang="en-US" sz="1800">
                <a:solidFill>
                  <a:schemeClr val="dk1"/>
                </a:solidFill>
                <a:highlight>
                  <a:srgbClr val="FFFF00"/>
                </a:highlight>
                <a:latin typeface="Corbel"/>
                <a:ea typeface="Corbel"/>
                <a:cs typeface="Corbel"/>
                <a:sym typeface="Corbel"/>
              </a:rPr>
              <a:t>avoid participating with her peers.</a:t>
            </a:r>
            <a:endParaRPr sz="1800">
              <a:solidFill>
                <a:schemeClr val="dk1"/>
              </a:solidFill>
              <a:latin typeface="Corbel"/>
              <a:ea typeface="Corbel"/>
              <a:cs typeface="Corbel"/>
              <a:sym typeface="Corbel"/>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Does the Intervention address the function of behavior?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Provide multiple options for participation during large group activities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Create assigned seating or groups with input from Angela about which group she’d work best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Give the student a job to complete during large group instruction (e.g. write the answers on the board)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Gill Sans"/>
                <a:ea typeface="Gill Sans"/>
                <a:cs typeface="Gill Sans"/>
                <a:sym typeface="Gill Sans"/>
              </a:rPr>
              <a:t>Increase the ratio of positive to negative comments during large group instruction</a:t>
            </a:r>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98"/>
          <p:cNvSpPr txBox="1">
            <a:spLocks noGrp="1"/>
          </p:cNvSpPr>
          <p:nvPr>
            <p:ph type="body" idx="2"/>
          </p:nvPr>
        </p:nvSpPr>
        <p:spPr>
          <a:xfrm>
            <a:off x="579886" y="2407422"/>
            <a:ext cx="6096000" cy="144744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A.  During class, when it is almost time to transition, Megan asks for the homework to be repeated (despite postings in multiple places), which is </a:t>
            </a:r>
            <a:r>
              <a:rPr lang="en-US" u="sng"/>
              <a:t>positively reinforced </a:t>
            </a:r>
            <a:r>
              <a:rPr lang="en-US"/>
              <a:t>by additional time with the teacher who keeps her after class.</a:t>
            </a:r>
            <a:endParaRPr/>
          </a:p>
        </p:txBody>
      </p:sp>
      <p:sp>
        <p:nvSpPr>
          <p:cNvPr id="706" name="Google Shape;706;p98"/>
          <p:cNvSpPr txBox="1">
            <a:spLocks noGrp="1"/>
          </p:cNvSpPr>
          <p:nvPr>
            <p:ph type="body" idx="3"/>
          </p:nvPr>
        </p:nvSpPr>
        <p:spPr>
          <a:xfrm>
            <a:off x="579886" y="4196206"/>
            <a:ext cx="5780087" cy="144744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B.  During the day, whenever independent work is given, Niki leaves class to go to the bathroom or walks around the building, which is </a:t>
            </a:r>
            <a:r>
              <a:rPr lang="en-US" u="sng"/>
              <a:t>negatively reinforced </a:t>
            </a:r>
            <a:r>
              <a:rPr lang="en-US"/>
              <a:t>via avoiding doing the assignment.</a:t>
            </a:r>
            <a:endParaRPr/>
          </a:p>
        </p:txBody>
      </p:sp>
      <p:sp>
        <p:nvSpPr>
          <p:cNvPr id="707" name="Google Shape;707;p98"/>
          <p:cNvSpPr txBox="1">
            <a:spLocks noGrp="1"/>
          </p:cNvSpPr>
          <p:nvPr>
            <p:ph type="title"/>
          </p:nvPr>
        </p:nvSpPr>
        <p:spPr>
          <a:xfrm>
            <a:off x="421931" y="523614"/>
            <a:ext cx="10656886"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WHICH PROCEDURE OR ROUTINE COULD YOU ADAPT TO PREVENT PROBLEM BEHAVIOR?</a:t>
            </a:r>
            <a:endParaRPr/>
          </a:p>
        </p:txBody>
      </p:sp>
      <p:sp>
        <p:nvSpPr>
          <p:cNvPr id="708" name="Google Shape;708;p98"/>
          <p:cNvSpPr/>
          <p:nvPr/>
        </p:nvSpPr>
        <p:spPr>
          <a:xfrm>
            <a:off x="7050656" y="2118555"/>
            <a:ext cx="3685032" cy="3685032"/>
          </a:xfrm>
          <a:prstGeom prst="ellipse">
            <a:avLst/>
          </a:prstGeom>
          <a:solidFill>
            <a:schemeClr val="accent2"/>
          </a:solidFill>
          <a:ln>
            <a:noFill/>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Clr>
                <a:srgbClr val="FFFFFF"/>
              </a:buClr>
              <a:buSzPts val="2100"/>
              <a:buFont typeface="Gill Sans"/>
              <a:buNone/>
            </a:pPr>
            <a:r>
              <a:rPr lang="en-US" sz="2100" cap="none">
                <a:solidFill>
                  <a:srgbClr val="FFFFFF"/>
                </a:solidFill>
                <a:latin typeface="Gill Sans"/>
                <a:ea typeface="Gill Sans"/>
                <a:cs typeface="Gill Sans"/>
                <a:sym typeface="Gill Sans"/>
              </a:rPr>
              <a:t>KEEP IT FUNCTIONAL!</a:t>
            </a:r>
            <a:endParaRPr/>
          </a:p>
        </p:txBody>
      </p:sp>
      <p:sp>
        <p:nvSpPr>
          <p:cNvPr id="709" name="Google Shape;709;p98"/>
          <p:cNvSpPr txBox="1"/>
          <p:nvPr/>
        </p:nvSpPr>
        <p:spPr>
          <a:xfrm>
            <a:off x="9113025" y="3266725"/>
            <a:ext cx="895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aphicFrame>
        <p:nvGraphicFramePr>
          <p:cNvPr id="714" name="Google Shape;714;p99"/>
          <p:cNvGraphicFramePr/>
          <p:nvPr/>
        </p:nvGraphicFramePr>
        <p:xfrm>
          <a:off x="541854" y="1962812"/>
          <a:ext cx="3000000" cy="3000000"/>
        </p:xfrm>
        <a:graphic>
          <a:graphicData uri="http://schemas.openxmlformats.org/drawingml/2006/table">
            <a:tbl>
              <a:tblPr firstRow="1" bandRow="1">
                <a:noFill/>
                <a:tableStyleId>{60BC9D3B-D32A-4D53-A659-E5EDBF05DADC}</a:tableStyleId>
              </a:tblPr>
              <a:tblGrid>
                <a:gridCol w="2329600">
                  <a:extLst>
                    <a:ext uri="{9D8B030D-6E8A-4147-A177-3AD203B41FA5}">
                      <a16:colId xmlns:a16="http://schemas.microsoft.com/office/drawing/2014/main" val="20000"/>
                    </a:ext>
                  </a:extLst>
                </a:gridCol>
                <a:gridCol w="2329600">
                  <a:extLst>
                    <a:ext uri="{9D8B030D-6E8A-4147-A177-3AD203B41FA5}">
                      <a16:colId xmlns:a16="http://schemas.microsoft.com/office/drawing/2014/main" val="20001"/>
                    </a:ext>
                  </a:extLst>
                </a:gridCol>
                <a:gridCol w="2247075">
                  <a:extLst>
                    <a:ext uri="{9D8B030D-6E8A-4147-A177-3AD203B41FA5}">
                      <a16:colId xmlns:a16="http://schemas.microsoft.com/office/drawing/2014/main" val="20002"/>
                    </a:ext>
                  </a:extLst>
                </a:gridCol>
                <a:gridCol w="2007325">
                  <a:extLst>
                    <a:ext uri="{9D8B030D-6E8A-4147-A177-3AD203B41FA5}">
                      <a16:colId xmlns:a16="http://schemas.microsoft.com/office/drawing/2014/main" val="20003"/>
                    </a:ext>
                  </a:extLst>
                </a:gridCol>
                <a:gridCol w="2194675">
                  <a:extLst>
                    <a:ext uri="{9D8B030D-6E8A-4147-A177-3AD203B41FA5}">
                      <a16:colId xmlns:a16="http://schemas.microsoft.com/office/drawing/2014/main" val="20004"/>
                    </a:ext>
                  </a:extLst>
                </a:gridCol>
              </a:tblGrid>
              <a:tr h="602300">
                <a:tc>
                  <a:txBody>
                    <a:bodyPr/>
                    <a:lstStyle/>
                    <a:p>
                      <a:pPr marL="0" lvl="0" indent="0" algn="ctr" rtl="0">
                        <a:spcBef>
                          <a:spcPts val="0"/>
                        </a:spcBef>
                        <a:spcAft>
                          <a:spcPts val="0"/>
                        </a:spcAft>
                        <a:buNone/>
                      </a:pPr>
                      <a:r>
                        <a:rPr lang="en-US" sz="1800"/>
                        <a:t>Setting Event</a:t>
                      </a:r>
                      <a:endParaRPr sz="1800"/>
                    </a:p>
                  </a:txBody>
                  <a:tcPr marL="91450" marR="91450" marT="45725" marB="45725">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ctr" rtl="0">
                        <a:spcBef>
                          <a:spcPts val="0"/>
                        </a:spcBef>
                        <a:spcAft>
                          <a:spcPts val="0"/>
                        </a:spcAft>
                        <a:buNone/>
                      </a:pPr>
                      <a:r>
                        <a:rPr lang="en-US" sz="1800"/>
                        <a:t>Antecedent</a:t>
                      </a:r>
                      <a:endParaRPr sz="18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ctr" rtl="0">
                        <a:spcBef>
                          <a:spcPts val="0"/>
                        </a:spcBef>
                        <a:spcAft>
                          <a:spcPts val="0"/>
                        </a:spcAft>
                        <a:buNone/>
                      </a:pPr>
                      <a:r>
                        <a:rPr lang="en-US" sz="1800"/>
                        <a:t>Behavior</a:t>
                      </a:r>
                      <a:endParaRPr sz="18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7030A0"/>
                    </a:solidFill>
                  </a:tcPr>
                </a:tc>
                <a:tc gridSpan="2">
                  <a:txBody>
                    <a:bodyPr/>
                    <a:lstStyle/>
                    <a:p>
                      <a:pPr marL="0" lvl="0" indent="0" algn="ctr" rtl="0">
                        <a:spcBef>
                          <a:spcPts val="0"/>
                        </a:spcBef>
                        <a:spcAft>
                          <a:spcPts val="0"/>
                        </a:spcAft>
                        <a:buNone/>
                      </a:pPr>
                      <a:r>
                        <a:rPr lang="en-US" sz="1800" b="1">
                          <a:solidFill>
                            <a:schemeClr val="lt1"/>
                          </a:solidFill>
                          <a:latin typeface="Gill Sans MT"/>
                          <a:ea typeface="Gill Sans MT"/>
                          <a:cs typeface="Gill Sans MT"/>
                          <a:sym typeface="Gill Sans MT"/>
                        </a:rPr>
                        <a:t>Consequences</a:t>
                      </a:r>
                      <a:endParaRPr sz="1800" b="1">
                        <a:solidFill>
                          <a:schemeClr val="lt1"/>
                        </a:solidFill>
                        <a:latin typeface="Gill Sans MT"/>
                        <a:ea typeface="Gill Sans MT"/>
                        <a:cs typeface="Gill Sans MT"/>
                        <a:sym typeface="Gill Sans MT"/>
                      </a:endParaRPr>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00000"/>
                    </a:solidFill>
                  </a:tcPr>
                </a:tc>
                <a:tc hMerge="1">
                  <a:txBody>
                    <a:bodyPr/>
                    <a:lstStyle/>
                    <a:p>
                      <a:endParaRPr lang="en-US"/>
                    </a:p>
                  </a:txBody>
                  <a:tcPr/>
                </a:tc>
                <a:extLst>
                  <a:ext uri="{0D108BD9-81ED-4DB2-BD59-A6C34878D82A}">
                    <a16:rowId xmlns:a16="http://schemas.microsoft.com/office/drawing/2014/main" val="10000"/>
                  </a:ext>
                </a:extLst>
              </a:tr>
              <a:tr h="884625">
                <a:tc>
                  <a:txBody>
                    <a:bodyPr/>
                    <a:lstStyle/>
                    <a:p>
                      <a:pPr marL="0" lvl="0" indent="0" algn="l" rtl="0">
                        <a:spcBef>
                          <a:spcPts val="0"/>
                        </a:spcBef>
                        <a:spcAft>
                          <a:spcPts val="0"/>
                        </a:spcAft>
                        <a:buNone/>
                      </a:pPr>
                      <a:r>
                        <a:rPr lang="en-US" sz="1800" b="1">
                          <a:solidFill>
                            <a:schemeClr val="lt1"/>
                          </a:solidFill>
                        </a:rPr>
                        <a:t>Connect Interventions</a:t>
                      </a:r>
                      <a:endParaRPr sz="1800" b="1">
                        <a:solidFill>
                          <a:schemeClr val="lt1"/>
                        </a:solidFill>
                      </a:endParaRPr>
                    </a:p>
                  </a:txBody>
                  <a:tcPr marL="91450" marR="91450" marT="45725" marB="45725">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l" rtl="0">
                        <a:spcBef>
                          <a:spcPts val="0"/>
                        </a:spcBef>
                        <a:spcAft>
                          <a:spcPts val="0"/>
                        </a:spcAft>
                        <a:buNone/>
                      </a:pPr>
                      <a:r>
                        <a:rPr lang="en-US" sz="1800" b="1">
                          <a:solidFill>
                            <a:schemeClr val="lt1"/>
                          </a:solidFill>
                        </a:rPr>
                        <a:t>Prevent Interventions</a:t>
                      </a:r>
                      <a:endParaRPr sz="1800" b="1">
                        <a:solidFill>
                          <a:schemeClr val="lt1"/>
                        </a:solidFill>
                      </a:endParaRPr>
                    </a:p>
                    <a:p>
                      <a:pPr marL="0" marR="0" lvl="0" indent="0" algn="l" rtl="0">
                        <a:spcBef>
                          <a:spcPts val="0"/>
                        </a:spcBef>
                        <a:spcAft>
                          <a:spcPts val="0"/>
                        </a:spcAft>
                        <a:buNone/>
                      </a:pPr>
                      <a:endParaRPr sz="1800" b="1">
                        <a:solidFill>
                          <a:schemeClr val="lt1"/>
                        </a:solidFill>
                      </a:endParaRPr>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l" rtl="0">
                        <a:spcBef>
                          <a:spcPts val="0"/>
                        </a:spcBef>
                        <a:spcAft>
                          <a:spcPts val="0"/>
                        </a:spcAft>
                        <a:buNone/>
                      </a:pPr>
                      <a:r>
                        <a:rPr lang="en-US" sz="1800" b="1">
                          <a:solidFill>
                            <a:schemeClr val="lt1"/>
                          </a:solidFill>
                        </a:rPr>
                        <a:t>Teach Interventions</a:t>
                      </a:r>
                      <a:endParaRPr b="1">
                        <a:solidFill>
                          <a:schemeClr val="lt1"/>
                        </a:solidFill>
                      </a:endParaRPr>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7030A0"/>
                    </a:solidFill>
                  </a:tcPr>
                </a:tc>
                <a:tc>
                  <a:txBody>
                    <a:bodyPr/>
                    <a:lstStyle/>
                    <a:p>
                      <a:pPr marL="0" marR="0" lvl="0" indent="0" algn="l" rtl="0">
                        <a:spcBef>
                          <a:spcPts val="0"/>
                        </a:spcBef>
                        <a:spcAft>
                          <a:spcPts val="0"/>
                        </a:spcAft>
                        <a:buNone/>
                      </a:pPr>
                      <a:r>
                        <a:rPr lang="en-US" sz="1800" b="1">
                          <a:solidFill>
                            <a:schemeClr val="lt1"/>
                          </a:solidFill>
                        </a:rPr>
                        <a:t>Respond to Increase</a:t>
                      </a:r>
                      <a:endParaRPr sz="1800" b="1">
                        <a:solidFill>
                          <a:schemeClr val="lt1"/>
                        </a:solidFill>
                      </a:endParaRPr>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00000"/>
                    </a:solidFill>
                  </a:tcPr>
                </a:tc>
                <a:tc>
                  <a:txBody>
                    <a:bodyPr/>
                    <a:lstStyle/>
                    <a:p>
                      <a:pPr marL="0" marR="0" lvl="0" indent="0" algn="l" rtl="0">
                        <a:spcBef>
                          <a:spcPts val="0"/>
                        </a:spcBef>
                        <a:spcAft>
                          <a:spcPts val="0"/>
                        </a:spcAft>
                        <a:buNone/>
                      </a:pPr>
                      <a:r>
                        <a:rPr lang="en-US" sz="1800" b="1">
                          <a:solidFill>
                            <a:schemeClr val="lt1"/>
                          </a:solidFill>
                        </a:rPr>
                        <a:t>Respond to Decrease</a:t>
                      </a:r>
                      <a:endParaRPr sz="1800" b="1">
                        <a:solidFill>
                          <a:schemeClr val="lt1"/>
                        </a:solidFill>
                      </a:endParaRPr>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00000"/>
                    </a:solidFill>
                  </a:tcPr>
                </a:tc>
                <a:extLst>
                  <a:ext uri="{0D108BD9-81ED-4DB2-BD59-A6C34878D82A}">
                    <a16:rowId xmlns:a16="http://schemas.microsoft.com/office/drawing/2014/main" val="10001"/>
                  </a:ext>
                </a:extLst>
              </a:tr>
              <a:tr h="1077600">
                <a:tc>
                  <a:txBody>
                    <a:bodyPr/>
                    <a:lstStyle/>
                    <a:p>
                      <a:pPr marL="0" lvl="0" indent="0" algn="l" rtl="0">
                        <a:spcBef>
                          <a:spcPts val="0"/>
                        </a:spcBef>
                        <a:spcAft>
                          <a:spcPts val="0"/>
                        </a:spcAft>
                        <a:buNone/>
                      </a:pPr>
                      <a:r>
                        <a:rPr lang="en-US" sz="1600"/>
                        <a:t>Strengthen relationships &amp; use noncontingent attention</a:t>
                      </a:r>
                      <a:endParaRPr sz="1600"/>
                    </a:p>
                  </a:txBody>
                  <a:tcPr marL="91450" marR="91450" marT="45725" marB="45725">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Create and teach predictable routines, use transition supports</a:t>
                      </a:r>
                      <a:endParaRPr sz="1600"/>
                    </a:p>
                    <a:p>
                      <a:pPr marL="0" marR="0" lvl="0" indent="0" algn="l" rtl="0">
                        <a:spcBef>
                          <a:spcPts val="0"/>
                        </a:spcBef>
                        <a:spcAft>
                          <a:spcPts val="0"/>
                        </a:spcAft>
                        <a:buNone/>
                      </a:pPr>
                      <a:endParaRPr sz="1600"/>
                    </a:p>
                    <a:p>
                      <a:pPr marL="0" lvl="0" indent="0" algn="l" rtl="0">
                        <a:spcBef>
                          <a:spcPts val="0"/>
                        </a:spcBef>
                        <a:spcAft>
                          <a:spcPts val="0"/>
                        </a:spcAft>
                        <a:buClr>
                          <a:schemeClr val="dk1"/>
                        </a:buClr>
                        <a:buFont typeface="Arial"/>
                        <a:buNone/>
                      </a:pPr>
                      <a:r>
                        <a:rPr lang="en-US" sz="1600"/>
                        <a:t>Provide choices</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Increase opportunities to respond</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Modify instruction to student’s level</a:t>
                      </a:r>
                      <a:endParaRPr sz="1600"/>
                    </a:p>
                    <a:p>
                      <a:pPr marL="0" marR="0" lvl="0" indent="0" algn="l" rtl="0">
                        <a:spcBef>
                          <a:spcPts val="0"/>
                        </a:spcBef>
                        <a:spcAft>
                          <a:spcPts val="0"/>
                        </a:spcAft>
                        <a:buNone/>
                      </a:pPr>
                      <a:endParaRPr sz="1600"/>
                    </a:p>
                    <a:p>
                      <a:pPr marL="0" lvl="0" indent="0" algn="l" rtl="0">
                        <a:spcBef>
                          <a:spcPts val="0"/>
                        </a:spcBef>
                        <a:spcAft>
                          <a:spcPts val="0"/>
                        </a:spcAft>
                        <a:buNone/>
                      </a:pPr>
                      <a:r>
                        <a:rPr lang="en-US" sz="1600"/>
                        <a:t>Prompts </a:t>
                      </a:r>
                      <a:endParaRPr sz="16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Functional Replacement Behavior</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Alternative Skills</a:t>
                      </a:r>
                      <a:endParaRPr sz="1600"/>
                    </a:p>
                    <a:p>
                      <a:pPr marL="0" marR="0" lvl="0" indent="0" algn="l" rtl="0">
                        <a:spcBef>
                          <a:spcPts val="0"/>
                        </a:spcBef>
                        <a:spcAft>
                          <a:spcPts val="0"/>
                        </a:spcAft>
                        <a:buNone/>
                      </a:pPr>
                      <a:r>
                        <a:rPr lang="en-US" sz="1600"/>
                        <a:t>---------------------------</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Examples:</a:t>
                      </a:r>
                      <a:endParaRPr sz="1600"/>
                    </a:p>
                    <a:p>
                      <a:pPr marL="457200" marR="0" lvl="0" indent="-330200" algn="l" rtl="0">
                        <a:spcBef>
                          <a:spcPts val="0"/>
                        </a:spcBef>
                        <a:spcAft>
                          <a:spcPts val="0"/>
                        </a:spcAft>
                        <a:buSzPts val="1600"/>
                        <a:buChar char="-"/>
                      </a:pPr>
                      <a:r>
                        <a:rPr lang="en-US" sz="1600"/>
                        <a:t>Teach specific SEL Skills</a:t>
                      </a:r>
                      <a:endParaRPr sz="1600"/>
                    </a:p>
                    <a:p>
                      <a:pPr marL="457200" marR="0" lvl="0" indent="-330200" algn="l" rtl="0">
                        <a:spcBef>
                          <a:spcPts val="0"/>
                        </a:spcBef>
                        <a:spcAft>
                          <a:spcPts val="0"/>
                        </a:spcAft>
                        <a:buSzPts val="1600"/>
                        <a:buChar char="-"/>
                      </a:pPr>
                      <a:r>
                        <a:rPr lang="en-US" sz="1600"/>
                        <a:t>Teach general coping skills</a:t>
                      </a:r>
                      <a:endParaRPr sz="16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Reinforce alternative behavior</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Behavior specific praise</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Token Economy</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Group contingencies</a:t>
                      </a:r>
                      <a:endParaRPr sz="1600"/>
                    </a:p>
                    <a:p>
                      <a:pPr marL="0" marR="0" lvl="0" indent="0" algn="l" rtl="0">
                        <a:spcBef>
                          <a:spcPts val="0"/>
                        </a:spcBef>
                        <a:spcAft>
                          <a:spcPts val="0"/>
                        </a:spcAft>
                        <a:buNone/>
                      </a:pPr>
                      <a:endParaRPr sz="16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Gill Sans"/>
                        <a:buNone/>
                      </a:pPr>
                      <a:r>
                        <a:rPr lang="en-US" sz="1600"/>
                        <a:t>Praise around the misbehavior</a:t>
                      </a:r>
                      <a:endParaRPr sz="1600"/>
                    </a:p>
                    <a:p>
                      <a:pPr marL="0" marR="0" lvl="0" indent="0" algn="l" rtl="0">
                        <a:lnSpc>
                          <a:spcPct val="100000"/>
                        </a:lnSpc>
                        <a:spcBef>
                          <a:spcPts val="0"/>
                        </a:spcBef>
                        <a:spcAft>
                          <a:spcPts val="0"/>
                        </a:spcAft>
                        <a:buClr>
                          <a:schemeClr val="dk1"/>
                        </a:buClr>
                        <a:buSzPts val="1800"/>
                        <a:buFont typeface="Gill Sans"/>
                        <a:buNone/>
                      </a:pPr>
                      <a:endParaRPr sz="1600"/>
                    </a:p>
                    <a:p>
                      <a:pPr marL="0" marR="0" lvl="0" indent="0" algn="l" rtl="0">
                        <a:lnSpc>
                          <a:spcPct val="100000"/>
                        </a:lnSpc>
                        <a:spcBef>
                          <a:spcPts val="0"/>
                        </a:spcBef>
                        <a:spcAft>
                          <a:spcPts val="0"/>
                        </a:spcAft>
                        <a:buClr>
                          <a:schemeClr val="dk1"/>
                        </a:buClr>
                        <a:buSzPts val="1800"/>
                        <a:buFont typeface="Gill Sans"/>
                        <a:buNone/>
                      </a:pPr>
                      <a:r>
                        <a:rPr lang="en-US" sz="1600"/>
                        <a:t>Reinforce lower rates</a:t>
                      </a:r>
                      <a:endParaRPr sz="1600"/>
                    </a:p>
                    <a:p>
                      <a:pPr marL="0" marR="0" lvl="0" indent="0" algn="l" rtl="0">
                        <a:lnSpc>
                          <a:spcPct val="100000"/>
                        </a:lnSpc>
                        <a:spcBef>
                          <a:spcPts val="0"/>
                        </a:spcBef>
                        <a:spcAft>
                          <a:spcPts val="0"/>
                        </a:spcAft>
                        <a:buClr>
                          <a:schemeClr val="dk1"/>
                        </a:buClr>
                        <a:buSzPts val="1800"/>
                        <a:buFont typeface="Gill Sans"/>
                        <a:buNone/>
                      </a:pPr>
                      <a:endParaRPr sz="1600"/>
                    </a:p>
                    <a:p>
                      <a:pPr marL="0" marR="0" lvl="0" indent="0" algn="l" rtl="0">
                        <a:lnSpc>
                          <a:spcPct val="100000"/>
                        </a:lnSpc>
                        <a:spcBef>
                          <a:spcPts val="0"/>
                        </a:spcBef>
                        <a:spcAft>
                          <a:spcPts val="0"/>
                        </a:spcAft>
                        <a:buClr>
                          <a:schemeClr val="dk1"/>
                        </a:buClr>
                        <a:buSzPts val="1800"/>
                        <a:buFont typeface="Gill Sans"/>
                        <a:buNone/>
                      </a:pPr>
                      <a:r>
                        <a:rPr lang="en-US" sz="1600"/>
                        <a:t>Planned ignoring</a:t>
                      </a:r>
                      <a:endParaRPr sz="1600"/>
                    </a:p>
                    <a:p>
                      <a:pPr marL="0" marR="0" lvl="0" indent="0" algn="l" rtl="0">
                        <a:lnSpc>
                          <a:spcPct val="100000"/>
                        </a:lnSpc>
                        <a:spcBef>
                          <a:spcPts val="0"/>
                        </a:spcBef>
                        <a:spcAft>
                          <a:spcPts val="0"/>
                        </a:spcAft>
                        <a:buClr>
                          <a:schemeClr val="dk1"/>
                        </a:buClr>
                        <a:buSzPts val="1800"/>
                        <a:buFont typeface="Gill Sans"/>
                        <a:buNone/>
                      </a:pPr>
                      <a:endParaRPr sz="1600"/>
                    </a:p>
                    <a:p>
                      <a:pPr marL="0" lvl="0" indent="0" algn="l" rtl="0">
                        <a:spcBef>
                          <a:spcPts val="0"/>
                        </a:spcBef>
                        <a:spcAft>
                          <a:spcPts val="0"/>
                        </a:spcAft>
                        <a:buSzPts val="1800"/>
                        <a:buNone/>
                      </a:pPr>
                      <a:r>
                        <a:rPr lang="en-US" sz="1600"/>
                        <a:t>Error correction</a:t>
                      </a:r>
                      <a:endParaRPr sz="1600"/>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15" name="Google Shape;715;p99"/>
          <p:cNvSpPr txBox="1">
            <a:spLocks noGrp="1"/>
          </p:cNvSpPr>
          <p:nvPr>
            <p:ph type="title"/>
          </p:nvPr>
        </p:nvSpPr>
        <p:spPr>
          <a:xfrm>
            <a:off x="2377936" y="346017"/>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Teach Interventions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5"/>
        <p:cNvGrpSpPr/>
        <p:nvPr/>
      </p:nvGrpSpPr>
      <p:grpSpPr>
        <a:xfrm>
          <a:off x="0" y="0"/>
          <a:ext cx="0" cy="0"/>
          <a:chOff x="0" y="0"/>
          <a:chExt cx="0" cy="0"/>
        </a:xfrm>
      </p:grpSpPr>
      <p:sp>
        <p:nvSpPr>
          <p:cNvPr id="386" name="Google Shape;386;p64"/>
          <p:cNvSpPr/>
          <p:nvPr/>
        </p:nvSpPr>
        <p:spPr>
          <a:xfrm>
            <a:off x="0" y="0"/>
            <a:ext cx="121919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87" name="Google Shape;387;p64"/>
          <p:cNvSpPr/>
          <p:nvPr/>
        </p:nvSpPr>
        <p:spPr>
          <a:xfrm>
            <a:off x="0" y="0"/>
            <a:ext cx="4654296"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88" name="Google Shape;388;p64"/>
          <p:cNvSpPr>
            <a:spLocks noGrp="1"/>
          </p:cNvSpPr>
          <p:nvPr>
            <p:ph type="title"/>
          </p:nvPr>
        </p:nvSpPr>
        <p:spPr>
          <a:xfrm>
            <a:off x="645161" y="2414403"/>
            <a:ext cx="3363974" cy="1495794"/>
          </a:xfrm>
          <a:prstGeom prst="ellipse">
            <a:avLst/>
          </a:prstGeom>
          <a:noFill/>
          <a:ln w="9525" cap="flat" cmpd="sng">
            <a:solidFill>
              <a:schemeClr val="lt1"/>
            </a:solidFill>
            <a:prstDash val="solid"/>
            <a:round/>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chemeClr val="lt1"/>
              </a:buClr>
              <a:buSzPts val="2400"/>
              <a:buFont typeface="Gill Sans"/>
              <a:buNone/>
            </a:pPr>
            <a:r>
              <a:rPr lang="en-US" sz="2400">
                <a:solidFill>
                  <a:schemeClr val="lt1"/>
                </a:solidFill>
              </a:rPr>
              <a:t>OBJECTIVES	</a:t>
            </a:r>
            <a:endParaRPr/>
          </a:p>
        </p:txBody>
      </p:sp>
      <p:grpSp>
        <p:nvGrpSpPr>
          <p:cNvPr id="389" name="Google Shape;389;p64"/>
          <p:cNvGrpSpPr/>
          <p:nvPr/>
        </p:nvGrpSpPr>
        <p:grpSpPr>
          <a:xfrm>
            <a:off x="5619750" y="966070"/>
            <a:ext cx="5607049" cy="4925858"/>
            <a:chOff x="0" y="870"/>
            <a:chExt cx="5607049" cy="4925858"/>
          </a:xfrm>
        </p:grpSpPr>
        <p:sp>
          <p:nvSpPr>
            <p:cNvPr id="390" name="Google Shape;390;p64"/>
            <p:cNvSpPr/>
            <p:nvPr/>
          </p:nvSpPr>
          <p:spPr>
            <a:xfrm>
              <a:off x="0" y="3709265"/>
              <a:ext cx="1401762" cy="1217463"/>
            </a:xfrm>
            <a:prstGeom prst="rect">
              <a:avLst/>
            </a:prstGeom>
            <a:gradFill>
              <a:gsLst>
                <a:gs pos="0">
                  <a:srgbClr val="8E8268"/>
                </a:gs>
                <a:gs pos="50000">
                  <a:srgbClr val="87795B"/>
                </a:gs>
                <a:gs pos="100000">
                  <a:srgbClr val="827355"/>
                </a:gs>
              </a:gsLst>
              <a:lin ang="5400000" scaled="0"/>
            </a:gra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4"/>
            <p:cNvSpPr txBox="1"/>
            <p:nvPr/>
          </p:nvSpPr>
          <p:spPr>
            <a:xfrm>
              <a:off x="0" y="3709265"/>
              <a:ext cx="1401762" cy="1217463"/>
            </a:xfrm>
            <a:prstGeom prst="rect">
              <a:avLst/>
            </a:prstGeom>
            <a:noFill/>
            <a:ln>
              <a:noFill/>
            </a:ln>
          </p:spPr>
          <p:txBody>
            <a:bodyPr spcFirstLastPara="1" wrap="square" lIns="99675" tIns="206225" rIns="99675" bIns="206225" anchor="ctr" anchorCtr="0">
              <a:noAutofit/>
            </a:bodyPr>
            <a:lstStyle/>
            <a:p>
              <a:pPr marL="0" marR="0" lvl="0" indent="0" algn="ctr" rtl="0">
                <a:lnSpc>
                  <a:spcPct val="90000"/>
                </a:lnSpc>
                <a:spcBef>
                  <a:spcPts val="0"/>
                </a:spcBef>
                <a:spcAft>
                  <a:spcPts val="0"/>
                </a:spcAft>
                <a:buNone/>
              </a:pPr>
              <a:r>
                <a:rPr lang="en-US" sz="2900" b="0" i="0" u="none" strike="noStrike" cap="none">
                  <a:solidFill>
                    <a:schemeClr val="lt1"/>
                  </a:solidFill>
                  <a:latin typeface="Gill Sans"/>
                  <a:ea typeface="Gill Sans"/>
                  <a:cs typeface="Gill Sans"/>
                  <a:sym typeface="Gill Sans"/>
                </a:rPr>
                <a:t>Part 2</a:t>
              </a:r>
              <a:endParaRPr/>
            </a:p>
          </p:txBody>
        </p:sp>
        <p:sp>
          <p:nvSpPr>
            <p:cNvPr id="392" name="Google Shape;392;p64"/>
            <p:cNvSpPr/>
            <p:nvPr/>
          </p:nvSpPr>
          <p:spPr>
            <a:xfrm>
              <a:off x="1401762" y="3709265"/>
              <a:ext cx="4205287" cy="1217463"/>
            </a:xfrm>
            <a:prstGeom prst="rect">
              <a:avLst/>
            </a:prstGeom>
            <a:solidFill>
              <a:srgbClr val="D9D6D1">
                <a:alpha val="89803"/>
              </a:srgbClr>
            </a:solidFill>
            <a:ln w="9525" cap="flat" cmpd="sng">
              <a:solidFill>
                <a:srgbClr val="D9D6D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4"/>
            <p:cNvSpPr txBox="1"/>
            <p:nvPr/>
          </p:nvSpPr>
          <p:spPr>
            <a:xfrm>
              <a:off x="1401762" y="3709265"/>
              <a:ext cx="4205287" cy="1217463"/>
            </a:xfrm>
            <a:prstGeom prst="rect">
              <a:avLst/>
            </a:prstGeom>
            <a:noFill/>
            <a:ln>
              <a:noFill/>
            </a:ln>
          </p:spPr>
          <p:txBody>
            <a:bodyPr spcFirstLastPara="1" wrap="square" lIns="85300" tIns="190500" rIns="85300" bIns="190500" anchor="ctr" anchorCtr="0">
              <a:noAutofit/>
            </a:bodyPr>
            <a:lstStyle/>
            <a:p>
              <a:pPr marL="0" marR="0" lvl="0" indent="0" algn="l" rtl="0">
                <a:lnSpc>
                  <a:spcPct val="90000"/>
                </a:lnSpc>
                <a:spcBef>
                  <a:spcPts val="0"/>
                </a:spcBef>
                <a:spcAft>
                  <a:spcPts val="0"/>
                </a:spcAft>
                <a:buNone/>
              </a:pPr>
              <a:r>
                <a:rPr lang="en-US" sz="1500" b="0" i="0" u="none" strike="noStrike" cap="none">
                  <a:solidFill>
                    <a:schemeClr val="dk1"/>
                  </a:solidFill>
                  <a:latin typeface="Gill Sans"/>
                  <a:ea typeface="Gill Sans"/>
                  <a:cs typeface="Gill Sans"/>
                  <a:sym typeface="Gill Sans"/>
                </a:rPr>
                <a:t>Explore function based behavioral supports that prevent problem behavior and teach prosocial behavior.</a:t>
              </a:r>
              <a:endParaRPr/>
            </a:p>
          </p:txBody>
        </p:sp>
        <p:sp>
          <p:nvSpPr>
            <p:cNvPr id="394" name="Google Shape;394;p64"/>
            <p:cNvSpPr/>
            <p:nvPr/>
          </p:nvSpPr>
          <p:spPr>
            <a:xfrm rot="10800000">
              <a:off x="0" y="1855068"/>
              <a:ext cx="1401762" cy="1872459"/>
            </a:xfrm>
            <a:prstGeom prst="upArrowCallout">
              <a:avLst>
                <a:gd name="adj1" fmla="val 5000"/>
                <a:gd name="adj2" fmla="val 10000"/>
                <a:gd name="adj3" fmla="val 15000"/>
                <a:gd name="adj4" fmla="val 64977"/>
              </a:avLst>
            </a:prstGeom>
            <a:gradFill>
              <a:gsLst>
                <a:gs pos="0">
                  <a:srgbClr val="9B8E7C"/>
                </a:gs>
                <a:gs pos="50000">
                  <a:srgbClr val="938771"/>
                </a:gs>
                <a:gs pos="100000">
                  <a:srgbClr val="8E806A"/>
                </a:gs>
              </a:gsLst>
              <a:lin ang="5400000" scaled="0"/>
            </a:gradFill>
            <a:ln w="9525" cap="flat" cmpd="sng">
              <a:solidFill>
                <a:srgbClr val="9487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4"/>
            <p:cNvSpPr txBox="1"/>
            <p:nvPr/>
          </p:nvSpPr>
          <p:spPr>
            <a:xfrm>
              <a:off x="0" y="1855068"/>
              <a:ext cx="1401762" cy="1217098"/>
            </a:xfrm>
            <a:prstGeom prst="rect">
              <a:avLst/>
            </a:prstGeom>
            <a:noFill/>
            <a:ln>
              <a:noFill/>
            </a:ln>
          </p:spPr>
          <p:txBody>
            <a:bodyPr spcFirstLastPara="1" wrap="square" lIns="99675" tIns="206225" rIns="99675" bIns="206225" anchor="ctr" anchorCtr="0">
              <a:noAutofit/>
            </a:bodyPr>
            <a:lstStyle/>
            <a:p>
              <a:pPr marL="0" marR="0" lvl="0" indent="0" algn="ctr" rtl="0">
                <a:lnSpc>
                  <a:spcPct val="90000"/>
                </a:lnSpc>
                <a:spcBef>
                  <a:spcPts val="0"/>
                </a:spcBef>
                <a:spcAft>
                  <a:spcPts val="0"/>
                </a:spcAft>
                <a:buNone/>
              </a:pPr>
              <a:r>
                <a:rPr lang="en-US" sz="2900" b="0" i="0" u="none" strike="noStrike" cap="none">
                  <a:solidFill>
                    <a:schemeClr val="lt1"/>
                  </a:solidFill>
                  <a:latin typeface="Gill Sans"/>
                  <a:ea typeface="Gill Sans"/>
                  <a:cs typeface="Gill Sans"/>
                  <a:sym typeface="Gill Sans"/>
                </a:rPr>
                <a:t>Part 1</a:t>
              </a:r>
              <a:endParaRPr/>
            </a:p>
          </p:txBody>
        </p:sp>
        <p:sp>
          <p:nvSpPr>
            <p:cNvPr id="396" name="Google Shape;396;p64"/>
            <p:cNvSpPr/>
            <p:nvPr/>
          </p:nvSpPr>
          <p:spPr>
            <a:xfrm>
              <a:off x="1401762" y="1855068"/>
              <a:ext cx="4205287" cy="1217098"/>
            </a:xfrm>
            <a:prstGeom prst="rect">
              <a:avLst/>
            </a:prstGeom>
            <a:solidFill>
              <a:srgbClr val="DBD8D4">
                <a:alpha val="89803"/>
              </a:srgbClr>
            </a:solidFill>
            <a:ln w="9525" cap="flat" cmpd="sng">
              <a:solidFill>
                <a:srgbClr val="DBD8D4">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4"/>
            <p:cNvSpPr txBox="1"/>
            <p:nvPr/>
          </p:nvSpPr>
          <p:spPr>
            <a:xfrm>
              <a:off x="1401762" y="1855068"/>
              <a:ext cx="4205287" cy="1217098"/>
            </a:xfrm>
            <a:prstGeom prst="rect">
              <a:avLst/>
            </a:prstGeom>
            <a:noFill/>
            <a:ln>
              <a:noFill/>
            </a:ln>
          </p:spPr>
          <p:txBody>
            <a:bodyPr spcFirstLastPara="1" wrap="square" lIns="85300" tIns="190500" rIns="85300" bIns="190500" anchor="ctr" anchorCtr="0">
              <a:noAutofit/>
            </a:bodyPr>
            <a:lstStyle/>
            <a:p>
              <a:pPr marL="0" marR="0" lvl="0" indent="0" algn="l" rtl="0">
                <a:lnSpc>
                  <a:spcPct val="90000"/>
                </a:lnSpc>
                <a:spcBef>
                  <a:spcPts val="0"/>
                </a:spcBef>
                <a:spcAft>
                  <a:spcPts val="0"/>
                </a:spcAft>
                <a:buNone/>
              </a:pPr>
              <a:r>
                <a:rPr lang="en-US" sz="1500" b="0" i="0" u="none" strike="noStrike" cap="none">
                  <a:solidFill>
                    <a:schemeClr val="dk1"/>
                  </a:solidFill>
                  <a:latin typeface="Gill Sans"/>
                  <a:ea typeface="Gill Sans"/>
                  <a:cs typeface="Gill Sans"/>
                  <a:sym typeface="Gill Sans"/>
                </a:rPr>
                <a:t>Explore FBA as a process to uncover four essential components that predict, describe and maintain behavior</a:t>
              </a:r>
              <a:endParaRPr/>
            </a:p>
          </p:txBody>
        </p:sp>
        <p:sp>
          <p:nvSpPr>
            <p:cNvPr id="398" name="Google Shape;398;p64"/>
            <p:cNvSpPr/>
            <p:nvPr/>
          </p:nvSpPr>
          <p:spPr>
            <a:xfrm rot="10800000">
              <a:off x="0" y="870"/>
              <a:ext cx="1401762" cy="1872459"/>
            </a:xfrm>
            <a:prstGeom prst="upArrowCallout">
              <a:avLst>
                <a:gd name="adj1" fmla="val 5000"/>
                <a:gd name="adj2" fmla="val 10000"/>
                <a:gd name="adj3" fmla="val 15000"/>
                <a:gd name="adj4" fmla="val 64977"/>
              </a:avLst>
            </a:prstGeom>
            <a:gradFill>
              <a:gsLst>
                <a:gs pos="0">
                  <a:srgbClr val="A49D93"/>
                </a:gs>
                <a:gs pos="50000">
                  <a:srgbClr val="9F978A"/>
                </a:gs>
                <a:gs pos="100000">
                  <a:srgbClr val="979083"/>
                </a:gs>
              </a:gsLst>
              <a:lin ang="5400000" scaled="0"/>
            </a:gradFill>
            <a:ln w="9525" cap="flat" cmpd="sng">
              <a:solidFill>
                <a:srgbClr val="9F97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4"/>
            <p:cNvSpPr txBox="1"/>
            <p:nvPr/>
          </p:nvSpPr>
          <p:spPr>
            <a:xfrm>
              <a:off x="0" y="870"/>
              <a:ext cx="1401762" cy="1217098"/>
            </a:xfrm>
            <a:prstGeom prst="rect">
              <a:avLst/>
            </a:prstGeom>
            <a:noFill/>
            <a:ln>
              <a:noFill/>
            </a:ln>
          </p:spPr>
          <p:txBody>
            <a:bodyPr spcFirstLastPara="1" wrap="square" lIns="99675" tIns="206225" rIns="99675" bIns="206225" anchor="ctr" anchorCtr="0">
              <a:noAutofit/>
            </a:bodyPr>
            <a:lstStyle/>
            <a:p>
              <a:pPr marL="0" marR="0" lvl="0" indent="0" algn="ctr" rtl="0">
                <a:lnSpc>
                  <a:spcPct val="90000"/>
                </a:lnSpc>
                <a:spcBef>
                  <a:spcPts val="0"/>
                </a:spcBef>
                <a:spcAft>
                  <a:spcPts val="0"/>
                </a:spcAft>
                <a:buNone/>
              </a:pPr>
              <a:r>
                <a:rPr lang="en-US" sz="2900" b="0" i="0" u="none" strike="noStrike" cap="none">
                  <a:solidFill>
                    <a:schemeClr val="lt1"/>
                  </a:solidFill>
                  <a:latin typeface="Gill Sans"/>
                  <a:ea typeface="Gill Sans"/>
                  <a:cs typeface="Gill Sans"/>
                  <a:sym typeface="Gill Sans"/>
                </a:rPr>
                <a:t>Learn about</a:t>
              </a:r>
              <a:endParaRPr/>
            </a:p>
          </p:txBody>
        </p:sp>
        <p:sp>
          <p:nvSpPr>
            <p:cNvPr id="400" name="Google Shape;400;p64"/>
            <p:cNvSpPr/>
            <p:nvPr/>
          </p:nvSpPr>
          <p:spPr>
            <a:xfrm>
              <a:off x="1401762" y="870"/>
              <a:ext cx="4205287" cy="1217098"/>
            </a:xfrm>
            <a:prstGeom prst="rect">
              <a:avLst/>
            </a:prstGeom>
            <a:solidFill>
              <a:srgbClr val="DEDCD8">
                <a:alpha val="89803"/>
              </a:srgbClr>
            </a:solidFill>
            <a:ln w="9525" cap="flat" cmpd="sng">
              <a:solidFill>
                <a:srgbClr val="DEDCD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4"/>
            <p:cNvSpPr txBox="1"/>
            <p:nvPr/>
          </p:nvSpPr>
          <p:spPr>
            <a:xfrm>
              <a:off x="1401762" y="870"/>
              <a:ext cx="4205287" cy="1217098"/>
            </a:xfrm>
            <a:prstGeom prst="rect">
              <a:avLst/>
            </a:prstGeom>
            <a:noFill/>
            <a:ln>
              <a:noFill/>
            </a:ln>
          </p:spPr>
          <p:txBody>
            <a:bodyPr spcFirstLastPara="1" wrap="square" lIns="85300" tIns="190500" rIns="85300" bIns="190500" anchor="ctr" anchorCtr="0">
              <a:noAutofit/>
            </a:bodyPr>
            <a:lstStyle/>
            <a:p>
              <a:pPr marL="0" marR="0" lvl="0" indent="0" algn="l" rtl="0">
                <a:lnSpc>
                  <a:spcPct val="90000"/>
                </a:lnSpc>
                <a:spcBef>
                  <a:spcPts val="0"/>
                </a:spcBef>
                <a:spcAft>
                  <a:spcPts val="0"/>
                </a:spcAft>
                <a:buNone/>
              </a:pPr>
              <a:r>
                <a:rPr lang="en-US" sz="1500" b="0" i="0" u="none" strike="noStrike" cap="none">
                  <a:solidFill>
                    <a:schemeClr val="dk1"/>
                  </a:solidFill>
                  <a:latin typeface="Gill Sans"/>
                  <a:ea typeface="Gill Sans"/>
                  <a:cs typeface="Gill Sans"/>
                  <a:sym typeface="Gill Sans"/>
                </a:rPr>
                <a:t>Functional Behavior Assessment (FBA) and Function Based Behavior Support in language that understandable and applicable to classroom teachers</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00"/>
          <p:cNvSpPr txBox="1">
            <a:spLocks noGrp="1"/>
          </p:cNvSpPr>
          <p:nvPr>
            <p:ph type="title"/>
          </p:nvPr>
        </p:nvSpPr>
        <p:spPr>
          <a:xfrm>
            <a:off x="2326611" y="471417"/>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let’s put this in context...</a:t>
            </a:r>
            <a:endParaRPr/>
          </a:p>
        </p:txBody>
      </p:sp>
      <p:sp>
        <p:nvSpPr>
          <p:cNvPr id="722" name="Google Shape;722;p100"/>
          <p:cNvSpPr txBox="1"/>
          <p:nvPr/>
        </p:nvSpPr>
        <p:spPr>
          <a:xfrm>
            <a:off x="8544650" y="6141975"/>
            <a:ext cx="3309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latin typeface="Gill Sans"/>
                <a:ea typeface="Gill Sans"/>
                <a:cs typeface="Gill Sans"/>
                <a:sym typeface="Gill Sans"/>
              </a:rPr>
              <a:t>adapted from:  Ennio Cipani, Ph.D. (2020)</a:t>
            </a:r>
            <a:endParaRPr>
              <a:latin typeface="Gill Sans"/>
              <a:ea typeface="Gill Sans"/>
              <a:cs typeface="Gill Sans"/>
              <a:sym typeface="Gill Sans"/>
            </a:endParaRPr>
          </a:p>
        </p:txBody>
      </p:sp>
      <p:graphicFrame>
        <p:nvGraphicFramePr>
          <p:cNvPr id="723" name="Google Shape;723;p100"/>
          <p:cNvGraphicFramePr/>
          <p:nvPr/>
        </p:nvGraphicFramePr>
        <p:xfrm>
          <a:off x="1802167" y="2217387"/>
          <a:ext cx="3000000" cy="3000000"/>
        </p:xfrm>
        <a:graphic>
          <a:graphicData uri="http://schemas.openxmlformats.org/drawingml/2006/table">
            <a:tbl>
              <a:tblPr firstRow="1" bandRow="1">
                <a:noFill/>
                <a:tableStyleId>{60BC9D3B-D32A-4D53-A659-E5EDBF05DADC}</a:tableStyleId>
              </a:tblPr>
              <a:tblGrid>
                <a:gridCol w="2695550">
                  <a:extLst>
                    <a:ext uri="{9D8B030D-6E8A-4147-A177-3AD203B41FA5}">
                      <a16:colId xmlns:a16="http://schemas.microsoft.com/office/drawing/2014/main" val="20000"/>
                    </a:ext>
                  </a:extLst>
                </a:gridCol>
                <a:gridCol w="2979025">
                  <a:extLst>
                    <a:ext uri="{9D8B030D-6E8A-4147-A177-3AD203B41FA5}">
                      <a16:colId xmlns:a16="http://schemas.microsoft.com/office/drawing/2014/main" val="20001"/>
                    </a:ext>
                  </a:extLst>
                </a:gridCol>
                <a:gridCol w="909425">
                  <a:extLst>
                    <a:ext uri="{9D8B030D-6E8A-4147-A177-3AD203B41FA5}">
                      <a16:colId xmlns:a16="http://schemas.microsoft.com/office/drawing/2014/main" val="20002"/>
                    </a:ext>
                  </a:extLst>
                </a:gridCol>
                <a:gridCol w="2194675">
                  <a:extLst>
                    <a:ext uri="{9D8B030D-6E8A-4147-A177-3AD203B41FA5}">
                      <a16:colId xmlns:a16="http://schemas.microsoft.com/office/drawing/2014/main" val="20003"/>
                    </a:ext>
                  </a:extLst>
                </a:gridCol>
              </a:tblGrid>
              <a:tr h="602300">
                <a:tc>
                  <a:txBody>
                    <a:bodyPr/>
                    <a:lstStyle/>
                    <a:p>
                      <a:pPr marL="0" marR="0" lvl="0" indent="0" algn="ctr" rtl="0">
                        <a:spcBef>
                          <a:spcPts val="0"/>
                        </a:spcBef>
                        <a:spcAft>
                          <a:spcPts val="0"/>
                        </a:spcAft>
                        <a:buNone/>
                      </a:pPr>
                      <a:r>
                        <a:rPr lang="en-US" sz="1800"/>
                        <a:t>Antecedent</a:t>
                      </a:r>
                      <a:endParaRPr sz="1800"/>
                    </a:p>
                    <a:p>
                      <a:pPr marL="0" marR="0" lvl="0" indent="0" algn="ctr" rtl="0">
                        <a:spcBef>
                          <a:spcPts val="0"/>
                        </a:spcBef>
                        <a:spcAft>
                          <a:spcPts val="0"/>
                        </a:spcAft>
                        <a:buNone/>
                      </a:pPr>
                      <a:r>
                        <a:rPr lang="en-US" sz="1800"/>
                        <a:t>(trigger)</a:t>
                      </a:r>
                      <a:endParaRPr sz="1800"/>
                    </a:p>
                  </a:txBody>
                  <a:tcPr marL="91450" marR="91450" marT="45725" marB="45725">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5493"/>
                    </a:solidFill>
                  </a:tcPr>
                </a:tc>
                <a:tc>
                  <a:txBody>
                    <a:bodyPr/>
                    <a:lstStyle/>
                    <a:p>
                      <a:pPr marL="0" marR="0" lvl="0" indent="0" algn="ctr" rtl="0">
                        <a:spcBef>
                          <a:spcPts val="0"/>
                        </a:spcBef>
                        <a:spcAft>
                          <a:spcPts val="0"/>
                        </a:spcAft>
                        <a:buNone/>
                      </a:pPr>
                      <a:r>
                        <a:rPr lang="en-US" sz="1800"/>
                        <a:t>Behavior</a:t>
                      </a:r>
                      <a:endParaRPr sz="1800"/>
                    </a:p>
                  </a:txBody>
                  <a:tcPr marL="91450" marR="91450" marT="45725" marB="45725">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7030A0"/>
                    </a:solidFill>
                  </a:tcPr>
                </a:tc>
                <a:tc gridSpan="2">
                  <a:txBody>
                    <a:bodyPr/>
                    <a:lstStyle/>
                    <a:p>
                      <a:pPr marL="0" lvl="0" indent="0" algn="ctr" rtl="0">
                        <a:spcBef>
                          <a:spcPts val="0"/>
                        </a:spcBef>
                        <a:spcAft>
                          <a:spcPts val="0"/>
                        </a:spcAft>
                        <a:buNone/>
                      </a:pPr>
                      <a:r>
                        <a:rPr lang="en-US" sz="1800" b="1">
                          <a:solidFill>
                            <a:schemeClr val="lt1"/>
                          </a:solidFill>
                          <a:latin typeface="Gill Sans MT"/>
                          <a:ea typeface="Gill Sans MT"/>
                          <a:cs typeface="Gill Sans MT"/>
                          <a:sym typeface="Gill Sans MT"/>
                        </a:rPr>
                        <a:t>Consequences</a:t>
                      </a:r>
                      <a:br>
                        <a:rPr lang="en-US" sz="1800" b="1">
                          <a:solidFill>
                            <a:schemeClr val="lt1"/>
                          </a:solidFill>
                          <a:latin typeface="Gill Sans MT"/>
                          <a:ea typeface="Gill Sans MT"/>
                          <a:cs typeface="Gill Sans MT"/>
                          <a:sym typeface="Gill Sans MT"/>
                        </a:rPr>
                      </a:br>
                      <a:r>
                        <a:rPr lang="en-US" sz="1800" b="1">
                          <a:solidFill>
                            <a:schemeClr val="lt1"/>
                          </a:solidFill>
                          <a:latin typeface="Gill Sans MT"/>
                          <a:ea typeface="Gill Sans MT"/>
                          <a:cs typeface="Gill Sans MT"/>
                          <a:sym typeface="Gill Sans MT"/>
                        </a:rPr>
                        <a:t>Did it work?</a:t>
                      </a:r>
                      <a:endParaRPr sz="1800" b="1">
                        <a:solidFill>
                          <a:schemeClr val="lt1"/>
                        </a:solidFill>
                        <a:latin typeface="Gill Sans MT"/>
                        <a:ea typeface="Gill Sans MT"/>
                        <a:cs typeface="Gill Sans MT"/>
                        <a:sym typeface="Gill Sans MT"/>
                      </a:endParaRPr>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00000"/>
                    </a:solidFill>
                  </a:tcPr>
                </a:tc>
                <a:tc hMerge="1">
                  <a:txBody>
                    <a:bodyPr/>
                    <a:lstStyle/>
                    <a:p>
                      <a:endParaRPr lang="en-US"/>
                    </a:p>
                  </a:txBody>
                  <a:tcPr/>
                </a:tc>
                <a:extLst>
                  <a:ext uri="{0D108BD9-81ED-4DB2-BD59-A6C34878D82A}">
                    <a16:rowId xmlns:a16="http://schemas.microsoft.com/office/drawing/2014/main" val="10000"/>
                  </a:ext>
                </a:extLst>
              </a:tr>
              <a:tr h="602300">
                <a:tc>
                  <a:txBody>
                    <a:bodyPr/>
                    <a:lstStyle/>
                    <a:p>
                      <a:pPr marL="0" marR="0" lvl="0" indent="0" algn="ctr" rtl="0">
                        <a:spcBef>
                          <a:spcPts val="0"/>
                        </a:spcBef>
                        <a:spcAft>
                          <a:spcPts val="0"/>
                        </a:spcAft>
                        <a:buNone/>
                      </a:pPr>
                      <a:r>
                        <a:rPr lang="en-US" sz="1800"/>
                        <a:t>Present seat work task (writing)</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11:50; complained</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no; task remained</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r h="602300">
                <a:tc>
                  <a:txBody>
                    <a:bodyPr/>
                    <a:lstStyle/>
                    <a:p>
                      <a:pPr marL="0" marR="0" lvl="0" indent="0" algn="ctr"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11:53; asked for an easier task</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no; task remained</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2"/>
                  </a:ext>
                </a:extLst>
              </a:tr>
              <a:tr h="602300">
                <a:tc>
                  <a:txBody>
                    <a:bodyPr/>
                    <a:lstStyle/>
                    <a:p>
                      <a:pPr marL="0" marR="0" lvl="0" indent="0" algn="ctr"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12:04; worked for 5 minutes </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no; task remained</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3"/>
                  </a:ext>
                </a:extLst>
              </a:tr>
              <a:tr h="602300">
                <a:tc>
                  <a:txBody>
                    <a:bodyPr/>
                    <a:lstStyle/>
                    <a:p>
                      <a:pPr marL="0" marR="0" lvl="0" indent="0" algn="ctr"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12:09; threw textbook down and ripped up papers</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yes; sent to principal (task removed)</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01"/>
          <p:cNvSpPr txBox="1">
            <a:spLocks noGrp="1"/>
          </p:cNvSpPr>
          <p:nvPr>
            <p:ph type="title"/>
          </p:nvPr>
        </p:nvSpPr>
        <p:spPr>
          <a:xfrm>
            <a:off x="2326611" y="471417"/>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let’s put this in context...</a:t>
            </a:r>
            <a:endParaRPr/>
          </a:p>
        </p:txBody>
      </p:sp>
      <p:sp>
        <p:nvSpPr>
          <p:cNvPr id="730" name="Google Shape;730;p101"/>
          <p:cNvSpPr txBox="1"/>
          <p:nvPr/>
        </p:nvSpPr>
        <p:spPr>
          <a:xfrm>
            <a:off x="8544650" y="6141975"/>
            <a:ext cx="3309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latin typeface="Gill Sans"/>
                <a:ea typeface="Gill Sans"/>
                <a:cs typeface="Gill Sans"/>
                <a:sym typeface="Gill Sans"/>
              </a:rPr>
              <a:t>adapted from Ennio Cipani, Ph.D. (2020)</a:t>
            </a:r>
            <a:endParaRPr>
              <a:latin typeface="Gill Sans"/>
              <a:ea typeface="Gill Sans"/>
              <a:cs typeface="Gill Sans"/>
              <a:sym typeface="Gill Sans"/>
            </a:endParaRPr>
          </a:p>
        </p:txBody>
      </p:sp>
      <p:graphicFrame>
        <p:nvGraphicFramePr>
          <p:cNvPr id="731" name="Google Shape;731;p101"/>
          <p:cNvGraphicFramePr/>
          <p:nvPr/>
        </p:nvGraphicFramePr>
        <p:xfrm>
          <a:off x="1802154" y="1994637"/>
          <a:ext cx="3000000" cy="3000000"/>
        </p:xfrm>
        <a:graphic>
          <a:graphicData uri="http://schemas.openxmlformats.org/drawingml/2006/table">
            <a:tbl>
              <a:tblPr firstRow="1" bandRow="1">
                <a:noFill/>
                <a:tableStyleId>{60BC9D3B-D32A-4D53-A659-E5EDBF05DADC}</a:tableStyleId>
              </a:tblPr>
              <a:tblGrid>
                <a:gridCol w="2695550">
                  <a:extLst>
                    <a:ext uri="{9D8B030D-6E8A-4147-A177-3AD203B41FA5}">
                      <a16:colId xmlns:a16="http://schemas.microsoft.com/office/drawing/2014/main" val="20000"/>
                    </a:ext>
                  </a:extLst>
                </a:gridCol>
                <a:gridCol w="3360925">
                  <a:extLst>
                    <a:ext uri="{9D8B030D-6E8A-4147-A177-3AD203B41FA5}">
                      <a16:colId xmlns:a16="http://schemas.microsoft.com/office/drawing/2014/main" val="20001"/>
                    </a:ext>
                  </a:extLst>
                </a:gridCol>
                <a:gridCol w="527525">
                  <a:extLst>
                    <a:ext uri="{9D8B030D-6E8A-4147-A177-3AD203B41FA5}">
                      <a16:colId xmlns:a16="http://schemas.microsoft.com/office/drawing/2014/main" val="20002"/>
                    </a:ext>
                  </a:extLst>
                </a:gridCol>
                <a:gridCol w="2194675">
                  <a:extLst>
                    <a:ext uri="{9D8B030D-6E8A-4147-A177-3AD203B41FA5}">
                      <a16:colId xmlns:a16="http://schemas.microsoft.com/office/drawing/2014/main" val="20003"/>
                    </a:ext>
                  </a:extLst>
                </a:gridCol>
              </a:tblGrid>
              <a:tr h="602300">
                <a:tc>
                  <a:txBody>
                    <a:bodyPr/>
                    <a:lstStyle/>
                    <a:p>
                      <a:pPr marL="0" marR="0" lvl="0" indent="0" algn="ctr" rtl="0">
                        <a:spcBef>
                          <a:spcPts val="0"/>
                        </a:spcBef>
                        <a:spcAft>
                          <a:spcPts val="0"/>
                        </a:spcAft>
                        <a:buNone/>
                      </a:pPr>
                      <a:r>
                        <a:rPr lang="en-US" sz="1800"/>
                        <a:t>Antecedent</a:t>
                      </a:r>
                      <a:endParaRPr sz="1800"/>
                    </a:p>
                    <a:p>
                      <a:pPr marL="0" marR="0" lvl="0" indent="0" algn="ctr" rtl="0">
                        <a:spcBef>
                          <a:spcPts val="0"/>
                        </a:spcBef>
                        <a:spcAft>
                          <a:spcPts val="0"/>
                        </a:spcAft>
                        <a:buNone/>
                      </a:pPr>
                      <a:r>
                        <a:rPr lang="en-US" sz="1800"/>
                        <a:t>(trigger)</a:t>
                      </a:r>
                      <a:endParaRPr sz="1800"/>
                    </a:p>
                  </a:txBody>
                  <a:tcPr marL="91450" marR="91450" marT="45725" marB="45725">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5493"/>
                    </a:solidFill>
                  </a:tcPr>
                </a:tc>
                <a:tc>
                  <a:txBody>
                    <a:bodyPr/>
                    <a:lstStyle/>
                    <a:p>
                      <a:pPr marL="0" marR="0" lvl="0" indent="0" algn="ctr" rtl="0">
                        <a:spcBef>
                          <a:spcPts val="0"/>
                        </a:spcBef>
                        <a:spcAft>
                          <a:spcPts val="0"/>
                        </a:spcAft>
                        <a:buNone/>
                      </a:pPr>
                      <a:r>
                        <a:rPr lang="en-US" sz="1800"/>
                        <a:t>Behavior</a:t>
                      </a:r>
                      <a:endParaRPr sz="1800"/>
                    </a:p>
                  </a:txBody>
                  <a:tcPr marL="91450" marR="91450" marT="45725" marB="45725">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7030A0"/>
                    </a:solidFill>
                  </a:tcPr>
                </a:tc>
                <a:tc gridSpan="2">
                  <a:txBody>
                    <a:bodyPr/>
                    <a:lstStyle/>
                    <a:p>
                      <a:pPr marL="0" lvl="0" indent="0" algn="ctr" rtl="0">
                        <a:spcBef>
                          <a:spcPts val="0"/>
                        </a:spcBef>
                        <a:spcAft>
                          <a:spcPts val="0"/>
                        </a:spcAft>
                        <a:buNone/>
                      </a:pPr>
                      <a:r>
                        <a:rPr lang="en-US" sz="1800" b="1">
                          <a:solidFill>
                            <a:schemeClr val="lt1"/>
                          </a:solidFill>
                          <a:latin typeface="Gill Sans MT"/>
                          <a:ea typeface="Gill Sans MT"/>
                          <a:cs typeface="Gill Sans MT"/>
                          <a:sym typeface="Gill Sans MT"/>
                        </a:rPr>
                        <a:t>Consequences</a:t>
                      </a:r>
                      <a:br>
                        <a:rPr lang="en-US" sz="1800" b="1">
                          <a:solidFill>
                            <a:schemeClr val="lt1"/>
                          </a:solidFill>
                          <a:latin typeface="Gill Sans MT"/>
                          <a:ea typeface="Gill Sans MT"/>
                          <a:cs typeface="Gill Sans MT"/>
                          <a:sym typeface="Gill Sans MT"/>
                        </a:rPr>
                      </a:br>
                      <a:r>
                        <a:rPr lang="en-US" sz="1800" b="1">
                          <a:solidFill>
                            <a:schemeClr val="lt1"/>
                          </a:solidFill>
                          <a:latin typeface="Gill Sans MT"/>
                          <a:ea typeface="Gill Sans MT"/>
                          <a:cs typeface="Gill Sans MT"/>
                          <a:sym typeface="Gill Sans MT"/>
                        </a:rPr>
                        <a:t>Did it work?</a:t>
                      </a:r>
                      <a:endParaRPr sz="1800" b="1">
                        <a:solidFill>
                          <a:schemeClr val="lt1"/>
                        </a:solidFill>
                        <a:latin typeface="Gill Sans MT"/>
                        <a:ea typeface="Gill Sans MT"/>
                        <a:cs typeface="Gill Sans MT"/>
                        <a:sym typeface="Gill Sans MT"/>
                      </a:endParaRPr>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00000"/>
                    </a:solidFill>
                  </a:tcPr>
                </a:tc>
                <a:tc hMerge="1">
                  <a:txBody>
                    <a:bodyPr/>
                    <a:lstStyle/>
                    <a:p>
                      <a:endParaRPr lang="en-US"/>
                    </a:p>
                  </a:txBody>
                  <a:tcPr/>
                </a:tc>
                <a:extLst>
                  <a:ext uri="{0D108BD9-81ED-4DB2-BD59-A6C34878D82A}">
                    <a16:rowId xmlns:a16="http://schemas.microsoft.com/office/drawing/2014/main" val="10000"/>
                  </a:ext>
                </a:extLst>
              </a:tr>
              <a:tr h="602300">
                <a:tc>
                  <a:txBody>
                    <a:bodyPr/>
                    <a:lstStyle/>
                    <a:p>
                      <a:pPr marL="0" marR="0" lvl="0" indent="0" algn="ctr" rtl="0">
                        <a:spcBef>
                          <a:spcPts val="0"/>
                        </a:spcBef>
                        <a:spcAft>
                          <a:spcPts val="0"/>
                        </a:spcAft>
                        <a:buNone/>
                      </a:pPr>
                      <a:r>
                        <a:rPr lang="en-US" sz="1800"/>
                        <a:t>independent work tasks</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11:50; made a comment under his breath about the assignment</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no; peers ignored</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r h="602300">
                <a:tc>
                  <a:txBody>
                    <a:bodyPr/>
                    <a:lstStyle/>
                    <a:p>
                      <a:pPr marL="0" marR="0" lvl="0" indent="0" algn="ctr"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11:53; tapped loudly with pencil on desk</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no; peers ignored</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2"/>
                  </a:ext>
                </a:extLst>
              </a:tr>
              <a:tr h="602300">
                <a:tc>
                  <a:txBody>
                    <a:bodyPr/>
                    <a:lstStyle/>
                    <a:p>
                      <a:pPr marL="0" marR="0" lvl="0" indent="0" algn="ctr"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800"/>
                        <a:t>11:55; works on task for 5 minutes</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no; peers ignored</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3"/>
                  </a:ext>
                </a:extLst>
              </a:tr>
              <a:tr h="602300">
                <a:tc>
                  <a:txBody>
                    <a:bodyPr/>
                    <a:lstStyle/>
                    <a:p>
                      <a:pPr marL="0" marR="0" lvl="0" indent="0" algn="ctr"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100"/>
                        <a:buFont typeface="Arial"/>
                        <a:buNone/>
                      </a:pPr>
                      <a:r>
                        <a:rPr lang="en-US" sz="1800"/>
                        <a:t>12:00; asks to work with a partner</a:t>
                      </a:r>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Clr>
                          <a:schemeClr val="dk1"/>
                        </a:buClr>
                        <a:buSzPts val="1100"/>
                        <a:buFont typeface="Arial"/>
                        <a:buNone/>
                      </a:pPr>
                      <a:r>
                        <a:rPr lang="en-US" sz="1800"/>
                        <a:t>no; teacher denies request</a:t>
                      </a:r>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4"/>
                  </a:ext>
                </a:extLst>
              </a:tr>
              <a:tr h="602300">
                <a:tc>
                  <a:txBody>
                    <a:bodyPr/>
                    <a:lstStyle/>
                    <a:p>
                      <a:pPr marL="0" marR="0" lvl="0" indent="0" algn="ctr"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800"/>
                        <a:t>12:03; made a fart noise</a:t>
                      </a:r>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yes; peers laugh</a:t>
                      </a:r>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02"/>
          <p:cNvSpPr txBox="1">
            <a:spLocks noGrp="1"/>
          </p:cNvSpPr>
          <p:nvPr>
            <p:ph type="body" idx="1"/>
          </p:nvPr>
        </p:nvSpPr>
        <p:spPr>
          <a:xfrm>
            <a:off x="1782868" y="2163625"/>
            <a:ext cx="7967400" cy="408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None/>
            </a:pPr>
            <a:r>
              <a:rPr lang="en-US" sz="3600"/>
              <a:t>Replacement Behaviors:</a:t>
            </a:r>
            <a:br>
              <a:rPr lang="en-US" sz="3600"/>
            </a:br>
            <a:endParaRPr sz="3600"/>
          </a:p>
          <a:p>
            <a:pPr marL="742950" lvl="0" indent="-708660" algn="l" rtl="0">
              <a:lnSpc>
                <a:spcPct val="100000"/>
              </a:lnSpc>
              <a:spcBef>
                <a:spcPts val="0"/>
              </a:spcBef>
              <a:spcAft>
                <a:spcPts val="0"/>
              </a:spcAft>
              <a:buSzPct val="100000"/>
              <a:buAutoNum type="arabicPeriod"/>
            </a:pPr>
            <a:r>
              <a:rPr lang="en-US" sz="3600"/>
              <a:t>Provides the student with a skill to meet their own needs </a:t>
            </a:r>
            <a:endParaRPr/>
          </a:p>
          <a:p>
            <a:pPr marL="742950" lvl="0" indent="-708660" algn="l" rtl="0">
              <a:lnSpc>
                <a:spcPct val="100000"/>
              </a:lnSpc>
              <a:spcBef>
                <a:spcPts val="1000"/>
              </a:spcBef>
              <a:spcAft>
                <a:spcPts val="0"/>
              </a:spcAft>
              <a:buSzPct val="100000"/>
              <a:buAutoNum type="arabicPeriod"/>
            </a:pPr>
            <a:r>
              <a:rPr lang="en-US" sz="3600" b="1"/>
              <a:t>Require less effort</a:t>
            </a:r>
            <a:r>
              <a:rPr lang="en-US" sz="3600"/>
              <a:t> to obtain the same reinforcers that maintain the concerning behavior</a:t>
            </a:r>
            <a:endParaRPr/>
          </a:p>
          <a:p>
            <a:pPr marL="742950" lvl="0" indent="-708660" algn="l" rtl="0">
              <a:lnSpc>
                <a:spcPct val="100000"/>
              </a:lnSpc>
              <a:spcBef>
                <a:spcPts val="1000"/>
              </a:spcBef>
              <a:spcAft>
                <a:spcPts val="0"/>
              </a:spcAft>
              <a:buSzPct val="100000"/>
              <a:buAutoNum type="arabicPeriod"/>
            </a:pPr>
            <a:r>
              <a:rPr lang="en-US" sz="3600"/>
              <a:t>Are socially acceptable</a:t>
            </a:r>
            <a:endParaRPr/>
          </a:p>
          <a:p>
            <a:pPr marL="0" lvl="0" indent="0" algn="l" rtl="0">
              <a:lnSpc>
                <a:spcPct val="100000"/>
              </a:lnSpc>
              <a:spcBef>
                <a:spcPts val="1000"/>
              </a:spcBef>
              <a:spcAft>
                <a:spcPts val="0"/>
              </a:spcAft>
              <a:buSzPct val="100000"/>
              <a:buNone/>
            </a:pPr>
            <a:endParaRPr sz="3600"/>
          </a:p>
        </p:txBody>
      </p:sp>
      <p:sp>
        <p:nvSpPr>
          <p:cNvPr id="737" name="Google Shape;737;p102"/>
          <p:cNvSpPr txBox="1"/>
          <p:nvPr/>
        </p:nvSpPr>
        <p:spPr>
          <a:xfrm>
            <a:off x="3814576" y="285475"/>
            <a:ext cx="7446600" cy="1179000"/>
          </a:xfrm>
          <a:prstGeom prst="rect">
            <a:avLst/>
          </a:prstGeom>
          <a:noFill/>
          <a:ln>
            <a:noFill/>
          </a:ln>
        </p:spPr>
        <p:txBody>
          <a:bodyPr spcFirstLastPara="1" wrap="square" lIns="120000" tIns="62400" rIns="120000" bIns="62400" anchor="t" anchorCtr="0">
            <a:spAutoFit/>
          </a:bodyPr>
          <a:lstStyle/>
          <a:p>
            <a:pPr marL="0" marR="0" lvl="0" indent="0" algn="l" rtl="0">
              <a:lnSpc>
                <a:spcPct val="95000"/>
              </a:lnSpc>
              <a:spcBef>
                <a:spcPts val="0"/>
              </a:spcBef>
              <a:spcAft>
                <a:spcPts val="0"/>
              </a:spcAft>
              <a:buClr>
                <a:srgbClr val="FFF9DE"/>
              </a:buClr>
              <a:buSzPts val="2700"/>
              <a:buFont typeface="Times New Roman"/>
              <a:buNone/>
            </a:pPr>
            <a:r>
              <a:rPr lang="en-US" sz="2400">
                <a:solidFill>
                  <a:schemeClr val="dk1"/>
                </a:solidFill>
                <a:latin typeface="Twentieth Century"/>
                <a:ea typeface="Twentieth Century"/>
                <a:cs typeface="Twentieth Century"/>
                <a:sym typeface="Twentieth Century"/>
              </a:rPr>
              <a:t>by selecting a replacement behavior that requires less effort to obtain </a:t>
            </a:r>
            <a:r>
              <a:rPr lang="en-US" sz="2400" u="sng">
                <a:solidFill>
                  <a:schemeClr val="dk1"/>
                </a:solidFill>
                <a:latin typeface="Twentieth Century"/>
                <a:ea typeface="Twentieth Century"/>
                <a:cs typeface="Twentieth Century"/>
                <a:sym typeface="Twentieth Century"/>
              </a:rPr>
              <a:t>the same reinforcers</a:t>
            </a:r>
            <a:r>
              <a:rPr lang="en-US" sz="2400">
                <a:solidFill>
                  <a:schemeClr val="dk1"/>
                </a:solidFill>
                <a:latin typeface="Twentieth Century"/>
                <a:ea typeface="Twentieth Century"/>
                <a:cs typeface="Twentieth Century"/>
                <a:sym typeface="Twentieth Century"/>
              </a:rPr>
              <a:t> that maintain the problem behavior,</a:t>
            </a:r>
            <a:endParaRPr sz="2400">
              <a:solidFill>
                <a:schemeClr val="dk1"/>
              </a:solidFill>
              <a:latin typeface="Twentieth Century"/>
              <a:ea typeface="Twentieth Century"/>
              <a:cs typeface="Twentieth Century"/>
              <a:sym typeface="Twentieth Century"/>
            </a:endParaRPr>
          </a:p>
        </p:txBody>
      </p:sp>
      <p:sp>
        <p:nvSpPr>
          <p:cNvPr id="738" name="Google Shape;738;p102"/>
          <p:cNvSpPr/>
          <p:nvPr/>
        </p:nvSpPr>
        <p:spPr>
          <a:xfrm>
            <a:off x="385075" y="464712"/>
            <a:ext cx="3284031" cy="728966"/>
          </a:xfrm>
          <a:prstGeom prst="rect">
            <a:avLst/>
          </a:prstGeom>
        </p:spPr>
        <p:txBody>
          <a:bodyPr>
            <a:prstTxWarp prst="textPlain">
              <a:avLst/>
            </a:prstTxWarp>
          </a:bodyPr>
          <a:lstStyle/>
          <a:p>
            <a:pPr lvl="0" algn="ctr"/>
            <a:r>
              <a:rPr b="1" i="0">
                <a:ln w="12700" cap="flat" cmpd="sng">
                  <a:solidFill>
                    <a:srgbClr val="6A6363"/>
                  </a:solidFill>
                  <a:prstDash val="solid"/>
                  <a:round/>
                  <a:headEnd type="none" w="sm" len="sm"/>
                  <a:tailEnd type="none" w="sm" len="sm"/>
                </a:ln>
                <a:solidFill>
                  <a:srgbClr val="4A452A"/>
                </a:solidFill>
                <a:latin typeface="Twentieth Century"/>
              </a:rPr>
              <a:t>Make it INEFFICIENT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03"/>
          <p:cNvSpPr txBox="1">
            <a:spLocks noGrp="1"/>
          </p:cNvSpPr>
          <p:nvPr>
            <p:ph type="title" idx="4294967295"/>
          </p:nvPr>
        </p:nvSpPr>
        <p:spPr>
          <a:xfrm>
            <a:off x="395110" y="381000"/>
            <a:ext cx="11468145" cy="10668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3600"/>
              <a:buFont typeface="Gill Sans"/>
              <a:buNone/>
            </a:pPr>
            <a:r>
              <a:rPr lang="en-US" sz="3600"/>
              <a:t>WHICH OF THE FOLLOWING ARE APPROPRIATE REPLACEMENT BEHAVIORS?</a:t>
            </a:r>
            <a:endParaRPr/>
          </a:p>
        </p:txBody>
      </p:sp>
      <p:sp>
        <p:nvSpPr>
          <p:cNvPr id="744" name="Google Shape;744;p103"/>
          <p:cNvSpPr txBox="1">
            <a:spLocks noGrp="1"/>
          </p:cNvSpPr>
          <p:nvPr>
            <p:ph type="body" idx="4294967295"/>
          </p:nvPr>
        </p:nvSpPr>
        <p:spPr>
          <a:xfrm>
            <a:off x="2505091" y="1807600"/>
            <a:ext cx="7956600" cy="4800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en-US" sz="2800"/>
              <a:t>Jason is nine and </a:t>
            </a:r>
            <a:r>
              <a:rPr lang="en-US" sz="2800" u="sng">
                <a:solidFill>
                  <a:srgbClr val="FF3300"/>
                </a:solidFill>
              </a:rPr>
              <a:t>cries</a:t>
            </a:r>
            <a:r>
              <a:rPr lang="en-US" sz="2800"/>
              <a:t> when asked to write in his journal.  The crying is maintained by </a:t>
            </a:r>
            <a:r>
              <a:rPr lang="en-US" sz="2800" u="sng">
                <a:solidFill>
                  <a:srgbClr val="0000FF"/>
                </a:solidFill>
              </a:rPr>
              <a:t>avoiding or escaping difficult tasks</a:t>
            </a:r>
            <a:r>
              <a:rPr lang="en-US" sz="2800"/>
              <a:t>.</a:t>
            </a:r>
            <a:endParaRPr/>
          </a:p>
          <a:p>
            <a:pPr marL="228600" lvl="0" indent="-50800" algn="l" rtl="0">
              <a:lnSpc>
                <a:spcPct val="100000"/>
              </a:lnSpc>
              <a:spcBef>
                <a:spcPts val="1000"/>
              </a:spcBef>
              <a:spcAft>
                <a:spcPts val="0"/>
              </a:spcAft>
              <a:buSzPts val="2800"/>
              <a:buNone/>
            </a:pPr>
            <a:endParaRPr sz="2800"/>
          </a:p>
          <a:p>
            <a:pPr marL="0" lvl="0" indent="0" algn="l" rtl="0">
              <a:lnSpc>
                <a:spcPct val="100000"/>
              </a:lnSpc>
              <a:spcBef>
                <a:spcPts val="1000"/>
              </a:spcBef>
              <a:spcAft>
                <a:spcPts val="0"/>
              </a:spcAft>
              <a:buNone/>
            </a:pPr>
            <a:r>
              <a:rPr lang="en-US" sz="2800"/>
              <a:t>Possible Replacement Behaviors:</a:t>
            </a:r>
            <a:endParaRPr/>
          </a:p>
          <a:p>
            <a:pPr marL="457200" lvl="1" indent="-228600" algn="l" rtl="0">
              <a:lnSpc>
                <a:spcPct val="100000"/>
              </a:lnSpc>
              <a:spcBef>
                <a:spcPts val="1000"/>
              </a:spcBef>
              <a:spcAft>
                <a:spcPts val="0"/>
              </a:spcAft>
              <a:buSzPts val="2400"/>
              <a:buFont typeface="Arial"/>
              <a:buAutoNum type="alphaLcPeriod"/>
            </a:pPr>
            <a:r>
              <a:rPr lang="en-US" sz="2400"/>
              <a:t>Finish the writing task to earn a break</a:t>
            </a:r>
            <a:endParaRPr sz="2400"/>
          </a:p>
          <a:p>
            <a:pPr marL="457200" lvl="1" indent="-228600" algn="l" rtl="0">
              <a:lnSpc>
                <a:spcPct val="100000"/>
              </a:lnSpc>
              <a:spcBef>
                <a:spcPts val="1000"/>
              </a:spcBef>
              <a:spcAft>
                <a:spcPts val="0"/>
              </a:spcAft>
              <a:buSzPts val="2400"/>
              <a:buFont typeface="Arial"/>
              <a:buAutoNum type="alphaLcPeriod"/>
            </a:pPr>
            <a:r>
              <a:rPr lang="en-US" sz="2400"/>
              <a:t>Ask for an easier task/ worksheet</a:t>
            </a:r>
            <a:endParaRPr/>
          </a:p>
          <a:p>
            <a:pPr marL="457200" lvl="1" indent="-228600" algn="l" rtl="0">
              <a:lnSpc>
                <a:spcPct val="100000"/>
              </a:lnSpc>
              <a:spcBef>
                <a:spcPts val="1000"/>
              </a:spcBef>
              <a:spcAft>
                <a:spcPts val="0"/>
              </a:spcAft>
              <a:buSzPts val="2400"/>
              <a:buFont typeface="Arial"/>
              <a:buAutoNum type="alphaLcPeriod"/>
            </a:pPr>
            <a:r>
              <a:rPr lang="en-US" sz="2400"/>
              <a:t>Ask to play with his iPad</a:t>
            </a:r>
            <a:endParaRPr/>
          </a:p>
          <a:p>
            <a:pPr marL="457200" lvl="1" indent="-228600" algn="l" rtl="0">
              <a:lnSpc>
                <a:spcPct val="100000"/>
              </a:lnSpc>
              <a:spcBef>
                <a:spcPts val="1000"/>
              </a:spcBef>
              <a:spcAft>
                <a:spcPts val="0"/>
              </a:spcAft>
              <a:buSzPts val="2400"/>
              <a:buFont typeface="Arial"/>
              <a:buAutoNum type="alphaLcPeriod"/>
            </a:pPr>
            <a:r>
              <a:rPr lang="en-US" sz="2400"/>
              <a:t>Appropriately request adult attention</a:t>
            </a:r>
            <a:endParaRPr/>
          </a:p>
          <a:p>
            <a:pPr marL="0" lvl="0" indent="0" algn="l" rtl="0">
              <a:lnSpc>
                <a:spcPct val="100000"/>
              </a:lnSpc>
              <a:spcBef>
                <a:spcPts val="1000"/>
              </a:spcBef>
              <a:spcAft>
                <a:spcPts val="0"/>
              </a:spcAft>
              <a:buNone/>
            </a:pPr>
            <a:endParaRPr/>
          </a:p>
        </p:txBody>
      </p:sp>
      <p:sp>
        <p:nvSpPr>
          <p:cNvPr id="745" name="Google Shape;745;p103"/>
          <p:cNvSpPr/>
          <p:nvPr/>
        </p:nvSpPr>
        <p:spPr>
          <a:xfrm>
            <a:off x="1133516" y="3231517"/>
            <a:ext cx="1295400" cy="2133600"/>
          </a:xfrm>
          <a:prstGeom prst="wedgeRoundRectCallout">
            <a:avLst>
              <a:gd name="adj1" fmla="val 44091"/>
              <a:gd name="adj2" fmla="val 59374"/>
              <a:gd name="adj3" fmla="val 16667"/>
            </a:avLst>
          </a:prstGeom>
          <a:solidFill>
            <a:srgbClr val="D8DCDE"/>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1. Does it provide escape from difficult task (e.g., </a:t>
            </a:r>
            <a:r>
              <a:rPr lang="en-US" b="1"/>
              <a:t>service the same function)</a:t>
            </a:r>
            <a:r>
              <a:rPr lang="en-US" sz="1400" b="0" i="0" u="none" strike="noStrike" cap="none">
                <a:solidFill>
                  <a:srgbClr val="000000"/>
                </a:solidFill>
                <a:latin typeface="Arial"/>
                <a:ea typeface="Arial"/>
                <a:cs typeface="Arial"/>
                <a:sym typeface="Arial"/>
              </a:rPr>
              <a:t>?</a:t>
            </a:r>
            <a:endParaRPr/>
          </a:p>
        </p:txBody>
      </p:sp>
      <p:sp>
        <p:nvSpPr>
          <p:cNvPr id="746" name="Google Shape;746;p103"/>
          <p:cNvSpPr/>
          <p:nvPr/>
        </p:nvSpPr>
        <p:spPr>
          <a:xfrm>
            <a:off x="8463462" y="3231525"/>
            <a:ext cx="1295400" cy="1600200"/>
          </a:xfrm>
          <a:prstGeom prst="wedgeRoundRectCallout">
            <a:avLst>
              <a:gd name="adj1" fmla="val -50458"/>
              <a:gd name="adj2" fmla="val 57507"/>
              <a:gd name="adj3" fmla="val 16667"/>
            </a:avLst>
          </a:prstGeom>
          <a:solidFill>
            <a:srgbClr val="D8DCDE"/>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 Is behavior </a:t>
            </a:r>
            <a:r>
              <a:rPr lang="en-US" sz="1400" b="1" i="0" u="sng" strike="noStrike" cap="none">
                <a:solidFill>
                  <a:srgbClr val="000000"/>
                </a:solidFill>
                <a:latin typeface="Arial"/>
                <a:ea typeface="Arial"/>
                <a:cs typeface="Arial"/>
                <a:sym typeface="Arial"/>
              </a:rPr>
              <a:t>easier</a:t>
            </a:r>
            <a:r>
              <a:rPr lang="en-US" sz="1400" b="1" i="0" u="none" strike="noStrike" cap="none">
                <a:solidFill>
                  <a:srgbClr val="000000"/>
                </a:solidFill>
                <a:latin typeface="Arial"/>
                <a:ea typeface="Arial"/>
                <a:cs typeface="Arial"/>
                <a:sym typeface="Arial"/>
              </a:rPr>
              <a:t> to do than problem behavior?</a:t>
            </a:r>
            <a:endParaRPr/>
          </a:p>
        </p:txBody>
      </p:sp>
      <p:sp>
        <p:nvSpPr>
          <p:cNvPr id="747" name="Google Shape;747;p103"/>
          <p:cNvSpPr/>
          <p:nvPr/>
        </p:nvSpPr>
        <p:spPr>
          <a:xfrm>
            <a:off x="8298712" y="5436781"/>
            <a:ext cx="1524000" cy="914400"/>
          </a:xfrm>
          <a:prstGeom prst="wedgeRoundRectCallout">
            <a:avLst>
              <a:gd name="adj1" fmla="val -63605"/>
              <a:gd name="adj2" fmla="val -31961"/>
              <a:gd name="adj3" fmla="val 16667"/>
            </a:avLst>
          </a:prstGeom>
          <a:solidFill>
            <a:srgbClr val="D8DCDE"/>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3. Is Behavior socially </a:t>
            </a:r>
            <a:r>
              <a:rPr lang="en-US" sz="1400" b="1" i="0" u="sng" strike="noStrike" cap="none">
                <a:solidFill>
                  <a:srgbClr val="000000"/>
                </a:solidFill>
                <a:latin typeface="Arial"/>
                <a:ea typeface="Arial"/>
                <a:cs typeface="Arial"/>
                <a:sym typeface="Arial"/>
              </a:rPr>
              <a:t>acceptable</a:t>
            </a:r>
            <a:r>
              <a:rPr lang="en-US" sz="1400" b="1" i="0" u="none" strike="noStrike" cap="none">
                <a:solidFill>
                  <a:srgbClr val="000000"/>
                </a:solidFill>
                <a:latin typeface="Arial"/>
                <a:ea typeface="Arial"/>
                <a:cs typeface="Arial"/>
                <a:sym typeface="Arial"/>
              </a:rPr>
              <a:t>?</a:t>
            </a:r>
            <a:endParaRPr/>
          </a:p>
        </p:txBody>
      </p:sp>
      <p:sp>
        <p:nvSpPr>
          <p:cNvPr id="748" name="Google Shape;748;p103"/>
          <p:cNvSpPr txBox="1"/>
          <p:nvPr/>
        </p:nvSpPr>
        <p:spPr>
          <a:xfrm>
            <a:off x="439233" y="6238857"/>
            <a:ext cx="20658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orbel"/>
              <a:buNone/>
            </a:pPr>
            <a:r>
              <a:rPr lang="en-US" sz="1800" b="0" i="0" u="none" strike="noStrike" cap="none">
                <a:solidFill>
                  <a:srgbClr val="000000"/>
                </a:solidFill>
                <a:latin typeface="Corbel"/>
                <a:ea typeface="Corbel"/>
                <a:cs typeface="Corbel"/>
                <a:sym typeface="Corbel"/>
              </a:rPr>
              <a:t>Basic FBA to BIP</a:t>
            </a:r>
            <a:endParaRPr/>
          </a:p>
        </p:txBody>
      </p:sp>
      <p:cxnSp>
        <p:nvCxnSpPr>
          <p:cNvPr id="749" name="Google Shape;749;p103"/>
          <p:cNvCxnSpPr/>
          <p:nvPr/>
        </p:nvCxnSpPr>
        <p:spPr>
          <a:xfrm>
            <a:off x="3615075" y="5768125"/>
            <a:ext cx="3957600" cy="23700"/>
          </a:xfrm>
          <a:prstGeom prst="straightConnector1">
            <a:avLst/>
          </a:prstGeom>
          <a:noFill/>
          <a:ln w="28575" cap="flat" cmpd="sng">
            <a:solidFill>
              <a:srgbClr val="C00000"/>
            </a:solidFill>
            <a:prstDash val="solid"/>
            <a:round/>
            <a:headEnd type="none" w="med" len="med"/>
            <a:tailEnd type="none" w="med" len="med"/>
          </a:ln>
        </p:spPr>
      </p:cxnSp>
      <p:cxnSp>
        <p:nvCxnSpPr>
          <p:cNvPr id="750" name="Google Shape;750;p103"/>
          <p:cNvCxnSpPr/>
          <p:nvPr/>
        </p:nvCxnSpPr>
        <p:spPr>
          <a:xfrm>
            <a:off x="3467375" y="4398975"/>
            <a:ext cx="3957600" cy="23700"/>
          </a:xfrm>
          <a:prstGeom prst="straightConnector1">
            <a:avLst/>
          </a:prstGeom>
          <a:noFill/>
          <a:ln w="28575" cap="flat" cmpd="sng">
            <a:solidFill>
              <a:srgbClr val="C00000"/>
            </a:solidFill>
            <a:prstDash val="solid"/>
            <a:round/>
            <a:headEnd type="none" w="med" len="med"/>
            <a:tailEnd type="none" w="med" len="med"/>
          </a:ln>
        </p:spPr>
      </p:cxnSp>
      <p:cxnSp>
        <p:nvCxnSpPr>
          <p:cNvPr id="751" name="Google Shape;751;p103"/>
          <p:cNvCxnSpPr/>
          <p:nvPr/>
        </p:nvCxnSpPr>
        <p:spPr>
          <a:xfrm>
            <a:off x="3336225" y="5248375"/>
            <a:ext cx="3362400" cy="8700"/>
          </a:xfrm>
          <a:prstGeom prst="straightConnector1">
            <a:avLst/>
          </a:prstGeom>
          <a:noFill/>
          <a:ln w="28575" cap="flat" cmpd="sng">
            <a:solidFill>
              <a:srgbClr val="C0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9"/>
                                        </p:tgtEl>
                                        <p:attrNameLst>
                                          <p:attrName>style.visibility</p:attrName>
                                        </p:attrNameLst>
                                      </p:cBhvr>
                                      <p:to>
                                        <p:strVal val="visible"/>
                                      </p:to>
                                    </p:set>
                                    <p:animEffect transition="in" filter="fade">
                                      <p:cBhvr>
                                        <p:cTn id="7" dur="1000"/>
                                        <p:tgtEl>
                                          <p:spTgt spid="7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0"/>
                                        </p:tgtEl>
                                        <p:attrNameLst>
                                          <p:attrName>style.visibility</p:attrName>
                                        </p:attrNameLst>
                                      </p:cBhvr>
                                      <p:to>
                                        <p:strVal val="visible"/>
                                      </p:to>
                                    </p:set>
                                    <p:animEffect transition="in" filter="fade">
                                      <p:cBhvr>
                                        <p:cTn id="12" dur="1000"/>
                                        <p:tgtEl>
                                          <p:spTgt spid="7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1"/>
                                        </p:tgtEl>
                                        <p:attrNameLst>
                                          <p:attrName>style.visibility</p:attrName>
                                        </p:attrNameLst>
                                      </p:cBhvr>
                                      <p:to>
                                        <p:strVal val="visible"/>
                                      </p:to>
                                    </p:set>
                                    <p:animEffect transition="in" filter="fade">
                                      <p:cBhvr>
                                        <p:cTn id="17" dur="1000"/>
                                        <p:tgtEl>
                                          <p:spTgt spid="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04"/>
          <p:cNvSpPr txBox="1">
            <a:spLocks noGrp="1"/>
          </p:cNvSpPr>
          <p:nvPr>
            <p:ph type="title" idx="4294967295"/>
          </p:nvPr>
        </p:nvSpPr>
        <p:spPr>
          <a:xfrm>
            <a:off x="395110" y="381000"/>
            <a:ext cx="11468100" cy="10668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3600"/>
              <a:buFont typeface="Gill Sans"/>
              <a:buNone/>
            </a:pPr>
            <a:r>
              <a:rPr lang="en-US" sz="3600"/>
              <a:t>WHICH OF THE FOLLOWING ARE APPROPRIATE REPLACEMENT BEHAVIORS?</a:t>
            </a:r>
            <a:endParaRPr/>
          </a:p>
        </p:txBody>
      </p:sp>
      <p:sp>
        <p:nvSpPr>
          <p:cNvPr id="757" name="Google Shape;757;p104"/>
          <p:cNvSpPr txBox="1">
            <a:spLocks noGrp="1"/>
          </p:cNvSpPr>
          <p:nvPr>
            <p:ph type="body" idx="4294967295"/>
          </p:nvPr>
        </p:nvSpPr>
        <p:spPr>
          <a:xfrm>
            <a:off x="2767566" y="1847100"/>
            <a:ext cx="7956600" cy="4800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800"/>
              <a:buNone/>
            </a:pPr>
            <a:r>
              <a:rPr lang="en-US" sz="2800"/>
              <a:t>Blake is in 9th grade and </a:t>
            </a:r>
            <a:r>
              <a:rPr lang="en-US" sz="2800" u="sng">
                <a:solidFill>
                  <a:srgbClr val="FF3300"/>
                </a:solidFill>
              </a:rPr>
              <a:t>makes comments and jokes</a:t>
            </a:r>
            <a:r>
              <a:rPr lang="en-US" sz="2800"/>
              <a:t> during work time when the teacher is attending to other students.  The remarks are by maintained by </a:t>
            </a:r>
            <a:r>
              <a:rPr lang="en-US" sz="2800" u="sng">
                <a:solidFill>
                  <a:srgbClr val="0000FF"/>
                </a:solidFill>
              </a:rPr>
              <a:t>peer (and adult) attention</a:t>
            </a:r>
            <a:r>
              <a:rPr lang="en-US" sz="2800"/>
              <a:t>.</a:t>
            </a:r>
            <a:endParaRPr/>
          </a:p>
          <a:p>
            <a:pPr marL="228600" lvl="0" indent="-50800" algn="l" rtl="0">
              <a:lnSpc>
                <a:spcPct val="100000"/>
              </a:lnSpc>
              <a:spcBef>
                <a:spcPts val="1000"/>
              </a:spcBef>
              <a:spcAft>
                <a:spcPts val="0"/>
              </a:spcAft>
              <a:buSzPts val="2800"/>
              <a:buNone/>
            </a:pPr>
            <a:endParaRPr sz="2800"/>
          </a:p>
          <a:p>
            <a:pPr marL="0" lvl="0" indent="0" algn="l" rtl="0">
              <a:lnSpc>
                <a:spcPct val="100000"/>
              </a:lnSpc>
              <a:spcBef>
                <a:spcPts val="1000"/>
              </a:spcBef>
              <a:spcAft>
                <a:spcPts val="0"/>
              </a:spcAft>
              <a:buNone/>
            </a:pPr>
            <a:r>
              <a:rPr lang="en-US" sz="2800"/>
              <a:t>Possible Replacement Behaviors:</a:t>
            </a:r>
            <a:endParaRPr/>
          </a:p>
          <a:p>
            <a:pPr marL="457200" lvl="1" indent="-228600" algn="l" rtl="0">
              <a:lnSpc>
                <a:spcPct val="100000"/>
              </a:lnSpc>
              <a:spcBef>
                <a:spcPts val="1000"/>
              </a:spcBef>
              <a:spcAft>
                <a:spcPts val="0"/>
              </a:spcAft>
              <a:buSzPts val="2400"/>
              <a:buFont typeface="Arial"/>
              <a:buAutoNum type="alphaLcPeriod"/>
            </a:pPr>
            <a:r>
              <a:rPr lang="en-US" sz="2400"/>
              <a:t>20 min on task behavior for free time</a:t>
            </a:r>
            <a:endParaRPr sz="2400"/>
          </a:p>
          <a:p>
            <a:pPr marL="457200" lvl="1" indent="-228600" algn="l" rtl="0">
              <a:lnSpc>
                <a:spcPct val="100000"/>
              </a:lnSpc>
              <a:spcBef>
                <a:spcPts val="1000"/>
              </a:spcBef>
              <a:spcAft>
                <a:spcPts val="0"/>
              </a:spcAft>
              <a:buSzPts val="2400"/>
              <a:buFont typeface="Arial"/>
              <a:buAutoNum type="alphaLcPeriod"/>
            </a:pPr>
            <a:r>
              <a:rPr lang="en-US" sz="2400"/>
              <a:t>Ask to take a cell phone break</a:t>
            </a:r>
            <a:endParaRPr/>
          </a:p>
          <a:p>
            <a:pPr marL="457200" lvl="1" indent="-228600" algn="l" rtl="0">
              <a:lnSpc>
                <a:spcPct val="100000"/>
              </a:lnSpc>
              <a:spcBef>
                <a:spcPts val="1000"/>
              </a:spcBef>
              <a:spcAft>
                <a:spcPts val="0"/>
              </a:spcAft>
              <a:buSzPts val="2400"/>
              <a:buFont typeface="Arial"/>
              <a:buAutoNum type="alphaLcPeriod"/>
            </a:pPr>
            <a:r>
              <a:rPr lang="en-US" sz="2400"/>
              <a:t>Ask to work with a partner</a:t>
            </a:r>
            <a:endParaRPr/>
          </a:p>
          <a:p>
            <a:pPr marL="457200" lvl="1" indent="-228600" algn="l" rtl="0">
              <a:lnSpc>
                <a:spcPct val="100000"/>
              </a:lnSpc>
              <a:spcBef>
                <a:spcPts val="1000"/>
              </a:spcBef>
              <a:spcAft>
                <a:spcPts val="0"/>
              </a:spcAft>
              <a:buSzPts val="2400"/>
              <a:buFont typeface="Arial"/>
              <a:buAutoNum type="alphaLcPeriod"/>
            </a:pPr>
            <a:r>
              <a:rPr lang="en-US" sz="2400"/>
              <a:t>Appropriately request adult attention</a:t>
            </a:r>
            <a:endParaRPr/>
          </a:p>
          <a:p>
            <a:pPr marL="0" lvl="0" indent="0" algn="l" rtl="0">
              <a:lnSpc>
                <a:spcPct val="100000"/>
              </a:lnSpc>
              <a:spcBef>
                <a:spcPts val="1000"/>
              </a:spcBef>
              <a:spcAft>
                <a:spcPts val="0"/>
              </a:spcAft>
              <a:buNone/>
            </a:pPr>
            <a:endParaRPr/>
          </a:p>
        </p:txBody>
      </p:sp>
      <p:sp>
        <p:nvSpPr>
          <p:cNvPr id="758" name="Google Shape;758;p104"/>
          <p:cNvSpPr/>
          <p:nvPr/>
        </p:nvSpPr>
        <p:spPr>
          <a:xfrm>
            <a:off x="1133525" y="3231523"/>
            <a:ext cx="1295400" cy="1473300"/>
          </a:xfrm>
          <a:prstGeom prst="wedgeRoundRectCallout">
            <a:avLst>
              <a:gd name="adj1" fmla="val 44091"/>
              <a:gd name="adj2" fmla="val 59374"/>
              <a:gd name="adj3" fmla="val 16667"/>
            </a:avLst>
          </a:prstGeom>
          <a:solidFill>
            <a:srgbClr val="D8DCDE"/>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1. Does it provide </a:t>
            </a:r>
            <a:r>
              <a:rPr lang="en-US" b="1"/>
              <a:t>attention </a:t>
            </a:r>
            <a:r>
              <a:rPr lang="en-US" sz="1400" b="1" i="0" u="none" strike="noStrike" cap="none">
                <a:solidFill>
                  <a:srgbClr val="000000"/>
                </a:solidFill>
                <a:latin typeface="Arial"/>
                <a:ea typeface="Arial"/>
                <a:cs typeface="Arial"/>
                <a:sym typeface="Arial"/>
              </a:rPr>
              <a:t>from </a:t>
            </a:r>
            <a:r>
              <a:rPr lang="en-US" b="1"/>
              <a:t>peers?</a:t>
            </a:r>
            <a:endParaRPr/>
          </a:p>
        </p:txBody>
      </p:sp>
      <p:sp>
        <p:nvSpPr>
          <p:cNvPr id="759" name="Google Shape;759;p104"/>
          <p:cNvSpPr/>
          <p:nvPr/>
        </p:nvSpPr>
        <p:spPr>
          <a:xfrm>
            <a:off x="8463462" y="3231525"/>
            <a:ext cx="1295400" cy="1600200"/>
          </a:xfrm>
          <a:prstGeom prst="wedgeRoundRectCallout">
            <a:avLst>
              <a:gd name="adj1" fmla="val -50458"/>
              <a:gd name="adj2" fmla="val 57507"/>
              <a:gd name="adj3" fmla="val 16667"/>
            </a:avLst>
          </a:prstGeom>
          <a:solidFill>
            <a:srgbClr val="D8DCDE"/>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 Is behavior </a:t>
            </a:r>
            <a:r>
              <a:rPr lang="en-US" sz="1400" b="1" i="0" u="sng" strike="noStrike" cap="none">
                <a:solidFill>
                  <a:srgbClr val="000000"/>
                </a:solidFill>
                <a:latin typeface="Arial"/>
                <a:ea typeface="Arial"/>
                <a:cs typeface="Arial"/>
                <a:sym typeface="Arial"/>
              </a:rPr>
              <a:t>easier</a:t>
            </a:r>
            <a:r>
              <a:rPr lang="en-US" sz="1400" b="1" i="0" u="none" strike="noStrike" cap="none">
                <a:solidFill>
                  <a:srgbClr val="000000"/>
                </a:solidFill>
                <a:latin typeface="Arial"/>
                <a:ea typeface="Arial"/>
                <a:cs typeface="Arial"/>
                <a:sym typeface="Arial"/>
              </a:rPr>
              <a:t> to do than problem behavior?</a:t>
            </a:r>
            <a:endParaRPr/>
          </a:p>
        </p:txBody>
      </p:sp>
      <p:sp>
        <p:nvSpPr>
          <p:cNvPr id="760" name="Google Shape;760;p104"/>
          <p:cNvSpPr/>
          <p:nvPr/>
        </p:nvSpPr>
        <p:spPr>
          <a:xfrm>
            <a:off x="8298712" y="5436781"/>
            <a:ext cx="1524000" cy="914400"/>
          </a:xfrm>
          <a:prstGeom prst="wedgeRoundRectCallout">
            <a:avLst>
              <a:gd name="adj1" fmla="val -63605"/>
              <a:gd name="adj2" fmla="val -31961"/>
              <a:gd name="adj3" fmla="val 16667"/>
            </a:avLst>
          </a:prstGeom>
          <a:solidFill>
            <a:srgbClr val="D8DCDE"/>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3. Is Behavior socially </a:t>
            </a:r>
            <a:r>
              <a:rPr lang="en-US" sz="1400" b="1" i="0" u="sng" strike="noStrike" cap="none">
                <a:solidFill>
                  <a:srgbClr val="000000"/>
                </a:solidFill>
                <a:latin typeface="Arial"/>
                <a:ea typeface="Arial"/>
                <a:cs typeface="Arial"/>
                <a:sym typeface="Arial"/>
              </a:rPr>
              <a:t>acceptable</a:t>
            </a:r>
            <a:r>
              <a:rPr lang="en-US" sz="1400" b="1" i="0" u="none" strike="noStrike" cap="none">
                <a:solidFill>
                  <a:srgbClr val="000000"/>
                </a:solidFill>
                <a:latin typeface="Arial"/>
                <a:ea typeface="Arial"/>
                <a:cs typeface="Arial"/>
                <a:sym typeface="Arial"/>
              </a:rPr>
              <a:t>?</a:t>
            </a:r>
            <a:endParaRPr/>
          </a:p>
        </p:txBody>
      </p:sp>
      <p:sp>
        <p:nvSpPr>
          <p:cNvPr id="761" name="Google Shape;761;p104"/>
          <p:cNvSpPr txBox="1"/>
          <p:nvPr/>
        </p:nvSpPr>
        <p:spPr>
          <a:xfrm>
            <a:off x="439233" y="6238857"/>
            <a:ext cx="2065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orbel"/>
              <a:buNone/>
            </a:pPr>
            <a:r>
              <a:rPr lang="en-US" sz="1800" b="0" i="0" u="none" strike="noStrike" cap="none">
                <a:solidFill>
                  <a:srgbClr val="000000"/>
                </a:solidFill>
                <a:latin typeface="Corbel"/>
                <a:ea typeface="Corbel"/>
                <a:cs typeface="Corbel"/>
                <a:sym typeface="Corbel"/>
              </a:rPr>
              <a:t>Basic FBA to BIP</a:t>
            </a:r>
            <a:endParaRPr/>
          </a:p>
        </p:txBody>
      </p:sp>
      <p:cxnSp>
        <p:nvCxnSpPr>
          <p:cNvPr id="762" name="Google Shape;762;p104"/>
          <p:cNvCxnSpPr/>
          <p:nvPr/>
        </p:nvCxnSpPr>
        <p:spPr>
          <a:xfrm>
            <a:off x="3615075" y="5716000"/>
            <a:ext cx="3957600" cy="23700"/>
          </a:xfrm>
          <a:prstGeom prst="straightConnector1">
            <a:avLst/>
          </a:prstGeom>
          <a:noFill/>
          <a:ln w="28575" cap="flat" cmpd="sng">
            <a:solidFill>
              <a:srgbClr val="C00000"/>
            </a:solidFill>
            <a:prstDash val="solid"/>
            <a:round/>
            <a:headEnd type="none" w="med" len="med"/>
            <a:tailEnd type="none" w="med" len="med"/>
          </a:ln>
        </p:spPr>
      </p:cxnSp>
      <p:cxnSp>
        <p:nvCxnSpPr>
          <p:cNvPr id="763" name="Google Shape;763;p104"/>
          <p:cNvCxnSpPr/>
          <p:nvPr/>
        </p:nvCxnSpPr>
        <p:spPr>
          <a:xfrm>
            <a:off x="3254738" y="4831725"/>
            <a:ext cx="3957600" cy="23700"/>
          </a:xfrm>
          <a:prstGeom prst="straightConnector1">
            <a:avLst/>
          </a:prstGeom>
          <a:noFill/>
          <a:ln w="28575" cap="flat" cmpd="sng">
            <a:solidFill>
              <a:srgbClr val="C00000"/>
            </a:solidFill>
            <a:prstDash val="solid"/>
            <a:round/>
            <a:headEnd type="none" w="med" len="med"/>
            <a:tailEnd type="none" w="med" len="med"/>
          </a:ln>
        </p:spPr>
      </p:cxnSp>
      <p:cxnSp>
        <p:nvCxnSpPr>
          <p:cNvPr id="764" name="Google Shape;764;p104"/>
          <p:cNvCxnSpPr/>
          <p:nvPr/>
        </p:nvCxnSpPr>
        <p:spPr>
          <a:xfrm>
            <a:off x="3212175" y="4373838"/>
            <a:ext cx="4763400" cy="10500"/>
          </a:xfrm>
          <a:prstGeom prst="straightConnector1">
            <a:avLst/>
          </a:prstGeom>
          <a:noFill/>
          <a:ln w="28575" cap="flat" cmpd="sng">
            <a:solidFill>
              <a:srgbClr val="C0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2"/>
                                        </p:tgtEl>
                                        <p:attrNameLst>
                                          <p:attrName>style.visibility</p:attrName>
                                        </p:attrNameLst>
                                      </p:cBhvr>
                                      <p:to>
                                        <p:strVal val="visible"/>
                                      </p:to>
                                    </p:set>
                                    <p:animEffect transition="in" filter="fade">
                                      <p:cBhvr>
                                        <p:cTn id="7" dur="1000"/>
                                        <p:tgtEl>
                                          <p:spTgt spid="7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4"/>
                                        </p:tgtEl>
                                        <p:attrNameLst>
                                          <p:attrName>style.visibility</p:attrName>
                                        </p:attrNameLst>
                                      </p:cBhvr>
                                      <p:to>
                                        <p:strVal val="visible"/>
                                      </p:to>
                                    </p:set>
                                    <p:animEffect transition="in" filter="fade">
                                      <p:cBhvr>
                                        <p:cTn id="12" dur="1000"/>
                                        <p:tgtEl>
                                          <p:spTgt spid="7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3"/>
                                        </p:tgtEl>
                                        <p:attrNameLst>
                                          <p:attrName>style.visibility</p:attrName>
                                        </p:attrNameLst>
                                      </p:cBhvr>
                                      <p:to>
                                        <p:strVal val="visible"/>
                                      </p:to>
                                    </p:set>
                                    <p:animEffect transition="in" filter="fade">
                                      <p:cBhvr>
                                        <p:cTn id="17" dur="1000"/>
                                        <p:tgtEl>
                                          <p:spTgt spid="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05"/>
          <p:cNvSpPr txBox="1">
            <a:spLocks noGrp="1"/>
          </p:cNvSpPr>
          <p:nvPr>
            <p:ph type="body" idx="1"/>
          </p:nvPr>
        </p:nvSpPr>
        <p:spPr>
          <a:xfrm>
            <a:off x="1537725" y="503450"/>
            <a:ext cx="8643000" cy="5976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8" b="1"/>
              <a:t>There are 4 basic steps to follow when teaching a replacement behavior that is </a:t>
            </a:r>
            <a:r>
              <a:rPr lang="en-US" sz="2408" b="1" u="sng"/>
              <a:t>not currently</a:t>
            </a:r>
            <a:r>
              <a:rPr lang="en-US" sz="2408" b="1"/>
              <a:t> in the student’s repertoire:</a:t>
            </a:r>
            <a:br>
              <a:rPr lang="en-US" sz="2408" b="1"/>
            </a:br>
            <a:endParaRPr sz="2408" b="1"/>
          </a:p>
          <a:p>
            <a:pPr marL="457200" lvl="0" indent="-381515" algn="l" rtl="0">
              <a:spcBef>
                <a:spcPts val="1000"/>
              </a:spcBef>
              <a:spcAft>
                <a:spcPts val="0"/>
              </a:spcAft>
              <a:buSzPts val="2408"/>
              <a:buAutoNum type="arabicPeriod"/>
            </a:pPr>
            <a:r>
              <a:rPr lang="en-US" sz="2408"/>
              <a:t>Modeling:  demonstration of competent use of the replacement behavior</a:t>
            </a:r>
            <a:br>
              <a:rPr lang="en-US" sz="2408"/>
            </a:br>
            <a:endParaRPr sz="2408"/>
          </a:p>
          <a:p>
            <a:pPr marL="457200" lvl="0" indent="-381515" algn="l" rtl="0">
              <a:spcBef>
                <a:spcPts val="0"/>
              </a:spcBef>
              <a:spcAft>
                <a:spcPts val="0"/>
              </a:spcAft>
              <a:buSzPts val="2408"/>
              <a:buAutoNum type="arabicPeriod"/>
            </a:pPr>
            <a:r>
              <a:rPr lang="en-US" sz="2408"/>
              <a:t>Role-Playing:  student rehearsal of the replacement behavior</a:t>
            </a:r>
            <a:br>
              <a:rPr lang="en-US" sz="2408"/>
            </a:br>
            <a:endParaRPr sz="2408"/>
          </a:p>
          <a:p>
            <a:pPr marL="457200" lvl="0" indent="-381515" algn="l" rtl="0">
              <a:spcBef>
                <a:spcPts val="0"/>
              </a:spcBef>
              <a:spcAft>
                <a:spcPts val="0"/>
              </a:spcAft>
              <a:buSzPts val="2408"/>
              <a:buAutoNum type="arabicPeriod"/>
            </a:pPr>
            <a:r>
              <a:rPr lang="en-US" sz="2408"/>
              <a:t>Performance Feedback:  constructive feedback on the student’s performance </a:t>
            </a:r>
            <a:br>
              <a:rPr lang="en-US" sz="2408"/>
            </a:br>
            <a:endParaRPr sz="2408"/>
          </a:p>
          <a:p>
            <a:pPr marL="457200" lvl="0" indent="-381515" algn="l" rtl="0">
              <a:spcBef>
                <a:spcPts val="0"/>
              </a:spcBef>
              <a:spcAft>
                <a:spcPts val="0"/>
              </a:spcAft>
              <a:buSzPts val="2408"/>
              <a:buAutoNum type="arabicPeriod"/>
            </a:pPr>
            <a:r>
              <a:rPr lang="en-US" sz="2408"/>
              <a:t>Maintenance and Generalization:  use of the replacement behavior in new situations</a:t>
            </a:r>
            <a:endParaRPr sz="2408"/>
          </a:p>
          <a:p>
            <a:pPr marL="0" lvl="0" indent="0" algn="l" rtl="0">
              <a:spcBef>
                <a:spcPts val="1000"/>
              </a:spcBef>
              <a:spcAft>
                <a:spcPts val="0"/>
              </a:spcAft>
              <a:buNone/>
            </a:pPr>
            <a:endParaRPr sz="21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06"/>
          <p:cNvSpPr txBox="1">
            <a:spLocks noGrp="1"/>
          </p:cNvSpPr>
          <p:nvPr>
            <p:ph type="title"/>
          </p:nvPr>
        </p:nvSpPr>
        <p:spPr>
          <a:xfrm>
            <a:off x="272303" y="226263"/>
            <a:ext cx="11647394" cy="11430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After the behavior is taught...</a:t>
            </a:r>
            <a:endParaRPr/>
          </a:p>
        </p:txBody>
      </p:sp>
      <p:pic>
        <p:nvPicPr>
          <p:cNvPr id="777" name="Google Shape;777;p106" descr="Graphical user interface, text, application, chat or text message&#10;&#10;Description automatically generated"/>
          <p:cNvPicPr preferRelativeResize="0"/>
          <p:nvPr/>
        </p:nvPicPr>
        <p:blipFill rotWithShape="1">
          <a:blip r:embed="rId3">
            <a:alphaModFix/>
          </a:blip>
          <a:srcRect/>
          <a:stretch/>
        </p:blipFill>
        <p:spPr>
          <a:xfrm>
            <a:off x="5464426" y="2398126"/>
            <a:ext cx="3021097" cy="1954332"/>
          </a:xfrm>
          <a:prstGeom prst="rect">
            <a:avLst/>
          </a:prstGeom>
          <a:noFill/>
          <a:ln>
            <a:noFill/>
          </a:ln>
        </p:spPr>
      </p:pic>
      <p:pic>
        <p:nvPicPr>
          <p:cNvPr id="778" name="Google Shape;778;p106" descr="A picture containing graphical user interface&#10;&#10;Description automatically generated"/>
          <p:cNvPicPr preferRelativeResize="0"/>
          <p:nvPr/>
        </p:nvPicPr>
        <p:blipFill rotWithShape="1">
          <a:blip r:embed="rId4">
            <a:alphaModFix/>
          </a:blip>
          <a:srcRect/>
          <a:stretch/>
        </p:blipFill>
        <p:spPr>
          <a:xfrm rot="1052369">
            <a:off x="7022983" y="4351045"/>
            <a:ext cx="3753085" cy="873725"/>
          </a:xfrm>
          <a:prstGeom prst="rect">
            <a:avLst/>
          </a:prstGeom>
          <a:noFill/>
          <a:ln>
            <a:noFill/>
          </a:ln>
        </p:spPr>
      </p:pic>
      <p:grpSp>
        <p:nvGrpSpPr>
          <p:cNvPr id="779" name="Google Shape;779;p106"/>
          <p:cNvGrpSpPr/>
          <p:nvPr/>
        </p:nvGrpSpPr>
        <p:grpSpPr>
          <a:xfrm>
            <a:off x="860416" y="2265693"/>
            <a:ext cx="4093688" cy="3041791"/>
            <a:chOff x="-84683" y="7776"/>
            <a:chExt cx="4093688" cy="3041791"/>
          </a:xfrm>
        </p:grpSpPr>
        <p:sp>
          <p:nvSpPr>
            <p:cNvPr id="780" name="Google Shape;780;p106"/>
            <p:cNvSpPr/>
            <p:nvPr/>
          </p:nvSpPr>
          <p:spPr>
            <a:xfrm>
              <a:off x="-84683" y="7776"/>
              <a:ext cx="3924300" cy="1397400"/>
            </a:xfrm>
            <a:prstGeom prst="roundRect">
              <a:avLst>
                <a:gd name="adj" fmla="val 10000"/>
              </a:avLst>
            </a:prstGeom>
            <a:solidFill>
              <a:srgbClr val="D9D6D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6"/>
            <p:cNvSpPr/>
            <p:nvPr/>
          </p:nvSpPr>
          <p:spPr>
            <a:xfrm>
              <a:off x="338007" y="322175"/>
              <a:ext cx="768600" cy="768600"/>
            </a:xfrm>
            <a:prstGeom prst="rect">
              <a:avLst/>
            </a:prstGeom>
            <a:blipFill rotWithShape="1">
              <a:blip r:embed="rId5">
                <a:alphaModFix/>
              </a:blip>
              <a:stretch>
                <a:fillRect/>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6"/>
            <p:cNvSpPr/>
            <p:nvPr/>
          </p:nvSpPr>
          <p:spPr>
            <a:xfrm>
              <a:off x="1356705" y="7776"/>
              <a:ext cx="2652300" cy="139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6"/>
            <p:cNvSpPr txBox="1"/>
            <p:nvPr/>
          </p:nvSpPr>
          <p:spPr>
            <a:xfrm>
              <a:off x="1356705" y="7776"/>
              <a:ext cx="2652300" cy="1397400"/>
            </a:xfrm>
            <a:prstGeom prst="rect">
              <a:avLst/>
            </a:prstGeom>
            <a:noFill/>
            <a:ln>
              <a:noFill/>
            </a:ln>
          </p:spPr>
          <p:txBody>
            <a:bodyPr spcFirstLastPara="1" wrap="square" lIns="147875" tIns="147875" rIns="147875" bIns="147875" anchor="ctr" anchorCtr="0">
              <a:noAutofit/>
            </a:bodyPr>
            <a:lstStyle/>
            <a:p>
              <a:pPr marL="0" marR="0" lvl="0" indent="0" algn="l" rtl="0">
                <a:lnSpc>
                  <a:spcPct val="100000"/>
                </a:lnSpc>
                <a:spcBef>
                  <a:spcPts val="0"/>
                </a:spcBef>
                <a:spcAft>
                  <a:spcPts val="0"/>
                </a:spcAft>
                <a:buNone/>
              </a:pPr>
              <a:r>
                <a:rPr lang="en-US" sz="2000" b="1">
                  <a:solidFill>
                    <a:schemeClr val="dk1"/>
                  </a:solidFill>
                  <a:latin typeface="Gill Sans"/>
                  <a:ea typeface="Gill Sans"/>
                  <a:cs typeface="Gill Sans"/>
                  <a:sym typeface="Gill Sans"/>
                </a:rPr>
                <a:t>Teach, re-teach, &amp; teach some more</a:t>
              </a:r>
              <a:endParaRPr/>
            </a:p>
          </p:txBody>
        </p:sp>
        <p:sp>
          <p:nvSpPr>
            <p:cNvPr id="784" name="Google Shape;784;p106"/>
            <p:cNvSpPr/>
            <p:nvPr/>
          </p:nvSpPr>
          <p:spPr>
            <a:xfrm>
              <a:off x="-84683" y="1592292"/>
              <a:ext cx="3924300" cy="1397400"/>
            </a:xfrm>
            <a:prstGeom prst="roundRect">
              <a:avLst>
                <a:gd name="adj" fmla="val 10000"/>
              </a:avLst>
            </a:prstGeom>
            <a:solidFill>
              <a:srgbClr val="D9D6D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6"/>
            <p:cNvSpPr/>
            <p:nvPr/>
          </p:nvSpPr>
          <p:spPr>
            <a:xfrm>
              <a:off x="237332" y="1966565"/>
              <a:ext cx="768600" cy="768600"/>
            </a:xfrm>
            <a:prstGeom prst="rect">
              <a:avLst/>
            </a:prstGeom>
            <a:blipFill rotWithShape="1">
              <a:blip r:embed="rId6">
                <a:alphaModFix/>
              </a:blip>
              <a:stretch>
                <a:fillRect/>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6"/>
            <p:cNvSpPr/>
            <p:nvPr/>
          </p:nvSpPr>
          <p:spPr>
            <a:xfrm>
              <a:off x="1146205" y="1592292"/>
              <a:ext cx="2652300" cy="139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6"/>
            <p:cNvSpPr txBox="1"/>
            <p:nvPr/>
          </p:nvSpPr>
          <p:spPr>
            <a:xfrm>
              <a:off x="1146205" y="1652167"/>
              <a:ext cx="2652300" cy="1397400"/>
            </a:xfrm>
            <a:prstGeom prst="rect">
              <a:avLst/>
            </a:prstGeom>
            <a:noFill/>
            <a:ln>
              <a:noFill/>
            </a:ln>
          </p:spPr>
          <p:txBody>
            <a:bodyPr spcFirstLastPara="1" wrap="square" lIns="147875" tIns="147875" rIns="147875" bIns="147875" anchor="ctr" anchorCtr="0">
              <a:noAutofit/>
            </a:bodyPr>
            <a:lstStyle/>
            <a:p>
              <a:pPr marL="0" marR="0" lvl="0" indent="0" algn="l" rtl="0">
                <a:lnSpc>
                  <a:spcPct val="100000"/>
                </a:lnSpc>
                <a:spcBef>
                  <a:spcPts val="0"/>
                </a:spcBef>
                <a:spcAft>
                  <a:spcPts val="0"/>
                </a:spcAft>
                <a:buNone/>
              </a:pPr>
              <a:r>
                <a:rPr lang="en-US" sz="2000" b="1">
                  <a:solidFill>
                    <a:schemeClr val="dk1"/>
                  </a:solidFill>
                  <a:latin typeface="Gill Sans"/>
                  <a:ea typeface="Gill Sans"/>
                  <a:cs typeface="Gill Sans"/>
                  <a:sym typeface="Gill Sans"/>
                </a:rPr>
                <a:t>Provide prompts/visual supports</a:t>
              </a: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792"/>
        <p:cNvGrpSpPr/>
        <p:nvPr/>
      </p:nvGrpSpPr>
      <p:grpSpPr>
        <a:xfrm>
          <a:off x="0" y="0"/>
          <a:ext cx="0" cy="0"/>
          <a:chOff x="0" y="0"/>
          <a:chExt cx="0" cy="0"/>
        </a:xfrm>
      </p:grpSpPr>
      <p:sp>
        <p:nvSpPr>
          <p:cNvPr id="793" name="Google Shape;793;p107"/>
          <p:cNvSpPr txBox="1">
            <a:spLocks noGrp="1"/>
          </p:cNvSpPr>
          <p:nvPr>
            <p:ph type="title"/>
          </p:nvPr>
        </p:nvSpPr>
        <p:spPr>
          <a:xfrm>
            <a:off x="804672" y="964692"/>
            <a:ext cx="3066937"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PROMPTS</a:t>
            </a:r>
            <a:endParaRPr/>
          </a:p>
        </p:txBody>
      </p:sp>
      <p:sp>
        <p:nvSpPr>
          <p:cNvPr id="794" name="Google Shape;794;p107"/>
          <p:cNvSpPr txBox="1">
            <a:spLocks noGrp="1"/>
          </p:cNvSpPr>
          <p:nvPr>
            <p:ph type="body" idx="2"/>
          </p:nvPr>
        </p:nvSpPr>
        <p:spPr>
          <a:xfrm>
            <a:off x="689808" y="2474053"/>
            <a:ext cx="3543300" cy="32632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b="1"/>
              <a:t>Remind the student </a:t>
            </a:r>
            <a:r>
              <a:rPr lang="en-US" b="1" u="sng"/>
              <a:t>when/how </a:t>
            </a:r>
            <a:r>
              <a:rPr lang="en-US" b="1"/>
              <a:t>to use replacement behaviors after they have been taught</a:t>
            </a:r>
            <a:endParaRPr/>
          </a:p>
          <a:p>
            <a:pPr marL="457200" lvl="1" indent="-139700" algn="l" rtl="0">
              <a:lnSpc>
                <a:spcPct val="90000"/>
              </a:lnSpc>
              <a:spcBef>
                <a:spcPts val="1000"/>
              </a:spcBef>
              <a:spcAft>
                <a:spcPts val="0"/>
              </a:spcAft>
              <a:buSzPts val="1400"/>
              <a:buNone/>
            </a:pPr>
            <a:endParaRPr sz="1400"/>
          </a:p>
          <a:p>
            <a:pPr marL="457200" lvl="1" indent="-228600" algn="l" rtl="0">
              <a:lnSpc>
                <a:spcPct val="90000"/>
              </a:lnSpc>
              <a:spcBef>
                <a:spcPts val="1000"/>
              </a:spcBef>
              <a:spcAft>
                <a:spcPts val="0"/>
              </a:spcAft>
              <a:buSzPts val="1400"/>
              <a:buChar char="•"/>
            </a:pPr>
            <a:r>
              <a:rPr lang="en-US" sz="1400"/>
              <a:t>Example: </a:t>
            </a:r>
            <a:endParaRPr/>
          </a:p>
          <a:p>
            <a:pPr marL="457200" lvl="1" indent="-228600" algn="l" rtl="0">
              <a:lnSpc>
                <a:spcPct val="90000"/>
              </a:lnSpc>
              <a:spcBef>
                <a:spcPts val="1000"/>
              </a:spcBef>
              <a:spcAft>
                <a:spcPts val="0"/>
              </a:spcAft>
              <a:buSzPts val="1400"/>
              <a:buChar char="•"/>
            </a:pPr>
            <a:r>
              <a:rPr lang="en-US" sz="1400"/>
              <a:t>Niki’s problem behavior is maintained by escape from difficult math assignments.</a:t>
            </a:r>
            <a:br>
              <a:rPr lang="en-US" sz="1400"/>
            </a:br>
            <a:endParaRPr sz="1400"/>
          </a:p>
          <a:p>
            <a:pPr marL="457200" lvl="1" indent="-228600" algn="l" rtl="0">
              <a:lnSpc>
                <a:spcPct val="90000"/>
              </a:lnSpc>
              <a:spcBef>
                <a:spcPts val="1000"/>
              </a:spcBef>
              <a:spcAft>
                <a:spcPts val="0"/>
              </a:spcAft>
              <a:buSzPts val="1400"/>
              <a:buChar char="•"/>
            </a:pPr>
            <a:r>
              <a:rPr lang="en-US" sz="1400"/>
              <a:t>When handing out assignments, Niki’s teacher will </a:t>
            </a:r>
            <a:r>
              <a:rPr lang="en-US" sz="1400" u="sng"/>
              <a:t>remind</a:t>
            </a:r>
            <a:r>
              <a:rPr lang="en-US" sz="1400"/>
              <a:t> her that she can ask for a break (Replacement behavior) if she gets frustrated.</a:t>
            </a:r>
            <a:endParaRPr/>
          </a:p>
        </p:txBody>
      </p:sp>
      <p:sp>
        <p:nvSpPr>
          <p:cNvPr id="795" name="Google Shape;795;p107"/>
          <p:cNvSpPr/>
          <p:nvPr/>
        </p:nvSpPr>
        <p:spPr>
          <a:xfrm>
            <a:off x="4494182" y="964692"/>
            <a:ext cx="6885432" cy="4936558"/>
          </a:xfrm>
          <a:prstGeom prst="rect">
            <a:avLst/>
          </a:prstGeom>
          <a:noFill/>
          <a:ln w="31750" cap="sq"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96" name="Google Shape;796;p107"/>
          <p:cNvSpPr/>
          <p:nvPr/>
        </p:nvSpPr>
        <p:spPr>
          <a:xfrm>
            <a:off x="4657802" y="1128683"/>
            <a:ext cx="6558192" cy="460857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797" name="Google Shape;797;p107" descr="How to Use Prompts Effectively and Efficiently - The Autism Helper"/>
          <p:cNvPicPr preferRelativeResize="0"/>
          <p:nvPr/>
        </p:nvPicPr>
        <p:blipFill rotWithShape="1">
          <a:blip r:embed="rId3">
            <a:alphaModFix/>
          </a:blip>
          <a:srcRect/>
          <a:stretch/>
        </p:blipFill>
        <p:spPr>
          <a:xfrm>
            <a:off x="6690525" y="1293275"/>
            <a:ext cx="2492745" cy="427939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08"/>
          <p:cNvSpPr txBox="1">
            <a:spLocks noGrp="1"/>
          </p:cNvSpPr>
          <p:nvPr>
            <p:ph type="title"/>
          </p:nvPr>
        </p:nvSpPr>
        <p:spPr>
          <a:xfrm>
            <a:off x="1049224" y="2443200"/>
            <a:ext cx="2869800" cy="1971600"/>
          </a:xfrm>
          <a:prstGeom prst="rect">
            <a:avLst/>
          </a:prstGeom>
        </p:spPr>
        <p:txBody>
          <a:bodyPr spcFirstLastPara="1" wrap="square" lIns="182875" tIns="182875" rIns="182875" bIns="182875" anchor="ctr" anchorCtr="0">
            <a:noAutofit/>
          </a:bodyPr>
          <a:lstStyle/>
          <a:p>
            <a:pPr marL="0" lvl="0" indent="0" algn="ctr" rtl="0">
              <a:spcBef>
                <a:spcPts val="0"/>
              </a:spcBef>
              <a:spcAft>
                <a:spcPts val="0"/>
              </a:spcAft>
              <a:buNone/>
            </a:pPr>
            <a:r>
              <a:rPr lang="en-US" sz="5000"/>
              <a:t>Specific </a:t>
            </a:r>
            <a:endParaRPr sz="5000"/>
          </a:p>
          <a:p>
            <a:pPr marL="0" lvl="0" indent="0" algn="ctr" rtl="0">
              <a:spcBef>
                <a:spcPts val="0"/>
              </a:spcBef>
              <a:spcAft>
                <a:spcPts val="0"/>
              </a:spcAft>
              <a:buNone/>
            </a:pPr>
            <a:r>
              <a:rPr lang="en-US" sz="5000"/>
              <a:t>SEL </a:t>
            </a:r>
            <a:endParaRPr sz="5000"/>
          </a:p>
          <a:p>
            <a:pPr marL="0" lvl="0" indent="0" algn="ctr" rtl="0">
              <a:spcBef>
                <a:spcPts val="0"/>
              </a:spcBef>
              <a:spcAft>
                <a:spcPts val="0"/>
              </a:spcAft>
              <a:buNone/>
            </a:pPr>
            <a:r>
              <a:rPr lang="en-US" sz="5000"/>
              <a:t>Skills</a:t>
            </a:r>
            <a:endParaRPr sz="5000"/>
          </a:p>
        </p:txBody>
      </p:sp>
      <p:pic>
        <p:nvPicPr>
          <p:cNvPr id="804" name="Google Shape;804;p108"/>
          <p:cNvPicPr preferRelativeResize="0"/>
          <p:nvPr/>
        </p:nvPicPr>
        <p:blipFill>
          <a:blip r:embed="rId3">
            <a:alphaModFix/>
          </a:blip>
          <a:stretch>
            <a:fillRect/>
          </a:stretch>
        </p:blipFill>
        <p:spPr>
          <a:xfrm>
            <a:off x="4891297" y="68426"/>
            <a:ext cx="6721150" cy="67211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pic>
        <p:nvPicPr>
          <p:cNvPr id="810" name="Google Shape;810;p109"/>
          <p:cNvPicPr preferRelativeResize="0"/>
          <p:nvPr/>
        </p:nvPicPr>
        <p:blipFill rotWithShape="1">
          <a:blip r:embed="rId3">
            <a:alphaModFix/>
          </a:blip>
          <a:srcRect/>
          <a:stretch/>
        </p:blipFill>
        <p:spPr>
          <a:xfrm>
            <a:off x="1245704" y="2663417"/>
            <a:ext cx="9144000" cy="3986397"/>
          </a:xfrm>
          <a:prstGeom prst="rect">
            <a:avLst/>
          </a:prstGeom>
          <a:noFill/>
          <a:ln>
            <a:noFill/>
          </a:ln>
        </p:spPr>
      </p:pic>
      <p:sp>
        <p:nvSpPr>
          <p:cNvPr id="811" name="Google Shape;811;p109"/>
          <p:cNvSpPr txBox="1">
            <a:spLocks noGrp="1"/>
          </p:cNvSpPr>
          <p:nvPr>
            <p:ph type="title"/>
          </p:nvPr>
        </p:nvSpPr>
        <p:spPr>
          <a:xfrm>
            <a:off x="2786743" y="1700808"/>
            <a:ext cx="6618514" cy="867492"/>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262626"/>
              </a:buClr>
              <a:buSzPct val="100000"/>
              <a:buFont typeface="Gill Sans"/>
              <a:buNone/>
            </a:pPr>
            <a:r>
              <a:rPr lang="en-US" sz="2400"/>
              <a:t>EXAMPLE OF SCHOOL TEACHING MATRIX UPDATED FOR HYBRID LEARNING </a:t>
            </a:r>
            <a:endParaRPr/>
          </a:p>
        </p:txBody>
      </p:sp>
      <p:sp>
        <p:nvSpPr>
          <p:cNvPr id="812" name="Google Shape;812;p109"/>
          <p:cNvSpPr/>
          <p:nvPr/>
        </p:nvSpPr>
        <p:spPr>
          <a:xfrm>
            <a:off x="1388751" y="148301"/>
            <a:ext cx="92886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The teaching matrix is your social-emotional-behavioral curricular standards</a:t>
            </a:r>
            <a:endParaRPr sz="3200">
              <a:solidFill>
                <a:schemeClr val="dk1"/>
              </a:solidFill>
              <a:latin typeface="Calibri"/>
              <a:ea typeface="Calibri"/>
              <a:cs typeface="Calibri"/>
              <a:sym typeface="Calibri"/>
            </a:endParaRPr>
          </a:p>
        </p:txBody>
      </p:sp>
      <p:sp>
        <p:nvSpPr>
          <p:cNvPr id="813" name="Google Shape;813;p109"/>
          <p:cNvSpPr/>
          <p:nvPr/>
        </p:nvSpPr>
        <p:spPr>
          <a:xfrm>
            <a:off x="8538377" y="3827287"/>
            <a:ext cx="2027700" cy="1550400"/>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500"/>
                                        <p:tgtEl>
                                          <p:spTgt spid="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6"/>
        <p:cNvGrpSpPr/>
        <p:nvPr/>
      </p:nvGrpSpPr>
      <p:grpSpPr>
        <a:xfrm>
          <a:off x="0" y="0"/>
          <a:ext cx="0" cy="0"/>
          <a:chOff x="0" y="0"/>
          <a:chExt cx="0" cy="0"/>
        </a:xfrm>
      </p:grpSpPr>
      <p:sp>
        <p:nvSpPr>
          <p:cNvPr id="407" name="Google Shape;407;p65"/>
          <p:cNvSpPr/>
          <p:nvPr/>
        </p:nvSpPr>
        <p:spPr>
          <a:xfrm>
            <a:off x="0" y="0"/>
            <a:ext cx="4738255" cy="6858000"/>
          </a:xfrm>
          <a:prstGeom prst="rect">
            <a:avLst/>
          </a:prstGeom>
          <a:solidFill>
            <a:srgbClr val="C5C0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08" name="Google Shape;408;p65"/>
          <p:cNvSpPr txBox="1">
            <a:spLocks noGrp="1"/>
          </p:cNvSpPr>
          <p:nvPr>
            <p:ph type="title"/>
          </p:nvPr>
        </p:nvSpPr>
        <p:spPr>
          <a:xfrm>
            <a:off x="640080" y="2681105"/>
            <a:ext cx="3401568" cy="1495794"/>
          </a:xfrm>
          <a:prstGeom prst="rect">
            <a:avLst/>
          </a:prstGeom>
          <a:solidFill>
            <a:srgbClr val="FFFFFF"/>
          </a:solidFill>
          <a:ln w="9525" cap="flat" cmpd="sng">
            <a:solidFill>
              <a:srgbClr val="262626"/>
            </a:solidFill>
            <a:prstDash val="solid"/>
            <a:round/>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600"/>
              <a:buFont typeface="Gill Sans"/>
              <a:buNone/>
            </a:pPr>
            <a:r>
              <a:rPr lang="en-US" sz="2600"/>
              <a:t>GETTING THE MOST OUT OF OUR SESSIONS</a:t>
            </a:r>
            <a:endParaRPr/>
          </a:p>
        </p:txBody>
      </p:sp>
      <p:sp>
        <p:nvSpPr>
          <p:cNvPr id="409" name="Google Shape;409;p65"/>
          <p:cNvSpPr/>
          <p:nvPr/>
        </p:nvSpPr>
        <p:spPr>
          <a:xfrm>
            <a:off x="4753278" y="0"/>
            <a:ext cx="7438722"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nvGrpSpPr>
          <p:cNvPr id="410" name="Google Shape;410;p65"/>
          <p:cNvGrpSpPr/>
          <p:nvPr/>
        </p:nvGrpSpPr>
        <p:grpSpPr>
          <a:xfrm>
            <a:off x="5397500" y="641412"/>
            <a:ext cx="6151562" cy="5273551"/>
            <a:chOff x="0" y="1649"/>
            <a:chExt cx="6151562" cy="5273551"/>
          </a:xfrm>
        </p:grpSpPr>
        <p:sp>
          <p:nvSpPr>
            <p:cNvPr id="411" name="Google Shape;411;p65"/>
            <p:cNvSpPr/>
            <p:nvPr/>
          </p:nvSpPr>
          <p:spPr>
            <a:xfrm>
              <a:off x="1230312" y="1649"/>
              <a:ext cx="4921250" cy="1690241"/>
            </a:xfrm>
            <a:prstGeom prst="rect">
              <a:avLst/>
            </a:prstGeom>
            <a:solidFill>
              <a:schemeClr val="accent2"/>
            </a:solidFill>
            <a:ln w="127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5"/>
            <p:cNvSpPr txBox="1"/>
            <p:nvPr/>
          </p:nvSpPr>
          <p:spPr>
            <a:xfrm>
              <a:off x="1230312" y="1649"/>
              <a:ext cx="4921250" cy="1690241"/>
            </a:xfrm>
            <a:prstGeom prst="rect">
              <a:avLst/>
            </a:prstGeom>
            <a:noFill/>
            <a:ln>
              <a:noFill/>
            </a:ln>
          </p:spPr>
          <p:txBody>
            <a:bodyPr spcFirstLastPara="1" wrap="square" lIns="95475" tIns="429300" rIns="95475" bIns="429300" anchor="ctr" anchorCtr="0">
              <a:noAutofit/>
            </a:bodyPr>
            <a:lstStyle/>
            <a:p>
              <a:pPr marL="0" marR="0" lvl="0" indent="0" algn="l" rtl="0">
                <a:lnSpc>
                  <a:spcPct val="90000"/>
                </a:lnSpc>
                <a:spcBef>
                  <a:spcPts val="0"/>
                </a:spcBef>
                <a:spcAft>
                  <a:spcPts val="0"/>
                </a:spcAft>
                <a:buNone/>
              </a:pPr>
              <a:r>
                <a:rPr lang="en-US" sz="2000" b="0" i="0" u="none" strike="noStrike" cap="none">
                  <a:solidFill>
                    <a:schemeClr val="lt1"/>
                  </a:solidFill>
                  <a:latin typeface="Gill Sans"/>
                  <a:ea typeface="Gill Sans"/>
                  <a:cs typeface="Gill Sans"/>
                  <a:sym typeface="Gill Sans"/>
                </a:rPr>
                <a:t>Focus on moving from knowledge to practice</a:t>
              </a:r>
              <a:endParaRPr/>
            </a:p>
          </p:txBody>
        </p:sp>
        <p:sp>
          <p:nvSpPr>
            <p:cNvPr id="413" name="Google Shape;413;p65"/>
            <p:cNvSpPr/>
            <p:nvPr/>
          </p:nvSpPr>
          <p:spPr>
            <a:xfrm>
              <a:off x="0" y="1649"/>
              <a:ext cx="1230312" cy="1690241"/>
            </a:xfrm>
            <a:prstGeom prst="rect">
              <a:avLst/>
            </a:prstGeom>
            <a:solidFill>
              <a:schemeClr val="lt1"/>
            </a:solidFill>
            <a:ln w="127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5"/>
            <p:cNvSpPr txBox="1"/>
            <p:nvPr/>
          </p:nvSpPr>
          <p:spPr>
            <a:xfrm>
              <a:off x="0" y="1649"/>
              <a:ext cx="1230312" cy="1690241"/>
            </a:xfrm>
            <a:prstGeom prst="rect">
              <a:avLst/>
            </a:prstGeom>
            <a:noFill/>
            <a:ln>
              <a:noFill/>
            </a:ln>
          </p:spPr>
          <p:txBody>
            <a:bodyPr spcFirstLastPara="1" wrap="square" lIns="65100" tIns="166950" rIns="65100" bIns="166950" anchor="ctr" anchorCtr="0">
              <a:noAutofit/>
            </a:bodyPr>
            <a:lstStyle/>
            <a:p>
              <a:pPr marL="0" marR="0" lvl="0" indent="0" algn="ctr" rtl="0">
                <a:lnSpc>
                  <a:spcPct val="90000"/>
                </a:lnSpc>
                <a:spcBef>
                  <a:spcPts val="0"/>
                </a:spcBef>
                <a:spcAft>
                  <a:spcPts val="0"/>
                </a:spcAft>
                <a:buNone/>
              </a:pPr>
              <a:r>
                <a:rPr lang="en-US" sz="2500" b="0" i="0" u="none" strike="noStrike" cap="none">
                  <a:solidFill>
                    <a:schemeClr val="dk1"/>
                  </a:solidFill>
                  <a:latin typeface="Gill Sans"/>
                  <a:ea typeface="Gill Sans"/>
                  <a:cs typeface="Gill Sans"/>
                  <a:sym typeface="Gill Sans"/>
                </a:rPr>
                <a:t>Focus</a:t>
              </a:r>
              <a:endParaRPr/>
            </a:p>
          </p:txBody>
        </p:sp>
        <p:sp>
          <p:nvSpPr>
            <p:cNvPr id="415" name="Google Shape;415;p65"/>
            <p:cNvSpPr/>
            <p:nvPr/>
          </p:nvSpPr>
          <p:spPr>
            <a:xfrm>
              <a:off x="1230312" y="1793304"/>
              <a:ext cx="4921250" cy="1690241"/>
            </a:xfrm>
            <a:prstGeom prst="rect">
              <a:avLst/>
            </a:prstGeom>
            <a:solidFill>
              <a:srgbClr val="C9642E"/>
            </a:solidFill>
            <a:ln w="12700" cap="flat" cmpd="sng">
              <a:solidFill>
                <a:srgbClr val="C964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5"/>
            <p:cNvSpPr txBox="1"/>
            <p:nvPr/>
          </p:nvSpPr>
          <p:spPr>
            <a:xfrm>
              <a:off x="1230312" y="1793304"/>
              <a:ext cx="4921250" cy="1690241"/>
            </a:xfrm>
            <a:prstGeom prst="rect">
              <a:avLst/>
            </a:prstGeom>
            <a:noFill/>
            <a:ln>
              <a:noFill/>
            </a:ln>
          </p:spPr>
          <p:txBody>
            <a:bodyPr spcFirstLastPara="1" wrap="square" lIns="95475" tIns="429300" rIns="95475" bIns="429300" anchor="ctr" anchorCtr="0">
              <a:noAutofit/>
            </a:bodyPr>
            <a:lstStyle/>
            <a:p>
              <a:pPr marL="0" marR="0" lvl="0" indent="0" algn="l" rtl="0">
                <a:lnSpc>
                  <a:spcPct val="90000"/>
                </a:lnSpc>
                <a:spcBef>
                  <a:spcPts val="0"/>
                </a:spcBef>
                <a:spcAft>
                  <a:spcPts val="0"/>
                </a:spcAft>
                <a:buNone/>
              </a:pPr>
              <a:r>
                <a:rPr lang="en-US" sz="2000" b="0" i="0" u="none" strike="noStrike" cap="none">
                  <a:solidFill>
                    <a:schemeClr val="lt1"/>
                  </a:solidFill>
                  <a:latin typeface="Gill Sans"/>
                  <a:ea typeface="Gill Sans"/>
                  <a:cs typeface="Gill Sans"/>
                  <a:sym typeface="Gill Sans"/>
                </a:rPr>
                <a:t>Set implementation goals and either self-monitor or ask for peer/coach feedback on your use of key skills</a:t>
              </a:r>
              <a:endParaRPr/>
            </a:p>
          </p:txBody>
        </p:sp>
        <p:sp>
          <p:nvSpPr>
            <p:cNvPr id="417" name="Google Shape;417;p65"/>
            <p:cNvSpPr/>
            <p:nvPr/>
          </p:nvSpPr>
          <p:spPr>
            <a:xfrm>
              <a:off x="0" y="1793304"/>
              <a:ext cx="1230312" cy="1690241"/>
            </a:xfrm>
            <a:prstGeom prst="rect">
              <a:avLst/>
            </a:prstGeom>
            <a:solidFill>
              <a:schemeClr val="lt1"/>
            </a:solidFill>
            <a:ln w="12700" cap="flat" cmpd="sng">
              <a:solidFill>
                <a:srgbClr val="C964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5"/>
            <p:cNvSpPr txBox="1"/>
            <p:nvPr/>
          </p:nvSpPr>
          <p:spPr>
            <a:xfrm>
              <a:off x="0" y="1793304"/>
              <a:ext cx="1230312" cy="1690241"/>
            </a:xfrm>
            <a:prstGeom prst="rect">
              <a:avLst/>
            </a:prstGeom>
            <a:noFill/>
            <a:ln>
              <a:noFill/>
            </a:ln>
          </p:spPr>
          <p:txBody>
            <a:bodyPr spcFirstLastPara="1" wrap="square" lIns="65100" tIns="166950" rIns="65100" bIns="166950" anchor="ctr" anchorCtr="0">
              <a:noAutofit/>
            </a:bodyPr>
            <a:lstStyle/>
            <a:p>
              <a:pPr marL="0" marR="0" lvl="0" indent="0" algn="ctr" rtl="0">
                <a:lnSpc>
                  <a:spcPct val="90000"/>
                </a:lnSpc>
                <a:spcBef>
                  <a:spcPts val="0"/>
                </a:spcBef>
                <a:spcAft>
                  <a:spcPts val="0"/>
                </a:spcAft>
                <a:buNone/>
              </a:pPr>
              <a:r>
                <a:rPr lang="en-US" sz="2500" b="0" i="0" u="none" strike="noStrike" cap="none">
                  <a:solidFill>
                    <a:schemeClr val="dk1"/>
                  </a:solidFill>
                  <a:latin typeface="Gill Sans"/>
                  <a:ea typeface="Gill Sans"/>
                  <a:cs typeface="Gill Sans"/>
                  <a:sym typeface="Gill Sans"/>
                </a:rPr>
                <a:t>Goals</a:t>
              </a:r>
              <a:endParaRPr/>
            </a:p>
          </p:txBody>
        </p:sp>
        <p:sp>
          <p:nvSpPr>
            <p:cNvPr id="419" name="Google Shape;419;p65"/>
            <p:cNvSpPr/>
            <p:nvPr/>
          </p:nvSpPr>
          <p:spPr>
            <a:xfrm>
              <a:off x="1230312" y="3584959"/>
              <a:ext cx="4921250" cy="1690241"/>
            </a:xfrm>
            <a:prstGeom prst="rect">
              <a:avLst/>
            </a:prstGeom>
            <a:solidFill>
              <a:schemeClr val="accent4"/>
            </a:solidFill>
            <a:ln w="127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5"/>
            <p:cNvSpPr txBox="1"/>
            <p:nvPr/>
          </p:nvSpPr>
          <p:spPr>
            <a:xfrm>
              <a:off x="1230312" y="3584959"/>
              <a:ext cx="4921250" cy="1690241"/>
            </a:xfrm>
            <a:prstGeom prst="rect">
              <a:avLst/>
            </a:prstGeom>
            <a:noFill/>
            <a:ln>
              <a:noFill/>
            </a:ln>
          </p:spPr>
          <p:txBody>
            <a:bodyPr spcFirstLastPara="1" wrap="square" lIns="95475" tIns="429300" rIns="95475" bIns="429300" anchor="ctr" anchorCtr="0">
              <a:noAutofit/>
            </a:bodyPr>
            <a:lstStyle/>
            <a:p>
              <a:pPr marL="0" marR="0" lvl="0" indent="0" algn="l" rtl="0">
                <a:lnSpc>
                  <a:spcPct val="90000"/>
                </a:lnSpc>
                <a:spcBef>
                  <a:spcPts val="0"/>
                </a:spcBef>
                <a:spcAft>
                  <a:spcPts val="0"/>
                </a:spcAft>
                <a:buNone/>
              </a:pPr>
              <a:r>
                <a:rPr lang="en-US" sz="2000" b="0" i="0" u="none" strike="noStrike" cap="none">
                  <a:solidFill>
                    <a:schemeClr val="lt1"/>
                  </a:solidFill>
                  <a:latin typeface="Gill Sans"/>
                  <a:ea typeface="Gill Sans"/>
                  <a:cs typeface="Gill Sans"/>
                  <a:sym typeface="Gill Sans"/>
                </a:rPr>
                <a:t>When a practice isn’t working, use your understanding of theory to help you modify or intensify a practice to improve outcomes</a:t>
              </a:r>
              <a:endParaRPr/>
            </a:p>
          </p:txBody>
        </p:sp>
        <p:sp>
          <p:nvSpPr>
            <p:cNvPr id="421" name="Google Shape;421;p65"/>
            <p:cNvSpPr/>
            <p:nvPr/>
          </p:nvSpPr>
          <p:spPr>
            <a:xfrm>
              <a:off x="0" y="3584959"/>
              <a:ext cx="1230312" cy="1690241"/>
            </a:xfrm>
            <a:prstGeom prst="rect">
              <a:avLst/>
            </a:prstGeom>
            <a:solidFill>
              <a:schemeClr val="lt1"/>
            </a:solidFill>
            <a:ln w="127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5"/>
            <p:cNvSpPr txBox="1"/>
            <p:nvPr/>
          </p:nvSpPr>
          <p:spPr>
            <a:xfrm>
              <a:off x="0" y="3584959"/>
              <a:ext cx="1230312" cy="1690241"/>
            </a:xfrm>
            <a:prstGeom prst="rect">
              <a:avLst/>
            </a:prstGeom>
            <a:noFill/>
            <a:ln>
              <a:noFill/>
            </a:ln>
          </p:spPr>
          <p:txBody>
            <a:bodyPr spcFirstLastPara="1" wrap="square" lIns="65100" tIns="166950" rIns="65100" bIns="166950" anchor="ctr" anchorCtr="0">
              <a:noAutofit/>
            </a:bodyPr>
            <a:lstStyle/>
            <a:p>
              <a:pPr marL="0" marR="0" lvl="0" indent="0" algn="ctr" rtl="0">
                <a:lnSpc>
                  <a:spcPct val="90000"/>
                </a:lnSpc>
                <a:spcBef>
                  <a:spcPts val="0"/>
                </a:spcBef>
                <a:spcAft>
                  <a:spcPts val="0"/>
                </a:spcAft>
                <a:buNone/>
              </a:pPr>
              <a:r>
                <a:rPr lang="en-US" sz="2500" b="0" i="0" u="none" strike="noStrike" cap="none">
                  <a:solidFill>
                    <a:schemeClr val="dk1"/>
                  </a:solidFill>
                  <a:latin typeface="Gill Sans"/>
                  <a:ea typeface="Gill Sans"/>
                  <a:cs typeface="Gill Sans"/>
                  <a:sym typeface="Gill Sans"/>
                </a:rPr>
                <a:t>Apply</a:t>
              </a: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10"/>
          <p:cNvSpPr/>
          <p:nvPr/>
        </p:nvSpPr>
        <p:spPr>
          <a:xfrm>
            <a:off x="1049700" y="638600"/>
            <a:ext cx="10092600" cy="13218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latin typeface="Gill Sans"/>
                <a:ea typeface="Gill Sans"/>
                <a:cs typeface="Gill Sans"/>
                <a:sym typeface="Gill Sans"/>
              </a:rPr>
              <a:t>Functional interventions for behaviors that provide the student with escape during a </a:t>
            </a:r>
            <a:r>
              <a:rPr lang="en-US" sz="3000" i="1" u="sng">
                <a:solidFill>
                  <a:srgbClr val="980000"/>
                </a:solidFill>
                <a:latin typeface="Gill Sans"/>
                <a:ea typeface="Gill Sans"/>
                <a:cs typeface="Gill Sans"/>
                <a:sym typeface="Gill Sans"/>
              </a:rPr>
              <a:t>non-preferred routine or activity</a:t>
            </a:r>
            <a:endParaRPr sz="3000" i="1" u="sng">
              <a:solidFill>
                <a:srgbClr val="980000"/>
              </a:solidFill>
              <a:latin typeface="Gill Sans"/>
              <a:ea typeface="Gill Sans"/>
              <a:cs typeface="Gill Sans"/>
              <a:sym typeface="Gill Sans"/>
            </a:endParaRPr>
          </a:p>
        </p:txBody>
      </p:sp>
      <p:sp>
        <p:nvSpPr>
          <p:cNvPr id="820" name="Google Shape;820;p110"/>
          <p:cNvSpPr/>
          <p:nvPr/>
        </p:nvSpPr>
        <p:spPr>
          <a:xfrm>
            <a:off x="233400" y="2271475"/>
            <a:ext cx="5038500" cy="40842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900" u="sng">
                <a:solidFill>
                  <a:schemeClr val="dk1"/>
                </a:solidFill>
                <a:latin typeface="Gill Sans"/>
                <a:ea typeface="Gill Sans"/>
                <a:cs typeface="Gill Sans"/>
                <a:sym typeface="Gill Sans"/>
              </a:rPr>
              <a:t>Prevent</a:t>
            </a:r>
            <a:r>
              <a:rPr lang="en-US" sz="2900">
                <a:solidFill>
                  <a:schemeClr val="dk1"/>
                </a:solidFill>
                <a:latin typeface="Gill Sans"/>
                <a:ea typeface="Gill Sans"/>
                <a:cs typeface="Gill Sans"/>
                <a:sym typeface="Gill Sans"/>
              </a:rPr>
              <a:t>:</a:t>
            </a:r>
            <a:endParaRPr sz="2900">
              <a:solidFill>
                <a:schemeClr val="dk1"/>
              </a:solidFill>
              <a:latin typeface="Gill Sans"/>
              <a:ea typeface="Gill Sans"/>
              <a:cs typeface="Gill Sans"/>
              <a:sym typeface="Gill Sans"/>
            </a:endParaRPr>
          </a:p>
          <a:p>
            <a:pPr marL="457200" lvl="0" indent="-412750" algn="ctr" rtl="0">
              <a:spcBef>
                <a:spcPts val="0"/>
              </a:spcBef>
              <a:spcAft>
                <a:spcPts val="0"/>
              </a:spcAft>
              <a:buClr>
                <a:schemeClr val="dk1"/>
              </a:buClr>
              <a:buSzPts val="2900"/>
              <a:buFont typeface="Gill Sans"/>
              <a:buChar char="❖"/>
            </a:pPr>
            <a:r>
              <a:rPr lang="en-US" sz="2900">
                <a:solidFill>
                  <a:schemeClr val="dk1"/>
                </a:solidFill>
                <a:latin typeface="Gill Sans"/>
                <a:ea typeface="Gill Sans"/>
                <a:cs typeface="Gill Sans"/>
                <a:sym typeface="Gill Sans"/>
              </a:rPr>
              <a:t>Provide choices</a:t>
            </a:r>
            <a:endParaRPr sz="2900">
              <a:solidFill>
                <a:schemeClr val="dk1"/>
              </a:solidFill>
              <a:latin typeface="Gill Sans"/>
              <a:ea typeface="Gill Sans"/>
              <a:cs typeface="Gill Sans"/>
              <a:sym typeface="Gill Sans"/>
            </a:endParaRPr>
          </a:p>
          <a:p>
            <a:pPr marL="457200" lvl="0" indent="-412750" algn="ctr" rtl="0">
              <a:spcBef>
                <a:spcPts val="0"/>
              </a:spcBef>
              <a:spcAft>
                <a:spcPts val="0"/>
              </a:spcAft>
              <a:buClr>
                <a:schemeClr val="dk1"/>
              </a:buClr>
              <a:buSzPts val="2900"/>
              <a:buFont typeface="Gill Sans"/>
              <a:buChar char="❖"/>
            </a:pPr>
            <a:r>
              <a:rPr lang="en-US" sz="2900">
                <a:solidFill>
                  <a:schemeClr val="dk1"/>
                </a:solidFill>
                <a:latin typeface="Gill Sans"/>
                <a:ea typeface="Gill Sans"/>
                <a:cs typeface="Gill Sans"/>
                <a:sym typeface="Gill Sans"/>
              </a:rPr>
              <a:t>Use transition supports</a:t>
            </a:r>
            <a:endParaRPr sz="2900">
              <a:solidFill>
                <a:schemeClr val="dk1"/>
              </a:solidFill>
              <a:latin typeface="Gill Sans"/>
              <a:ea typeface="Gill Sans"/>
              <a:cs typeface="Gill Sans"/>
              <a:sym typeface="Gill Sans"/>
            </a:endParaRPr>
          </a:p>
          <a:p>
            <a:pPr marL="457200" lvl="0" indent="-412750" algn="ctr" rtl="0">
              <a:spcBef>
                <a:spcPts val="0"/>
              </a:spcBef>
              <a:spcAft>
                <a:spcPts val="0"/>
              </a:spcAft>
              <a:buClr>
                <a:schemeClr val="dk1"/>
              </a:buClr>
              <a:buSzPts val="2900"/>
              <a:buFont typeface="Gill Sans"/>
              <a:buChar char="❖"/>
            </a:pPr>
            <a:r>
              <a:rPr lang="en-US" sz="2900">
                <a:solidFill>
                  <a:schemeClr val="dk1"/>
                </a:solidFill>
                <a:latin typeface="Gill Sans"/>
                <a:ea typeface="Gill Sans"/>
                <a:cs typeface="Gill Sans"/>
                <a:sym typeface="Gill Sans"/>
              </a:rPr>
              <a:t>Changes task demands/ curriculum/mode of engaging </a:t>
            </a:r>
            <a:endParaRPr sz="2900">
              <a:solidFill>
                <a:schemeClr val="dk1"/>
              </a:solidFill>
              <a:latin typeface="Gill Sans"/>
              <a:ea typeface="Gill Sans"/>
              <a:cs typeface="Gill Sans"/>
              <a:sym typeface="Gill Sans"/>
            </a:endParaRPr>
          </a:p>
          <a:p>
            <a:pPr marL="457200" lvl="0" indent="-412750" algn="ctr" rtl="0">
              <a:spcBef>
                <a:spcPts val="0"/>
              </a:spcBef>
              <a:spcAft>
                <a:spcPts val="0"/>
              </a:spcAft>
              <a:buClr>
                <a:schemeClr val="dk1"/>
              </a:buClr>
              <a:buSzPts val="2900"/>
              <a:buFont typeface="Gill Sans"/>
              <a:buChar char="❖"/>
            </a:pPr>
            <a:r>
              <a:rPr lang="en-US" sz="2900">
                <a:solidFill>
                  <a:schemeClr val="dk1"/>
                </a:solidFill>
                <a:latin typeface="Gill Sans"/>
                <a:ea typeface="Gill Sans"/>
                <a:cs typeface="Gill Sans"/>
                <a:sym typeface="Gill Sans"/>
              </a:rPr>
              <a:t>Increase OTRs</a:t>
            </a:r>
            <a:endParaRPr sz="2900">
              <a:solidFill>
                <a:schemeClr val="dk1"/>
              </a:solidFill>
              <a:latin typeface="Gill Sans"/>
              <a:ea typeface="Gill Sans"/>
              <a:cs typeface="Gill Sans"/>
              <a:sym typeface="Gill Sans"/>
            </a:endParaRPr>
          </a:p>
          <a:p>
            <a:pPr marL="0" lvl="0" indent="0" algn="l" rtl="0">
              <a:spcBef>
                <a:spcPts val="0"/>
              </a:spcBef>
              <a:spcAft>
                <a:spcPts val="0"/>
              </a:spcAft>
              <a:buNone/>
            </a:pPr>
            <a:endParaRPr sz="3300">
              <a:solidFill>
                <a:schemeClr val="dk1"/>
              </a:solidFill>
              <a:latin typeface="Gill Sans"/>
              <a:ea typeface="Gill Sans"/>
              <a:cs typeface="Gill Sans"/>
              <a:sym typeface="Gill Sans"/>
            </a:endParaRPr>
          </a:p>
        </p:txBody>
      </p:sp>
      <p:sp>
        <p:nvSpPr>
          <p:cNvPr id="821" name="Google Shape;821;p110"/>
          <p:cNvSpPr/>
          <p:nvPr/>
        </p:nvSpPr>
        <p:spPr>
          <a:xfrm>
            <a:off x="6683950" y="2271475"/>
            <a:ext cx="5038500" cy="4084200"/>
          </a:xfrm>
          <a:prstGeom prst="roundRect">
            <a:avLst>
              <a:gd name="adj" fmla="val 16667"/>
            </a:avLst>
          </a:prstGeom>
          <a:solidFill>
            <a:srgbClr val="CCCCCC"/>
          </a:solidFill>
          <a:ln w="9525" cap="flat" cmpd="sng">
            <a:solidFill>
              <a:srgbClr val="FFF2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900" u="sng">
                <a:solidFill>
                  <a:schemeClr val="dk1"/>
                </a:solidFill>
                <a:latin typeface="Gill Sans"/>
                <a:ea typeface="Gill Sans"/>
                <a:cs typeface="Gill Sans"/>
                <a:sym typeface="Gill Sans"/>
              </a:rPr>
              <a:t>Teach Behaviors:</a:t>
            </a:r>
            <a:endParaRPr sz="2900" u="sng">
              <a:solidFill>
                <a:schemeClr val="dk1"/>
              </a:solidFill>
              <a:latin typeface="Gill Sans"/>
              <a:ea typeface="Gill Sans"/>
              <a:cs typeface="Gill Sans"/>
              <a:sym typeface="Gill Sans"/>
            </a:endParaRPr>
          </a:p>
          <a:p>
            <a:pPr marL="457200" lvl="0" indent="-412750" algn="ctr" rtl="0">
              <a:spcBef>
                <a:spcPts val="0"/>
              </a:spcBef>
              <a:spcAft>
                <a:spcPts val="0"/>
              </a:spcAft>
              <a:buClr>
                <a:schemeClr val="dk1"/>
              </a:buClr>
              <a:buSzPts val="2900"/>
              <a:buFont typeface="Gill Sans"/>
              <a:buChar char="❖"/>
            </a:pPr>
            <a:r>
              <a:rPr lang="en-US" sz="2900">
                <a:solidFill>
                  <a:schemeClr val="dk1"/>
                </a:solidFill>
                <a:latin typeface="Gill Sans"/>
                <a:ea typeface="Gill Sans"/>
                <a:cs typeface="Gill Sans"/>
                <a:sym typeface="Gill Sans"/>
              </a:rPr>
              <a:t>Ask for a different task to complete</a:t>
            </a:r>
            <a:endParaRPr sz="2900">
              <a:solidFill>
                <a:schemeClr val="dk1"/>
              </a:solidFill>
              <a:latin typeface="Gill Sans"/>
              <a:ea typeface="Gill Sans"/>
              <a:cs typeface="Gill Sans"/>
              <a:sym typeface="Gill Sans"/>
            </a:endParaRPr>
          </a:p>
          <a:p>
            <a:pPr marL="457200" lvl="0" indent="-412750" algn="ctr" rtl="0">
              <a:spcBef>
                <a:spcPts val="0"/>
              </a:spcBef>
              <a:spcAft>
                <a:spcPts val="0"/>
              </a:spcAft>
              <a:buClr>
                <a:schemeClr val="dk1"/>
              </a:buClr>
              <a:buSzPts val="2900"/>
              <a:buFont typeface="Gill Sans"/>
              <a:buChar char="❖"/>
            </a:pPr>
            <a:r>
              <a:rPr lang="en-US" sz="2900">
                <a:solidFill>
                  <a:schemeClr val="dk1"/>
                </a:solidFill>
                <a:latin typeface="Gill Sans"/>
                <a:ea typeface="Gill Sans"/>
                <a:cs typeface="Gill Sans"/>
                <a:sym typeface="Gill Sans"/>
              </a:rPr>
              <a:t>Ask for help</a:t>
            </a:r>
            <a:endParaRPr sz="2900">
              <a:solidFill>
                <a:schemeClr val="dk1"/>
              </a:solidFill>
              <a:latin typeface="Gill Sans"/>
              <a:ea typeface="Gill Sans"/>
              <a:cs typeface="Gill Sans"/>
              <a:sym typeface="Gill Sans"/>
            </a:endParaRPr>
          </a:p>
          <a:p>
            <a:pPr marL="457200" lvl="0" indent="-412750" algn="ctr" rtl="0">
              <a:spcBef>
                <a:spcPts val="0"/>
              </a:spcBef>
              <a:spcAft>
                <a:spcPts val="0"/>
              </a:spcAft>
              <a:buClr>
                <a:schemeClr val="dk1"/>
              </a:buClr>
              <a:buSzPts val="2900"/>
              <a:buFont typeface="Gill Sans"/>
              <a:buChar char="❖"/>
            </a:pPr>
            <a:r>
              <a:rPr lang="en-US" sz="2900">
                <a:solidFill>
                  <a:schemeClr val="dk1"/>
                </a:solidFill>
                <a:highlight>
                  <a:srgbClr val="FFF2CC"/>
                </a:highlight>
                <a:latin typeface="Gill Sans"/>
                <a:ea typeface="Gill Sans"/>
                <a:cs typeface="Gill Sans"/>
                <a:sym typeface="Gill Sans"/>
              </a:rPr>
              <a:t>Coping strategies</a:t>
            </a:r>
            <a:endParaRPr sz="2900">
              <a:solidFill>
                <a:schemeClr val="dk1"/>
              </a:solidFill>
              <a:highlight>
                <a:srgbClr val="FFF2CC"/>
              </a:highlight>
              <a:latin typeface="Gill Sans"/>
              <a:ea typeface="Gill Sans"/>
              <a:cs typeface="Gill Sans"/>
              <a:sym typeface="Gill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11"/>
          <p:cNvSpPr txBox="1">
            <a:spLocks noGrp="1"/>
          </p:cNvSpPr>
          <p:nvPr>
            <p:ph type="title"/>
          </p:nvPr>
        </p:nvSpPr>
        <p:spPr>
          <a:xfrm>
            <a:off x="2326611" y="471417"/>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let’s put this in context...</a:t>
            </a:r>
            <a:endParaRPr/>
          </a:p>
        </p:txBody>
      </p:sp>
      <p:sp>
        <p:nvSpPr>
          <p:cNvPr id="828" name="Google Shape;828;p111"/>
          <p:cNvSpPr txBox="1"/>
          <p:nvPr/>
        </p:nvSpPr>
        <p:spPr>
          <a:xfrm>
            <a:off x="8544650" y="6141975"/>
            <a:ext cx="3309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latin typeface="Gill Sans"/>
                <a:ea typeface="Gill Sans"/>
                <a:cs typeface="Gill Sans"/>
                <a:sym typeface="Gill Sans"/>
              </a:rPr>
              <a:t>adapted from:  Ennio Cipani, Ph.D. (2020)</a:t>
            </a:r>
            <a:endParaRPr>
              <a:latin typeface="Gill Sans"/>
              <a:ea typeface="Gill Sans"/>
              <a:cs typeface="Gill Sans"/>
              <a:sym typeface="Gill Sans"/>
            </a:endParaRPr>
          </a:p>
        </p:txBody>
      </p:sp>
      <p:graphicFrame>
        <p:nvGraphicFramePr>
          <p:cNvPr id="829" name="Google Shape;829;p111"/>
          <p:cNvGraphicFramePr/>
          <p:nvPr/>
        </p:nvGraphicFramePr>
        <p:xfrm>
          <a:off x="1468992" y="2217387"/>
          <a:ext cx="3000000" cy="3000000"/>
        </p:xfrm>
        <a:graphic>
          <a:graphicData uri="http://schemas.openxmlformats.org/drawingml/2006/table">
            <a:tbl>
              <a:tblPr firstRow="1" bandRow="1">
                <a:noFill/>
                <a:tableStyleId>{60BC9D3B-D32A-4D53-A659-E5EDBF05DADC}</a:tableStyleId>
              </a:tblPr>
              <a:tblGrid>
                <a:gridCol w="2980000">
                  <a:extLst>
                    <a:ext uri="{9D8B030D-6E8A-4147-A177-3AD203B41FA5}">
                      <a16:colId xmlns:a16="http://schemas.microsoft.com/office/drawing/2014/main" val="20000"/>
                    </a:ext>
                  </a:extLst>
                </a:gridCol>
                <a:gridCol w="3293375">
                  <a:extLst>
                    <a:ext uri="{9D8B030D-6E8A-4147-A177-3AD203B41FA5}">
                      <a16:colId xmlns:a16="http://schemas.microsoft.com/office/drawing/2014/main" val="20001"/>
                    </a:ext>
                  </a:extLst>
                </a:gridCol>
                <a:gridCol w="1005400">
                  <a:extLst>
                    <a:ext uri="{9D8B030D-6E8A-4147-A177-3AD203B41FA5}">
                      <a16:colId xmlns:a16="http://schemas.microsoft.com/office/drawing/2014/main" val="20002"/>
                    </a:ext>
                  </a:extLst>
                </a:gridCol>
                <a:gridCol w="2426275">
                  <a:extLst>
                    <a:ext uri="{9D8B030D-6E8A-4147-A177-3AD203B41FA5}">
                      <a16:colId xmlns:a16="http://schemas.microsoft.com/office/drawing/2014/main" val="20003"/>
                    </a:ext>
                  </a:extLst>
                </a:gridCol>
              </a:tblGrid>
              <a:tr h="640100">
                <a:tc>
                  <a:txBody>
                    <a:bodyPr/>
                    <a:lstStyle/>
                    <a:p>
                      <a:pPr marL="0" marR="0" lvl="0" indent="0" algn="ctr" rtl="0">
                        <a:spcBef>
                          <a:spcPts val="0"/>
                        </a:spcBef>
                        <a:spcAft>
                          <a:spcPts val="0"/>
                        </a:spcAft>
                        <a:buNone/>
                      </a:pPr>
                      <a:r>
                        <a:rPr lang="en-US" sz="1800"/>
                        <a:t>Antecedent</a:t>
                      </a:r>
                      <a:endParaRPr sz="1800"/>
                    </a:p>
                    <a:p>
                      <a:pPr marL="0" marR="0" lvl="0" indent="0" algn="ctr" rtl="0">
                        <a:spcBef>
                          <a:spcPts val="0"/>
                        </a:spcBef>
                        <a:spcAft>
                          <a:spcPts val="0"/>
                        </a:spcAft>
                        <a:buNone/>
                      </a:pPr>
                      <a:r>
                        <a:rPr lang="en-US" sz="1800"/>
                        <a:t>(trigger)</a:t>
                      </a:r>
                      <a:endParaRPr sz="1800"/>
                    </a:p>
                  </a:txBody>
                  <a:tcPr marL="91450" marR="91450" marT="45725" marB="45725">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5493"/>
                    </a:solidFill>
                  </a:tcPr>
                </a:tc>
                <a:tc>
                  <a:txBody>
                    <a:bodyPr/>
                    <a:lstStyle/>
                    <a:p>
                      <a:pPr marL="0" marR="0" lvl="0" indent="0" algn="ctr" rtl="0">
                        <a:spcBef>
                          <a:spcPts val="0"/>
                        </a:spcBef>
                        <a:spcAft>
                          <a:spcPts val="0"/>
                        </a:spcAft>
                        <a:buNone/>
                      </a:pPr>
                      <a:r>
                        <a:rPr lang="en-US" sz="1800"/>
                        <a:t>Behavior</a:t>
                      </a:r>
                      <a:endParaRPr sz="1800"/>
                    </a:p>
                  </a:txBody>
                  <a:tcPr marL="91450" marR="91450" marT="45725" marB="45725">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7030A0"/>
                    </a:solidFill>
                  </a:tcPr>
                </a:tc>
                <a:tc gridSpan="2">
                  <a:txBody>
                    <a:bodyPr/>
                    <a:lstStyle/>
                    <a:p>
                      <a:pPr marL="0" lvl="0" indent="0" algn="ctr" rtl="0">
                        <a:spcBef>
                          <a:spcPts val="0"/>
                        </a:spcBef>
                        <a:spcAft>
                          <a:spcPts val="0"/>
                        </a:spcAft>
                        <a:buNone/>
                      </a:pPr>
                      <a:r>
                        <a:rPr lang="en-US" sz="1800" b="1">
                          <a:solidFill>
                            <a:schemeClr val="lt1"/>
                          </a:solidFill>
                          <a:latin typeface="Gill Sans MT"/>
                          <a:ea typeface="Gill Sans MT"/>
                          <a:cs typeface="Gill Sans MT"/>
                          <a:sym typeface="Gill Sans MT"/>
                        </a:rPr>
                        <a:t>Consequences</a:t>
                      </a:r>
                      <a:br>
                        <a:rPr lang="en-US" sz="1800" b="1">
                          <a:solidFill>
                            <a:schemeClr val="lt1"/>
                          </a:solidFill>
                          <a:latin typeface="Gill Sans MT"/>
                          <a:ea typeface="Gill Sans MT"/>
                          <a:cs typeface="Gill Sans MT"/>
                          <a:sym typeface="Gill Sans MT"/>
                        </a:rPr>
                      </a:br>
                      <a:r>
                        <a:rPr lang="en-US" sz="1800" b="1">
                          <a:solidFill>
                            <a:schemeClr val="lt1"/>
                          </a:solidFill>
                          <a:latin typeface="Gill Sans MT"/>
                          <a:ea typeface="Gill Sans MT"/>
                          <a:cs typeface="Gill Sans MT"/>
                          <a:sym typeface="Gill Sans MT"/>
                        </a:rPr>
                        <a:t>Did it work?</a:t>
                      </a:r>
                      <a:endParaRPr sz="1800" b="1">
                        <a:solidFill>
                          <a:schemeClr val="lt1"/>
                        </a:solidFill>
                        <a:latin typeface="Gill Sans MT"/>
                        <a:ea typeface="Gill Sans MT"/>
                        <a:cs typeface="Gill Sans MT"/>
                        <a:sym typeface="Gill Sans MT"/>
                      </a:endParaRPr>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00000"/>
                    </a:solidFill>
                  </a:tcPr>
                </a:tc>
                <a:tc hMerge="1">
                  <a:txBody>
                    <a:bodyPr/>
                    <a:lstStyle/>
                    <a:p>
                      <a:endParaRPr lang="en-US"/>
                    </a:p>
                  </a:txBody>
                  <a:tcPr/>
                </a:tc>
                <a:extLst>
                  <a:ext uri="{0D108BD9-81ED-4DB2-BD59-A6C34878D82A}">
                    <a16:rowId xmlns:a16="http://schemas.microsoft.com/office/drawing/2014/main" val="10000"/>
                  </a:ext>
                </a:extLst>
              </a:tr>
              <a:tr h="1188725">
                <a:tc>
                  <a:txBody>
                    <a:bodyPr/>
                    <a:lstStyle/>
                    <a:p>
                      <a:pPr marL="0" marR="0" lvl="0" indent="0" algn="ctr" rtl="0">
                        <a:spcBef>
                          <a:spcPts val="0"/>
                        </a:spcBef>
                        <a:spcAft>
                          <a:spcPts val="0"/>
                        </a:spcAft>
                        <a:buNone/>
                      </a:pPr>
                      <a:r>
                        <a:rPr lang="en-US" sz="1800"/>
                        <a:t>Present seat work task (writing)</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11:50; complained</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no; task remained and teacher reminded student to use coping tool if feeling frustrated</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r h="1188750">
                <a:tc>
                  <a:txBody>
                    <a:bodyPr/>
                    <a:lstStyle/>
                    <a:p>
                      <a:pPr marL="0" marR="0" lvl="0" indent="0" algn="ctr"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11:53; asked for help</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yes; teacher provided assistance and student avoided doing work independently</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12"/>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General Coping Strategies</a:t>
            </a:r>
            <a:endParaRPr/>
          </a:p>
        </p:txBody>
      </p:sp>
      <p:sp>
        <p:nvSpPr>
          <p:cNvPr id="836" name="Google Shape;836;p112"/>
          <p:cNvSpPr txBox="1">
            <a:spLocks noGrp="1"/>
          </p:cNvSpPr>
          <p:nvPr>
            <p:ph type="body" idx="1"/>
          </p:nvPr>
        </p:nvSpPr>
        <p:spPr>
          <a:xfrm>
            <a:off x="1581885" y="2638050"/>
            <a:ext cx="9583800" cy="3102000"/>
          </a:xfrm>
          <a:prstGeom prst="rect">
            <a:avLst/>
          </a:prstGeom>
        </p:spPr>
        <p:txBody>
          <a:bodyPr spcFirstLastPara="1" wrap="square" lIns="91425" tIns="45700" rIns="91425" bIns="45700" anchor="t" anchorCtr="0">
            <a:normAutofit lnSpcReduction="10000"/>
          </a:bodyPr>
          <a:lstStyle/>
          <a:p>
            <a:pPr marL="457200" lvl="0" indent="-406400" algn="l" rtl="0">
              <a:spcBef>
                <a:spcPts val="1000"/>
              </a:spcBef>
              <a:spcAft>
                <a:spcPts val="0"/>
              </a:spcAft>
              <a:buSzPts val="2800"/>
              <a:buChar char="•"/>
            </a:pPr>
            <a:r>
              <a:rPr lang="en-US" sz="2800"/>
              <a:t>Skills and tools to use in stressful situations and solve conflicts</a:t>
            </a:r>
            <a:endParaRPr sz="2800"/>
          </a:p>
          <a:p>
            <a:pPr marL="457200" lvl="0" indent="-406400" algn="l" rtl="0">
              <a:spcBef>
                <a:spcPts val="0"/>
              </a:spcBef>
              <a:spcAft>
                <a:spcPts val="0"/>
              </a:spcAft>
              <a:buSzPts val="2800"/>
              <a:buChar char="•"/>
            </a:pPr>
            <a:r>
              <a:rPr lang="en-US" sz="2800"/>
              <a:t>Need to be directly taught and practiced with the student</a:t>
            </a:r>
            <a:endParaRPr sz="2800"/>
          </a:p>
          <a:p>
            <a:pPr marL="457200" lvl="0" indent="-406400" algn="l" rtl="0">
              <a:spcBef>
                <a:spcPts val="0"/>
              </a:spcBef>
              <a:spcAft>
                <a:spcPts val="0"/>
              </a:spcAft>
              <a:buSzPts val="2800"/>
              <a:buChar char="•"/>
            </a:pPr>
            <a:r>
              <a:rPr lang="en-US" sz="2800"/>
              <a:t>Most effective when the student learns to identify a potentially stressful situation prior to feeling stressed so that the coping strategy can be used to </a:t>
            </a:r>
            <a:r>
              <a:rPr lang="en-US" sz="2800" b="1"/>
              <a:t>prevent</a:t>
            </a:r>
            <a:r>
              <a:rPr lang="en-US" sz="2800"/>
              <a:t> more intense feelings</a:t>
            </a:r>
            <a:r>
              <a:rPr lang="en-US" sz="2600"/>
              <a:t>.</a:t>
            </a:r>
            <a:endParaRPr sz="26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13"/>
          <p:cNvSpPr txBox="1">
            <a:spLocks noGrp="1"/>
          </p:cNvSpPr>
          <p:nvPr>
            <p:ph type="title"/>
          </p:nvPr>
        </p:nvSpPr>
        <p:spPr>
          <a:xfrm>
            <a:off x="1177650" y="187150"/>
            <a:ext cx="9836700" cy="1188600"/>
          </a:xfrm>
          <a:prstGeom prst="rect">
            <a:avLst/>
          </a:prstGeom>
          <a:solidFill>
            <a:srgbClr val="FBDFCB"/>
          </a:solidFill>
        </p:spPr>
        <p:txBody>
          <a:bodyPr spcFirstLastPara="1" wrap="square" lIns="182875" tIns="182875" rIns="182875" bIns="182875" anchor="ctr" anchorCtr="0">
            <a:normAutofit/>
          </a:bodyPr>
          <a:lstStyle/>
          <a:p>
            <a:pPr marL="0" lvl="0" indent="0" algn="l" rtl="0">
              <a:spcBef>
                <a:spcPts val="0"/>
              </a:spcBef>
              <a:spcAft>
                <a:spcPts val="0"/>
              </a:spcAft>
              <a:buNone/>
            </a:pPr>
            <a:r>
              <a:rPr lang="en-US">
                <a:latin typeface="Comfortaa"/>
                <a:ea typeface="Comfortaa"/>
                <a:cs typeface="Comfortaa"/>
                <a:sym typeface="Comfortaa"/>
              </a:rPr>
              <a:t>Relaxation Techniques - Coping Skills for </a:t>
            </a:r>
            <a:r>
              <a:rPr lang="en-US">
                <a:highlight>
                  <a:srgbClr val="FFF2CC"/>
                </a:highlight>
                <a:latin typeface="Comfortaa"/>
                <a:ea typeface="Comfortaa"/>
                <a:cs typeface="Comfortaa"/>
                <a:sym typeface="Comfortaa"/>
              </a:rPr>
              <a:t>Anxiety</a:t>
            </a:r>
            <a:endParaRPr>
              <a:highlight>
                <a:srgbClr val="FFF2CC"/>
              </a:highlight>
              <a:latin typeface="Comfortaa"/>
              <a:ea typeface="Comfortaa"/>
              <a:cs typeface="Comfortaa"/>
              <a:sym typeface="Comfortaa"/>
            </a:endParaRPr>
          </a:p>
        </p:txBody>
      </p:sp>
      <p:pic>
        <p:nvPicPr>
          <p:cNvPr id="843" name="Google Shape;843;p113"/>
          <p:cNvPicPr preferRelativeResize="0"/>
          <p:nvPr/>
        </p:nvPicPr>
        <p:blipFill>
          <a:blip r:embed="rId3">
            <a:alphaModFix/>
          </a:blip>
          <a:stretch>
            <a:fillRect/>
          </a:stretch>
        </p:blipFill>
        <p:spPr>
          <a:xfrm>
            <a:off x="178400" y="2303763"/>
            <a:ext cx="6723875" cy="2220649"/>
          </a:xfrm>
          <a:prstGeom prst="rect">
            <a:avLst/>
          </a:prstGeom>
          <a:noFill/>
          <a:ln>
            <a:noFill/>
          </a:ln>
        </p:spPr>
      </p:pic>
      <p:sp>
        <p:nvSpPr>
          <p:cNvPr id="844" name="Google Shape;844;p113"/>
          <p:cNvSpPr txBox="1"/>
          <p:nvPr/>
        </p:nvSpPr>
        <p:spPr>
          <a:xfrm>
            <a:off x="178400" y="4581000"/>
            <a:ext cx="443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https://www.youtube.com/watch?v=30VMIEmA114</a:t>
            </a:r>
            <a:endParaRPr/>
          </a:p>
        </p:txBody>
      </p:sp>
      <p:pic>
        <p:nvPicPr>
          <p:cNvPr id="845" name="Google Shape;845;p113"/>
          <p:cNvPicPr preferRelativeResize="0"/>
          <p:nvPr/>
        </p:nvPicPr>
        <p:blipFill>
          <a:blip r:embed="rId4">
            <a:alphaModFix/>
          </a:blip>
          <a:stretch>
            <a:fillRect/>
          </a:stretch>
        </p:blipFill>
        <p:spPr>
          <a:xfrm>
            <a:off x="7098225" y="2303775"/>
            <a:ext cx="4984925" cy="2804021"/>
          </a:xfrm>
          <a:prstGeom prst="rect">
            <a:avLst/>
          </a:prstGeom>
          <a:noFill/>
          <a:ln>
            <a:noFill/>
          </a:ln>
        </p:spPr>
      </p:pic>
      <p:sp>
        <p:nvSpPr>
          <p:cNvPr id="846" name="Google Shape;846;p113"/>
          <p:cNvSpPr txBox="1"/>
          <p:nvPr/>
        </p:nvSpPr>
        <p:spPr>
          <a:xfrm>
            <a:off x="9083150" y="51078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https://copingskillsforkids.com/deep-breathing-exercises-for-kids</a:t>
            </a:r>
            <a:endParaRPr/>
          </a:p>
        </p:txBody>
      </p:sp>
      <p:pic>
        <p:nvPicPr>
          <p:cNvPr id="847" name="Google Shape;847;p113"/>
          <p:cNvPicPr preferRelativeResize="0"/>
          <p:nvPr/>
        </p:nvPicPr>
        <p:blipFill rotWithShape="1">
          <a:blip r:embed="rId5">
            <a:alphaModFix/>
          </a:blip>
          <a:srcRect l="35337" t="68786"/>
          <a:stretch/>
        </p:blipFill>
        <p:spPr>
          <a:xfrm>
            <a:off x="178397" y="5530200"/>
            <a:ext cx="3662825" cy="1082300"/>
          </a:xfrm>
          <a:prstGeom prst="rect">
            <a:avLst/>
          </a:prstGeom>
          <a:noFill/>
          <a:ln>
            <a:noFill/>
          </a:ln>
        </p:spPr>
      </p:pic>
      <p:sp>
        <p:nvSpPr>
          <p:cNvPr id="848" name="Google Shape;848;p113"/>
          <p:cNvSpPr txBox="1"/>
          <p:nvPr/>
        </p:nvSpPr>
        <p:spPr>
          <a:xfrm>
            <a:off x="4089900" y="6212300"/>
            <a:ext cx="401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https://www.headspace.com/educators</a:t>
            </a:r>
            <a:endParaRPr/>
          </a:p>
        </p:txBody>
      </p:sp>
      <p:sp>
        <p:nvSpPr>
          <p:cNvPr id="849" name="Google Shape;849;p113"/>
          <p:cNvSpPr txBox="1"/>
          <p:nvPr/>
        </p:nvSpPr>
        <p:spPr>
          <a:xfrm>
            <a:off x="4089900" y="5723400"/>
            <a:ext cx="75114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a:solidFill>
                  <a:srgbClr val="FF0000"/>
                </a:solidFill>
                <a:highlight>
                  <a:srgbClr val="FFFF00"/>
                </a:highlight>
                <a:latin typeface="Gill Sans"/>
                <a:ea typeface="Gill Sans"/>
                <a:cs typeface="Gill Sans"/>
                <a:sym typeface="Gill Sans"/>
              </a:rPr>
              <a:t>FREE for educators!</a:t>
            </a:r>
            <a:endParaRPr sz="2500">
              <a:solidFill>
                <a:srgbClr val="FF0000"/>
              </a:solidFill>
              <a:highlight>
                <a:srgbClr val="FFFF00"/>
              </a:highlight>
              <a:latin typeface="Gill Sans"/>
              <a:ea typeface="Gill Sans"/>
              <a:cs typeface="Gill Sans"/>
              <a:sym typeface="Gill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14"/>
          <p:cNvSpPr txBox="1">
            <a:spLocks noGrp="1"/>
          </p:cNvSpPr>
          <p:nvPr>
            <p:ph type="title"/>
          </p:nvPr>
        </p:nvSpPr>
        <p:spPr>
          <a:xfrm>
            <a:off x="1177650" y="187150"/>
            <a:ext cx="9836700" cy="1188600"/>
          </a:xfrm>
          <a:prstGeom prst="rect">
            <a:avLst/>
          </a:prstGeom>
          <a:solidFill>
            <a:srgbClr val="FBDFCB"/>
          </a:solidFill>
        </p:spPr>
        <p:txBody>
          <a:bodyPr spcFirstLastPara="1" wrap="square" lIns="182875" tIns="182875" rIns="182875" bIns="182875" anchor="ctr" anchorCtr="0">
            <a:normAutofit/>
          </a:bodyPr>
          <a:lstStyle/>
          <a:p>
            <a:pPr marL="0" lvl="0" indent="0" algn="ctr" rtl="0">
              <a:spcBef>
                <a:spcPts val="0"/>
              </a:spcBef>
              <a:spcAft>
                <a:spcPts val="0"/>
              </a:spcAft>
              <a:buNone/>
            </a:pPr>
            <a:r>
              <a:rPr lang="en-US">
                <a:latin typeface="Comfortaa"/>
                <a:ea typeface="Comfortaa"/>
                <a:cs typeface="Comfortaa"/>
                <a:sym typeface="Comfortaa"/>
              </a:rPr>
              <a:t>Coping Strategies</a:t>
            </a:r>
            <a:endParaRPr>
              <a:latin typeface="Comfortaa"/>
              <a:ea typeface="Comfortaa"/>
              <a:cs typeface="Comfortaa"/>
              <a:sym typeface="Comfortaa"/>
            </a:endParaRPr>
          </a:p>
        </p:txBody>
      </p:sp>
      <p:sp>
        <p:nvSpPr>
          <p:cNvPr id="856" name="Google Shape;856;p114"/>
          <p:cNvSpPr txBox="1"/>
          <p:nvPr/>
        </p:nvSpPr>
        <p:spPr>
          <a:xfrm>
            <a:off x="1177650" y="1742725"/>
            <a:ext cx="10050000" cy="38790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SzPts val="3000"/>
              <a:buFont typeface="Gill Sans"/>
              <a:buChar char="●"/>
            </a:pPr>
            <a:r>
              <a:rPr lang="en-US" sz="3000">
                <a:latin typeface="Gill Sans"/>
                <a:ea typeface="Gill Sans"/>
                <a:cs typeface="Gill Sans"/>
                <a:sym typeface="Gill Sans"/>
              </a:rPr>
              <a:t>Take a break</a:t>
            </a:r>
            <a:endParaRPr sz="3000">
              <a:latin typeface="Gill Sans"/>
              <a:ea typeface="Gill Sans"/>
              <a:cs typeface="Gill Sans"/>
              <a:sym typeface="Gill Sans"/>
            </a:endParaRPr>
          </a:p>
          <a:p>
            <a:pPr marL="457200" lvl="0" indent="-419100" algn="l" rtl="0">
              <a:spcBef>
                <a:spcPts val="0"/>
              </a:spcBef>
              <a:spcAft>
                <a:spcPts val="0"/>
              </a:spcAft>
              <a:buSzPts val="3000"/>
              <a:buFont typeface="Gill Sans"/>
              <a:buChar char="●"/>
            </a:pPr>
            <a:r>
              <a:rPr lang="en-US" sz="3000">
                <a:latin typeface="Gill Sans"/>
                <a:ea typeface="Gill Sans"/>
                <a:cs typeface="Gill Sans"/>
                <a:sym typeface="Gill Sans"/>
              </a:rPr>
              <a:t>Make a fist and release it</a:t>
            </a:r>
            <a:endParaRPr sz="3000">
              <a:latin typeface="Gill Sans"/>
              <a:ea typeface="Gill Sans"/>
              <a:cs typeface="Gill Sans"/>
              <a:sym typeface="Gill Sans"/>
            </a:endParaRPr>
          </a:p>
          <a:p>
            <a:pPr marL="457200" lvl="0" indent="-419100" algn="l" rtl="0">
              <a:spcBef>
                <a:spcPts val="0"/>
              </a:spcBef>
              <a:spcAft>
                <a:spcPts val="0"/>
              </a:spcAft>
              <a:buSzPts val="3000"/>
              <a:buFont typeface="Gill Sans"/>
              <a:buChar char="●"/>
            </a:pPr>
            <a:r>
              <a:rPr lang="en-US" sz="3000">
                <a:latin typeface="Gill Sans"/>
                <a:ea typeface="Gill Sans"/>
                <a:cs typeface="Gill Sans"/>
                <a:sym typeface="Gill Sans"/>
              </a:rPr>
              <a:t>Squeeze stress ball</a:t>
            </a:r>
            <a:endParaRPr sz="3000">
              <a:latin typeface="Gill Sans"/>
              <a:ea typeface="Gill Sans"/>
              <a:cs typeface="Gill Sans"/>
              <a:sym typeface="Gill Sans"/>
            </a:endParaRPr>
          </a:p>
          <a:p>
            <a:pPr marL="457200" lvl="0" indent="-419100" algn="l" rtl="0">
              <a:spcBef>
                <a:spcPts val="0"/>
              </a:spcBef>
              <a:spcAft>
                <a:spcPts val="0"/>
              </a:spcAft>
              <a:buSzPts val="3000"/>
              <a:buFont typeface="Gill Sans"/>
              <a:buChar char="●"/>
            </a:pPr>
            <a:r>
              <a:rPr lang="en-US" sz="3000">
                <a:latin typeface="Gill Sans"/>
                <a:ea typeface="Gill Sans"/>
                <a:cs typeface="Gill Sans"/>
                <a:sym typeface="Gill Sans"/>
              </a:rPr>
              <a:t>Ask for help</a:t>
            </a:r>
            <a:endParaRPr sz="3000">
              <a:latin typeface="Gill Sans"/>
              <a:ea typeface="Gill Sans"/>
              <a:cs typeface="Gill Sans"/>
              <a:sym typeface="Gill Sans"/>
            </a:endParaRPr>
          </a:p>
          <a:p>
            <a:pPr marL="457200" lvl="0" indent="-419100" algn="l" rtl="0">
              <a:spcBef>
                <a:spcPts val="0"/>
              </a:spcBef>
              <a:spcAft>
                <a:spcPts val="0"/>
              </a:spcAft>
              <a:buSzPts val="3000"/>
              <a:buFont typeface="Gill Sans"/>
              <a:buChar char="●"/>
            </a:pPr>
            <a:r>
              <a:rPr lang="en-US" sz="3000">
                <a:latin typeface="Gill Sans"/>
                <a:ea typeface="Gill Sans"/>
                <a:cs typeface="Gill Sans"/>
                <a:sym typeface="Gill Sans"/>
              </a:rPr>
              <a:t>Take a walk or other physical activity</a:t>
            </a:r>
            <a:endParaRPr sz="3000">
              <a:latin typeface="Gill Sans"/>
              <a:ea typeface="Gill Sans"/>
              <a:cs typeface="Gill Sans"/>
              <a:sym typeface="Gill Sans"/>
            </a:endParaRPr>
          </a:p>
          <a:p>
            <a:pPr marL="457200" lvl="0" indent="-419100" algn="l" rtl="0">
              <a:spcBef>
                <a:spcPts val="0"/>
              </a:spcBef>
              <a:spcAft>
                <a:spcPts val="0"/>
              </a:spcAft>
              <a:buSzPts val="3000"/>
              <a:buFont typeface="Gill Sans"/>
              <a:buChar char="●"/>
            </a:pPr>
            <a:r>
              <a:rPr lang="en-US" sz="3000">
                <a:latin typeface="Gill Sans"/>
                <a:ea typeface="Gill Sans"/>
                <a:cs typeface="Gill Sans"/>
                <a:sym typeface="Gill Sans"/>
              </a:rPr>
              <a:t>Write in a journal</a:t>
            </a:r>
            <a:endParaRPr sz="3000">
              <a:latin typeface="Gill Sans"/>
              <a:ea typeface="Gill Sans"/>
              <a:cs typeface="Gill Sans"/>
              <a:sym typeface="Gill Sans"/>
            </a:endParaRPr>
          </a:p>
          <a:p>
            <a:pPr marL="457200" lvl="0" indent="-419100" algn="l" rtl="0">
              <a:spcBef>
                <a:spcPts val="0"/>
              </a:spcBef>
              <a:spcAft>
                <a:spcPts val="0"/>
              </a:spcAft>
              <a:buSzPts val="3000"/>
              <a:buFont typeface="Gill Sans"/>
              <a:buChar char="●"/>
            </a:pPr>
            <a:r>
              <a:rPr lang="en-US" sz="3000">
                <a:latin typeface="Gill Sans"/>
                <a:ea typeface="Gill Sans"/>
                <a:cs typeface="Gill Sans"/>
                <a:sym typeface="Gill Sans"/>
              </a:rPr>
              <a:t>Listen to music</a:t>
            </a:r>
            <a:endParaRPr sz="3000">
              <a:latin typeface="Gill Sans"/>
              <a:ea typeface="Gill Sans"/>
              <a:cs typeface="Gill Sans"/>
              <a:sym typeface="Gill Sans"/>
            </a:endParaRPr>
          </a:p>
          <a:p>
            <a:pPr marL="457200" lvl="0" indent="-419100" algn="l" rtl="0">
              <a:spcBef>
                <a:spcPts val="0"/>
              </a:spcBef>
              <a:spcAft>
                <a:spcPts val="0"/>
              </a:spcAft>
              <a:buSzPts val="3000"/>
              <a:buFont typeface="Gill Sans"/>
              <a:buChar char="●"/>
            </a:pPr>
            <a:r>
              <a:rPr lang="en-US" sz="3000">
                <a:latin typeface="Gill Sans"/>
                <a:ea typeface="Gill Sans"/>
                <a:cs typeface="Gill Sans"/>
                <a:sym typeface="Gill Sans"/>
              </a:rPr>
              <a:t>Talk about the problem</a:t>
            </a:r>
            <a:endParaRPr sz="3000">
              <a:latin typeface="Gill Sans"/>
              <a:ea typeface="Gill Sans"/>
              <a:cs typeface="Gill Sans"/>
              <a:sym typeface="Gill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15"/>
          <p:cNvSpPr/>
          <p:nvPr/>
        </p:nvSpPr>
        <p:spPr>
          <a:xfrm>
            <a:off x="1049700" y="638600"/>
            <a:ext cx="10092600" cy="13218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300">
                <a:latin typeface="Gill Sans"/>
                <a:ea typeface="Gill Sans"/>
                <a:cs typeface="Gill Sans"/>
                <a:sym typeface="Gill Sans"/>
              </a:rPr>
              <a:t>Functional interventions for behaviors that provide the student with </a:t>
            </a:r>
            <a:r>
              <a:rPr lang="en-US" sz="3300" i="1" u="sng">
                <a:solidFill>
                  <a:srgbClr val="980000"/>
                </a:solidFill>
                <a:latin typeface="Gill Sans"/>
                <a:ea typeface="Gill Sans"/>
                <a:cs typeface="Gill Sans"/>
                <a:sym typeface="Gill Sans"/>
              </a:rPr>
              <a:t>attention from peers/adults</a:t>
            </a:r>
            <a:endParaRPr sz="3300" i="1" u="sng">
              <a:solidFill>
                <a:srgbClr val="980000"/>
              </a:solidFill>
              <a:latin typeface="Gill Sans"/>
              <a:ea typeface="Gill Sans"/>
              <a:cs typeface="Gill Sans"/>
              <a:sym typeface="Gill Sans"/>
            </a:endParaRPr>
          </a:p>
        </p:txBody>
      </p:sp>
      <p:sp>
        <p:nvSpPr>
          <p:cNvPr id="863" name="Google Shape;863;p115"/>
          <p:cNvSpPr/>
          <p:nvPr/>
        </p:nvSpPr>
        <p:spPr>
          <a:xfrm>
            <a:off x="233400" y="2271475"/>
            <a:ext cx="5038500" cy="40842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900" u="sng">
                <a:solidFill>
                  <a:schemeClr val="dk1"/>
                </a:solidFill>
                <a:latin typeface="Gill Sans"/>
                <a:ea typeface="Gill Sans"/>
                <a:cs typeface="Gill Sans"/>
                <a:sym typeface="Gill Sans"/>
              </a:rPr>
              <a:t>Prevent</a:t>
            </a:r>
            <a:r>
              <a:rPr lang="en-US" sz="2900">
                <a:solidFill>
                  <a:schemeClr val="dk1"/>
                </a:solidFill>
                <a:latin typeface="Gill Sans"/>
                <a:ea typeface="Gill Sans"/>
                <a:cs typeface="Gill Sans"/>
                <a:sym typeface="Gill Sans"/>
              </a:rPr>
              <a:t>:</a:t>
            </a:r>
            <a:endParaRPr sz="2900">
              <a:solidFill>
                <a:schemeClr val="dk1"/>
              </a:solidFill>
              <a:latin typeface="Gill Sans"/>
              <a:ea typeface="Gill Sans"/>
              <a:cs typeface="Gill Sans"/>
              <a:sym typeface="Gill Sans"/>
            </a:endParaRPr>
          </a:p>
          <a:p>
            <a:pPr marL="457200" lvl="0" indent="-412750" algn="ctr" rtl="0">
              <a:spcBef>
                <a:spcPts val="0"/>
              </a:spcBef>
              <a:spcAft>
                <a:spcPts val="0"/>
              </a:spcAft>
              <a:buClr>
                <a:schemeClr val="dk1"/>
              </a:buClr>
              <a:buSzPts val="2900"/>
              <a:buFont typeface="Gill Sans"/>
              <a:buChar char="❖"/>
            </a:pPr>
            <a:r>
              <a:rPr lang="en-US" sz="2900">
                <a:solidFill>
                  <a:schemeClr val="dk1"/>
                </a:solidFill>
                <a:latin typeface="Gill Sans"/>
                <a:ea typeface="Gill Sans"/>
                <a:cs typeface="Gill Sans"/>
                <a:sym typeface="Gill Sans"/>
              </a:rPr>
              <a:t>Provide noncontingent attention and positive comments</a:t>
            </a:r>
            <a:endParaRPr sz="2900">
              <a:solidFill>
                <a:schemeClr val="dk1"/>
              </a:solidFill>
              <a:latin typeface="Gill Sans"/>
              <a:ea typeface="Gill Sans"/>
              <a:cs typeface="Gill Sans"/>
              <a:sym typeface="Gill Sans"/>
            </a:endParaRPr>
          </a:p>
          <a:p>
            <a:pPr marL="457200" lvl="0" indent="-412750" algn="ctr" rtl="0">
              <a:spcBef>
                <a:spcPts val="0"/>
              </a:spcBef>
              <a:spcAft>
                <a:spcPts val="0"/>
              </a:spcAft>
              <a:buClr>
                <a:schemeClr val="dk1"/>
              </a:buClr>
              <a:buSzPts val="2900"/>
              <a:buFont typeface="Gill Sans"/>
              <a:buChar char="❖"/>
            </a:pPr>
            <a:r>
              <a:rPr lang="en-US" sz="2900">
                <a:solidFill>
                  <a:schemeClr val="dk1"/>
                </a:solidFill>
                <a:latin typeface="Gill Sans"/>
                <a:ea typeface="Gill Sans"/>
                <a:cs typeface="Gill Sans"/>
                <a:sym typeface="Gill Sans"/>
              </a:rPr>
              <a:t>Increase OTRs</a:t>
            </a:r>
            <a:endParaRPr sz="2900">
              <a:solidFill>
                <a:schemeClr val="dk1"/>
              </a:solidFill>
              <a:latin typeface="Gill Sans"/>
              <a:ea typeface="Gill Sans"/>
              <a:cs typeface="Gill Sans"/>
              <a:sym typeface="Gill Sans"/>
            </a:endParaRPr>
          </a:p>
          <a:p>
            <a:pPr marL="457200" lvl="0" indent="-412750" algn="ctr" rtl="0">
              <a:spcBef>
                <a:spcPts val="0"/>
              </a:spcBef>
              <a:spcAft>
                <a:spcPts val="0"/>
              </a:spcAft>
              <a:buClr>
                <a:schemeClr val="dk1"/>
              </a:buClr>
              <a:buSzPts val="2900"/>
              <a:buFont typeface="Gill Sans"/>
              <a:buChar char="❖"/>
            </a:pPr>
            <a:r>
              <a:rPr lang="en-US" sz="2900">
                <a:solidFill>
                  <a:schemeClr val="dk1"/>
                </a:solidFill>
                <a:latin typeface="Gill Sans"/>
                <a:ea typeface="Gill Sans"/>
                <a:cs typeface="Gill Sans"/>
                <a:sym typeface="Gill Sans"/>
              </a:rPr>
              <a:t>Use peer modeling or peer support</a:t>
            </a:r>
            <a:endParaRPr sz="2900">
              <a:solidFill>
                <a:schemeClr val="dk1"/>
              </a:solidFill>
              <a:latin typeface="Gill Sans"/>
              <a:ea typeface="Gill Sans"/>
              <a:cs typeface="Gill Sans"/>
              <a:sym typeface="Gill Sans"/>
            </a:endParaRPr>
          </a:p>
          <a:p>
            <a:pPr marL="0" lvl="0" indent="0" algn="l" rtl="0">
              <a:spcBef>
                <a:spcPts val="0"/>
              </a:spcBef>
              <a:spcAft>
                <a:spcPts val="0"/>
              </a:spcAft>
              <a:buNone/>
            </a:pPr>
            <a:endParaRPr sz="3300">
              <a:solidFill>
                <a:schemeClr val="dk1"/>
              </a:solidFill>
              <a:latin typeface="Gill Sans"/>
              <a:ea typeface="Gill Sans"/>
              <a:cs typeface="Gill Sans"/>
              <a:sym typeface="Gill Sans"/>
            </a:endParaRPr>
          </a:p>
        </p:txBody>
      </p:sp>
      <p:sp>
        <p:nvSpPr>
          <p:cNvPr id="864" name="Google Shape;864;p115"/>
          <p:cNvSpPr/>
          <p:nvPr/>
        </p:nvSpPr>
        <p:spPr>
          <a:xfrm>
            <a:off x="6683950" y="2271475"/>
            <a:ext cx="5038500" cy="4084200"/>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900" u="sng">
                <a:solidFill>
                  <a:schemeClr val="dk1"/>
                </a:solidFill>
                <a:latin typeface="Gill Sans"/>
                <a:ea typeface="Gill Sans"/>
                <a:cs typeface="Gill Sans"/>
                <a:sym typeface="Gill Sans"/>
              </a:rPr>
              <a:t>Teach</a:t>
            </a:r>
            <a:r>
              <a:rPr lang="en-US" sz="2900">
                <a:solidFill>
                  <a:schemeClr val="dk1"/>
                </a:solidFill>
                <a:latin typeface="Gill Sans"/>
                <a:ea typeface="Gill Sans"/>
                <a:cs typeface="Gill Sans"/>
                <a:sym typeface="Gill Sans"/>
              </a:rPr>
              <a:t>:</a:t>
            </a:r>
            <a:endParaRPr sz="2900">
              <a:solidFill>
                <a:schemeClr val="dk1"/>
              </a:solidFill>
              <a:latin typeface="Gill Sans"/>
              <a:ea typeface="Gill Sans"/>
              <a:cs typeface="Gill Sans"/>
              <a:sym typeface="Gill Sans"/>
            </a:endParaRPr>
          </a:p>
          <a:p>
            <a:pPr marL="457200" lvl="0" indent="-412750" algn="ctr" rtl="0">
              <a:spcBef>
                <a:spcPts val="0"/>
              </a:spcBef>
              <a:spcAft>
                <a:spcPts val="0"/>
              </a:spcAft>
              <a:buClr>
                <a:schemeClr val="dk1"/>
              </a:buClr>
              <a:buSzPts val="2900"/>
              <a:buFont typeface="Gill Sans"/>
              <a:buChar char="❖"/>
            </a:pPr>
            <a:r>
              <a:rPr lang="en-US" sz="2900">
                <a:solidFill>
                  <a:schemeClr val="dk1"/>
                </a:solidFill>
                <a:latin typeface="Gill Sans"/>
                <a:ea typeface="Gill Sans"/>
                <a:cs typeface="Gill Sans"/>
                <a:sym typeface="Gill Sans"/>
              </a:rPr>
              <a:t>Social skills </a:t>
            </a:r>
            <a:endParaRPr sz="2900">
              <a:solidFill>
                <a:schemeClr val="dk1"/>
              </a:solidFill>
              <a:latin typeface="Gill Sans"/>
              <a:ea typeface="Gill Sans"/>
              <a:cs typeface="Gill Sans"/>
              <a:sym typeface="Gill Sans"/>
            </a:endParaRPr>
          </a:p>
          <a:p>
            <a:pPr marL="457200" lvl="0" indent="-412750" algn="ctr" rtl="0">
              <a:spcBef>
                <a:spcPts val="0"/>
              </a:spcBef>
              <a:spcAft>
                <a:spcPts val="0"/>
              </a:spcAft>
              <a:buClr>
                <a:schemeClr val="dk1"/>
              </a:buClr>
              <a:buSzPts val="2900"/>
              <a:buFont typeface="Gill Sans"/>
              <a:buChar char="❖"/>
            </a:pPr>
            <a:r>
              <a:rPr lang="en-US" sz="2900">
                <a:solidFill>
                  <a:schemeClr val="dk1"/>
                </a:solidFill>
                <a:highlight>
                  <a:srgbClr val="FFF2CC"/>
                </a:highlight>
                <a:latin typeface="Gill Sans"/>
                <a:ea typeface="Gill Sans"/>
                <a:cs typeface="Gill Sans"/>
                <a:sym typeface="Gill Sans"/>
              </a:rPr>
              <a:t>Increased academic engagement</a:t>
            </a:r>
            <a:endParaRPr sz="2900">
              <a:solidFill>
                <a:schemeClr val="dk1"/>
              </a:solidFill>
              <a:highlight>
                <a:srgbClr val="FFF2CC"/>
              </a:highlight>
              <a:latin typeface="Gill Sans"/>
              <a:ea typeface="Gill Sans"/>
              <a:cs typeface="Gill Sans"/>
              <a:sym typeface="Gill Sans"/>
            </a:endParaRPr>
          </a:p>
          <a:p>
            <a:pPr marL="457200" lvl="0" indent="-412750" algn="ctr" rtl="0">
              <a:spcBef>
                <a:spcPts val="0"/>
              </a:spcBef>
              <a:spcAft>
                <a:spcPts val="0"/>
              </a:spcAft>
              <a:buClr>
                <a:schemeClr val="dk1"/>
              </a:buClr>
              <a:buSzPts val="2900"/>
              <a:buFont typeface="Gill Sans"/>
              <a:buChar char="❖"/>
            </a:pPr>
            <a:r>
              <a:rPr lang="en-US" sz="2900">
                <a:solidFill>
                  <a:schemeClr val="dk1"/>
                </a:solidFill>
                <a:latin typeface="Gill Sans"/>
                <a:ea typeface="Gill Sans"/>
                <a:cs typeface="Gill Sans"/>
                <a:sym typeface="Gill Sans"/>
              </a:rPr>
              <a:t>Following SW expectations</a:t>
            </a:r>
            <a:endParaRPr sz="2900">
              <a:solidFill>
                <a:schemeClr val="dk1"/>
              </a:solidFill>
              <a:latin typeface="Gill Sans"/>
              <a:ea typeface="Gill Sans"/>
              <a:cs typeface="Gill Sans"/>
              <a:sym typeface="Gill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16"/>
          <p:cNvSpPr txBox="1">
            <a:spLocks noGrp="1"/>
          </p:cNvSpPr>
          <p:nvPr>
            <p:ph type="title"/>
          </p:nvPr>
        </p:nvSpPr>
        <p:spPr>
          <a:xfrm>
            <a:off x="2117361" y="509667"/>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I-Connect for Self Management</a:t>
            </a:r>
            <a:endParaRPr/>
          </a:p>
        </p:txBody>
      </p:sp>
      <p:sp>
        <p:nvSpPr>
          <p:cNvPr id="871" name="Google Shape;871;p116"/>
          <p:cNvSpPr txBox="1">
            <a:spLocks noGrp="1"/>
          </p:cNvSpPr>
          <p:nvPr>
            <p:ph type="body" idx="1"/>
          </p:nvPr>
        </p:nvSpPr>
        <p:spPr>
          <a:xfrm>
            <a:off x="2117361" y="1955494"/>
            <a:ext cx="7729800" cy="3102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200" b="1"/>
              <a:t>What is self monitoring?</a:t>
            </a:r>
            <a:endParaRPr sz="2200" b="1"/>
          </a:p>
          <a:p>
            <a:pPr marL="457200" lvl="0" indent="-368300" algn="l" rtl="0">
              <a:spcBef>
                <a:spcPts val="1000"/>
              </a:spcBef>
              <a:spcAft>
                <a:spcPts val="0"/>
              </a:spcAft>
              <a:buSzPts val="2200"/>
              <a:buChar char="•"/>
            </a:pPr>
            <a:r>
              <a:rPr lang="en-US" sz="2200"/>
              <a:t>allows students to set and track goals and adjust their behavior to meet those goals</a:t>
            </a:r>
            <a:endParaRPr sz="2200"/>
          </a:p>
          <a:p>
            <a:pPr marL="0" lvl="0" indent="0" algn="l" rtl="0">
              <a:spcBef>
                <a:spcPts val="1000"/>
              </a:spcBef>
              <a:spcAft>
                <a:spcPts val="0"/>
              </a:spcAft>
              <a:buNone/>
            </a:pPr>
            <a:r>
              <a:rPr lang="en-US" sz="2200" b="1"/>
              <a:t>What is i-Connect?</a:t>
            </a:r>
            <a:endParaRPr sz="2200" b="1"/>
          </a:p>
          <a:p>
            <a:pPr marL="457200" lvl="0" indent="-368300" algn="l" rtl="0">
              <a:spcBef>
                <a:spcPts val="1000"/>
              </a:spcBef>
              <a:spcAft>
                <a:spcPts val="0"/>
              </a:spcAft>
              <a:buSzPts val="2200"/>
              <a:buChar char="•"/>
            </a:pPr>
            <a:r>
              <a:rPr lang="en-US" sz="2200"/>
              <a:t>a mobile app for students to self monitor a target behavior and track progress</a:t>
            </a:r>
            <a:endParaRPr sz="2200"/>
          </a:p>
          <a:p>
            <a:pPr marL="0" lvl="0" indent="0" algn="l" rtl="0">
              <a:spcBef>
                <a:spcPts val="1000"/>
              </a:spcBef>
              <a:spcAft>
                <a:spcPts val="0"/>
              </a:spcAft>
              <a:buNone/>
            </a:pPr>
            <a:r>
              <a:rPr lang="en-US" sz="2200" b="1"/>
              <a:t>What are the steps?</a:t>
            </a:r>
            <a:endParaRPr sz="2200" b="1"/>
          </a:p>
          <a:p>
            <a:pPr marL="0" lvl="0" indent="0" algn="l" rtl="0">
              <a:spcBef>
                <a:spcPts val="1000"/>
              </a:spcBef>
              <a:spcAft>
                <a:spcPts val="0"/>
              </a:spcAft>
              <a:buNone/>
            </a:pPr>
            <a:endParaRPr/>
          </a:p>
        </p:txBody>
      </p:sp>
      <p:pic>
        <p:nvPicPr>
          <p:cNvPr id="872" name="Google Shape;872;p116"/>
          <p:cNvPicPr preferRelativeResize="0"/>
          <p:nvPr/>
        </p:nvPicPr>
        <p:blipFill>
          <a:blip r:embed="rId3">
            <a:alphaModFix/>
          </a:blip>
          <a:stretch>
            <a:fillRect/>
          </a:stretch>
        </p:blipFill>
        <p:spPr>
          <a:xfrm>
            <a:off x="5551925" y="4355625"/>
            <a:ext cx="5840174" cy="2234200"/>
          </a:xfrm>
          <a:prstGeom prst="rect">
            <a:avLst/>
          </a:prstGeom>
          <a:noFill/>
          <a:ln w="19050" cap="flat" cmpd="sng">
            <a:solidFill>
              <a:schemeClr val="dk2"/>
            </a:solidFill>
            <a:prstDash val="solid"/>
            <a:round/>
            <a:headEnd type="none" w="sm" len="sm"/>
            <a:tailEnd type="none" w="sm" len="sm"/>
          </a:ln>
        </p:spPr>
      </p:pic>
      <p:sp>
        <p:nvSpPr>
          <p:cNvPr id="873" name="Google Shape;873;p116"/>
          <p:cNvSpPr txBox="1"/>
          <p:nvPr/>
        </p:nvSpPr>
        <p:spPr>
          <a:xfrm>
            <a:off x="1478875" y="5671675"/>
            <a:ext cx="3916500" cy="4464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700">
                <a:latin typeface="Gill Sans"/>
                <a:ea typeface="Gill Sans"/>
                <a:cs typeface="Gill Sans"/>
                <a:sym typeface="Gill Sans"/>
              </a:rPr>
              <a:t>https://iconnect.ku.edu/</a:t>
            </a:r>
            <a:endParaRPr sz="1700">
              <a:latin typeface="Gill Sans"/>
              <a:ea typeface="Gill Sans"/>
              <a:cs typeface="Gill Sans"/>
              <a:sym typeface="Gill Sans"/>
            </a:endParaRPr>
          </a:p>
        </p:txBody>
      </p:sp>
      <p:sp>
        <p:nvSpPr>
          <p:cNvPr id="874" name="Google Shape;874;p116"/>
          <p:cNvSpPr txBox="1"/>
          <p:nvPr/>
        </p:nvSpPr>
        <p:spPr>
          <a:xfrm rot="-1524417">
            <a:off x="682456" y="5473930"/>
            <a:ext cx="2031257" cy="400161"/>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b="1">
                <a:latin typeface="Gill Sans"/>
                <a:ea typeface="Gill Sans"/>
                <a:cs typeface="Gill Sans"/>
                <a:sym typeface="Gill Sans"/>
              </a:rPr>
              <a:t>I am FREE!</a:t>
            </a:r>
            <a:endParaRPr b="1">
              <a:latin typeface="Gill Sans"/>
              <a:ea typeface="Gill Sans"/>
              <a:cs typeface="Gill Sans"/>
              <a:sym typeface="Gill San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17"/>
          <p:cNvSpPr/>
          <p:nvPr/>
        </p:nvSpPr>
        <p:spPr>
          <a:xfrm>
            <a:off x="186750" y="638600"/>
            <a:ext cx="3716700" cy="1446300"/>
          </a:xfrm>
          <a:prstGeom prst="flowChartAlternateProcess">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Gill Sans"/>
                <a:ea typeface="Gill Sans"/>
                <a:cs typeface="Gill Sans"/>
                <a:sym typeface="Gill Sans"/>
              </a:rPr>
              <a:t>Rating Scale</a:t>
            </a:r>
            <a:endParaRPr sz="2000">
              <a:latin typeface="Gill Sans"/>
              <a:ea typeface="Gill Sans"/>
              <a:cs typeface="Gill Sans"/>
              <a:sym typeface="Gill Sans"/>
            </a:endParaRPr>
          </a:p>
        </p:txBody>
      </p:sp>
      <p:sp>
        <p:nvSpPr>
          <p:cNvPr id="881" name="Google Shape;881;p117"/>
          <p:cNvSpPr/>
          <p:nvPr/>
        </p:nvSpPr>
        <p:spPr>
          <a:xfrm>
            <a:off x="4237650" y="638600"/>
            <a:ext cx="3716700" cy="1446300"/>
          </a:xfrm>
          <a:prstGeom prst="flowChartAlternateProcess">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000">
                <a:solidFill>
                  <a:schemeClr val="dk1"/>
                </a:solidFill>
                <a:latin typeface="Gill Sans"/>
                <a:ea typeface="Gill Sans"/>
                <a:cs typeface="Gill Sans"/>
                <a:sym typeface="Gill Sans"/>
              </a:rPr>
              <a:t>Checklist</a:t>
            </a:r>
            <a:endParaRPr sz="2000">
              <a:solidFill>
                <a:schemeClr val="dk1"/>
              </a:solidFill>
              <a:latin typeface="Gill Sans"/>
              <a:ea typeface="Gill Sans"/>
              <a:cs typeface="Gill Sans"/>
              <a:sym typeface="Gill Sans"/>
            </a:endParaRPr>
          </a:p>
        </p:txBody>
      </p:sp>
      <p:sp>
        <p:nvSpPr>
          <p:cNvPr id="882" name="Google Shape;882;p117"/>
          <p:cNvSpPr/>
          <p:nvPr/>
        </p:nvSpPr>
        <p:spPr>
          <a:xfrm>
            <a:off x="8288550" y="638600"/>
            <a:ext cx="3716700" cy="1446300"/>
          </a:xfrm>
          <a:prstGeom prst="flowChartAlternateProcess">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000">
                <a:solidFill>
                  <a:schemeClr val="dk1"/>
                </a:solidFill>
                <a:latin typeface="Gill Sans"/>
                <a:ea typeface="Gill Sans"/>
                <a:cs typeface="Gill Sans"/>
                <a:sym typeface="Gill Sans"/>
              </a:rPr>
              <a:t>Frequency Count</a:t>
            </a:r>
            <a:endParaRPr/>
          </a:p>
        </p:txBody>
      </p:sp>
      <p:pic>
        <p:nvPicPr>
          <p:cNvPr id="883" name="Google Shape;883;p117"/>
          <p:cNvPicPr preferRelativeResize="0"/>
          <p:nvPr/>
        </p:nvPicPr>
        <p:blipFill rotWithShape="1">
          <a:blip r:embed="rId3">
            <a:alphaModFix/>
          </a:blip>
          <a:srcRect l="1415" r="34531" b="1458"/>
          <a:stretch/>
        </p:blipFill>
        <p:spPr>
          <a:xfrm>
            <a:off x="4299850" y="2178200"/>
            <a:ext cx="3592299" cy="4403025"/>
          </a:xfrm>
          <a:prstGeom prst="rect">
            <a:avLst/>
          </a:prstGeom>
          <a:noFill/>
          <a:ln>
            <a:noFill/>
          </a:ln>
        </p:spPr>
      </p:pic>
      <p:pic>
        <p:nvPicPr>
          <p:cNvPr id="884" name="Google Shape;884;p117"/>
          <p:cNvPicPr preferRelativeResize="0"/>
          <p:nvPr/>
        </p:nvPicPr>
        <p:blipFill>
          <a:blip r:embed="rId4">
            <a:alphaModFix/>
          </a:blip>
          <a:stretch>
            <a:fillRect/>
          </a:stretch>
        </p:blipFill>
        <p:spPr>
          <a:xfrm>
            <a:off x="183312" y="2178200"/>
            <a:ext cx="3723584" cy="4468300"/>
          </a:xfrm>
          <a:prstGeom prst="rect">
            <a:avLst/>
          </a:prstGeom>
          <a:noFill/>
          <a:ln>
            <a:noFill/>
          </a:ln>
        </p:spPr>
      </p:pic>
      <p:pic>
        <p:nvPicPr>
          <p:cNvPr id="885" name="Google Shape;885;p117"/>
          <p:cNvPicPr preferRelativeResize="0"/>
          <p:nvPr/>
        </p:nvPicPr>
        <p:blipFill>
          <a:blip r:embed="rId5">
            <a:alphaModFix/>
          </a:blip>
          <a:stretch>
            <a:fillRect/>
          </a:stretch>
        </p:blipFill>
        <p:spPr>
          <a:xfrm>
            <a:off x="8038050" y="2237300"/>
            <a:ext cx="4001550" cy="2180200"/>
          </a:xfrm>
          <a:prstGeom prst="rect">
            <a:avLst/>
          </a:prstGeom>
          <a:noFill/>
          <a:ln>
            <a:noFill/>
          </a:ln>
        </p:spPr>
      </p:pic>
      <p:sp>
        <p:nvSpPr>
          <p:cNvPr id="886" name="Google Shape;886;p117"/>
          <p:cNvSpPr txBox="1"/>
          <p:nvPr/>
        </p:nvSpPr>
        <p:spPr>
          <a:xfrm>
            <a:off x="9005250" y="61271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https://www.interventioncentral.org/self_management_self_monitoring</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118"/>
          <p:cNvSpPr txBox="1">
            <a:spLocks noGrp="1"/>
          </p:cNvSpPr>
          <p:nvPr>
            <p:ph type="title"/>
          </p:nvPr>
        </p:nvSpPr>
        <p:spPr>
          <a:xfrm>
            <a:off x="2326611" y="471417"/>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let’s put this in context...</a:t>
            </a:r>
            <a:endParaRPr/>
          </a:p>
        </p:txBody>
      </p:sp>
      <p:sp>
        <p:nvSpPr>
          <p:cNvPr id="893" name="Google Shape;893;p118"/>
          <p:cNvSpPr txBox="1"/>
          <p:nvPr/>
        </p:nvSpPr>
        <p:spPr>
          <a:xfrm>
            <a:off x="8674675" y="6337000"/>
            <a:ext cx="3309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latin typeface="Gill Sans"/>
                <a:ea typeface="Gill Sans"/>
                <a:cs typeface="Gill Sans"/>
                <a:sym typeface="Gill Sans"/>
              </a:rPr>
              <a:t>adapted from Ennio Cipani, Ph.D. (2020)</a:t>
            </a:r>
            <a:endParaRPr>
              <a:latin typeface="Gill Sans"/>
              <a:ea typeface="Gill Sans"/>
              <a:cs typeface="Gill Sans"/>
              <a:sym typeface="Gill Sans"/>
            </a:endParaRPr>
          </a:p>
        </p:txBody>
      </p:sp>
      <p:graphicFrame>
        <p:nvGraphicFramePr>
          <p:cNvPr id="894" name="Google Shape;894;p118"/>
          <p:cNvGraphicFramePr/>
          <p:nvPr/>
        </p:nvGraphicFramePr>
        <p:xfrm>
          <a:off x="1802154" y="1994637"/>
          <a:ext cx="3000000" cy="3000000"/>
        </p:xfrm>
        <a:graphic>
          <a:graphicData uri="http://schemas.openxmlformats.org/drawingml/2006/table">
            <a:tbl>
              <a:tblPr firstRow="1" bandRow="1">
                <a:noFill/>
                <a:tableStyleId>{60BC9D3B-D32A-4D53-A659-E5EDBF05DADC}</a:tableStyleId>
              </a:tblPr>
              <a:tblGrid>
                <a:gridCol w="2695550">
                  <a:extLst>
                    <a:ext uri="{9D8B030D-6E8A-4147-A177-3AD203B41FA5}">
                      <a16:colId xmlns:a16="http://schemas.microsoft.com/office/drawing/2014/main" val="20000"/>
                    </a:ext>
                  </a:extLst>
                </a:gridCol>
                <a:gridCol w="3360925">
                  <a:extLst>
                    <a:ext uri="{9D8B030D-6E8A-4147-A177-3AD203B41FA5}">
                      <a16:colId xmlns:a16="http://schemas.microsoft.com/office/drawing/2014/main" val="20001"/>
                    </a:ext>
                  </a:extLst>
                </a:gridCol>
                <a:gridCol w="527525">
                  <a:extLst>
                    <a:ext uri="{9D8B030D-6E8A-4147-A177-3AD203B41FA5}">
                      <a16:colId xmlns:a16="http://schemas.microsoft.com/office/drawing/2014/main" val="20002"/>
                    </a:ext>
                  </a:extLst>
                </a:gridCol>
                <a:gridCol w="2194675">
                  <a:extLst>
                    <a:ext uri="{9D8B030D-6E8A-4147-A177-3AD203B41FA5}">
                      <a16:colId xmlns:a16="http://schemas.microsoft.com/office/drawing/2014/main" val="20003"/>
                    </a:ext>
                  </a:extLst>
                </a:gridCol>
              </a:tblGrid>
              <a:tr h="602300">
                <a:tc>
                  <a:txBody>
                    <a:bodyPr/>
                    <a:lstStyle/>
                    <a:p>
                      <a:pPr marL="0" marR="0" lvl="0" indent="0" algn="ctr" rtl="0">
                        <a:spcBef>
                          <a:spcPts val="0"/>
                        </a:spcBef>
                        <a:spcAft>
                          <a:spcPts val="0"/>
                        </a:spcAft>
                        <a:buNone/>
                      </a:pPr>
                      <a:r>
                        <a:rPr lang="en-US" sz="1800"/>
                        <a:t>Antecedent</a:t>
                      </a:r>
                      <a:endParaRPr sz="1800"/>
                    </a:p>
                    <a:p>
                      <a:pPr marL="0" marR="0" lvl="0" indent="0" algn="ctr" rtl="0">
                        <a:spcBef>
                          <a:spcPts val="0"/>
                        </a:spcBef>
                        <a:spcAft>
                          <a:spcPts val="0"/>
                        </a:spcAft>
                        <a:buNone/>
                      </a:pPr>
                      <a:r>
                        <a:rPr lang="en-US" sz="1800"/>
                        <a:t>(trigger)</a:t>
                      </a:r>
                      <a:endParaRPr sz="1800"/>
                    </a:p>
                  </a:txBody>
                  <a:tcPr marL="91450" marR="91450" marT="45725" marB="45725">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5493"/>
                    </a:solidFill>
                  </a:tcPr>
                </a:tc>
                <a:tc>
                  <a:txBody>
                    <a:bodyPr/>
                    <a:lstStyle/>
                    <a:p>
                      <a:pPr marL="0" marR="0" lvl="0" indent="0" algn="ctr" rtl="0">
                        <a:spcBef>
                          <a:spcPts val="0"/>
                        </a:spcBef>
                        <a:spcAft>
                          <a:spcPts val="0"/>
                        </a:spcAft>
                        <a:buNone/>
                      </a:pPr>
                      <a:r>
                        <a:rPr lang="en-US" sz="1800"/>
                        <a:t>Behavior</a:t>
                      </a:r>
                      <a:endParaRPr sz="1800"/>
                    </a:p>
                  </a:txBody>
                  <a:tcPr marL="91450" marR="91450" marT="45725" marB="45725">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7030A0"/>
                    </a:solidFill>
                  </a:tcPr>
                </a:tc>
                <a:tc gridSpan="2">
                  <a:txBody>
                    <a:bodyPr/>
                    <a:lstStyle/>
                    <a:p>
                      <a:pPr marL="0" lvl="0" indent="0" algn="ctr" rtl="0">
                        <a:spcBef>
                          <a:spcPts val="0"/>
                        </a:spcBef>
                        <a:spcAft>
                          <a:spcPts val="0"/>
                        </a:spcAft>
                        <a:buNone/>
                      </a:pPr>
                      <a:r>
                        <a:rPr lang="en-US" sz="1800" b="1">
                          <a:solidFill>
                            <a:schemeClr val="lt1"/>
                          </a:solidFill>
                          <a:latin typeface="Gill Sans MT"/>
                          <a:ea typeface="Gill Sans MT"/>
                          <a:cs typeface="Gill Sans MT"/>
                          <a:sym typeface="Gill Sans MT"/>
                        </a:rPr>
                        <a:t>Consequences</a:t>
                      </a:r>
                      <a:br>
                        <a:rPr lang="en-US" sz="1800" b="1">
                          <a:solidFill>
                            <a:schemeClr val="lt1"/>
                          </a:solidFill>
                          <a:latin typeface="Gill Sans MT"/>
                          <a:ea typeface="Gill Sans MT"/>
                          <a:cs typeface="Gill Sans MT"/>
                          <a:sym typeface="Gill Sans MT"/>
                        </a:rPr>
                      </a:br>
                      <a:r>
                        <a:rPr lang="en-US" sz="1800" b="1">
                          <a:solidFill>
                            <a:schemeClr val="lt1"/>
                          </a:solidFill>
                          <a:latin typeface="Gill Sans MT"/>
                          <a:ea typeface="Gill Sans MT"/>
                          <a:cs typeface="Gill Sans MT"/>
                          <a:sym typeface="Gill Sans MT"/>
                        </a:rPr>
                        <a:t>Did it work?</a:t>
                      </a:r>
                      <a:endParaRPr sz="1800" b="1">
                        <a:solidFill>
                          <a:schemeClr val="lt1"/>
                        </a:solidFill>
                        <a:latin typeface="Gill Sans MT"/>
                        <a:ea typeface="Gill Sans MT"/>
                        <a:cs typeface="Gill Sans MT"/>
                        <a:sym typeface="Gill Sans MT"/>
                      </a:endParaRPr>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00000"/>
                    </a:solidFill>
                  </a:tcPr>
                </a:tc>
                <a:tc hMerge="1">
                  <a:txBody>
                    <a:bodyPr/>
                    <a:lstStyle/>
                    <a:p>
                      <a:endParaRPr lang="en-US"/>
                    </a:p>
                  </a:txBody>
                  <a:tcPr/>
                </a:tc>
                <a:extLst>
                  <a:ext uri="{0D108BD9-81ED-4DB2-BD59-A6C34878D82A}">
                    <a16:rowId xmlns:a16="http://schemas.microsoft.com/office/drawing/2014/main" val="10000"/>
                  </a:ext>
                </a:extLst>
              </a:tr>
              <a:tr h="602300">
                <a:tc>
                  <a:txBody>
                    <a:bodyPr/>
                    <a:lstStyle/>
                    <a:p>
                      <a:pPr marL="0" marR="0" lvl="0" indent="0" algn="ctr" rtl="0">
                        <a:spcBef>
                          <a:spcPts val="0"/>
                        </a:spcBef>
                        <a:spcAft>
                          <a:spcPts val="0"/>
                        </a:spcAft>
                        <a:buNone/>
                      </a:pPr>
                      <a:r>
                        <a:rPr lang="en-US" sz="1800"/>
                        <a:t>independent work tasks</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11:50; made a comment under his breath about the assignment</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no; peers ignored</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r h="602300">
                <a:tc>
                  <a:txBody>
                    <a:bodyPr/>
                    <a:lstStyle/>
                    <a:p>
                      <a:pPr marL="0" marR="0" lvl="0" indent="0" algn="ctr"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11:53; worked for about 5 minutes</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yes; self monitors for points</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2"/>
                  </a:ext>
                </a:extLst>
              </a:tr>
              <a:tr h="602300">
                <a:tc>
                  <a:txBody>
                    <a:bodyPr/>
                    <a:lstStyle/>
                    <a:p>
                      <a:pPr marL="0" marR="0" lvl="0" indent="0" algn="ctr"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800"/>
                        <a:t>11:55; worked for about 5 minutes </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yes; self monitors for points</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3"/>
                  </a:ext>
                </a:extLst>
              </a:tr>
              <a:tr h="602300">
                <a:tc>
                  <a:txBody>
                    <a:bodyPr/>
                    <a:lstStyle/>
                    <a:p>
                      <a:pPr marL="0" marR="0" lvl="0" indent="0" algn="ctr"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100"/>
                        <a:buFont typeface="Arial"/>
                        <a:buNone/>
                      </a:pPr>
                      <a:r>
                        <a:rPr lang="en-US" sz="1800"/>
                        <a:t>12:00; worked for about 5 minutes</a:t>
                      </a:r>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Clr>
                          <a:schemeClr val="dk1"/>
                        </a:buClr>
                        <a:buSzPts val="1100"/>
                        <a:buFont typeface="Arial"/>
                        <a:buNone/>
                      </a:pPr>
                      <a:r>
                        <a:rPr lang="en-US" sz="1800"/>
                        <a:t>yes; self monitors for points</a:t>
                      </a:r>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4"/>
                  </a:ext>
                </a:extLst>
              </a:tr>
              <a:tr h="602300">
                <a:tc>
                  <a:txBody>
                    <a:bodyPr/>
                    <a:lstStyle/>
                    <a:p>
                      <a:pPr marL="0" marR="0" lvl="0" indent="0" algn="ctr"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800"/>
                        <a:t>12:03; conference with teacher</a:t>
                      </a:r>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r>
                        <a:rPr lang="en-US" sz="1800"/>
                        <a:t>yes; met goal awarded points for free time </a:t>
                      </a:r>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99"/>
        <p:cNvGrpSpPr/>
        <p:nvPr/>
      </p:nvGrpSpPr>
      <p:grpSpPr>
        <a:xfrm>
          <a:off x="0" y="0"/>
          <a:ext cx="0" cy="0"/>
          <a:chOff x="0" y="0"/>
          <a:chExt cx="0" cy="0"/>
        </a:xfrm>
      </p:grpSpPr>
      <p:sp>
        <p:nvSpPr>
          <p:cNvPr id="900" name="Google Shape;900;p119"/>
          <p:cNvSpPr/>
          <p:nvPr/>
        </p:nvSpPr>
        <p:spPr>
          <a:xfrm>
            <a:off x="960120" y="1559052"/>
            <a:ext cx="10271760" cy="4347972"/>
          </a:xfrm>
          <a:prstGeom prst="rect">
            <a:avLst/>
          </a:prstGeom>
          <a:solidFill>
            <a:srgbClr val="FFFFFF"/>
          </a:solidFill>
          <a:ln w="31750" cap="flat" cmpd="sng">
            <a:solidFill>
              <a:srgbClr val="4040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01" name="Google Shape;901;p119"/>
          <p:cNvSpPr txBox="1">
            <a:spLocks noGrp="1"/>
          </p:cNvSpPr>
          <p:nvPr>
            <p:ph type="title"/>
          </p:nvPr>
        </p:nvSpPr>
        <p:spPr>
          <a:xfrm>
            <a:off x="2231136" y="964692"/>
            <a:ext cx="7729728" cy="118872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SELF MONITOR YOUR OWN BEHAVIOR</a:t>
            </a:r>
            <a:endParaRPr/>
          </a:p>
        </p:txBody>
      </p:sp>
      <p:pic>
        <p:nvPicPr>
          <p:cNvPr id="902" name="Google Shape;902;p119" descr="Graphical user interface, application&#10;&#10;Description automatically generated"/>
          <p:cNvPicPr preferRelativeResize="0"/>
          <p:nvPr/>
        </p:nvPicPr>
        <p:blipFill rotWithShape="1">
          <a:blip r:embed="rId3">
            <a:alphaModFix/>
          </a:blip>
          <a:srcRect/>
          <a:stretch/>
        </p:blipFill>
        <p:spPr>
          <a:xfrm>
            <a:off x="3200201" y="2482596"/>
            <a:ext cx="5803272" cy="29306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6"/>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FBA Nuts and Bolts</a:t>
            </a:r>
            <a:endParaRPr/>
          </a:p>
        </p:txBody>
      </p:sp>
      <p:sp>
        <p:nvSpPr>
          <p:cNvPr id="429" name="Google Shape;429;p66"/>
          <p:cNvSpPr txBox="1">
            <a:spLocks noGrp="1"/>
          </p:cNvSpPr>
          <p:nvPr>
            <p:ph type="body" idx="1"/>
          </p:nvPr>
        </p:nvSpPr>
        <p:spPr>
          <a:xfrm>
            <a:off x="2231125" y="2638051"/>
            <a:ext cx="7729800" cy="3779700"/>
          </a:xfrm>
          <a:prstGeom prst="rect">
            <a:avLst/>
          </a:prstGeom>
        </p:spPr>
        <p:txBody>
          <a:bodyPr spcFirstLastPara="1" wrap="square" lIns="91425" tIns="45700" rIns="91425" bIns="45700" anchor="t" anchorCtr="0">
            <a:normAutofit fontScale="55000" lnSpcReduction="10000"/>
          </a:bodyPr>
          <a:lstStyle/>
          <a:p>
            <a:pPr marL="76200" lvl="0" indent="0" algn="ctr" rtl="0">
              <a:lnSpc>
                <a:spcPct val="115000"/>
              </a:lnSpc>
              <a:spcBef>
                <a:spcPts val="0"/>
              </a:spcBef>
              <a:spcAft>
                <a:spcPts val="0"/>
              </a:spcAft>
              <a:buClr>
                <a:schemeClr val="dk1"/>
              </a:buClr>
              <a:buSzPts val="523"/>
              <a:buFont typeface="Arial"/>
              <a:buNone/>
            </a:pPr>
            <a:r>
              <a:rPr lang="en-US" sz="8873" b="1">
                <a:solidFill>
                  <a:schemeClr val="dk1"/>
                </a:solidFill>
                <a:latin typeface="Calibri"/>
                <a:ea typeface="Calibri"/>
                <a:cs typeface="Calibri"/>
                <a:sym typeface="Calibri"/>
              </a:rPr>
              <a:t>A – B – C</a:t>
            </a:r>
            <a:endParaRPr sz="8873" b="1">
              <a:solidFill>
                <a:schemeClr val="dk1"/>
              </a:solidFill>
              <a:latin typeface="Calibri"/>
              <a:ea typeface="Calibri"/>
              <a:cs typeface="Calibri"/>
              <a:sym typeface="Calibri"/>
            </a:endParaRPr>
          </a:p>
          <a:p>
            <a:pPr marL="25400" lvl="0" indent="0" algn="l" rtl="0">
              <a:lnSpc>
                <a:spcPct val="115000"/>
              </a:lnSpc>
              <a:spcBef>
                <a:spcPts val="700"/>
              </a:spcBef>
              <a:spcAft>
                <a:spcPts val="0"/>
              </a:spcAft>
              <a:buNone/>
            </a:pPr>
            <a:r>
              <a:rPr lang="en-US" sz="4586">
                <a:solidFill>
                  <a:schemeClr val="dk1"/>
                </a:solidFill>
                <a:latin typeface="Calibri"/>
                <a:ea typeface="Calibri"/>
                <a:cs typeface="Calibri"/>
                <a:sym typeface="Calibri"/>
              </a:rPr>
              <a:t>In analyzing a concerning situation, we focus on:</a:t>
            </a:r>
            <a:endParaRPr sz="4586">
              <a:solidFill>
                <a:schemeClr val="dk1"/>
              </a:solidFill>
              <a:latin typeface="Calibri"/>
              <a:ea typeface="Calibri"/>
              <a:cs typeface="Calibri"/>
              <a:sym typeface="Calibri"/>
            </a:endParaRPr>
          </a:p>
          <a:p>
            <a:pPr marL="25400" lvl="0" indent="0" algn="l" rtl="0">
              <a:lnSpc>
                <a:spcPct val="115000"/>
              </a:lnSpc>
              <a:spcBef>
                <a:spcPts val="700"/>
              </a:spcBef>
              <a:spcAft>
                <a:spcPts val="0"/>
              </a:spcAft>
              <a:buClr>
                <a:schemeClr val="dk1"/>
              </a:buClr>
              <a:buSzPts val="523"/>
              <a:buFont typeface="Arial"/>
              <a:buNone/>
            </a:pPr>
            <a:endParaRPr sz="4586">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4586">
                <a:solidFill>
                  <a:schemeClr val="dk1"/>
                </a:solidFill>
                <a:latin typeface="Calibri"/>
                <a:ea typeface="Calibri"/>
                <a:cs typeface="Calibri"/>
                <a:sym typeface="Calibri"/>
              </a:rPr>
              <a:t>the </a:t>
            </a:r>
            <a:r>
              <a:rPr lang="en-US" sz="4586" b="1" i="1" u="sng">
                <a:solidFill>
                  <a:schemeClr val="dk1"/>
                </a:solidFill>
                <a:latin typeface="Calibri"/>
                <a:ea typeface="Calibri"/>
                <a:cs typeface="Calibri"/>
                <a:sym typeface="Calibri"/>
              </a:rPr>
              <a:t>A</a:t>
            </a:r>
            <a:r>
              <a:rPr lang="en-US" sz="4586" i="1" u="sng">
                <a:solidFill>
                  <a:schemeClr val="dk1"/>
                </a:solidFill>
                <a:latin typeface="Calibri"/>
                <a:ea typeface="Calibri"/>
                <a:cs typeface="Calibri"/>
                <a:sym typeface="Calibri"/>
              </a:rPr>
              <a:t>ntecedents</a:t>
            </a:r>
            <a:r>
              <a:rPr lang="en-US" sz="4586" i="1">
                <a:solidFill>
                  <a:schemeClr val="dk1"/>
                </a:solidFill>
                <a:latin typeface="Calibri"/>
                <a:ea typeface="Calibri"/>
                <a:cs typeface="Calibri"/>
                <a:sym typeface="Calibri"/>
              </a:rPr>
              <a:t> </a:t>
            </a:r>
            <a:r>
              <a:rPr lang="en-US" sz="4586">
                <a:solidFill>
                  <a:schemeClr val="dk1"/>
                </a:solidFill>
                <a:latin typeface="Calibri"/>
                <a:ea typeface="Calibri"/>
                <a:cs typeface="Calibri"/>
                <a:sym typeface="Calibri"/>
              </a:rPr>
              <a:t>that “set the occasion” for and  initiate the occurrence (or nonoccurrence) of the  behavior of concern,</a:t>
            </a:r>
            <a:endParaRPr sz="4586">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523"/>
              <a:buFont typeface="Arial"/>
              <a:buNone/>
            </a:pPr>
            <a:r>
              <a:rPr lang="en-US" sz="4586">
                <a:solidFill>
                  <a:schemeClr val="dk1"/>
                </a:solidFill>
                <a:latin typeface="Calibri"/>
                <a:ea typeface="Calibri"/>
                <a:cs typeface="Calibri"/>
                <a:sym typeface="Calibri"/>
              </a:rPr>
              <a:t>the </a:t>
            </a:r>
            <a:r>
              <a:rPr lang="en-US" sz="4586" b="1" i="1" u="sng">
                <a:solidFill>
                  <a:schemeClr val="dk1"/>
                </a:solidFill>
                <a:latin typeface="Calibri"/>
                <a:ea typeface="Calibri"/>
                <a:cs typeface="Calibri"/>
                <a:sym typeface="Calibri"/>
              </a:rPr>
              <a:t>B</a:t>
            </a:r>
            <a:r>
              <a:rPr lang="en-US" sz="4586" i="1" u="sng">
                <a:solidFill>
                  <a:schemeClr val="dk1"/>
                </a:solidFill>
                <a:latin typeface="Calibri"/>
                <a:ea typeface="Calibri"/>
                <a:cs typeface="Calibri"/>
                <a:sym typeface="Calibri"/>
              </a:rPr>
              <a:t>ehavior</a:t>
            </a:r>
            <a:r>
              <a:rPr lang="en-US" sz="4586" i="1">
                <a:solidFill>
                  <a:schemeClr val="dk1"/>
                </a:solidFill>
                <a:latin typeface="Calibri"/>
                <a:ea typeface="Calibri"/>
                <a:cs typeface="Calibri"/>
                <a:sym typeface="Calibri"/>
              </a:rPr>
              <a:t> </a:t>
            </a:r>
            <a:r>
              <a:rPr lang="en-US" sz="4586">
                <a:solidFill>
                  <a:schemeClr val="dk1"/>
                </a:solidFill>
                <a:latin typeface="Calibri"/>
                <a:ea typeface="Calibri"/>
                <a:cs typeface="Calibri"/>
                <a:sym typeface="Calibri"/>
              </a:rPr>
              <a:t>of concern, and</a:t>
            </a:r>
            <a:endParaRPr sz="4586">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4586">
                <a:solidFill>
                  <a:schemeClr val="dk1"/>
                </a:solidFill>
                <a:latin typeface="Calibri"/>
                <a:ea typeface="Calibri"/>
                <a:cs typeface="Calibri"/>
                <a:sym typeface="Calibri"/>
              </a:rPr>
              <a:t>the </a:t>
            </a:r>
            <a:r>
              <a:rPr lang="en-US" sz="4586" b="1" i="1" u="sng">
                <a:solidFill>
                  <a:schemeClr val="dk1"/>
                </a:solidFill>
                <a:latin typeface="Calibri"/>
                <a:ea typeface="Calibri"/>
                <a:cs typeface="Calibri"/>
                <a:sym typeface="Calibri"/>
              </a:rPr>
              <a:t>C</a:t>
            </a:r>
            <a:r>
              <a:rPr lang="en-US" sz="4586" i="1" u="sng">
                <a:solidFill>
                  <a:schemeClr val="dk1"/>
                </a:solidFill>
                <a:latin typeface="Calibri"/>
                <a:ea typeface="Calibri"/>
                <a:cs typeface="Calibri"/>
                <a:sym typeface="Calibri"/>
              </a:rPr>
              <a:t>onsequences</a:t>
            </a:r>
            <a:r>
              <a:rPr lang="en-US" sz="4586" i="1">
                <a:solidFill>
                  <a:schemeClr val="dk1"/>
                </a:solidFill>
                <a:latin typeface="Calibri"/>
                <a:ea typeface="Calibri"/>
                <a:cs typeface="Calibri"/>
                <a:sym typeface="Calibri"/>
              </a:rPr>
              <a:t> </a:t>
            </a:r>
            <a:r>
              <a:rPr lang="en-US" sz="4586">
                <a:solidFill>
                  <a:schemeClr val="dk1"/>
                </a:solidFill>
                <a:latin typeface="Calibri"/>
                <a:ea typeface="Calibri"/>
                <a:cs typeface="Calibri"/>
                <a:sym typeface="Calibri"/>
              </a:rPr>
              <a:t>that strengthen or weaken  the future occurrence of that behavior when  those antecedents are present.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20"/>
          <p:cNvSpPr txBox="1">
            <a:spLocks noGrp="1"/>
          </p:cNvSpPr>
          <p:nvPr>
            <p:ph type="body" idx="2"/>
          </p:nvPr>
        </p:nvSpPr>
        <p:spPr>
          <a:xfrm>
            <a:off x="579886" y="2407422"/>
            <a:ext cx="6096000" cy="144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A.  During class, when it is almost time to transition, Megan asks for the homework to be repeated (despite postings in multiple places), which is </a:t>
            </a:r>
            <a:r>
              <a:rPr lang="en-US" u="sng"/>
              <a:t>positively reinforced </a:t>
            </a:r>
            <a:r>
              <a:rPr lang="en-US"/>
              <a:t>by additional time with the teacher who keeps her after class.</a:t>
            </a:r>
            <a:endParaRPr/>
          </a:p>
        </p:txBody>
      </p:sp>
      <p:sp>
        <p:nvSpPr>
          <p:cNvPr id="908" name="Google Shape;908;p120"/>
          <p:cNvSpPr txBox="1">
            <a:spLocks noGrp="1"/>
          </p:cNvSpPr>
          <p:nvPr>
            <p:ph type="body" idx="3"/>
          </p:nvPr>
        </p:nvSpPr>
        <p:spPr>
          <a:xfrm>
            <a:off x="579886" y="4196206"/>
            <a:ext cx="5780100" cy="144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B.  During the day, when Niki transitions to lunch, she often leaves campus or walks around the building, which is </a:t>
            </a:r>
            <a:r>
              <a:rPr lang="en-US" u="sng"/>
              <a:t>negatively reinforced </a:t>
            </a:r>
            <a:r>
              <a:rPr lang="en-US"/>
              <a:t>via avoiding social interaction with peers.</a:t>
            </a:r>
            <a:endParaRPr/>
          </a:p>
        </p:txBody>
      </p:sp>
      <p:sp>
        <p:nvSpPr>
          <p:cNvPr id="909" name="Google Shape;909;p120"/>
          <p:cNvSpPr txBox="1">
            <a:spLocks noGrp="1"/>
          </p:cNvSpPr>
          <p:nvPr>
            <p:ph type="title"/>
          </p:nvPr>
        </p:nvSpPr>
        <p:spPr>
          <a:xfrm>
            <a:off x="421931" y="523614"/>
            <a:ext cx="106569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spcBef>
                <a:spcPts val="0"/>
              </a:spcBef>
              <a:spcAft>
                <a:spcPts val="0"/>
              </a:spcAft>
              <a:buClr>
                <a:srgbClr val="262626"/>
              </a:buClr>
              <a:buSzPts val="2800"/>
              <a:buFont typeface="Gill Sans"/>
              <a:buNone/>
            </a:pPr>
            <a:r>
              <a:rPr lang="en-US"/>
              <a:t>WHAT REPLACEMENT BEHAVIOR COULD YOU TEACH?</a:t>
            </a:r>
            <a:endParaRPr/>
          </a:p>
        </p:txBody>
      </p:sp>
      <p:sp>
        <p:nvSpPr>
          <p:cNvPr id="910" name="Google Shape;910;p120"/>
          <p:cNvSpPr txBox="1"/>
          <p:nvPr/>
        </p:nvSpPr>
        <p:spPr>
          <a:xfrm>
            <a:off x="9113025" y="3266725"/>
            <a:ext cx="895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911" name="Google Shape;911;p120"/>
          <p:cNvSpPr txBox="1"/>
          <p:nvPr/>
        </p:nvSpPr>
        <p:spPr>
          <a:xfrm>
            <a:off x="7642900" y="2910700"/>
            <a:ext cx="3000000" cy="3063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highlight>
                  <a:srgbClr val="FFFF00"/>
                </a:highlight>
                <a:latin typeface="Gill Sans"/>
                <a:ea typeface="Gill Sans"/>
                <a:cs typeface="Gill Sans"/>
                <a:sym typeface="Gill Sans"/>
              </a:rPr>
              <a:t>Remember Replacement Behaviors:</a:t>
            </a:r>
            <a:endParaRPr>
              <a:solidFill>
                <a:schemeClr val="dk1"/>
              </a:solidFill>
            </a:endParaRPr>
          </a:p>
          <a:p>
            <a:pPr marL="457200" lvl="0" indent="-342900" algn="l" rtl="0">
              <a:spcBef>
                <a:spcPts val="1000"/>
              </a:spcBef>
              <a:spcAft>
                <a:spcPts val="0"/>
              </a:spcAft>
              <a:buClr>
                <a:schemeClr val="dk1"/>
              </a:buClr>
              <a:buSzPts val="1800"/>
              <a:buFont typeface="Gill Sans"/>
              <a:buAutoNum type="arabicPeriod"/>
            </a:pPr>
            <a:r>
              <a:rPr lang="en-US" sz="1800" b="1">
                <a:solidFill>
                  <a:srgbClr val="262626"/>
                </a:solidFill>
                <a:latin typeface="Gill Sans"/>
                <a:ea typeface="Gill Sans"/>
                <a:cs typeface="Gill Sans"/>
                <a:sym typeface="Gill Sans"/>
              </a:rPr>
              <a:t>Require less effort</a:t>
            </a:r>
            <a:r>
              <a:rPr lang="en-US" sz="1800">
                <a:solidFill>
                  <a:srgbClr val="262626"/>
                </a:solidFill>
                <a:latin typeface="Gill Sans"/>
                <a:ea typeface="Gill Sans"/>
                <a:cs typeface="Gill Sans"/>
                <a:sym typeface="Gill Sans"/>
              </a:rPr>
              <a:t> to obtain the same reinforcers that maintain the concerning behavior</a:t>
            </a:r>
            <a:endParaRPr sz="1800">
              <a:solidFill>
                <a:schemeClr val="dk1"/>
              </a:solidFill>
            </a:endParaRPr>
          </a:p>
          <a:p>
            <a:pPr marL="457200" lvl="0" indent="-342900" algn="l" rtl="0">
              <a:spcBef>
                <a:spcPts val="100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Are easier to do that the problem behavior</a:t>
            </a:r>
            <a:endParaRPr sz="1800">
              <a:solidFill>
                <a:schemeClr val="dk1"/>
              </a:solidFill>
            </a:endParaRPr>
          </a:p>
          <a:p>
            <a:pPr marL="457200" lvl="0" indent="-342900" algn="l" rtl="0">
              <a:spcBef>
                <a:spcPts val="100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Are socially acceptable</a:t>
            </a:r>
            <a:endParaRPr sz="18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graphicFrame>
        <p:nvGraphicFramePr>
          <p:cNvPr id="916" name="Google Shape;916;p121"/>
          <p:cNvGraphicFramePr/>
          <p:nvPr/>
        </p:nvGraphicFramePr>
        <p:xfrm>
          <a:off x="541854" y="1962812"/>
          <a:ext cx="3000000" cy="3000000"/>
        </p:xfrm>
        <a:graphic>
          <a:graphicData uri="http://schemas.openxmlformats.org/drawingml/2006/table">
            <a:tbl>
              <a:tblPr firstRow="1" bandRow="1">
                <a:noFill/>
                <a:tableStyleId>{60BC9D3B-D32A-4D53-A659-E5EDBF05DADC}</a:tableStyleId>
              </a:tblPr>
              <a:tblGrid>
                <a:gridCol w="2329600">
                  <a:extLst>
                    <a:ext uri="{9D8B030D-6E8A-4147-A177-3AD203B41FA5}">
                      <a16:colId xmlns:a16="http://schemas.microsoft.com/office/drawing/2014/main" val="20000"/>
                    </a:ext>
                  </a:extLst>
                </a:gridCol>
                <a:gridCol w="2329600">
                  <a:extLst>
                    <a:ext uri="{9D8B030D-6E8A-4147-A177-3AD203B41FA5}">
                      <a16:colId xmlns:a16="http://schemas.microsoft.com/office/drawing/2014/main" val="20001"/>
                    </a:ext>
                  </a:extLst>
                </a:gridCol>
                <a:gridCol w="2247075">
                  <a:extLst>
                    <a:ext uri="{9D8B030D-6E8A-4147-A177-3AD203B41FA5}">
                      <a16:colId xmlns:a16="http://schemas.microsoft.com/office/drawing/2014/main" val="20002"/>
                    </a:ext>
                  </a:extLst>
                </a:gridCol>
                <a:gridCol w="2007325">
                  <a:extLst>
                    <a:ext uri="{9D8B030D-6E8A-4147-A177-3AD203B41FA5}">
                      <a16:colId xmlns:a16="http://schemas.microsoft.com/office/drawing/2014/main" val="20003"/>
                    </a:ext>
                  </a:extLst>
                </a:gridCol>
                <a:gridCol w="2194675">
                  <a:extLst>
                    <a:ext uri="{9D8B030D-6E8A-4147-A177-3AD203B41FA5}">
                      <a16:colId xmlns:a16="http://schemas.microsoft.com/office/drawing/2014/main" val="20004"/>
                    </a:ext>
                  </a:extLst>
                </a:gridCol>
              </a:tblGrid>
              <a:tr h="602300">
                <a:tc>
                  <a:txBody>
                    <a:bodyPr/>
                    <a:lstStyle/>
                    <a:p>
                      <a:pPr marL="0" lvl="0" indent="0" algn="ctr" rtl="0">
                        <a:spcBef>
                          <a:spcPts val="0"/>
                        </a:spcBef>
                        <a:spcAft>
                          <a:spcPts val="0"/>
                        </a:spcAft>
                        <a:buNone/>
                      </a:pPr>
                      <a:r>
                        <a:rPr lang="en-US" sz="1800"/>
                        <a:t>Setting Event</a:t>
                      </a:r>
                      <a:endParaRPr sz="1800"/>
                    </a:p>
                  </a:txBody>
                  <a:tcPr marL="91450" marR="91450" marT="45725" marB="45725">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ctr" rtl="0">
                        <a:spcBef>
                          <a:spcPts val="0"/>
                        </a:spcBef>
                        <a:spcAft>
                          <a:spcPts val="0"/>
                        </a:spcAft>
                        <a:buNone/>
                      </a:pPr>
                      <a:r>
                        <a:rPr lang="en-US" sz="1800"/>
                        <a:t>Antecedent</a:t>
                      </a:r>
                      <a:endParaRPr sz="18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ctr" rtl="0">
                        <a:spcBef>
                          <a:spcPts val="0"/>
                        </a:spcBef>
                        <a:spcAft>
                          <a:spcPts val="0"/>
                        </a:spcAft>
                        <a:buNone/>
                      </a:pPr>
                      <a:r>
                        <a:rPr lang="en-US" sz="1800"/>
                        <a:t>Behavior</a:t>
                      </a:r>
                      <a:endParaRPr sz="18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7030A0"/>
                    </a:solidFill>
                  </a:tcPr>
                </a:tc>
                <a:tc gridSpan="2">
                  <a:txBody>
                    <a:bodyPr/>
                    <a:lstStyle/>
                    <a:p>
                      <a:pPr marL="0" lvl="0" indent="0" algn="ctr" rtl="0">
                        <a:spcBef>
                          <a:spcPts val="0"/>
                        </a:spcBef>
                        <a:spcAft>
                          <a:spcPts val="0"/>
                        </a:spcAft>
                        <a:buNone/>
                      </a:pPr>
                      <a:r>
                        <a:rPr lang="en-US" sz="1800" b="1">
                          <a:solidFill>
                            <a:schemeClr val="lt1"/>
                          </a:solidFill>
                          <a:latin typeface="Gill Sans MT"/>
                          <a:ea typeface="Gill Sans MT"/>
                          <a:cs typeface="Gill Sans MT"/>
                          <a:sym typeface="Gill Sans MT"/>
                        </a:rPr>
                        <a:t>Consequences</a:t>
                      </a:r>
                      <a:endParaRPr sz="1800" b="1">
                        <a:solidFill>
                          <a:schemeClr val="lt1"/>
                        </a:solidFill>
                        <a:latin typeface="Gill Sans MT"/>
                        <a:ea typeface="Gill Sans MT"/>
                        <a:cs typeface="Gill Sans MT"/>
                        <a:sym typeface="Gill Sans MT"/>
                      </a:endParaRPr>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00000"/>
                    </a:solidFill>
                  </a:tcPr>
                </a:tc>
                <a:tc hMerge="1">
                  <a:txBody>
                    <a:bodyPr/>
                    <a:lstStyle/>
                    <a:p>
                      <a:endParaRPr lang="en-US"/>
                    </a:p>
                  </a:txBody>
                  <a:tcPr/>
                </a:tc>
                <a:extLst>
                  <a:ext uri="{0D108BD9-81ED-4DB2-BD59-A6C34878D82A}">
                    <a16:rowId xmlns:a16="http://schemas.microsoft.com/office/drawing/2014/main" val="10000"/>
                  </a:ext>
                </a:extLst>
              </a:tr>
              <a:tr h="884625">
                <a:tc>
                  <a:txBody>
                    <a:bodyPr/>
                    <a:lstStyle/>
                    <a:p>
                      <a:pPr marL="0" lvl="0" indent="0" algn="l" rtl="0">
                        <a:spcBef>
                          <a:spcPts val="0"/>
                        </a:spcBef>
                        <a:spcAft>
                          <a:spcPts val="0"/>
                        </a:spcAft>
                        <a:buNone/>
                      </a:pPr>
                      <a:r>
                        <a:rPr lang="en-US" sz="1800" b="1">
                          <a:solidFill>
                            <a:schemeClr val="lt1"/>
                          </a:solidFill>
                        </a:rPr>
                        <a:t>Connect Interventions</a:t>
                      </a:r>
                      <a:endParaRPr sz="1800" b="1">
                        <a:solidFill>
                          <a:schemeClr val="lt1"/>
                        </a:solidFill>
                      </a:endParaRPr>
                    </a:p>
                  </a:txBody>
                  <a:tcPr marL="91450" marR="91450" marT="45725" marB="45725">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l" rtl="0">
                        <a:spcBef>
                          <a:spcPts val="0"/>
                        </a:spcBef>
                        <a:spcAft>
                          <a:spcPts val="0"/>
                        </a:spcAft>
                        <a:buNone/>
                      </a:pPr>
                      <a:r>
                        <a:rPr lang="en-US" sz="1800" b="1">
                          <a:solidFill>
                            <a:schemeClr val="lt1"/>
                          </a:solidFill>
                        </a:rPr>
                        <a:t>Prevent Interventions</a:t>
                      </a:r>
                      <a:endParaRPr sz="1800" b="1">
                        <a:solidFill>
                          <a:schemeClr val="lt1"/>
                        </a:solidFill>
                      </a:endParaRPr>
                    </a:p>
                    <a:p>
                      <a:pPr marL="0" marR="0" lvl="0" indent="0" algn="l" rtl="0">
                        <a:spcBef>
                          <a:spcPts val="0"/>
                        </a:spcBef>
                        <a:spcAft>
                          <a:spcPts val="0"/>
                        </a:spcAft>
                        <a:buNone/>
                      </a:pPr>
                      <a:endParaRPr sz="1800" b="1">
                        <a:solidFill>
                          <a:schemeClr val="lt1"/>
                        </a:solidFill>
                      </a:endParaRPr>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l" rtl="0">
                        <a:spcBef>
                          <a:spcPts val="0"/>
                        </a:spcBef>
                        <a:spcAft>
                          <a:spcPts val="0"/>
                        </a:spcAft>
                        <a:buNone/>
                      </a:pPr>
                      <a:r>
                        <a:rPr lang="en-US" sz="1800" b="1">
                          <a:solidFill>
                            <a:schemeClr val="lt1"/>
                          </a:solidFill>
                        </a:rPr>
                        <a:t>Teach Interventions</a:t>
                      </a:r>
                      <a:endParaRPr b="1">
                        <a:solidFill>
                          <a:schemeClr val="lt1"/>
                        </a:solidFill>
                      </a:endParaRPr>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7030A0"/>
                    </a:solidFill>
                  </a:tcPr>
                </a:tc>
                <a:tc>
                  <a:txBody>
                    <a:bodyPr/>
                    <a:lstStyle/>
                    <a:p>
                      <a:pPr marL="0" marR="0" lvl="0" indent="0" algn="l" rtl="0">
                        <a:spcBef>
                          <a:spcPts val="0"/>
                        </a:spcBef>
                        <a:spcAft>
                          <a:spcPts val="0"/>
                        </a:spcAft>
                        <a:buNone/>
                      </a:pPr>
                      <a:r>
                        <a:rPr lang="en-US" sz="1800" b="1">
                          <a:solidFill>
                            <a:schemeClr val="lt1"/>
                          </a:solidFill>
                        </a:rPr>
                        <a:t>Respond to Increase</a:t>
                      </a:r>
                      <a:endParaRPr sz="1800" b="1">
                        <a:solidFill>
                          <a:schemeClr val="lt1"/>
                        </a:solidFill>
                      </a:endParaRPr>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00000"/>
                    </a:solidFill>
                  </a:tcPr>
                </a:tc>
                <a:tc>
                  <a:txBody>
                    <a:bodyPr/>
                    <a:lstStyle/>
                    <a:p>
                      <a:pPr marL="0" marR="0" lvl="0" indent="0" algn="l" rtl="0">
                        <a:spcBef>
                          <a:spcPts val="0"/>
                        </a:spcBef>
                        <a:spcAft>
                          <a:spcPts val="0"/>
                        </a:spcAft>
                        <a:buNone/>
                      </a:pPr>
                      <a:r>
                        <a:rPr lang="en-US" sz="1800" b="1">
                          <a:solidFill>
                            <a:schemeClr val="lt1"/>
                          </a:solidFill>
                        </a:rPr>
                        <a:t>Respond to Decrease</a:t>
                      </a:r>
                      <a:endParaRPr sz="1800" b="1">
                        <a:solidFill>
                          <a:schemeClr val="lt1"/>
                        </a:solidFill>
                      </a:endParaRPr>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00000"/>
                    </a:solidFill>
                  </a:tcPr>
                </a:tc>
                <a:extLst>
                  <a:ext uri="{0D108BD9-81ED-4DB2-BD59-A6C34878D82A}">
                    <a16:rowId xmlns:a16="http://schemas.microsoft.com/office/drawing/2014/main" val="10001"/>
                  </a:ext>
                </a:extLst>
              </a:tr>
              <a:tr h="1077600">
                <a:tc>
                  <a:txBody>
                    <a:bodyPr/>
                    <a:lstStyle/>
                    <a:p>
                      <a:pPr marL="0" lvl="0" indent="0" algn="l" rtl="0">
                        <a:spcBef>
                          <a:spcPts val="0"/>
                        </a:spcBef>
                        <a:spcAft>
                          <a:spcPts val="0"/>
                        </a:spcAft>
                        <a:buNone/>
                      </a:pPr>
                      <a:r>
                        <a:rPr lang="en-US" sz="1600"/>
                        <a:t>Strengthen relationships &amp; use noncontingent attention</a:t>
                      </a:r>
                      <a:endParaRPr sz="1600"/>
                    </a:p>
                  </a:txBody>
                  <a:tcPr marL="91450" marR="91450" marT="45725" marB="45725">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Create and teach predictable routines, use transition supports</a:t>
                      </a:r>
                      <a:endParaRPr sz="1600"/>
                    </a:p>
                    <a:p>
                      <a:pPr marL="0" marR="0" lvl="0" indent="0" algn="l" rtl="0">
                        <a:spcBef>
                          <a:spcPts val="0"/>
                        </a:spcBef>
                        <a:spcAft>
                          <a:spcPts val="0"/>
                        </a:spcAft>
                        <a:buNone/>
                      </a:pPr>
                      <a:endParaRPr sz="1600"/>
                    </a:p>
                    <a:p>
                      <a:pPr marL="0" lvl="0" indent="0" algn="l" rtl="0">
                        <a:spcBef>
                          <a:spcPts val="0"/>
                        </a:spcBef>
                        <a:spcAft>
                          <a:spcPts val="0"/>
                        </a:spcAft>
                        <a:buClr>
                          <a:schemeClr val="dk1"/>
                        </a:buClr>
                        <a:buFont typeface="Arial"/>
                        <a:buNone/>
                      </a:pPr>
                      <a:r>
                        <a:rPr lang="en-US" sz="1600"/>
                        <a:t>Provide choices</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Increase opportunities to respond</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Modify instruction to student’s level</a:t>
                      </a:r>
                      <a:endParaRPr sz="1600"/>
                    </a:p>
                    <a:p>
                      <a:pPr marL="0" marR="0" lvl="0" indent="0" algn="l" rtl="0">
                        <a:spcBef>
                          <a:spcPts val="0"/>
                        </a:spcBef>
                        <a:spcAft>
                          <a:spcPts val="0"/>
                        </a:spcAft>
                        <a:buNone/>
                      </a:pPr>
                      <a:endParaRPr sz="1600"/>
                    </a:p>
                    <a:p>
                      <a:pPr marL="0" lvl="0" indent="0" algn="l" rtl="0">
                        <a:spcBef>
                          <a:spcPts val="0"/>
                        </a:spcBef>
                        <a:spcAft>
                          <a:spcPts val="0"/>
                        </a:spcAft>
                        <a:buNone/>
                      </a:pPr>
                      <a:r>
                        <a:rPr lang="en-US" sz="1600"/>
                        <a:t>Prompts </a:t>
                      </a:r>
                      <a:endParaRPr sz="16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Functional Replacement Skills</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Alternative Skills</a:t>
                      </a:r>
                      <a:endParaRPr sz="1600"/>
                    </a:p>
                    <a:p>
                      <a:pPr marL="0" marR="0" lvl="0" indent="0" algn="l" rtl="0">
                        <a:spcBef>
                          <a:spcPts val="0"/>
                        </a:spcBef>
                        <a:spcAft>
                          <a:spcPts val="0"/>
                        </a:spcAft>
                        <a:buNone/>
                      </a:pPr>
                      <a:r>
                        <a:rPr lang="en-US" sz="1600"/>
                        <a:t>---------------------------</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Examples:</a:t>
                      </a:r>
                      <a:endParaRPr sz="1600"/>
                    </a:p>
                    <a:p>
                      <a:pPr marL="457200" marR="0" lvl="0" indent="-330200" algn="l" rtl="0">
                        <a:spcBef>
                          <a:spcPts val="0"/>
                        </a:spcBef>
                        <a:spcAft>
                          <a:spcPts val="0"/>
                        </a:spcAft>
                        <a:buSzPts val="1600"/>
                        <a:buChar char="-"/>
                      </a:pPr>
                      <a:r>
                        <a:rPr lang="en-US" sz="1600"/>
                        <a:t>Teach specific SEL Skills</a:t>
                      </a:r>
                      <a:endParaRPr sz="1600"/>
                    </a:p>
                    <a:p>
                      <a:pPr marL="457200" marR="0" lvl="0" indent="-330200" algn="l" rtl="0">
                        <a:spcBef>
                          <a:spcPts val="0"/>
                        </a:spcBef>
                        <a:spcAft>
                          <a:spcPts val="0"/>
                        </a:spcAft>
                        <a:buSzPts val="1600"/>
                        <a:buChar char="-"/>
                      </a:pPr>
                      <a:r>
                        <a:rPr lang="en-US" sz="1600"/>
                        <a:t>Teach general coping skills</a:t>
                      </a:r>
                      <a:endParaRPr sz="16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Premack principle</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Social reinforcers</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Token Economy</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Group contingencies</a:t>
                      </a:r>
                      <a:endParaRPr sz="1600"/>
                    </a:p>
                    <a:p>
                      <a:pPr marL="0" marR="0" lvl="0" indent="0" algn="l" rtl="0">
                        <a:spcBef>
                          <a:spcPts val="0"/>
                        </a:spcBef>
                        <a:spcAft>
                          <a:spcPts val="0"/>
                        </a:spcAft>
                        <a:buNone/>
                      </a:pPr>
                      <a:endParaRPr sz="16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Gill Sans"/>
                        <a:buNone/>
                      </a:pPr>
                      <a:r>
                        <a:rPr lang="en-US" sz="1600"/>
                        <a:t>Reinforce Alternative Behavior</a:t>
                      </a:r>
                      <a:endParaRPr sz="1600"/>
                    </a:p>
                    <a:p>
                      <a:pPr marL="0" marR="0" lvl="0" indent="0" algn="l" rtl="0">
                        <a:lnSpc>
                          <a:spcPct val="100000"/>
                        </a:lnSpc>
                        <a:spcBef>
                          <a:spcPts val="0"/>
                        </a:spcBef>
                        <a:spcAft>
                          <a:spcPts val="0"/>
                        </a:spcAft>
                        <a:buClr>
                          <a:schemeClr val="dk1"/>
                        </a:buClr>
                        <a:buSzPts val="1800"/>
                        <a:buFont typeface="Gill Sans"/>
                        <a:buNone/>
                      </a:pPr>
                      <a:endParaRPr sz="1600"/>
                    </a:p>
                    <a:p>
                      <a:pPr marL="0" marR="0" lvl="0" indent="0" algn="l" rtl="0">
                        <a:lnSpc>
                          <a:spcPct val="100000"/>
                        </a:lnSpc>
                        <a:spcBef>
                          <a:spcPts val="0"/>
                        </a:spcBef>
                        <a:spcAft>
                          <a:spcPts val="0"/>
                        </a:spcAft>
                        <a:buClr>
                          <a:schemeClr val="dk1"/>
                        </a:buClr>
                        <a:buSzPts val="1800"/>
                        <a:buFont typeface="Gill Sans"/>
                        <a:buNone/>
                      </a:pPr>
                      <a:r>
                        <a:rPr lang="en-US" sz="1600"/>
                        <a:t>Praise around the misbehavior</a:t>
                      </a:r>
                      <a:endParaRPr sz="1600"/>
                    </a:p>
                    <a:p>
                      <a:pPr marL="0" marR="0" lvl="0" indent="0" algn="l" rtl="0">
                        <a:lnSpc>
                          <a:spcPct val="100000"/>
                        </a:lnSpc>
                        <a:spcBef>
                          <a:spcPts val="0"/>
                        </a:spcBef>
                        <a:spcAft>
                          <a:spcPts val="0"/>
                        </a:spcAft>
                        <a:buClr>
                          <a:schemeClr val="dk1"/>
                        </a:buClr>
                        <a:buSzPts val="1800"/>
                        <a:buFont typeface="Gill Sans"/>
                        <a:buNone/>
                      </a:pPr>
                      <a:endParaRPr sz="1600"/>
                    </a:p>
                    <a:p>
                      <a:pPr marL="0" marR="0" lvl="0" indent="0" algn="l" rtl="0">
                        <a:lnSpc>
                          <a:spcPct val="100000"/>
                        </a:lnSpc>
                        <a:spcBef>
                          <a:spcPts val="0"/>
                        </a:spcBef>
                        <a:spcAft>
                          <a:spcPts val="0"/>
                        </a:spcAft>
                        <a:buClr>
                          <a:schemeClr val="dk1"/>
                        </a:buClr>
                        <a:buSzPts val="1800"/>
                        <a:buFont typeface="Gill Sans"/>
                        <a:buNone/>
                      </a:pPr>
                      <a:r>
                        <a:rPr lang="en-US" sz="1600"/>
                        <a:t>Reinforce lower rates</a:t>
                      </a:r>
                      <a:endParaRPr sz="1600"/>
                    </a:p>
                    <a:p>
                      <a:pPr marL="0" marR="0" lvl="0" indent="0" algn="l" rtl="0">
                        <a:lnSpc>
                          <a:spcPct val="100000"/>
                        </a:lnSpc>
                        <a:spcBef>
                          <a:spcPts val="0"/>
                        </a:spcBef>
                        <a:spcAft>
                          <a:spcPts val="0"/>
                        </a:spcAft>
                        <a:buClr>
                          <a:schemeClr val="dk1"/>
                        </a:buClr>
                        <a:buSzPts val="1800"/>
                        <a:buFont typeface="Gill Sans"/>
                        <a:buNone/>
                      </a:pPr>
                      <a:endParaRPr sz="1600"/>
                    </a:p>
                    <a:p>
                      <a:pPr marL="0" lvl="0" indent="0" algn="l" rtl="0">
                        <a:spcBef>
                          <a:spcPts val="0"/>
                        </a:spcBef>
                        <a:spcAft>
                          <a:spcPts val="0"/>
                        </a:spcAft>
                        <a:buSzPts val="1800"/>
                        <a:buNone/>
                      </a:pPr>
                      <a:r>
                        <a:rPr lang="en-US" sz="1600"/>
                        <a:t>Error correction</a:t>
                      </a:r>
                      <a:endParaRPr sz="1600"/>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17" name="Google Shape;917;p121"/>
          <p:cNvSpPr txBox="1">
            <a:spLocks noGrp="1"/>
          </p:cNvSpPr>
          <p:nvPr>
            <p:ph type="title"/>
          </p:nvPr>
        </p:nvSpPr>
        <p:spPr>
          <a:xfrm>
            <a:off x="2377936" y="346017"/>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Respond to Increase Interventions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22"/>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What might follow this behavior to increase its future probability?</a:t>
            </a:r>
            <a:endParaRPr/>
          </a:p>
        </p:txBody>
      </p:sp>
      <p:pic>
        <p:nvPicPr>
          <p:cNvPr id="924" name="Google Shape;924;p122"/>
          <p:cNvPicPr preferRelativeResize="0"/>
          <p:nvPr/>
        </p:nvPicPr>
        <p:blipFill>
          <a:blip r:embed="rId3">
            <a:alphaModFix/>
          </a:blip>
          <a:stretch>
            <a:fillRect/>
          </a:stretch>
        </p:blipFill>
        <p:spPr>
          <a:xfrm>
            <a:off x="1530250" y="2518053"/>
            <a:ext cx="3768351" cy="2520826"/>
          </a:xfrm>
          <a:prstGeom prst="rect">
            <a:avLst/>
          </a:prstGeom>
          <a:noFill/>
          <a:ln>
            <a:noFill/>
          </a:ln>
        </p:spPr>
      </p:pic>
      <p:pic>
        <p:nvPicPr>
          <p:cNvPr id="925" name="Google Shape;925;p122"/>
          <p:cNvPicPr preferRelativeResize="0"/>
          <p:nvPr/>
        </p:nvPicPr>
        <p:blipFill>
          <a:blip r:embed="rId4">
            <a:alphaModFix/>
          </a:blip>
          <a:stretch>
            <a:fillRect/>
          </a:stretch>
        </p:blipFill>
        <p:spPr>
          <a:xfrm>
            <a:off x="6265500" y="2449717"/>
            <a:ext cx="4714875" cy="2657475"/>
          </a:xfrm>
          <a:prstGeom prst="rect">
            <a:avLst/>
          </a:prstGeom>
          <a:noFill/>
          <a:ln>
            <a:noFill/>
          </a:ln>
        </p:spPr>
      </p:pic>
      <p:sp>
        <p:nvSpPr>
          <p:cNvPr id="926" name="Google Shape;926;p122"/>
          <p:cNvSpPr txBox="1"/>
          <p:nvPr/>
        </p:nvSpPr>
        <p:spPr>
          <a:xfrm>
            <a:off x="3510475" y="5687825"/>
            <a:ext cx="54360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latin typeface="Gill Sans"/>
                <a:ea typeface="Gill Sans"/>
                <a:cs typeface="Gill Sans"/>
                <a:sym typeface="Gill Sans"/>
              </a:rPr>
              <a:t>...This is known as Reinforcement</a:t>
            </a:r>
            <a:endParaRPr sz="2200">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6"/>
                                        </p:tgtEl>
                                        <p:attrNameLst>
                                          <p:attrName>style.visibility</p:attrName>
                                        </p:attrNameLst>
                                      </p:cBhvr>
                                      <p:to>
                                        <p:strVal val="visible"/>
                                      </p:to>
                                    </p:set>
                                    <p:animEffect transition="in" filter="fade">
                                      <p:cBhvr>
                                        <p:cTn id="7" dur="1000"/>
                                        <p:tgtEl>
                                          <p:spTgt spid="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31"/>
        <p:cNvGrpSpPr/>
        <p:nvPr/>
      </p:nvGrpSpPr>
      <p:grpSpPr>
        <a:xfrm>
          <a:off x="0" y="0"/>
          <a:ext cx="0" cy="0"/>
          <a:chOff x="0" y="0"/>
          <a:chExt cx="0" cy="0"/>
        </a:xfrm>
      </p:grpSpPr>
      <p:sp>
        <p:nvSpPr>
          <p:cNvPr id="932" name="Google Shape;932;p123"/>
          <p:cNvSpPr txBox="1">
            <a:spLocks noGrp="1"/>
          </p:cNvSpPr>
          <p:nvPr>
            <p:ph type="title"/>
          </p:nvPr>
        </p:nvSpPr>
        <p:spPr>
          <a:xfrm>
            <a:off x="2231136" y="964692"/>
            <a:ext cx="7729800" cy="1188600"/>
          </a:xfrm>
          <a:prstGeom prst="rect">
            <a:avLst/>
          </a:prstGeom>
          <a:solidFill>
            <a:srgbClr val="FFFFFF"/>
          </a:solidFill>
          <a:ln w="190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Fact or Fiction</a:t>
            </a:r>
            <a:endParaRPr/>
          </a:p>
        </p:txBody>
      </p:sp>
      <p:sp>
        <p:nvSpPr>
          <p:cNvPr id="933" name="Google Shape;933;p123"/>
          <p:cNvSpPr txBox="1">
            <a:spLocks noGrp="1"/>
          </p:cNvSpPr>
          <p:nvPr>
            <p:ph type="body" idx="1"/>
          </p:nvPr>
        </p:nvSpPr>
        <p:spPr>
          <a:xfrm>
            <a:off x="1581912" y="2638044"/>
            <a:ext cx="4271700" cy="310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100"/>
              <a:t>Reinforcement is counterproductive and inhibits positive behavior.</a:t>
            </a:r>
            <a:endParaRPr sz="2100">
              <a:solidFill>
                <a:srgbClr val="262626"/>
              </a:solidFill>
              <a:latin typeface="Gill Sans"/>
              <a:ea typeface="Gill Sans"/>
              <a:cs typeface="Gill Sans"/>
              <a:sym typeface="Gill Sans"/>
            </a:endParaRPr>
          </a:p>
          <a:p>
            <a:pPr marL="457200" lvl="0" indent="0" algn="l" rtl="0">
              <a:lnSpc>
                <a:spcPct val="90000"/>
              </a:lnSpc>
              <a:spcBef>
                <a:spcPts val="0"/>
              </a:spcBef>
              <a:spcAft>
                <a:spcPts val="0"/>
              </a:spcAft>
              <a:buNone/>
            </a:pPr>
            <a:endParaRPr sz="2100">
              <a:solidFill>
                <a:srgbClr val="262626"/>
              </a:solidFill>
            </a:endParaRPr>
          </a:p>
          <a:p>
            <a:pPr marL="0" lvl="0" indent="0" algn="l" rtl="0">
              <a:lnSpc>
                <a:spcPct val="90000"/>
              </a:lnSpc>
              <a:spcBef>
                <a:spcPts val="0"/>
              </a:spcBef>
              <a:spcAft>
                <a:spcPts val="0"/>
              </a:spcAft>
              <a:buNone/>
            </a:pPr>
            <a:endParaRPr sz="2100"/>
          </a:p>
        </p:txBody>
      </p:sp>
      <p:sp>
        <p:nvSpPr>
          <p:cNvPr id="934" name="Google Shape;934;p123"/>
          <p:cNvSpPr txBox="1">
            <a:spLocks noGrp="1"/>
          </p:cNvSpPr>
          <p:nvPr>
            <p:ph type="body" idx="2"/>
          </p:nvPr>
        </p:nvSpPr>
        <p:spPr>
          <a:xfrm>
            <a:off x="6338315" y="2638044"/>
            <a:ext cx="4270200" cy="3102000"/>
          </a:xfrm>
          <a:prstGeom prst="rect">
            <a:avLst/>
          </a:prstGeom>
        </p:spPr>
        <p:txBody>
          <a:bodyPr spcFirstLastPara="1" wrap="square" lIns="91425" tIns="45700" rIns="91425" bIns="45700" anchor="t" anchorCtr="0">
            <a:noAutofit/>
          </a:bodyPr>
          <a:lstStyle/>
          <a:p>
            <a:pPr marL="457200" lvl="0" indent="-361950" algn="l" rtl="0">
              <a:lnSpc>
                <a:spcPct val="90000"/>
              </a:lnSpc>
              <a:spcBef>
                <a:spcPts val="1000"/>
              </a:spcBef>
              <a:spcAft>
                <a:spcPts val="0"/>
              </a:spcAft>
              <a:buSzPts val="2100"/>
              <a:buChar char="•"/>
            </a:pPr>
            <a:r>
              <a:rPr lang="en-US" sz="2100"/>
              <a:t>Students with concerning behavior typically get LESS reinforcement for positive behavior than their peers</a:t>
            </a:r>
            <a:br>
              <a:rPr lang="en-US" sz="2100"/>
            </a:br>
            <a:endParaRPr sz="2100"/>
          </a:p>
          <a:p>
            <a:pPr marL="457200" lvl="0" indent="-361950" algn="l" rtl="0">
              <a:lnSpc>
                <a:spcPct val="90000"/>
              </a:lnSpc>
              <a:spcBef>
                <a:spcPts val="0"/>
              </a:spcBef>
              <a:spcAft>
                <a:spcPts val="0"/>
              </a:spcAft>
              <a:buSzPts val="2100"/>
              <a:buChar char="•"/>
            </a:pPr>
            <a:r>
              <a:rPr lang="en-US" sz="2100"/>
              <a:t>You can only call something reinforcement if it increases future rates of behavior</a:t>
            </a:r>
            <a:br>
              <a:rPr lang="en-US" sz="2100"/>
            </a:br>
            <a:endParaRPr sz="2100"/>
          </a:p>
          <a:p>
            <a:pPr marL="457200" lvl="0" indent="-361950" algn="l" rtl="0">
              <a:lnSpc>
                <a:spcPct val="90000"/>
              </a:lnSpc>
              <a:spcBef>
                <a:spcPts val="0"/>
              </a:spcBef>
              <a:spcAft>
                <a:spcPts val="0"/>
              </a:spcAft>
              <a:buSzPts val="2100"/>
              <a:buChar char="•"/>
            </a:pPr>
            <a:r>
              <a:rPr lang="en-US" sz="2100"/>
              <a:t>Artificial reinforcement should always be faded to more natural reinforcement </a:t>
            </a:r>
            <a:endParaRPr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4"/>
                                        </p:tgtEl>
                                        <p:attrNameLst>
                                          <p:attrName>style.visibility</p:attrName>
                                        </p:attrNameLst>
                                      </p:cBhvr>
                                      <p:to>
                                        <p:strVal val="visible"/>
                                      </p:to>
                                    </p:set>
                                    <p:animEffect transition="in" filter="fade">
                                      <p:cBhvr>
                                        <p:cTn id="7" dur="1000"/>
                                        <p:tgtEl>
                                          <p:spTgt spid="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39"/>
        <p:cNvGrpSpPr/>
        <p:nvPr/>
      </p:nvGrpSpPr>
      <p:grpSpPr>
        <a:xfrm>
          <a:off x="0" y="0"/>
          <a:ext cx="0" cy="0"/>
          <a:chOff x="0" y="0"/>
          <a:chExt cx="0" cy="0"/>
        </a:xfrm>
      </p:grpSpPr>
      <p:sp>
        <p:nvSpPr>
          <p:cNvPr id="940" name="Google Shape;940;p124"/>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Assessing a Student’s Reinforcers</a:t>
            </a:r>
            <a:endParaRPr/>
          </a:p>
        </p:txBody>
      </p:sp>
      <p:sp>
        <p:nvSpPr>
          <p:cNvPr id="941" name="Google Shape;941;p124"/>
          <p:cNvSpPr txBox="1">
            <a:spLocks noGrp="1"/>
          </p:cNvSpPr>
          <p:nvPr>
            <p:ph type="body" idx="1"/>
          </p:nvPr>
        </p:nvSpPr>
        <p:spPr>
          <a:xfrm>
            <a:off x="2231136" y="2401069"/>
            <a:ext cx="7729800" cy="31020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2200"/>
              <a:t>Individual factors that influence the effectiveness of a “stimulus” as a reinforcer:</a:t>
            </a:r>
            <a:endParaRPr sz="2200"/>
          </a:p>
          <a:p>
            <a:pPr marL="457200" lvl="0" indent="-368300" algn="l" rtl="0">
              <a:lnSpc>
                <a:spcPct val="90000"/>
              </a:lnSpc>
              <a:spcBef>
                <a:spcPts val="1000"/>
              </a:spcBef>
              <a:spcAft>
                <a:spcPts val="0"/>
              </a:spcAft>
              <a:buSzPts val="2200"/>
              <a:buChar char="•"/>
            </a:pPr>
            <a:r>
              <a:rPr lang="en-US" sz="2200"/>
              <a:t>the student’s reinforcement history</a:t>
            </a:r>
            <a:endParaRPr sz="2200"/>
          </a:p>
          <a:p>
            <a:pPr marL="457200" lvl="0" indent="-368300" algn="l" rtl="0">
              <a:lnSpc>
                <a:spcPct val="90000"/>
              </a:lnSpc>
              <a:spcBef>
                <a:spcPts val="0"/>
              </a:spcBef>
              <a:spcAft>
                <a:spcPts val="0"/>
              </a:spcAft>
              <a:buSzPts val="2200"/>
              <a:buChar char="•"/>
            </a:pPr>
            <a:r>
              <a:rPr lang="en-US" sz="2200"/>
              <a:t>the student’s deprivation state</a:t>
            </a:r>
            <a:endParaRPr sz="2200"/>
          </a:p>
          <a:p>
            <a:pPr marL="457200" lvl="0" indent="-368300" algn="l" rtl="0">
              <a:lnSpc>
                <a:spcPct val="90000"/>
              </a:lnSpc>
              <a:spcBef>
                <a:spcPts val="0"/>
              </a:spcBef>
              <a:spcAft>
                <a:spcPts val="0"/>
              </a:spcAft>
              <a:buSzPts val="2200"/>
              <a:buChar char="•"/>
            </a:pPr>
            <a:r>
              <a:rPr lang="en-US" sz="2200"/>
              <a:t>perceived value of the stimulus by the student</a:t>
            </a:r>
            <a:endParaRPr sz="2200"/>
          </a:p>
          <a:p>
            <a:pPr marL="457200" lvl="0" indent="-368300" algn="l" rtl="0">
              <a:lnSpc>
                <a:spcPct val="90000"/>
              </a:lnSpc>
              <a:spcBef>
                <a:spcPts val="0"/>
              </a:spcBef>
              <a:spcAft>
                <a:spcPts val="0"/>
              </a:spcAft>
              <a:buSzPts val="2200"/>
              <a:buChar char="•"/>
            </a:pPr>
            <a:r>
              <a:rPr lang="en-US" sz="2200"/>
              <a:t>consistency of delivery of the reinforcer</a:t>
            </a:r>
            <a:endParaRPr sz="2200"/>
          </a:p>
          <a:p>
            <a:pPr marL="457200" lvl="0" indent="-368300" algn="l" rtl="0">
              <a:lnSpc>
                <a:spcPct val="90000"/>
              </a:lnSpc>
              <a:spcBef>
                <a:spcPts val="0"/>
              </a:spcBef>
              <a:spcAft>
                <a:spcPts val="0"/>
              </a:spcAft>
              <a:buSzPts val="2200"/>
              <a:buChar char="•"/>
            </a:pPr>
            <a:r>
              <a:rPr lang="en-US" sz="2200"/>
              <a:t>age appropriateness of the stimulus</a:t>
            </a:r>
            <a:endParaRPr sz="2200"/>
          </a:p>
          <a:p>
            <a:pPr marL="0" lvl="0" indent="0" algn="l" rtl="0">
              <a:lnSpc>
                <a:spcPct val="90000"/>
              </a:lnSpc>
              <a:spcBef>
                <a:spcPts val="1000"/>
              </a:spcBef>
              <a:spcAft>
                <a:spcPts val="0"/>
              </a:spcAft>
              <a:buNone/>
            </a:pPr>
            <a:endParaRPr sz="2200"/>
          </a:p>
          <a:p>
            <a:pPr marL="0" lvl="0" indent="0" algn="l" rtl="0">
              <a:lnSpc>
                <a:spcPct val="90000"/>
              </a:lnSpc>
              <a:spcBef>
                <a:spcPts val="1000"/>
              </a:spcBef>
              <a:spcAft>
                <a:spcPts val="0"/>
              </a:spcAft>
              <a:buNone/>
            </a:pPr>
            <a:r>
              <a:rPr lang="en-US" sz="2200"/>
              <a:t>Some Tools:</a:t>
            </a:r>
            <a:endParaRPr sz="2200"/>
          </a:p>
          <a:p>
            <a:pPr marL="457200" lvl="0" indent="-368300" algn="l" rtl="0">
              <a:lnSpc>
                <a:spcPct val="90000"/>
              </a:lnSpc>
              <a:spcBef>
                <a:spcPts val="1000"/>
              </a:spcBef>
              <a:spcAft>
                <a:spcPts val="0"/>
              </a:spcAft>
              <a:buSzPts val="2200"/>
              <a:buChar char="•"/>
            </a:pPr>
            <a:r>
              <a:rPr lang="en-US" sz="2200"/>
              <a:t>Reinforcer menus</a:t>
            </a:r>
            <a:endParaRPr sz="2200"/>
          </a:p>
          <a:p>
            <a:pPr marL="457200" lvl="0" indent="-368300" algn="l" rtl="0">
              <a:lnSpc>
                <a:spcPct val="90000"/>
              </a:lnSpc>
              <a:spcBef>
                <a:spcPts val="0"/>
              </a:spcBef>
              <a:spcAft>
                <a:spcPts val="0"/>
              </a:spcAft>
              <a:buSzPts val="2200"/>
              <a:buChar char="•"/>
            </a:pPr>
            <a:r>
              <a:rPr lang="en-US" sz="2200"/>
              <a:t>Reinforcer interviews</a:t>
            </a:r>
            <a:endParaRPr sz="22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25"/>
          <p:cNvSpPr txBox="1">
            <a:spLocks noGrp="1"/>
          </p:cNvSpPr>
          <p:nvPr>
            <p:ph type="title"/>
          </p:nvPr>
        </p:nvSpPr>
        <p:spPr>
          <a:xfrm>
            <a:off x="6630499" y="818400"/>
            <a:ext cx="43065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...or an adults preferences</a:t>
            </a:r>
            <a:endParaRPr/>
          </a:p>
        </p:txBody>
      </p:sp>
      <p:pic>
        <p:nvPicPr>
          <p:cNvPr id="948" name="Google Shape;948;p125"/>
          <p:cNvPicPr preferRelativeResize="0"/>
          <p:nvPr/>
        </p:nvPicPr>
        <p:blipFill>
          <a:blip r:embed="rId3">
            <a:alphaModFix/>
          </a:blip>
          <a:stretch>
            <a:fillRect/>
          </a:stretch>
        </p:blipFill>
        <p:spPr>
          <a:xfrm>
            <a:off x="999477" y="478924"/>
            <a:ext cx="5289699" cy="6106201"/>
          </a:xfrm>
          <a:prstGeom prst="rect">
            <a:avLst/>
          </a:prstGeom>
          <a:noFill/>
          <a:ln w="19050" cap="flat" cmpd="sng">
            <a:solidFill>
              <a:schemeClr val="dk2"/>
            </a:solidFill>
            <a:prstDash val="solid"/>
            <a:round/>
            <a:headEnd type="none" w="sm" len="sm"/>
            <a:tailEnd type="none" w="sm" len="sm"/>
          </a:ln>
        </p:spPr>
      </p:pic>
      <p:pic>
        <p:nvPicPr>
          <p:cNvPr id="949" name="Google Shape;949;p125"/>
          <p:cNvPicPr preferRelativeResize="0"/>
          <p:nvPr/>
        </p:nvPicPr>
        <p:blipFill>
          <a:blip r:embed="rId4">
            <a:alphaModFix/>
          </a:blip>
          <a:stretch>
            <a:fillRect/>
          </a:stretch>
        </p:blipFill>
        <p:spPr>
          <a:xfrm>
            <a:off x="5710251" y="2354450"/>
            <a:ext cx="5598024" cy="3965599"/>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54"/>
        <p:cNvGrpSpPr/>
        <p:nvPr/>
      </p:nvGrpSpPr>
      <p:grpSpPr>
        <a:xfrm>
          <a:off x="0" y="0"/>
          <a:ext cx="0" cy="0"/>
          <a:chOff x="0" y="0"/>
          <a:chExt cx="0" cy="0"/>
        </a:xfrm>
      </p:grpSpPr>
      <p:sp>
        <p:nvSpPr>
          <p:cNvPr id="955" name="Google Shape;955;p126"/>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Selecting a reinforcer… some tips!</a:t>
            </a:r>
            <a:endParaRPr/>
          </a:p>
        </p:txBody>
      </p:sp>
      <p:sp>
        <p:nvSpPr>
          <p:cNvPr id="956" name="Google Shape;956;p126"/>
          <p:cNvSpPr txBox="1">
            <a:spLocks noGrp="1"/>
          </p:cNvSpPr>
          <p:nvPr>
            <p:ph type="body" idx="1"/>
          </p:nvPr>
        </p:nvSpPr>
        <p:spPr>
          <a:xfrm>
            <a:off x="2231136" y="2638044"/>
            <a:ext cx="7729800" cy="3102000"/>
          </a:xfrm>
          <a:prstGeom prst="rect">
            <a:avLst/>
          </a:prstGeom>
        </p:spPr>
        <p:txBody>
          <a:bodyPr spcFirstLastPara="1" wrap="square" lIns="91425" tIns="45700" rIns="91425" bIns="45700" anchor="t" anchorCtr="0">
            <a:normAutofit/>
          </a:bodyPr>
          <a:lstStyle/>
          <a:p>
            <a:pPr marL="457200" lvl="0" indent="-374650" algn="l" rtl="0">
              <a:spcBef>
                <a:spcPts val="1000"/>
              </a:spcBef>
              <a:spcAft>
                <a:spcPts val="0"/>
              </a:spcAft>
              <a:buSzPts val="2300"/>
              <a:buAutoNum type="arabicPeriod"/>
            </a:pPr>
            <a:r>
              <a:rPr lang="en-US" sz="2300"/>
              <a:t>select reinforcers that can be presented immediately following the behavior</a:t>
            </a:r>
            <a:endParaRPr sz="2300"/>
          </a:p>
          <a:p>
            <a:pPr marL="457200" lvl="0" indent="-374650" algn="l" rtl="0">
              <a:spcBef>
                <a:spcPts val="0"/>
              </a:spcBef>
              <a:spcAft>
                <a:spcPts val="0"/>
              </a:spcAft>
              <a:buSzPts val="2300"/>
              <a:buAutoNum type="arabicPeriod"/>
            </a:pPr>
            <a:r>
              <a:rPr lang="en-US" sz="2300"/>
              <a:t>select reinforcers that can be presented with minimal disruption to the behavior and on-going activity</a:t>
            </a:r>
            <a:endParaRPr sz="2300"/>
          </a:p>
          <a:p>
            <a:pPr marL="457200" lvl="0" indent="-374650" algn="l" rtl="0">
              <a:spcBef>
                <a:spcPts val="0"/>
              </a:spcBef>
              <a:spcAft>
                <a:spcPts val="0"/>
              </a:spcAft>
              <a:buSzPts val="2300"/>
              <a:buAutoNum type="arabicPeriod"/>
            </a:pPr>
            <a:r>
              <a:rPr lang="en-US" sz="2300"/>
              <a:t>select reinforcers that kids won’t “get sick of”</a:t>
            </a:r>
            <a:endParaRPr sz="2300"/>
          </a:p>
          <a:p>
            <a:pPr marL="457200" lvl="0" indent="-374650" algn="l" rtl="0">
              <a:spcBef>
                <a:spcPts val="0"/>
              </a:spcBef>
              <a:spcAft>
                <a:spcPts val="0"/>
              </a:spcAft>
              <a:buSzPts val="2300"/>
              <a:buAutoNum type="arabicPeriod"/>
            </a:pPr>
            <a:r>
              <a:rPr lang="en-US" sz="2300"/>
              <a:t>select reinforcers that are acceptable to you and the student’s family</a:t>
            </a:r>
            <a:endParaRPr sz="2300"/>
          </a:p>
          <a:p>
            <a:pPr marL="457200" lvl="0" indent="-374650" algn="l" rtl="0">
              <a:spcBef>
                <a:spcPts val="0"/>
              </a:spcBef>
              <a:spcAft>
                <a:spcPts val="0"/>
              </a:spcAft>
              <a:buSzPts val="2300"/>
              <a:buAutoNum type="arabicPeriod"/>
            </a:pPr>
            <a:r>
              <a:rPr lang="en-US" sz="2300"/>
              <a:t>select reinforcers that are reinforcing to the student!</a:t>
            </a:r>
            <a:endParaRPr sz="23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27"/>
          <p:cNvSpPr txBox="1"/>
          <p:nvPr/>
        </p:nvSpPr>
        <p:spPr>
          <a:xfrm>
            <a:off x="3912701" y="2324350"/>
            <a:ext cx="7446600" cy="1179000"/>
          </a:xfrm>
          <a:prstGeom prst="rect">
            <a:avLst/>
          </a:prstGeom>
          <a:noFill/>
          <a:ln>
            <a:noFill/>
          </a:ln>
        </p:spPr>
        <p:txBody>
          <a:bodyPr spcFirstLastPara="1" wrap="square" lIns="120000" tIns="62400" rIns="120000" bIns="62400" anchor="t" anchorCtr="0">
            <a:spAutoFit/>
          </a:bodyPr>
          <a:lstStyle/>
          <a:p>
            <a:pPr marL="0" marR="0" lvl="0" indent="0" algn="l" rtl="0">
              <a:lnSpc>
                <a:spcPct val="95000"/>
              </a:lnSpc>
              <a:spcBef>
                <a:spcPts val="0"/>
              </a:spcBef>
              <a:spcAft>
                <a:spcPts val="0"/>
              </a:spcAft>
              <a:buClr>
                <a:srgbClr val="FFF9DE"/>
              </a:buClr>
              <a:buSzPts val="2700"/>
              <a:buFont typeface="Times New Roman"/>
              <a:buNone/>
            </a:pPr>
            <a:r>
              <a:rPr lang="en-US" sz="2400">
                <a:solidFill>
                  <a:schemeClr val="dk1"/>
                </a:solidFill>
                <a:latin typeface="Twentieth Century"/>
                <a:ea typeface="Twentieth Century"/>
                <a:cs typeface="Twentieth Century"/>
                <a:sym typeface="Twentieth Century"/>
              </a:rPr>
              <a:t>by selecting a replacement behavior that requires less effort to obtain </a:t>
            </a:r>
            <a:r>
              <a:rPr lang="en-US" sz="2400" u="sng">
                <a:solidFill>
                  <a:schemeClr val="dk1"/>
                </a:solidFill>
                <a:latin typeface="Twentieth Century"/>
                <a:ea typeface="Twentieth Century"/>
                <a:cs typeface="Twentieth Century"/>
                <a:sym typeface="Twentieth Century"/>
              </a:rPr>
              <a:t>the same reinforcers</a:t>
            </a:r>
            <a:r>
              <a:rPr lang="en-US" sz="2400">
                <a:solidFill>
                  <a:schemeClr val="dk1"/>
                </a:solidFill>
                <a:latin typeface="Twentieth Century"/>
                <a:ea typeface="Twentieth Century"/>
                <a:cs typeface="Twentieth Century"/>
                <a:sym typeface="Twentieth Century"/>
              </a:rPr>
              <a:t> that maintain the problem behavior,</a:t>
            </a:r>
            <a:endParaRPr sz="2400">
              <a:solidFill>
                <a:schemeClr val="dk1"/>
              </a:solidFill>
              <a:latin typeface="Twentieth Century"/>
              <a:ea typeface="Twentieth Century"/>
              <a:cs typeface="Twentieth Century"/>
              <a:sym typeface="Twentieth Century"/>
            </a:endParaRPr>
          </a:p>
        </p:txBody>
      </p:sp>
      <p:sp>
        <p:nvSpPr>
          <p:cNvPr id="963" name="Google Shape;963;p127"/>
          <p:cNvSpPr/>
          <p:nvPr/>
        </p:nvSpPr>
        <p:spPr>
          <a:xfrm>
            <a:off x="483200" y="2503588"/>
            <a:ext cx="3284031" cy="728966"/>
          </a:xfrm>
          <a:prstGeom prst="rect">
            <a:avLst/>
          </a:prstGeom>
        </p:spPr>
        <p:txBody>
          <a:bodyPr>
            <a:prstTxWarp prst="textPlain">
              <a:avLst/>
            </a:prstTxWarp>
          </a:bodyPr>
          <a:lstStyle/>
          <a:p>
            <a:pPr lvl="0" algn="ctr"/>
            <a:r>
              <a:rPr b="1" i="0">
                <a:ln w="12700" cap="flat" cmpd="sng">
                  <a:solidFill>
                    <a:srgbClr val="6A6363"/>
                  </a:solidFill>
                  <a:prstDash val="solid"/>
                  <a:round/>
                  <a:headEnd type="none" w="sm" len="sm"/>
                  <a:tailEnd type="none" w="sm" len="sm"/>
                </a:ln>
                <a:solidFill>
                  <a:srgbClr val="4A452A"/>
                </a:solidFill>
                <a:latin typeface="Twentieth Century"/>
              </a:rPr>
              <a:t>Make it INEFFICIENT</a:t>
            </a:r>
          </a:p>
        </p:txBody>
      </p:sp>
      <p:sp>
        <p:nvSpPr>
          <p:cNvPr id="964" name="Google Shape;964;p127"/>
          <p:cNvSpPr txBox="1"/>
          <p:nvPr/>
        </p:nvSpPr>
        <p:spPr>
          <a:xfrm>
            <a:off x="4885800" y="4316525"/>
            <a:ext cx="24204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100">
                <a:latin typeface="Gill Sans"/>
                <a:ea typeface="Gill Sans"/>
                <a:cs typeface="Gill Sans"/>
                <a:sym typeface="Gill Sans"/>
              </a:rPr>
              <a:t>Remember...</a:t>
            </a:r>
            <a:endParaRPr sz="3100">
              <a:latin typeface="Gill Sans"/>
              <a:ea typeface="Gill Sans"/>
              <a:cs typeface="Gill Sans"/>
              <a:sym typeface="Gill Sans"/>
            </a:endParaRPr>
          </a:p>
        </p:txBody>
      </p:sp>
      <p:sp>
        <p:nvSpPr>
          <p:cNvPr id="965" name="Google Shape;965;p127"/>
          <p:cNvSpPr/>
          <p:nvPr/>
        </p:nvSpPr>
        <p:spPr>
          <a:xfrm rot="-5399025">
            <a:off x="6114894" y="4176881"/>
            <a:ext cx="2115300" cy="447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70"/>
        <p:cNvGrpSpPr/>
        <p:nvPr/>
      </p:nvGrpSpPr>
      <p:grpSpPr>
        <a:xfrm>
          <a:off x="0" y="0"/>
          <a:ext cx="0" cy="0"/>
          <a:chOff x="0" y="0"/>
          <a:chExt cx="0" cy="0"/>
        </a:xfrm>
      </p:grpSpPr>
      <p:sp>
        <p:nvSpPr>
          <p:cNvPr id="971" name="Google Shape;971;p128"/>
          <p:cNvSpPr txBox="1">
            <a:spLocks noGrp="1"/>
          </p:cNvSpPr>
          <p:nvPr>
            <p:ph type="body" idx="2"/>
          </p:nvPr>
        </p:nvSpPr>
        <p:spPr>
          <a:xfrm>
            <a:off x="2231125" y="2532875"/>
            <a:ext cx="7729800" cy="3465900"/>
          </a:xfrm>
          <a:prstGeom prst="rect">
            <a:avLst/>
          </a:prstGeom>
        </p:spPr>
        <p:txBody>
          <a:bodyPr spcFirstLastPara="1" wrap="square" lIns="91425" tIns="45700" rIns="91425" bIns="45700" anchor="t" anchorCtr="0">
            <a:noAutofit/>
          </a:bodyPr>
          <a:lstStyle/>
          <a:p>
            <a:pPr marL="457200" lvl="0" indent="-361950" algn="l" rtl="0">
              <a:lnSpc>
                <a:spcPct val="80000"/>
              </a:lnSpc>
              <a:spcBef>
                <a:spcPts val="1000"/>
              </a:spcBef>
              <a:spcAft>
                <a:spcPts val="0"/>
              </a:spcAft>
              <a:buSzPts val="2100"/>
              <a:buChar char="•"/>
            </a:pPr>
            <a:r>
              <a:rPr lang="en-US" sz="2100"/>
              <a:t>Tangible reinforcers</a:t>
            </a:r>
            <a:br>
              <a:rPr lang="en-US" sz="2100"/>
            </a:br>
            <a:endParaRPr sz="2100"/>
          </a:p>
          <a:p>
            <a:pPr marL="457200" lvl="0" indent="-361950" algn="l" rtl="0">
              <a:lnSpc>
                <a:spcPct val="80000"/>
              </a:lnSpc>
              <a:spcBef>
                <a:spcPts val="0"/>
              </a:spcBef>
              <a:spcAft>
                <a:spcPts val="0"/>
              </a:spcAft>
              <a:buSzPts val="2100"/>
              <a:buChar char="•"/>
            </a:pPr>
            <a:r>
              <a:rPr lang="en-US" sz="2100"/>
              <a:t>Activity and privilege reinforcers</a:t>
            </a:r>
            <a:endParaRPr sz="2100"/>
          </a:p>
          <a:p>
            <a:pPr marL="914400" lvl="1" indent="-361950" algn="l" rtl="0">
              <a:lnSpc>
                <a:spcPct val="80000"/>
              </a:lnSpc>
              <a:spcBef>
                <a:spcPts val="0"/>
              </a:spcBef>
              <a:spcAft>
                <a:spcPts val="0"/>
              </a:spcAft>
              <a:buSzPts val="2100"/>
              <a:buChar char="•"/>
            </a:pPr>
            <a:r>
              <a:rPr lang="en-US" sz="1900">
                <a:highlight>
                  <a:srgbClr val="FFF2CC"/>
                </a:highlight>
              </a:rPr>
              <a:t>premack principle</a:t>
            </a:r>
            <a:br>
              <a:rPr lang="en-US" sz="1900"/>
            </a:br>
            <a:endParaRPr sz="1900"/>
          </a:p>
          <a:p>
            <a:pPr marL="457200" lvl="0" indent="-361950" algn="l" rtl="0">
              <a:lnSpc>
                <a:spcPct val="80000"/>
              </a:lnSpc>
              <a:spcBef>
                <a:spcPts val="0"/>
              </a:spcBef>
              <a:spcAft>
                <a:spcPts val="0"/>
              </a:spcAft>
              <a:buSzPts val="2100"/>
              <a:buChar char="•"/>
            </a:pPr>
            <a:r>
              <a:rPr lang="en-US" sz="2100"/>
              <a:t>Token reinforcers</a:t>
            </a:r>
            <a:endParaRPr sz="2100"/>
          </a:p>
          <a:p>
            <a:pPr marL="914400" lvl="1" indent="-361950" algn="l" rtl="0">
              <a:lnSpc>
                <a:spcPct val="80000"/>
              </a:lnSpc>
              <a:spcBef>
                <a:spcPts val="0"/>
              </a:spcBef>
              <a:spcAft>
                <a:spcPts val="0"/>
              </a:spcAft>
              <a:buSzPts val="2100"/>
              <a:buChar char="•"/>
            </a:pPr>
            <a:r>
              <a:rPr lang="en-US" sz="1900">
                <a:highlight>
                  <a:srgbClr val="FFF2CC"/>
                </a:highlight>
              </a:rPr>
              <a:t>token economies</a:t>
            </a:r>
            <a:br>
              <a:rPr lang="en-US" sz="1900"/>
            </a:br>
            <a:endParaRPr sz="1900"/>
          </a:p>
          <a:p>
            <a:pPr marL="457200" lvl="0" indent="-361950" algn="l" rtl="0">
              <a:lnSpc>
                <a:spcPct val="80000"/>
              </a:lnSpc>
              <a:spcBef>
                <a:spcPts val="0"/>
              </a:spcBef>
              <a:spcAft>
                <a:spcPts val="0"/>
              </a:spcAft>
              <a:buSzPts val="2100"/>
              <a:buChar char="•"/>
            </a:pPr>
            <a:r>
              <a:rPr lang="en-US" sz="2100"/>
              <a:t>Social reinforcers (communicates acknowledgement and approval)</a:t>
            </a:r>
            <a:endParaRPr sz="2100"/>
          </a:p>
          <a:p>
            <a:pPr marL="914400" lvl="1" indent="-361950" algn="l" rtl="0">
              <a:lnSpc>
                <a:spcPct val="80000"/>
              </a:lnSpc>
              <a:spcBef>
                <a:spcPts val="0"/>
              </a:spcBef>
              <a:spcAft>
                <a:spcPts val="0"/>
              </a:spcAft>
              <a:buSzPts val="2100"/>
              <a:buChar char="•"/>
            </a:pPr>
            <a:r>
              <a:rPr lang="en-US" sz="1900">
                <a:highlight>
                  <a:srgbClr val="FFF2CC"/>
                </a:highlight>
              </a:rPr>
              <a:t>verbal feedback</a:t>
            </a:r>
            <a:endParaRPr sz="1900">
              <a:highlight>
                <a:srgbClr val="FFF2CC"/>
              </a:highlight>
            </a:endParaRPr>
          </a:p>
          <a:p>
            <a:pPr marL="914400" lvl="1" indent="-361950" algn="l" rtl="0">
              <a:lnSpc>
                <a:spcPct val="80000"/>
              </a:lnSpc>
              <a:spcBef>
                <a:spcPts val="0"/>
              </a:spcBef>
              <a:spcAft>
                <a:spcPts val="0"/>
              </a:spcAft>
              <a:buSzPts val="2100"/>
              <a:buChar char="•"/>
            </a:pPr>
            <a:r>
              <a:rPr lang="en-US" sz="1900"/>
              <a:t>nonverbal gestures</a:t>
            </a:r>
            <a:endParaRPr sz="1900"/>
          </a:p>
          <a:p>
            <a:pPr marL="914400" lvl="1" indent="-361950" algn="l" rtl="0">
              <a:lnSpc>
                <a:spcPct val="80000"/>
              </a:lnSpc>
              <a:spcBef>
                <a:spcPts val="0"/>
              </a:spcBef>
              <a:spcAft>
                <a:spcPts val="0"/>
              </a:spcAft>
              <a:buSzPts val="2100"/>
              <a:buChar char="•"/>
            </a:pPr>
            <a:r>
              <a:rPr lang="en-US" sz="1900"/>
              <a:t>physical contact</a:t>
            </a:r>
            <a:endParaRPr sz="1900"/>
          </a:p>
          <a:p>
            <a:pPr marL="914400" lvl="1" indent="-361950" algn="l" rtl="0">
              <a:lnSpc>
                <a:spcPct val="80000"/>
              </a:lnSpc>
              <a:spcBef>
                <a:spcPts val="0"/>
              </a:spcBef>
              <a:spcAft>
                <a:spcPts val="0"/>
              </a:spcAft>
              <a:buSzPts val="2100"/>
              <a:buChar char="•"/>
            </a:pPr>
            <a:r>
              <a:rPr lang="en-US" sz="1900"/>
              <a:t>proximity</a:t>
            </a:r>
            <a:endParaRPr sz="1900"/>
          </a:p>
        </p:txBody>
      </p:sp>
      <p:sp>
        <p:nvSpPr>
          <p:cNvPr id="972" name="Google Shape;972;p128"/>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Types of Reinforcers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77"/>
        <p:cNvGrpSpPr/>
        <p:nvPr/>
      </p:nvGrpSpPr>
      <p:grpSpPr>
        <a:xfrm>
          <a:off x="0" y="0"/>
          <a:ext cx="0" cy="0"/>
          <a:chOff x="0" y="0"/>
          <a:chExt cx="0" cy="0"/>
        </a:xfrm>
      </p:grpSpPr>
      <p:sp>
        <p:nvSpPr>
          <p:cNvPr id="978" name="Google Shape;978;p129"/>
          <p:cNvSpPr txBox="1">
            <a:spLocks noGrp="1"/>
          </p:cNvSpPr>
          <p:nvPr>
            <p:ph type="body" idx="1"/>
          </p:nvPr>
        </p:nvSpPr>
        <p:spPr>
          <a:xfrm>
            <a:off x="2231136" y="2638044"/>
            <a:ext cx="7729800" cy="3102000"/>
          </a:xfrm>
          <a:prstGeom prst="rect">
            <a:avLst/>
          </a:prstGeom>
        </p:spPr>
        <p:txBody>
          <a:bodyPr spcFirstLastPara="1" wrap="square" lIns="91425" tIns="45700" rIns="91425" bIns="45700" anchor="t" anchorCtr="0">
            <a:normAutofit/>
          </a:bodyPr>
          <a:lstStyle/>
          <a:p>
            <a:pPr marL="457200" lvl="0" indent="-387350" algn="l" rtl="0">
              <a:spcBef>
                <a:spcPts val="1000"/>
              </a:spcBef>
              <a:spcAft>
                <a:spcPts val="0"/>
              </a:spcAft>
              <a:buSzPts val="2500"/>
              <a:buChar char="-"/>
            </a:pPr>
            <a:r>
              <a:rPr lang="en-US" sz="2500"/>
              <a:t>Focus on making the preferred activity contingent on completing a non-preferred task</a:t>
            </a:r>
            <a:endParaRPr sz="2500"/>
          </a:p>
          <a:p>
            <a:pPr marL="457200" lvl="0" indent="0" algn="l" rtl="0">
              <a:spcBef>
                <a:spcPts val="1000"/>
              </a:spcBef>
              <a:spcAft>
                <a:spcPts val="0"/>
              </a:spcAft>
              <a:buNone/>
            </a:pPr>
            <a:endParaRPr sz="2500"/>
          </a:p>
          <a:p>
            <a:pPr marL="457200" lvl="0" indent="-387350" algn="l" rtl="0">
              <a:spcBef>
                <a:spcPts val="1000"/>
              </a:spcBef>
              <a:spcAft>
                <a:spcPts val="0"/>
              </a:spcAft>
              <a:buSzPts val="2500"/>
              <a:buChar char="-"/>
            </a:pPr>
            <a:r>
              <a:rPr lang="en-US" sz="2500"/>
              <a:t>“First complete 5 minutes of work independently (desired behavior) and then you can complete the rest with a partner.”</a:t>
            </a:r>
            <a:endParaRPr sz="2500"/>
          </a:p>
        </p:txBody>
      </p:sp>
      <p:sp>
        <p:nvSpPr>
          <p:cNvPr id="979" name="Google Shape;979;p129"/>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Premack Principle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7"/>
          <p:cNvSpPr/>
          <p:nvPr/>
        </p:nvSpPr>
        <p:spPr>
          <a:xfrm>
            <a:off x="5349417" y="2495977"/>
            <a:ext cx="1115100" cy="1178400"/>
          </a:xfrm>
          <a:prstGeom prst="ellipse">
            <a:avLst/>
          </a:prstGeom>
          <a:solidFill>
            <a:srgbClr val="C00000"/>
          </a:solidFill>
          <a:ln>
            <a:noFill/>
          </a:ln>
          <a:effectLst>
            <a:outerShdw blurRad="50800" dist="25400" dir="5400000" rotWithShape="0">
              <a:srgbClr val="000000">
                <a:alpha val="44705"/>
              </a:srgbClr>
            </a:outerShd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36" name="Google Shape;436;p67"/>
          <p:cNvSpPr txBox="1"/>
          <p:nvPr/>
        </p:nvSpPr>
        <p:spPr>
          <a:xfrm>
            <a:off x="5498613" y="2694596"/>
            <a:ext cx="788400" cy="8334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Georgia"/>
                <a:ea typeface="Georgia"/>
                <a:cs typeface="Georgia"/>
                <a:sym typeface="Georgia"/>
              </a:rPr>
              <a:t>Functional Hypothesis</a:t>
            </a:r>
            <a:endParaRPr sz="1800">
              <a:solidFill>
                <a:schemeClr val="lt1"/>
              </a:solidFill>
              <a:latin typeface="Gill Sans"/>
              <a:ea typeface="Gill Sans"/>
              <a:cs typeface="Gill Sans"/>
              <a:sym typeface="Gill Sans"/>
            </a:endParaRPr>
          </a:p>
        </p:txBody>
      </p:sp>
      <p:sp>
        <p:nvSpPr>
          <p:cNvPr id="437" name="Google Shape;437;p67"/>
          <p:cNvSpPr/>
          <p:nvPr/>
        </p:nvSpPr>
        <p:spPr>
          <a:xfrm>
            <a:off x="5349425" y="703105"/>
            <a:ext cx="1115100" cy="1178400"/>
          </a:xfrm>
          <a:prstGeom prst="ellipse">
            <a:avLst/>
          </a:prstGeom>
          <a:solidFill>
            <a:srgbClr val="7030A0"/>
          </a:solidFill>
          <a:ln>
            <a:noFill/>
          </a:ln>
          <a:effectLst>
            <a:outerShdw blurRad="50800" dist="25400" dir="5400000" rotWithShape="0">
              <a:srgbClr val="000000">
                <a:alpha val="44705"/>
              </a:srgbClr>
            </a:outerShd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38" name="Google Shape;438;p67"/>
          <p:cNvSpPr txBox="1"/>
          <p:nvPr/>
        </p:nvSpPr>
        <p:spPr>
          <a:xfrm>
            <a:off x="5512672" y="875688"/>
            <a:ext cx="788400" cy="833400"/>
          </a:xfrm>
          <a:prstGeom prst="rect">
            <a:avLst/>
          </a:prstGeom>
          <a:solidFill>
            <a:srgbClr val="7030A0"/>
          </a:solid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Georgia"/>
                <a:ea typeface="Georgia"/>
                <a:cs typeface="Georgia"/>
                <a:sym typeface="Georgia"/>
              </a:rPr>
              <a:t>Target Behaviors</a:t>
            </a:r>
            <a:endParaRPr sz="1800">
              <a:solidFill>
                <a:schemeClr val="lt1"/>
              </a:solidFill>
              <a:latin typeface="Gill Sans"/>
              <a:ea typeface="Gill Sans"/>
              <a:cs typeface="Gill Sans"/>
              <a:sym typeface="Gill Sans"/>
            </a:endParaRPr>
          </a:p>
        </p:txBody>
      </p:sp>
      <p:sp>
        <p:nvSpPr>
          <p:cNvPr id="439" name="Google Shape;439;p67"/>
          <p:cNvSpPr/>
          <p:nvPr/>
        </p:nvSpPr>
        <p:spPr>
          <a:xfrm>
            <a:off x="4797221" y="1619947"/>
            <a:ext cx="1115100" cy="1178400"/>
          </a:xfrm>
          <a:prstGeom prst="ellipse">
            <a:avLst/>
          </a:prstGeom>
          <a:solidFill>
            <a:srgbClr val="002060"/>
          </a:solidFill>
          <a:ln>
            <a:noFill/>
          </a:ln>
          <a:effectLst>
            <a:outerShdw blurRad="50800" dist="25400" dir="5400000" rotWithShape="0">
              <a:srgbClr val="000000">
                <a:alpha val="44705"/>
              </a:srgbClr>
            </a:outerShd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40" name="Google Shape;440;p67"/>
          <p:cNvSpPr/>
          <p:nvPr/>
        </p:nvSpPr>
        <p:spPr>
          <a:xfrm>
            <a:off x="5999064" y="1708962"/>
            <a:ext cx="1115100" cy="1178400"/>
          </a:xfrm>
          <a:prstGeom prst="ellipse">
            <a:avLst/>
          </a:prstGeom>
          <a:solidFill>
            <a:srgbClr val="C00000"/>
          </a:solidFill>
          <a:ln>
            <a:noFill/>
          </a:ln>
          <a:effectLst>
            <a:outerShdw blurRad="50800" dist="25400" dir="5400000" rotWithShape="0">
              <a:srgbClr val="000000">
                <a:alpha val="44705"/>
              </a:srgbClr>
            </a:outerShd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41" name="Google Shape;441;p67"/>
          <p:cNvSpPr txBox="1"/>
          <p:nvPr/>
        </p:nvSpPr>
        <p:spPr>
          <a:xfrm>
            <a:off x="4960476" y="1738772"/>
            <a:ext cx="788400" cy="8334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Georgia"/>
                <a:ea typeface="Georgia"/>
                <a:cs typeface="Georgia"/>
                <a:sym typeface="Georgia"/>
              </a:rPr>
              <a:t>Antecedents (when and where)</a:t>
            </a:r>
            <a:endParaRPr sz="1800">
              <a:solidFill>
                <a:schemeClr val="lt1"/>
              </a:solidFill>
              <a:latin typeface="Gill Sans"/>
              <a:ea typeface="Gill Sans"/>
              <a:cs typeface="Gill Sans"/>
              <a:sym typeface="Gill Sans"/>
            </a:endParaRPr>
          </a:p>
        </p:txBody>
      </p:sp>
      <p:sp>
        <p:nvSpPr>
          <p:cNvPr id="442" name="Google Shape;442;p67"/>
          <p:cNvSpPr txBox="1"/>
          <p:nvPr/>
        </p:nvSpPr>
        <p:spPr>
          <a:xfrm>
            <a:off x="6162324" y="1782211"/>
            <a:ext cx="788400" cy="8334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Georgia"/>
                <a:ea typeface="Georgia"/>
                <a:cs typeface="Georgia"/>
                <a:sym typeface="Georgia"/>
              </a:rPr>
              <a:t>Consequences (why)</a:t>
            </a:r>
            <a:endParaRPr sz="1800">
              <a:solidFill>
                <a:schemeClr val="lt1"/>
              </a:solidFill>
              <a:latin typeface="Gill Sans"/>
              <a:ea typeface="Gill Sans"/>
              <a:cs typeface="Gill Sans"/>
              <a:sym typeface="Gill Sans"/>
            </a:endParaRPr>
          </a:p>
        </p:txBody>
      </p:sp>
      <p:sp>
        <p:nvSpPr>
          <p:cNvPr id="443" name="Google Shape;443;p67"/>
          <p:cNvSpPr/>
          <p:nvPr/>
        </p:nvSpPr>
        <p:spPr>
          <a:xfrm>
            <a:off x="4199371" y="270917"/>
            <a:ext cx="3617700" cy="4158900"/>
          </a:xfrm>
          <a:custGeom>
            <a:avLst/>
            <a:gdLst/>
            <a:ahLst/>
            <a:cxnLst/>
            <a:rect l="l" t="t" r="r" b="b"/>
            <a:pathLst>
              <a:path w="120000" h="120000" extrusionOk="0">
                <a:moveTo>
                  <a:pt x="584" y="34175"/>
                </a:move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6000" y="30000"/>
                </a:moveTo>
                <a:lnTo>
                  <a:pt x="6000" y="30000"/>
                </a:lnTo>
                <a:cubicBezTo>
                  <a:pt x="6000" y="43521"/>
                  <a:pt x="30177" y="54483"/>
                  <a:pt x="60000" y="54483"/>
                </a:cubicBezTo>
                <a:cubicBezTo>
                  <a:pt x="89823" y="54483"/>
                  <a:pt x="114000" y="43521"/>
                  <a:pt x="114000" y="30000"/>
                </a:cubicBezTo>
                <a:cubicBezTo>
                  <a:pt x="114000" y="16479"/>
                  <a:pt x="89823" y="5517"/>
                  <a:pt x="60000" y="5517"/>
                </a:cubicBezTo>
                <a:cubicBezTo>
                  <a:pt x="30177" y="5517"/>
                  <a:pt x="6000" y="16479"/>
                  <a:pt x="6000" y="30000"/>
                </a:cubicBezTo>
                <a:close/>
              </a:path>
            </a:pathLst>
          </a:custGeom>
          <a:solidFill>
            <a:schemeClr val="lt1">
              <a:alpha val="40000"/>
            </a:schemeClr>
          </a:solidFill>
          <a:ln w="9525" cap="flat" cmpd="sng">
            <a:solidFill>
              <a:srgbClr val="8C7A6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44" name="Google Shape;444;p67"/>
          <p:cNvSpPr/>
          <p:nvPr/>
        </p:nvSpPr>
        <p:spPr>
          <a:xfrm rot="-2093216">
            <a:off x="2726453" y="327335"/>
            <a:ext cx="2318348" cy="1473228"/>
          </a:xfrm>
          <a:prstGeom prst="curvedDownArrow">
            <a:avLst>
              <a:gd name="adj1" fmla="val 25000"/>
              <a:gd name="adj2" fmla="val 50000"/>
              <a:gd name="adj3" fmla="val 25000"/>
            </a:avLst>
          </a:prstGeom>
          <a:solidFill>
            <a:srgbClr val="155B5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45" name="Google Shape;445;p67"/>
          <p:cNvSpPr txBox="1"/>
          <p:nvPr/>
        </p:nvSpPr>
        <p:spPr>
          <a:xfrm>
            <a:off x="3141137" y="5035445"/>
            <a:ext cx="5971500" cy="784500"/>
          </a:xfrm>
          <a:prstGeom prst="rect">
            <a:avLst/>
          </a:prstGeom>
          <a:solidFill>
            <a:srgbClr val="D1C9C4"/>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800" b="1">
                <a:solidFill>
                  <a:srgbClr val="1D7E74"/>
                </a:solidFill>
                <a:latin typeface="Georgia"/>
                <a:ea typeface="Georgia"/>
                <a:cs typeface="Georgia"/>
                <a:sym typeface="Georgia"/>
              </a:rPr>
              <a:t>Functional Hypothesis</a:t>
            </a:r>
            <a:endParaRPr sz="2800" b="1">
              <a:solidFill>
                <a:srgbClr val="1D7E74"/>
              </a:solidFill>
              <a:latin typeface="Georgia"/>
              <a:ea typeface="Georgia"/>
              <a:cs typeface="Georgia"/>
              <a:sym typeface="Georgia"/>
            </a:endParaRPr>
          </a:p>
        </p:txBody>
      </p:sp>
      <p:sp>
        <p:nvSpPr>
          <p:cNvPr id="446" name="Google Shape;446;p67"/>
          <p:cNvSpPr/>
          <p:nvPr/>
        </p:nvSpPr>
        <p:spPr>
          <a:xfrm rot="5401495">
            <a:off x="5663471" y="4374555"/>
            <a:ext cx="690000" cy="406800"/>
          </a:xfrm>
          <a:prstGeom prst="rightArrow">
            <a:avLst>
              <a:gd name="adj1" fmla="val 50000"/>
              <a:gd name="adj2" fmla="val 50000"/>
            </a:avLst>
          </a:prstGeom>
          <a:solidFill>
            <a:srgbClr val="155B5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47" name="Google Shape;447;p67"/>
          <p:cNvSpPr txBox="1"/>
          <p:nvPr/>
        </p:nvSpPr>
        <p:spPr>
          <a:xfrm rot="389">
            <a:off x="1757900" y="1887967"/>
            <a:ext cx="2649000" cy="534900"/>
          </a:xfrm>
          <a:prstGeom prst="rect">
            <a:avLst/>
          </a:prstGeom>
          <a:solidFill>
            <a:srgbClr val="CCCCCC"/>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2700" b="1">
                <a:solidFill>
                  <a:srgbClr val="1B786E"/>
                </a:solidFill>
                <a:latin typeface="Georgia"/>
                <a:ea typeface="Georgia"/>
                <a:cs typeface="Georgia"/>
                <a:sym typeface="Georgia"/>
              </a:rPr>
              <a:t>FBA Data </a:t>
            </a:r>
            <a:endParaRPr sz="2700" b="1">
              <a:solidFill>
                <a:srgbClr val="1B786E"/>
              </a:solidFill>
              <a:latin typeface="Georgia"/>
              <a:ea typeface="Georgia"/>
              <a:cs typeface="Georgia"/>
              <a:sym typeface="Georgi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84"/>
        <p:cNvGrpSpPr/>
        <p:nvPr/>
      </p:nvGrpSpPr>
      <p:grpSpPr>
        <a:xfrm>
          <a:off x="0" y="0"/>
          <a:ext cx="0" cy="0"/>
          <a:chOff x="0" y="0"/>
          <a:chExt cx="0" cy="0"/>
        </a:xfrm>
      </p:grpSpPr>
      <p:sp>
        <p:nvSpPr>
          <p:cNvPr id="985" name="Google Shape;985;p130"/>
          <p:cNvSpPr txBox="1">
            <a:spLocks noGrp="1"/>
          </p:cNvSpPr>
          <p:nvPr>
            <p:ph type="body" idx="2"/>
          </p:nvPr>
        </p:nvSpPr>
        <p:spPr>
          <a:xfrm>
            <a:off x="2231125" y="2532875"/>
            <a:ext cx="7729800" cy="3465900"/>
          </a:xfrm>
          <a:prstGeom prst="rect">
            <a:avLst/>
          </a:prstGeom>
        </p:spPr>
        <p:txBody>
          <a:bodyPr spcFirstLastPara="1" wrap="square" lIns="91425" tIns="45700" rIns="91425" bIns="45700" anchor="t" anchorCtr="0">
            <a:noAutofit/>
          </a:bodyPr>
          <a:lstStyle/>
          <a:p>
            <a:pPr marL="457200" lvl="0" indent="-342900" algn="l" rtl="0">
              <a:spcBef>
                <a:spcPts val="600"/>
              </a:spcBef>
              <a:spcAft>
                <a:spcPts val="0"/>
              </a:spcAft>
              <a:buSzPts val="1800"/>
              <a:buChar char="•"/>
            </a:pPr>
            <a:r>
              <a:rPr lang="en-US" sz="1800"/>
              <a:t>…</a:t>
            </a:r>
            <a:r>
              <a:rPr lang="en-US" sz="1800" b="1">
                <a:solidFill>
                  <a:srgbClr val="0070C0"/>
                </a:solidFill>
              </a:rPr>
              <a:t>contingent</a:t>
            </a:r>
            <a:r>
              <a:rPr lang="en-US" sz="1800"/>
              <a:t>: occur immediately following desired behavior</a:t>
            </a:r>
            <a:br>
              <a:rPr lang="en-US" sz="1800"/>
            </a:br>
            <a:endParaRPr/>
          </a:p>
          <a:p>
            <a:pPr marL="457200" lvl="0" indent="-342900" algn="l" rtl="0">
              <a:spcBef>
                <a:spcPts val="0"/>
              </a:spcBef>
              <a:spcAft>
                <a:spcPts val="0"/>
              </a:spcAft>
              <a:buSzPts val="1800"/>
              <a:buChar char="•"/>
            </a:pPr>
            <a:r>
              <a:rPr lang="en-US" sz="1800"/>
              <a:t>…</a:t>
            </a:r>
            <a:r>
              <a:rPr lang="en-US" sz="1800" b="1">
                <a:solidFill>
                  <a:srgbClr val="0070C0"/>
                </a:solidFill>
              </a:rPr>
              <a:t>specific</a:t>
            </a:r>
            <a:r>
              <a:rPr lang="en-US" sz="1800"/>
              <a:t>: tell learner exactly what they are doing </a:t>
            </a:r>
            <a:r>
              <a:rPr lang="en-US" sz="1800" i="1"/>
              <a:t>correctly </a:t>
            </a:r>
            <a:r>
              <a:rPr lang="en-US" sz="1800"/>
              <a:t>and continue to do in the future</a:t>
            </a:r>
            <a:endParaRPr sz="1800"/>
          </a:p>
          <a:p>
            <a:pPr marL="1371600" lvl="2" indent="-342900" algn="l" rtl="0">
              <a:spcBef>
                <a:spcPts val="600"/>
              </a:spcBef>
              <a:spcAft>
                <a:spcPts val="0"/>
              </a:spcAft>
              <a:buSzPts val="1800"/>
              <a:buChar char="•"/>
            </a:pPr>
            <a:r>
              <a:rPr lang="en-US" sz="1800"/>
              <a:t>“Good job” (not very specific)</a:t>
            </a:r>
            <a:endParaRPr sz="1800"/>
          </a:p>
          <a:p>
            <a:pPr marL="1371600" lvl="2" indent="-342900" algn="l" rtl="0">
              <a:spcBef>
                <a:spcPts val="600"/>
              </a:spcBef>
              <a:spcAft>
                <a:spcPts val="0"/>
              </a:spcAft>
              <a:buSzPts val="1800"/>
              <a:buChar char="•"/>
            </a:pPr>
            <a:r>
              <a:rPr lang="en-US" sz="1800"/>
              <a:t>“I like how you are showing me active listening by having quiet hands and feet and eyes on me” (specific)</a:t>
            </a:r>
            <a:endParaRPr sz="1800"/>
          </a:p>
          <a:p>
            <a:pPr marL="1371600" lvl="2" indent="-342900" algn="l" rtl="0">
              <a:spcBef>
                <a:spcPts val="600"/>
              </a:spcBef>
              <a:spcAft>
                <a:spcPts val="0"/>
              </a:spcAft>
              <a:buSzPts val="1800"/>
              <a:buChar char="•"/>
            </a:pPr>
            <a:r>
              <a:rPr lang="en-US" sz="1800"/>
              <a:t>“Thank you for reaching out to your students’ parents and establishing positive communication (works on adults too!)</a:t>
            </a:r>
            <a:endParaRPr sz="1900"/>
          </a:p>
        </p:txBody>
      </p:sp>
      <p:sp>
        <p:nvSpPr>
          <p:cNvPr id="986" name="Google Shape;986;p130"/>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PRAISE SHOULD BE...</a:t>
            </a:r>
            <a:endParaRPr/>
          </a:p>
        </p:txBody>
      </p:sp>
      <p:sp>
        <p:nvSpPr>
          <p:cNvPr id="987" name="Google Shape;987;p130"/>
          <p:cNvSpPr txBox="1"/>
          <p:nvPr/>
        </p:nvSpPr>
        <p:spPr>
          <a:xfrm>
            <a:off x="3225600" y="6378350"/>
            <a:ext cx="8966400" cy="32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i="1">
                <a:solidFill>
                  <a:schemeClr val="dk1"/>
                </a:solidFill>
                <a:latin typeface="Gill Sans"/>
                <a:ea typeface="Gill Sans"/>
                <a:cs typeface="Gill Sans"/>
                <a:sym typeface="Gill Sans"/>
              </a:rPr>
              <a:t>From Positive Classroom Behavior Supports, presented by Kim Yanek from Mid-Atlantic PBIS Network</a:t>
            </a:r>
            <a:endParaRPr sz="11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31"/>
          <p:cNvSpPr txBox="1">
            <a:spLocks noGrp="1"/>
          </p:cNvSpPr>
          <p:nvPr>
            <p:ph type="body" idx="1"/>
          </p:nvPr>
        </p:nvSpPr>
        <p:spPr>
          <a:xfrm>
            <a:off x="2231136" y="2638044"/>
            <a:ext cx="7729800" cy="3102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500"/>
              <a:t>A student voluntarily helps another student in the hallway.</a:t>
            </a:r>
            <a:endParaRPr sz="2500"/>
          </a:p>
          <a:p>
            <a:pPr marL="0" lvl="0" indent="0" algn="l" rtl="0">
              <a:spcBef>
                <a:spcPts val="1000"/>
              </a:spcBef>
              <a:spcAft>
                <a:spcPts val="0"/>
              </a:spcAft>
              <a:buNone/>
            </a:pPr>
            <a:r>
              <a:rPr lang="en-US" sz="2500"/>
              <a:t>You say, “Nice”.</a:t>
            </a:r>
            <a:br>
              <a:rPr lang="en-US" sz="2500"/>
            </a:br>
            <a:endParaRPr sz="2500"/>
          </a:p>
          <a:p>
            <a:pPr marL="0" lvl="0" indent="0" algn="l" rtl="0">
              <a:spcBef>
                <a:spcPts val="1000"/>
              </a:spcBef>
              <a:spcAft>
                <a:spcPts val="0"/>
              </a:spcAft>
              <a:buNone/>
            </a:pPr>
            <a:r>
              <a:rPr lang="en-US" sz="2500"/>
              <a:t>Change your response to a Behavior Specific Praise Statement.</a:t>
            </a:r>
            <a:endParaRPr sz="2500"/>
          </a:p>
          <a:p>
            <a:pPr marL="0" lvl="0" indent="0" algn="l" rtl="0">
              <a:spcBef>
                <a:spcPts val="1000"/>
              </a:spcBef>
              <a:spcAft>
                <a:spcPts val="0"/>
              </a:spcAft>
              <a:buNone/>
            </a:pPr>
            <a:r>
              <a:rPr lang="en-US" sz="2500"/>
              <a:t>___________________________________________</a:t>
            </a:r>
            <a:endParaRPr sz="2500"/>
          </a:p>
        </p:txBody>
      </p:sp>
      <p:sp>
        <p:nvSpPr>
          <p:cNvPr id="994" name="Google Shape;994;p131"/>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In the chatbox...</a:t>
            </a:r>
            <a:endParaRPr/>
          </a:p>
        </p:txBody>
      </p:sp>
      <p:sp>
        <p:nvSpPr>
          <p:cNvPr id="995" name="Google Shape;995;p131"/>
          <p:cNvSpPr txBox="1"/>
          <p:nvPr/>
        </p:nvSpPr>
        <p:spPr>
          <a:xfrm>
            <a:off x="9375725" y="6313125"/>
            <a:ext cx="2574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Gill Sans"/>
                <a:ea typeface="Gill Sans"/>
                <a:cs typeface="Gill Sans"/>
                <a:sym typeface="Gill Sans"/>
              </a:rPr>
              <a:t>Example from Midwest PBIS</a:t>
            </a:r>
            <a:endParaRPr>
              <a:latin typeface="Gill Sans"/>
              <a:ea typeface="Gill Sans"/>
              <a:cs typeface="Gill Sans"/>
              <a:sym typeface="Gill San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000"/>
        <p:cNvGrpSpPr/>
        <p:nvPr/>
      </p:nvGrpSpPr>
      <p:grpSpPr>
        <a:xfrm>
          <a:off x="0" y="0"/>
          <a:ext cx="0" cy="0"/>
          <a:chOff x="0" y="0"/>
          <a:chExt cx="0" cy="0"/>
        </a:xfrm>
      </p:grpSpPr>
      <p:sp>
        <p:nvSpPr>
          <p:cNvPr id="1001" name="Google Shape;1001;p132"/>
          <p:cNvSpPr txBox="1">
            <a:spLocks noGrp="1"/>
          </p:cNvSpPr>
          <p:nvPr>
            <p:ph type="body" idx="2"/>
          </p:nvPr>
        </p:nvSpPr>
        <p:spPr>
          <a:xfrm>
            <a:off x="2231100" y="1999625"/>
            <a:ext cx="7729800" cy="3465900"/>
          </a:xfrm>
          <a:prstGeom prst="rect">
            <a:avLst/>
          </a:prstGeom>
        </p:spPr>
        <p:txBody>
          <a:bodyPr spcFirstLastPara="1" wrap="square" lIns="91425" tIns="45700" rIns="91425" bIns="45700" anchor="t" anchorCtr="0">
            <a:noAutofit/>
          </a:bodyPr>
          <a:lstStyle/>
          <a:p>
            <a:pPr marL="457200" lvl="0" indent="-355600" algn="l" rtl="0">
              <a:spcBef>
                <a:spcPts val="2000"/>
              </a:spcBef>
              <a:spcAft>
                <a:spcPts val="0"/>
              </a:spcAft>
              <a:buSzPts val="2000"/>
              <a:buAutoNum type="arabicPeriod"/>
            </a:pPr>
            <a:r>
              <a:rPr lang="en-US" sz="2000"/>
              <a:t>Tokens are generalized reinforcers which means they are linked to a variety of other reinforcers</a:t>
            </a:r>
            <a:endParaRPr/>
          </a:p>
          <a:p>
            <a:pPr marL="457200" lvl="0" indent="-355600" algn="l" rtl="0">
              <a:spcBef>
                <a:spcPts val="0"/>
              </a:spcBef>
              <a:spcAft>
                <a:spcPts val="0"/>
              </a:spcAft>
              <a:buSzPts val="2000"/>
              <a:buAutoNum type="arabicPeriod"/>
            </a:pPr>
            <a:r>
              <a:rPr lang="en-US" sz="2000"/>
              <a:t>Always pair with behavior specific praise </a:t>
            </a:r>
            <a:endParaRPr/>
          </a:p>
          <a:p>
            <a:pPr marL="457200" lvl="0" indent="-355600" algn="l" rtl="0">
              <a:spcBef>
                <a:spcPts val="0"/>
              </a:spcBef>
              <a:spcAft>
                <a:spcPts val="0"/>
              </a:spcAft>
              <a:buSzPts val="2000"/>
              <a:buAutoNum type="arabicPeriod"/>
            </a:pPr>
            <a:r>
              <a:rPr lang="en-US" sz="2000"/>
              <a:t>Create a reinforcement menu that provides the student with ACCESS or ESCAPE based on the function of their problem behavior</a:t>
            </a:r>
            <a:endParaRPr/>
          </a:p>
          <a:p>
            <a:pPr marL="457200" lvl="0" indent="-355600" algn="l" rtl="0">
              <a:spcBef>
                <a:spcPts val="0"/>
              </a:spcBef>
              <a:spcAft>
                <a:spcPts val="0"/>
              </a:spcAft>
              <a:buSzPts val="2000"/>
              <a:buAutoNum type="arabicPeriod"/>
            </a:pPr>
            <a:r>
              <a:rPr lang="en-US" sz="2000"/>
              <a:t>Be aware of satiation (keep it fresh)!</a:t>
            </a:r>
            <a:endParaRPr/>
          </a:p>
          <a:p>
            <a:pPr marL="457200" lvl="0" indent="-355600" algn="l" rtl="0">
              <a:spcBef>
                <a:spcPts val="0"/>
              </a:spcBef>
              <a:spcAft>
                <a:spcPts val="0"/>
              </a:spcAft>
              <a:buSzPts val="2000"/>
              <a:buAutoNum type="arabicPeriod"/>
            </a:pPr>
            <a:r>
              <a:rPr lang="en-US" sz="2000"/>
              <a:t>Remember that students don’t learn without experiencing success… and the pay off should be easier to access with the replacement vs. problem behavior (don’t make it too hard)!</a:t>
            </a:r>
            <a:endParaRPr/>
          </a:p>
          <a:p>
            <a:pPr marL="457200" lvl="0" indent="-355600" algn="l" rtl="0">
              <a:spcBef>
                <a:spcPts val="0"/>
              </a:spcBef>
              <a:spcAft>
                <a:spcPts val="0"/>
              </a:spcAft>
              <a:buSzPts val="2000"/>
              <a:buAutoNum type="arabicPeriod"/>
            </a:pPr>
            <a:r>
              <a:rPr lang="en-US" sz="2000"/>
              <a:t>Move from artificial (e.g. access to toys) to more natural reinforcer options (e.g. access to class privileges)</a:t>
            </a:r>
            <a:endParaRPr sz="2000"/>
          </a:p>
          <a:p>
            <a:pPr marL="457200" lvl="0" indent="-355600" algn="l" rtl="0">
              <a:spcBef>
                <a:spcPts val="0"/>
              </a:spcBef>
              <a:spcAft>
                <a:spcPts val="0"/>
              </a:spcAft>
              <a:buSzPts val="2000"/>
              <a:buAutoNum type="arabicPeriod"/>
            </a:pPr>
            <a:r>
              <a:rPr lang="en-US" sz="2000">
                <a:highlight>
                  <a:srgbClr val="FFF2CC"/>
                </a:highlight>
              </a:rPr>
              <a:t>BE AWARE OF RESPONSE COST</a:t>
            </a:r>
            <a:endParaRPr>
              <a:highlight>
                <a:srgbClr val="FFF2CC"/>
              </a:highlight>
            </a:endParaRPr>
          </a:p>
        </p:txBody>
      </p:sp>
      <p:sp>
        <p:nvSpPr>
          <p:cNvPr id="1002" name="Google Shape;1002;p132"/>
          <p:cNvSpPr txBox="1">
            <a:spLocks noGrp="1"/>
          </p:cNvSpPr>
          <p:nvPr>
            <p:ph type="title"/>
          </p:nvPr>
        </p:nvSpPr>
        <p:spPr>
          <a:xfrm>
            <a:off x="2231111" y="53514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TOKEN ECONOMIES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006"/>
        <p:cNvGrpSpPr/>
        <p:nvPr/>
      </p:nvGrpSpPr>
      <p:grpSpPr>
        <a:xfrm>
          <a:off x="0" y="0"/>
          <a:ext cx="0" cy="0"/>
          <a:chOff x="0" y="0"/>
          <a:chExt cx="0" cy="0"/>
        </a:xfrm>
      </p:grpSpPr>
      <p:sp>
        <p:nvSpPr>
          <p:cNvPr id="1007" name="Google Shape;1007;p133"/>
          <p:cNvSpPr txBox="1">
            <a:spLocks noGrp="1"/>
          </p:cNvSpPr>
          <p:nvPr>
            <p:ph type="title"/>
          </p:nvPr>
        </p:nvSpPr>
        <p:spPr>
          <a:xfrm>
            <a:off x="421931" y="523614"/>
            <a:ext cx="10656886"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How could you reinforce the behavior you picked to teach in the last section?</a:t>
            </a:r>
            <a:endParaRPr/>
          </a:p>
        </p:txBody>
      </p:sp>
      <p:sp>
        <p:nvSpPr>
          <p:cNvPr id="1008" name="Google Shape;1008;p133"/>
          <p:cNvSpPr txBox="1"/>
          <p:nvPr/>
        </p:nvSpPr>
        <p:spPr>
          <a:xfrm>
            <a:off x="6786125" y="2201758"/>
            <a:ext cx="4292700" cy="25968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a:p>
          <a:p>
            <a:pPr marL="228600" marR="0" lvl="0" indent="-228600" algn="l" rtl="0">
              <a:lnSpc>
                <a:spcPct val="100000"/>
              </a:lnSpc>
              <a:spcBef>
                <a:spcPts val="1000"/>
              </a:spcBef>
              <a:spcAft>
                <a:spcPts val="0"/>
              </a:spcAft>
              <a:buClr>
                <a:schemeClr val="accent2"/>
              </a:buClr>
              <a:buSzPts val="2400"/>
              <a:buFont typeface="Arial"/>
              <a:buChar char="•"/>
            </a:pPr>
            <a:r>
              <a:rPr lang="en-US" sz="2400">
                <a:solidFill>
                  <a:srgbClr val="262626"/>
                </a:solidFill>
                <a:latin typeface="Gill Sans"/>
                <a:ea typeface="Gill Sans"/>
                <a:cs typeface="Gill Sans"/>
                <a:sym typeface="Gill Sans"/>
              </a:rPr>
              <a:t>Tangible</a:t>
            </a:r>
            <a:endParaRPr sz="2400">
              <a:solidFill>
                <a:srgbClr val="262626"/>
              </a:solidFill>
              <a:latin typeface="Gill Sans"/>
              <a:ea typeface="Gill Sans"/>
              <a:cs typeface="Gill Sans"/>
              <a:sym typeface="Gill Sans"/>
            </a:endParaRPr>
          </a:p>
          <a:p>
            <a:pPr marL="228600" marR="0" lvl="0" indent="-228600" algn="l" rtl="0">
              <a:lnSpc>
                <a:spcPct val="100000"/>
              </a:lnSpc>
              <a:spcBef>
                <a:spcPts val="1000"/>
              </a:spcBef>
              <a:spcAft>
                <a:spcPts val="0"/>
              </a:spcAft>
              <a:buClr>
                <a:srgbClr val="262626"/>
              </a:buClr>
              <a:buSzPts val="2400"/>
              <a:buFont typeface="Gill Sans"/>
              <a:buChar char="•"/>
            </a:pPr>
            <a:r>
              <a:rPr lang="en-US" sz="2400">
                <a:solidFill>
                  <a:srgbClr val="262626"/>
                </a:solidFill>
                <a:latin typeface="Gill Sans"/>
                <a:ea typeface="Gill Sans"/>
                <a:cs typeface="Gill Sans"/>
                <a:sym typeface="Gill Sans"/>
              </a:rPr>
              <a:t>Activity</a:t>
            </a:r>
            <a:endParaRPr sz="2400">
              <a:solidFill>
                <a:srgbClr val="262626"/>
              </a:solidFill>
              <a:latin typeface="Gill Sans"/>
              <a:ea typeface="Gill Sans"/>
              <a:cs typeface="Gill Sans"/>
              <a:sym typeface="Gill Sans"/>
            </a:endParaRPr>
          </a:p>
          <a:p>
            <a:pPr marL="228600" marR="0" lvl="0" indent="-228600" algn="l" rtl="0">
              <a:lnSpc>
                <a:spcPct val="100000"/>
              </a:lnSpc>
              <a:spcBef>
                <a:spcPts val="1000"/>
              </a:spcBef>
              <a:spcAft>
                <a:spcPts val="0"/>
              </a:spcAft>
              <a:buClr>
                <a:srgbClr val="262626"/>
              </a:buClr>
              <a:buSzPts val="2400"/>
              <a:buFont typeface="Gill Sans"/>
              <a:buChar char="•"/>
            </a:pPr>
            <a:r>
              <a:rPr lang="en-US" sz="2400">
                <a:solidFill>
                  <a:srgbClr val="262626"/>
                </a:solidFill>
                <a:latin typeface="Gill Sans"/>
                <a:ea typeface="Gill Sans"/>
                <a:cs typeface="Gill Sans"/>
                <a:sym typeface="Gill Sans"/>
              </a:rPr>
              <a:t>Social</a:t>
            </a:r>
            <a:endParaRPr sz="2400">
              <a:solidFill>
                <a:srgbClr val="262626"/>
              </a:solidFill>
              <a:latin typeface="Gill Sans"/>
              <a:ea typeface="Gill Sans"/>
              <a:cs typeface="Gill Sans"/>
              <a:sym typeface="Gill Sans"/>
            </a:endParaRPr>
          </a:p>
          <a:p>
            <a:pPr marL="228600" marR="0" lvl="0" indent="-228600" algn="l" rtl="0">
              <a:lnSpc>
                <a:spcPct val="100000"/>
              </a:lnSpc>
              <a:spcBef>
                <a:spcPts val="1000"/>
              </a:spcBef>
              <a:spcAft>
                <a:spcPts val="0"/>
              </a:spcAft>
              <a:buClr>
                <a:srgbClr val="262626"/>
              </a:buClr>
              <a:buSzPts val="2400"/>
              <a:buFont typeface="Gill Sans"/>
              <a:buChar char="•"/>
            </a:pPr>
            <a:r>
              <a:rPr lang="en-US" sz="2400">
                <a:solidFill>
                  <a:srgbClr val="262626"/>
                </a:solidFill>
                <a:latin typeface="Gill Sans"/>
                <a:ea typeface="Gill Sans"/>
                <a:cs typeface="Gill Sans"/>
                <a:sym typeface="Gill Sans"/>
              </a:rPr>
              <a:t>Token Economy</a:t>
            </a:r>
            <a:endParaRPr sz="1800">
              <a:solidFill>
                <a:srgbClr val="262626"/>
              </a:solidFill>
              <a:latin typeface="Gill Sans"/>
              <a:ea typeface="Gill Sans"/>
              <a:cs typeface="Gill Sans"/>
              <a:sym typeface="Gill Sans"/>
            </a:endParaRPr>
          </a:p>
        </p:txBody>
      </p:sp>
      <p:sp>
        <p:nvSpPr>
          <p:cNvPr id="1009" name="Google Shape;1009;p133"/>
          <p:cNvSpPr txBox="1">
            <a:spLocks noGrp="1"/>
          </p:cNvSpPr>
          <p:nvPr>
            <p:ph type="body" idx="2"/>
          </p:nvPr>
        </p:nvSpPr>
        <p:spPr>
          <a:xfrm>
            <a:off x="524961" y="2123697"/>
            <a:ext cx="6096000" cy="144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A.  During class, when it is almost time to transition, Megan asks for the homework to be repeated (despite postings in multiple places), which is </a:t>
            </a:r>
            <a:r>
              <a:rPr lang="en-US" u="sng"/>
              <a:t>positively reinforced </a:t>
            </a:r>
            <a:r>
              <a:rPr lang="en-US"/>
              <a:t>by additional time with the teacher who keeps her after class.</a:t>
            </a:r>
            <a:endParaRPr/>
          </a:p>
        </p:txBody>
      </p:sp>
      <p:sp>
        <p:nvSpPr>
          <p:cNvPr id="1010" name="Google Shape;1010;p133"/>
          <p:cNvSpPr txBox="1">
            <a:spLocks noGrp="1"/>
          </p:cNvSpPr>
          <p:nvPr>
            <p:ph type="body" idx="3"/>
          </p:nvPr>
        </p:nvSpPr>
        <p:spPr>
          <a:xfrm>
            <a:off x="524961" y="3571206"/>
            <a:ext cx="5780100" cy="144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B.  During the day, when Niki transitions to lunch, she often leaves campus or walks around the building, which is </a:t>
            </a:r>
            <a:r>
              <a:rPr lang="en-US" u="sng"/>
              <a:t>negatively reinforced </a:t>
            </a:r>
            <a:r>
              <a:rPr lang="en-US"/>
              <a:t>via avoiding social interaction with peers.</a:t>
            </a:r>
            <a:endParaRPr/>
          </a:p>
        </p:txBody>
      </p:sp>
      <p:sp>
        <p:nvSpPr>
          <p:cNvPr id="1011" name="Google Shape;1011;p133"/>
          <p:cNvSpPr txBox="1"/>
          <p:nvPr/>
        </p:nvSpPr>
        <p:spPr>
          <a:xfrm>
            <a:off x="2860325" y="5287975"/>
            <a:ext cx="5780100" cy="1154400"/>
          </a:xfrm>
          <a:prstGeom prst="rect">
            <a:avLst/>
          </a:prstGeom>
          <a:noFill/>
          <a:ln w="38100" cap="flat" cmpd="sng">
            <a:solidFill>
              <a:srgbClr val="FF33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100">
                <a:latin typeface="Gill Sans"/>
                <a:ea typeface="Gill Sans"/>
                <a:cs typeface="Gill Sans"/>
                <a:sym typeface="Gill Sans"/>
              </a:rPr>
              <a:t>remember: your plan should provide easier access to the same reinforcers than maintain the concerning behavior</a:t>
            </a:r>
            <a:endParaRPr sz="2100">
              <a:latin typeface="Gill Sans"/>
              <a:ea typeface="Gill Sans"/>
              <a:cs typeface="Gill Sans"/>
              <a:sym typeface="Gill San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graphicFrame>
        <p:nvGraphicFramePr>
          <p:cNvPr id="1016" name="Google Shape;1016;p134"/>
          <p:cNvGraphicFramePr/>
          <p:nvPr/>
        </p:nvGraphicFramePr>
        <p:xfrm>
          <a:off x="541854" y="1962812"/>
          <a:ext cx="3000000" cy="3000000"/>
        </p:xfrm>
        <a:graphic>
          <a:graphicData uri="http://schemas.openxmlformats.org/drawingml/2006/table">
            <a:tbl>
              <a:tblPr firstRow="1" bandRow="1">
                <a:noFill/>
                <a:tableStyleId>{60BC9D3B-D32A-4D53-A659-E5EDBF05DADC}</a:tableStyleId>
              </a:tblPr>
              <a:tblGrid>
                <a:gridCol w="2329600">
                  <a:extLst>
                    <a:ext uri="{9D8B030D-6E8A-4147-A177-3AD203B41FA5}">
                      <a16:colId xmlns:a16="http://schemas.microsoft.com/office/drawing/2014/main" val="20000"/>
                    </a:ext>
                  </a:extLst>
                </a:gridCol>
                <a:gridCol w="2329600">
                  <a:extLst>
                    <a:ext uri="{9D8B030D-6E8A-4147-A177-3AD203B41FA5}">
                      <a16:colId xmlns:a16="http://schemas.microsoft.com/office/drawing/2014/main" val="20001"/>
                    </a:ext>
                  </a:extLst>
                </a:gridCol>
                <a:gridCol w="2247075">
                  <a:extLst>
                    <a:ext uri="{9D8B030D-6E8A-4147-A177-3AD203B41FA5}">
                      <a16:colId xmlns:a16="http://schemas.microsoft.com/office/drawing/2014/main" val="20002"/>
                    </a:ext>
                  </a:extLst>
                </a:gridCol>
                <a:gridCol w="2007325">
                  <a:extLst>
                    <a:ext uri="{9D8B030D-6E8A-4147-A177-3AD203B41FA5}">
                      <a16:colId xmlns:a16="http://schemas.microsoft.com/office/drawing/2014/main" val="20003"/>
                    </a:ext>
                  </a:extLst>
                </a:gridCol>
                <a:gridCol w="2194675">
                  <a:extLst>
                    <a:ext uri="{9D8B030D-6E8A-4147-A177-3AD203B41FA5}">
                      <a16:colId xmlns:a16="http://schemas.microsoft.com/office/drawing/2014/main" val="20004"/>
                    </a:ext>
                  </a:extLst>
                </a:gridCol>
              </a:tblGrid>
              <a:tr h="602300">
                <a:tc>
                  <a:txBody>
                    <a:bodyPr/>
                    <a:lstStyle/>
                    <a:p>
                      <a:pPr marL="0" lvl="0" indent="0" algn="ctr" rtl="0">
                        <a:spcBef>
                          <a:spcPts val="0"/>
                        </a:spcBef>
                        <a:spcAft>
                          <a:spcPts val="0"/>
                        </a:spcAft>
                        <a:buNone/>
                      </a:pPr>
                      <a:r>
                        <a:rPr lang="en-US" sz="1800"/>
                        <a:t>Setting Event</a:t>
                      </a:r>
                      <a:endParaRPr sz="1800"/>
                    </a:p>
                  </a:txBody>
                  <a:tcPr marL="91450" marR="91450" marT="45725" marB="45725">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ctr" rtl="0">
                        <a:spcBef>
                          <a:spcPts val="0"/>
                        </a:spcBef>
                        <a:spcAft>
                          <a:spcPts val="0"/>
                        </a:spcAft>
                        <a:buNone/>
                      </a:pPr>
                      <a:r>
                        <a:rPr lang="en-US" sz="1800"/>
                        <a:t>Antecedent</a:t>
                      </a:r>
                      <a:endParaRPr sz="18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ctr" rtl="0">
                        <a:spcBef>
                          <a:spcPts val="0"/>
                        </a:spcBef>
                        <a:spcAft>
                          <a:spcPts val="0"/>
                        </a:spcAft>
                        <a:buNone/>
                      </a:pPr>
                      <a:r>
                        <a:rPr lang="en-US" sz="1800"/>
                        <a:t>Behavior</a:t>
                      </a:r>
                      <a:endParaRPr sz="18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7030A0"/>
                    </a:solidFill>
                  </a:tcPr>
                </a:tc>
                <a:tc gridSpan="2">
                  <a:txBody>
                    <a:bodyPr/>
                    <a:lstStyle/>
                    <a:p>
                      <a:pPr marL="0" lvl="0" indent="0" algn="ctr" rtl="0">
                        <a:spcBef>
                          <a:spcPts val="0"/>
                        </a:spcBef>
                        <a:spcAft>
                          <a:spcPts val="0"/>
                        </a:spcAft>
                        <a:buNone/>
                      </a:pPr>
                      <a:r>
                        <a:rPr lang="en-US" sz="1800" b="1">
                          <a:solidFill>
                            <a:schemeClr val="lt1"/>
                          </a:solidFill>
                          <a:latin typeface="Gill Sans MT"/>
                          <a:ea typeface="Gill Sans MT"/>
                          <a:cs typeface="Gill Sans MT"/>
                          <a:sym typeface="Gill Sans MT"/>
                        </a:rPr>
                        <a:t>Consequences</a:t>
                      </a:r>
                      <a:endParaRPr sz="1800" b="1">
                        <a:solidFill>
                          <a:schemeClr val="lt1"/>
                        </a:solidFill>
                        <a:latin typeface="Gill Sans MT"/>
                        <a:ea typeface="Gill Sans MT"/>
                        <a:cs typeface="Gill Sans MT"/>
                        <a:sym typeface="Gill Sans MT"/>
                      </a:endParaRPr>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00000"/>
                    </a:solidFill>
                  </a:tcPr>
                </a:tc>
                <a:tc hMerge="1">
                  <a:txBody>
                    <a:bodyPr/>
                    <a:lstStyle/>
                    <a:p>
                      <a:endParaRPr lang="en-US"/>
                    </a:p>
                  </a:txBody>
                  <a:tcPr/>
                </a:tc>
                <a:extLst>
                  <a:ext uri="{0D108BD9-81ED-4DB2-BD59-A6C34878D82A}">
                    <a16:rowId xmlns:a16="http://schemas.microsoft.com/office/drawing/2014/main" val="10000"/>
                  </a:ext>
                </a:extLst>
              </a:tr>
              <a:tr h="884625">
                <a:tc>
                  <a:txBody>
                    <a:bodyPr/>
                    <a:lstStyle/>
                    <a:p>
                      <a:pPr marL="0" lvl="0" indent="0" algn="l" rtl="0">
                        <a:spcBef>
                          <a:spcPts val="0"/>
                        </a:spcBef>
                        <a:spcAft>
                          <a:spcPts val="0"/>
                        </a:spcAft>
                        <a:buNone/>
                      </a:pPr>
                      <a:r>
                        <a:rPr lang="en-US" sz="1800" b="1">
                          <a:solidFill>
                            <a:schemeClr val="lt1"/>
                          </a:solidFill>
                        </a:rPr>
                        <a:t>Connect Interventions</a:t>
                      </a:r>
                      <a:endParaRPr sz="1800" b="1">
                        <a:solidFill>
                          <a:schemeClr val="lt1"/>
                        </a:solidFill>
                      </a:endParaRPr>
                    </a:p>
                  </a:txBody>
                  <a:tcPr marL="91450" marR="91450" marT="45725" marB="45725">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l" rtl="0">
                        <a:spcBef>
                          <a:spcPts val="0"/>
                        </a:spcBef>
                        <a:spcAft>
                          <a:spcPts val="0"/>
                        </a:spcAft>
                        <a:buNone/>
                      </a:pPr>
                      <a:r>
                        <a:rPr lang="en-US" sz="1800" b="1">
                          <a:solidFill>
                            <a:schemeClr val="lt1"/>
                          </a:solidFill>
                        </a:rPr>
                        <a:t>Prevent Interventions</a:t>
                      </a:r>
                      <a:endParaRPr sz="1800" b="1">
                        <a:solidFill>
                          <a:schemeClr val="lt1"/>
                        </a:solidFill>
                      </a:endParaRPr>
                    </a:p>
                    <a:p>
                      <a:pPr marL="0" marR="0" lvl="0" indent="0" algn="l" rtl="0">
                        <a:spcBef>
                          <a:spcPts val="0"/>
                        </a:spcBef>
                        <a:spcAft>
                          <a:spcPts val="0"/>
                        </a:spcAft>
                        <a:buNone/>
                      </a:pPr>
                      <a:endParaRPr sz="1800" b="1">
                        <a:solidFill>
                          <a:schemeClr val="lt1"/>
                        </a:solidFill>
                      </a:endParaRPr>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005493"/>
                    </a:solidFill>
                  </a:tcPr>
                </a:tc>
                <a:tc>
                  <a:txBody>
                    <a:bodyPr/>
                    <a:lstStyle/>
                    <a:p>
                      <a:pPr marL="0" marR="0" lvl="0" indent="0" algn="l" rtl="0">
                        <a:spcBef>
                          <a:spcPts val="0"/>
                        </a:spcBef>
                        <a:spcAft>
                          <a:spcPts val="0"/>
                        </a:spcAft>
                        <a:buNone/>
                      </a:pPr>
                      <a:r>
                        <a:rPr lang="en-US" sz="1800" b="1">
                          <a:solidFill>
                            <a:schemeClr val="lt1"/>
                          </a:solidFill>
                        </a:rPr>
                        <a:t>Teach Interventions</a:t>
                      </a:r>
                      <a:endParaRPr b="1">
                        <a:solidFill>
                          <a:schemeClr val="lt1"/>
                        </a:solidFill>
                      </a:endParaRPr>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7030A0"/>
                    </a:solidFill>
                  </a:tcPr>
                </a:tc>
                <a:tc>
                  <a:txBody>
                    <a:bodyPr/>
                    <a:lstStyle/>
                    <a:p>
                      <a:pPr marL="0" marR="0" lvl="0" indent="0" algn="l" rtl="0">
                        <a:spcBef>
                          <a:spcPts val="0"/>
                        </a:spcBef>
                        <a:spcAft>
                          <a:spcPts val="0"/>
                        </a:spcAft>
                        <a:buNone/>
                      </a:pPr>
                      <a:r>
                        <a:rPr lang="en-US" sz="1800" b="1">
                          <a:solidFill>
                            <a:schemeClr val="lt1"/>
                          </a:solidFill>
                        </a:rPr>
                        <a:t>Respond to Increase</a:t>
                      </a:r>
                      <a:endParaRPr sz="1800" b="1">
                        <a:solidFill>
                          <a:schemeClr val="lt1"/>
                        </a:solidFill>
                      </a:endParaRPr>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00000"/>
                    </a:solidFill>
                  </a:tcPr>
                </a:tc>
                <a:tc>
                  <a:txBody>
                    <a:bodyPr/>
                    <a:lstStyle/>
                    <a:p>
                      <a:pPr marL="0" marR="0" lvl="0" indent="0" algn="l" rtl="0">
                        <a:spcBef>
                          <a:spcPts val="0"/>
                        </a:spcBef>
                        <a:spcAft>
                          <a:spcPts val="0"/>
                        </a:spcAft>
                        <a:buNone/>
                      </a:pPr>
                      <a:r>
                        <a:rPr lang="en-US" sz="1800" b="1">
                          <a:solidFill>
                            <a:schemeClr val="lt1"/>
                          </a:solidFill>
                        </a:rPr>
                        <a:t>Respond to Decrease</a:t>
                      </a:r>
                      <a:endParaRPr sz="1800" b="1">
                        <a:solidFill>
                          <a:schemeClr val="lt1"/>
                        </a:solidFill>
                      </a:endParaRPr>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C00000"/>
                    </a:solidFill>
                  </a:tcPr>
                </a:tc>
                <a:extLst>
                  <a:ext uri="{0D108BD9-81ED-4DB2-BD59-A6C34878D82A}">
                    <a16:rowId xmlns:a16="http://schemas.microsoft.com/office/drawing/2014/main" val="10001"/>
                  </a:ext>
                </a:extLst>
              </a:tr>
              <a:tr h="1077600">
                <a:tc>
                  <a:txBody>
                    <a:bodyPr/>
                    <a:lstStyle/>
                    <a:p>
                      <a:pPr marL="0" lvl="0" indent="0" algn="l" rtl="0">
                        <a:spcBef>
                          <a:spcPts val="0"/>
                        </a:spcBef>
                        <a:spcAft>
                          <a:spcPts val="0"/>
                        </a:spcAft>
                        <a:buNone/>
                      </a:pPr>
                      <a:r>
                        <a:rPr lang="en-US" sz="1600"/>
                        <a:t>Strengthen relationships &amp; use noncontingent attention</a:t>
                      </a:r>
                      <a:endParaRPr sz="1600"/>
                    </a:p>
                  </a:txBody>
                  <a:tcPr marL="91450" marR="91450" marT="45725" marB="45725">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Create and teach predictable routines, use transition supports</a:t>
                      </a:r>
                      <a:endParaRPr sz="1600"/>
                    </a:p>
                    <a:p>
                      <a:pPr marL="0" marR="0" lvl="0" indent="0" algn="l" rtl="0">
                        <a:spcBef>
                          <a:spcPts val="0"/>
                        </a:spcBef>
                        <a:spcAft>
                          <a:spcPts val="0"/>
                        </a:spcAft>
                        <a:buNone/>
                      </a:pPr>
                      <a:endParaRPr sz="1600"/>
                    </a:p>
                    <a:p>
                      <a:pPr marL="0" lvl="0" indent="0" algn="l" rtl="0">
                        <a:spcBef>
                          <a:spcPts val="0"/>
                        </a:spcBef>
                        <a:spcAft>
                          <a:spcPts val="0"/>
                        </a:spcAft>
                        <a:buClr>
                          <a:schemeClr val="dk1"/>
                        </a:buClr>
                        <a:buFont typeface="Arial"/>
                        <a:buNone/>
                      </a:pPr>
                      <a:r>
                        <a:rPr lang="en-US" sz="1600"/>
                        <a:t>Provide choices</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Increase opportunities to respond</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Modify instruction to student’s level</a:t>
                      </a:r>
                      <a:endParaRPr sz="1600"/>
                    </a:p>
                    <a:p>
                      <a:pPr marL="0" marR="0" lvl="0" indent="0" algn="l" rtl="0">
                        <a:spcBef>
                          <a:spcPts val="0"/>
                        </a:spcBef>
                        <a:spcAft>
                          <a:spcPts val="0"/>
                        </a:spcAft>
                        <a:buNone/>
                      </a:pPr>
                      <a:endParaRPr sz="1600"/>
                    </a:p>
                    <a:p>
                      <a:pPr marL="0" lvl="0" indent="0" algn="l" rtl="0">
                        <a:spcBef>
                          <a:spcPts val="0"/>
                        </a:spcBef>
                        <a:spcAft>
                          <a:spcPts val="0"/>
                        </a:spcAft>
                        <a:buNone/>
                      </a:pPr>
                      <a:r>
                        <a:rPr lang="en-US" sz="1600"/>
                        <a:t>Prompts </a:t>
                      </a:r>
                      <a:endParaRPr sz="16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Functional Replacement Skills</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Alternative Skills</a:t>
                      </a:r>
                      <a:endParaRPr sz="1600"/>
                    </a:p>
                    <a:p>
                      <a:pPr marL="0" marR="0" lvl="0" indent="0" algn="l" rtl="0">
                        <a:spcBef>
                          <a:spcPts val="0"/>
                        </a:spcBef>
                        <a:spcAft>
                          <a:spcPts val="0"/>
                        </a:spcAft>
                        <a:buNone/>
                      </a:pPr>
                      <a:r>
                        <a:rPr lang="en-US" sz="1600"/>
                        <a:t>---------------------------</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Examples:</a:t>
                      </a:r>
                      <a:endParaRPr sz="1600"/>
                    </a:p>
                    <a:p>
                      <a:pPr marL="457200" marR="0" lvl="0" indent="-330200" algn="l" rtl="0">
                        <a:spcBef>
                          <a:spcPts val="0"/>
                        </a:spcBef>
                        <a:spcAft>
                          <a:spcPts val="0"/>
                        </a:spcAft>
                        <a:buSzPts val="1600"/>
                        <a:buChar char="-"/>
                      </a:pPr>
                      <a:r>
                        <a:rPr lang="en-US" sz="1600"/>
                        <a:t>Teach specific SEL Skills</a:t>
                      </a:r>
                      <a:endParaRPr sz="1600"/>
                    </a:p>
                    <a:p>
                      <a:pPr marL="457200" marR="0" lvl="0" indent="-330200" algn="l" rtl="0">
                        <a:spcBef>
                          <a:spcPts val="0"/>
                        </a:spcBef>
                        <a:spcAft>
                          <a:spcPts val="0"/>
                        </a:spcAft>
                        <a:buSzPts val="1600"/>
                        <a:buChar char="-"/>
                      </a:pPr>
                      <a:r>
                        <a:rPr lang="en-US" sz="1600"/>
                        <a:t>Teach general coping skills</a:t>
                      </a:r>
                      <a:endParaRPr sz="16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Premack principle</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Social reinforcers</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Token Economy</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Group contingencies</a:t>
                      </a:r>
                      <a:endParaRPr sz="1600"/>
                    </a:p>
                    <a:p>
                      <a:pPr marL="0" marR="0" lvl="0" indent="0" algn="l" rtl="0">
                        <a:spcBef>
                          <a:spcPts val="0"/>
                        </a:spcBef>
                        <a:spcAft>
                          <a:spcPts val="0"/>
                        </a:spcAft>
                        <a:buNone/>
                      </a:pPr>
                      <a:endParaRPr sz="1600"/>
                    </a:p>
                  </a:txBody>
                  <a:tcPr marL="91450" marR="91450" marT="45725" marB="45725">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Gill Sans"/>
                        <a:buNone/>
                      </a:pPr>
                      <a:r>
                        <a:rPr lang="en-US" sz="1600"/>
                        <a:t>Reinforce Alternative Behavior</a:t>
                      </a:r>
                      <a:endParaRPr sz="1600"/>
                    </a:p>
                    <a:p>
                      <a:pPr marL="0" marR="0" lvl="0" indent="0" algn="l" rtl="0">
                        <a:lnSpc>
                          <a:spcPct val="100000"/>
                        </a:lnSpc>
                        <a:spcBef>
                          <a:spcPts val="0"/>
                        </a:spcBef>
                        <a:spcAft>
                          <a:spcPts val="0"/>
                        </a:spcAft>
                        <a:buClr>
                          <a:schemeClr val="dk1"/>
                        </a:buClr>
                        <a:buSzPts val="1800"/>
                        <a:buFont typeface="Gill Sans"/>
                        <a:buNone/>
                      </a:pPr>
                      <a:endParaRPr sz="1600"/>
                    </a:p>
                    <a:p>
                      <a:pPr marL="0" marR="0" lvl="0" indent="0" algn="l" rtl="0">
                        <a:lnSpc>
                          <a:spcPct val="100000"/>
                        </a:lnSpc>
                        <a:spcBef>
                          <a:spcPts val="0"/>
                        </a:spcBef>
                        <a:spcAft>
                          <a:spcPts val="0"/>
                        </a:spcAft>
                        <a:buClr>
                          <a:schemeClr val="dk1"/>
                        </a:buClr>
                        <a:buSzPts val="1800"/>
                        <a:buFont typeface="Gill Sans"/>
                        <a:buNone/>
                      </a:pPr>
                      <a:r>
                        <a:rPr lang="en-US" sz="1600"/>
                        <a:t>Praise around the misbehavior</a:t>
                      </a:r>
                      <a:endParaRPr sz="1600"/>
                    </a:p>
                    <a:p>
                      <a:pPr marL="0" marR="0" lvl="0" indent="0" algn="l" rtl="0">
                        <a:lnSpc>
                          <a:spcPct val="100000"/>
                        </a:lnSpc>
                        <a:spcBef>
                          <a:spcPts val="0"/>
                        </a:spcBef>
                        <a:spcAft>
                          <a:spcPts val="0"/>
                        </a:spcAft>
                        <a:buClr>
                          <a:schemeClr val="dk1"/>
                        </a:buClr>
                        <a:buSzPts val="1800"/>
                        <a:buFont typeface="Gill Sans"/>
                        <a:buNone/>
                      </a:pPr>
                      <a:endParaRPr sz="1600"/>
                    </a:p>
                    <a:p>
                      <a:pPr marL="0" marR="0" lvl="0" indent="0" algn="l" rtl="0">
                        <a:lnSpc>
                          <a:spcPct val="100000"/>
                        </a:lnSpc>
                        <a:spcBef>
                          <a:spcPts val="0"/>
                        </a:spcBef>
                        <a:spcAft>
                          <a:spcPts val="0"/>
                        </a:spcAft>
                        <a:buClr>
                          <a:schemeClr val="dk1"/>
                        </a:buClr>
                        <a:buSzPts val="1800"/>
                        <a:buFont typeface="Gill Sans"/>
                        <a:buNone/>
                      </a:pPr>
                      <a:r>
                        <a:rPr lang="en-US" sz="1600"/>
                        <a:t>Reinforce lower rates</a:t>
                      </a:r>
                      <a:endParaRPr sz="1600"/>
                    </a:p>
                    <a:p>
                      <a:pPr marL="0" marR="0" lvl="0" indent="0" algn="l" rtl="0">
                        <a:lnSpc>
                          <a:spcPct val="100000"/>
                        </a:lnSpc>
                        <a:spcBef>
                          <a:spcPts val="0"/>
                        </a:spcBef>
                        <a:spcAft>
                          <a:spcPts val="0"/>
                        </a:spcAft>
                        <a:buClr>
                          <a:schemeClr val="dk1"/>
                        </a:buClr>
                        <a:buSzPts val="1800"/>
                        <a:buFont typeface="Gill Sans"/>
                        <a:buNone/>
                      </a:pPr>
                      <a:endParaRPr sz="1600"/>
                    </a:p>
                    <a:p>
                      <a:pPr marL="0" lvl="0" indent="0" algn="l" rtl="0">
                        <a:spcBef>
                          <a:spcPts val="0"/>
                        </a:spcBef>
                        <a:spcAft>
                          <a:spcPts val="0"/>
                        </a:spcAft>
                        <a:buSzPts val="1800"/>
                        <a:buNone/>
                      </a:pPr>
                      <a:r>
                        <a:rPr lang="en-US" sz="1600"/>
                        <a:t>Error correction</a:t>
                      </a:r>
                      <a:endParaRPr sz="1600"/>
                    </a:p>
                  </a:txBody>
                  <a:tcPr marL="91450" marR="91450" marT="45725" marB="45725">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17" name="Google Shape;1017;p134"/>
          <p:cNvSpPr txBox="1">
            <a:spLocks noGrp="1"/>
          </p:cNvSpPr>
          <p:nvPr>
            <p:ph type="title"/>
          </p:nvPr>
        </p:nvSpPr>
        <p:spPr>
          <a:xfrm>
            <a:off x="2377936" y="346017"/>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Respond to Decrease Interventions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35"/>
          <p:cNvSpPr txBox="1">
            <a:spLocks noGrp="1"/>
          </p:cNvSpPr>
          <p:nvPr>
            <p:ph type="body" idx="1"/>
          </p:nvPr>
        </p:nvSpPr>
        <p:spPr>
          <a:xfrm>
            <a:off x="2329375" y="2454275"/>
            <a:ext cx="7315200" cy="33255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b="1" u="sng">
                <a:solidFill>
                  <a:schemeClr val="dk1"/>
                </a:solidFill>
                <a:latin typeface="Arial"/>
                <a:ea typeface="Arial"/>
                <a:cs typeface="Arial"/>
                <a:sym typeface="Arial"/>
              </a:rPr>
              <a:t>Minimize </a:t>
            </a:r>
            <a:r>
              <a:rPr lang="en-US">
                <a:solidFill>
                  <a:schemeClr val="dk1"/>
                </a:solidFill>
                <a:latin typeface="Arial"/>
                <a:ea typeface="Arial"/>
                <a:cs typeface="Arial"/>
                <a:sym typeface="Arial"/>
              </a:rPr>
              <a:t>the pay-off the student has been receiving for the problem behavior. </a:t>
            </a:r>
            <a:endParaRPr>
              <a:solidFill>
                <a:schemeClr val="dk1"/>
              </a:solidFill>
              <a:latin typeface="Arial"/>
              <a:ea typeface="Arial"/>
              <a:cs typeface="Arial"/>
              <a:sym typeface="Arial"/>
            </a:endParaRPr>
          </a:p>
          <a:p>
            <a:pPr marL="0" lvl="0" indent="0" algn="l" rtl="0">
              <a:spcBef>
                <a:spcPts val="1000"/>
              </a:spcBef>
              <a:spcAft>
                <a:spcPts val="0"/>
              </a:spcAft>
              <a:buNone/>
            </a:pPr>
            <a:endParaRPr>
              <a:solidFill>
                <a:schemeClr val="dk1"/>
              </a:solidFill>
              <a:latin typeface="Arial"/>
              <a:ea typeface="Arial"/>
              <a:cs typeface="Arial"/>
              <a:sym typeface="Arial"/>
            </a:endParaRPr>
          </a:p>
          <a:p>
            <a:pPr marL="0" lvl="0" indent="0" algn="l" rtl="0">
              <a:spcBef>
                <a:spcPts val="1000"/>
              </a:spcBef>
              <a:spcAft>
                <a:spcPts val="0"/>
              </a:spcAft>
              <a:buNone/>
            </a:pPr>
            <a:r>
              <a:rPr lang="en-US">
                <a:solidFill>
                  <a:schemeClr val="dk1"/>
                </a:solidFill>
                <a:latin typeface="Arial"/>
                <a:ea typeface="Arial"/>
                <a:cs typeface="Arial"/>
                <a:sym typeface="Arial"/>
              </a:rPr>
              <a:t>and</a:t>
            </a:r>
            <a:endParaRPr>
              <a:solidFill>
                <a:schemeClr val="dk1"/>
              </a:solidFill>
              <a:latin typeface="Arial"/>
              <a:ea typeface="Arial"/>
              <a:cs typeface="Arial"/>
              <a:sym typeface="Arial"/>
            </a:endParaRPr>
          </a:p>
          <a:p>
            <a:pPr marL="0" lvl="0" indent="0" algn="l" rtl="0">
              <a:spcBef>
                <a:spcPts val="1000"/>
              </a:spcBef>
              <a:spcAft>
                <a:spcPts val="0"/>
              </a:spcAft>
              <a:buNone/>
            </a:pPr>
            <a:br>
              <a:rPr lang="en-US">
                <a:solidFill>
                  <a:schemeClr val="dk1"/>
                </a:solidFill>
                <a:latin typeface="Arial"/>
                <a:ea typeface="Arial"/>
                <a:cs typeface="Arial"/>
                <a:sym typeface="Arial"/>
              </a:rPr>
            </a:br>
            <a:r>
              <a:rPr lang="en-US" b="1" u="sng">
                <a:solidFill>
                  <a:schemeClr val="dk1"/>
                </a:solidFill>
                <a:latin typeface="Arial"/>
                <a:ea typeface="Arial"/>
                <a:cs typeface="Arial"/>
                <a:sym typeface="Arial"/>
              </a:rPr>
              <a:t>Redirect</a:t>
            </a:r>
            <a:r>
              <a:rPr lang="en-US">
                <a:solidFill>
                  <a:schemeClr val="dk1"/>
                </a:solidFill>
                <a:latin typeface="Arial"/>
                <a:ea typeface="Arial"/>
                <a:cs typeface="Arial"/>
                <a:sym typeface="Arial"/>
              </a:rPr>
              <a:t> the student to use their replacement behavior (do not reprimand) (ex: “The expectation is that you raise your hand to speak. Please raise your hand and wait if you have a question” rather than “Wait your turn to speak!”)</a:t>
            </a:r>
            <a:endParaRPr>
              <a:solidFill>
                <a:schemeClr val="dk1"/>
              </a:solidFill>
              <a:latin typeface="Arial"/>
              <a:ea typeface="Arial"/>
              <a:cs typeface="Arial"/>
              <a:sym typeface="Arial"/>
            </a:endParaRPr>
          </a:p>
        </p:txBody>
      </p:sp>
      <p:sp>
        <p:nvSpPr>
          <p:cNvPr id="1024" name="Google Shape;1024;p135"/>
          <p:cNvSpPr txBox="1"/>
          <p:nvPr/>
        </p:nvSpPr>
        <p:spPr>
          <a:xfrm>
            <a:off x="4058549" y="1037675"/>
            <a:ext cx="7976700" cy="828000"/>
          </a:xfrm>
          <a:prstGeom prst="rect">
            <a:avLst/>
          </a:prstGeom>
          <a:noFill/>
          <a:ln>
            <a:noFill/>
          </a:ln>
        </p:spPr>
        <p:txBody>
          <a:bodyPr spcFirstLastPara="1" wrap="square" lIns="120000" tIns="62400" rIns="120000" bIns="62400" anchor="t" anchorCtr="0">
            <a:spAutoFit/>
          </a:bodyPr>
          <a:lstStyle/>
          <a:p>
            <a:pPr marL="0" marR="0" lvl="0" indent="0" algn="l" rtl="0">
              <a:lnSpc>
                <a:spcPct val="95000"/>
              </a:lnSpc>
              <a:spcBef>
                <a:spcPts val="0"/>
              </a:spcBef>
              <a:spcAft>
                <a:spcPts val="0"/>
              </a:spcAft>
              <a:buClr>
                <a:srgbClr val="FFF9DE"/>
              </a:buClr>
              <a:buSzPts val="2700"/>
              <a:buFont typeface="Times New Roman"/>
              <a:buNone/>
            </a:pPr>
            <a:r>
              <a:rPr lang="en-US" sz="2400">
                <a:solidFill>
                  <a:schemeClr val="dk1"/>
                </a:solidFill>
                <a:latin typeface="Twentieth Century"/>
                <a:ea typeface="Twentieth Century"/>
                <a:cs typeface="Twentieth Century"/>
                <a:sym typeface="Twentieth Century"/>
              </a:rPr>
              <a:t>by </a:t>
            </a:r>
            <a:r>
              <a:rPr lang="en-US" sz="2400" u="sng">
                <a:solidFill>
                  <a:schemeClr val="dk1"/>
                </a:solidFill>
                <a:latin typeface="Twentieth Century"/>
                <a:ea typeface="Twentieth Century"/>
                <a:cs typeface="Twentieth Century"/>
                <a:sym typeface="Twentieth Century"/>
              </a:rPr>
              <a:t>removing</a:t>
            </a:r>
            <a:r>
              <a:rPr lang="en-US" sz="2400">
                <a:solidFill>
                  <a:schemeClr val="dk1"/>
                </a:solidFill>
                <a:latin typeface="Twentieth Century"/>
                <a:ea typeface="Twentieth Century"/>
                <a:cs typeface="Twentieth Century"/>
                <a:sym typeface="Twentieth Century"/>
              </a:rPr>
              <a:t> the reinforcers of the concerning behavior and by </a:t>
            </a:r>
            <a:r>
              <a:rPr lang="en-US" sz="2400" u="sng">
                <a:solidFill>
                  <a:schemeClr val="dk1"/>
                </a:solidFill>
                <a:latin typeface="Twentieth Century"/>
                <a:ea typeface="Twentieth Century"/>
                <a:cs typeface="Twentieth Century"/>
                <a:sym typeface="Twentieth Century"/>
              </a:rPr>
              <a:t>increasing</a:t>
            </a:r>
            <a:r>
              <a:rPr lang="en-US" sz="2400">
                <a:solidFill>
                  <a:schemeClr val="dk1"/>
                </a:solidFill>
                <a:latin typeface="Twentieth Century"/>
                <a:ea typeface="Twentieth Century"/>
                <a:cs typeface="Twentieth Century"/>
                <a:sym typeface="Twentieth Century"/>
              </a:rPr>
              <a:t> the reinforcers of the replacement behavior</a:t>
            </a:r>
            <a:endParaRPr sz="2400">
              <a:solidFill>
                <a:schemeClr val="dk1"/>
              </a:solidFill>
              <a:latin typeface="Twentieth Century"/>
              <a:ea typeface="Twentieth Century"/>
              <a:cs typeface="Twentieth Century"/>
              <a:sym typeface="Twentieth Century"/>
            </a:endParaRPr>
          </a:p>
        </p:txBody>
      </p:sp>
      <p:sp>
        <p:nvSpPr>
          <p:cNvPr id="1025" name="Google Shape;1025;p135"/>
          <p:cNvSpPr/>
          <p:nvPr/>
        </p:nvSpPr>
        <p:spPr>
          <a:xfrm>
            <a:off x="358850" y="1136700"/>
            <a:ext cx="3334296" cy="728966"/>
          </a:xfrm>
          <a:prstGeom prst="rect">
            <a:avLst/>
          </a:prstGeom>
        </p:spPr>
        <p:txBody>
          <a:bodyPr>
            <a:prstTxWarp prst="textPlain">
              <a:avLst/>
            </a:prstTxWarp>
          </a:bodyPr>
          <a:lstStyle/>
          <a:p>
            <a:pPr lvl="0" algn="ctr"/>
            <a:r>
              <a:rPr b="1" i="0">
                <a:ln w="12700" cap="flat" cmpd="sng">
                  <a:solidFill>
                    <a:srgbClr val="6A6363"/>
                  </a:solidFill>
                  <a:prstDash val="solid"/>
                  <a:round/>
                  <a:headEnd type="none" w="sm" len="sm"/>
                  <a:tailEnd type="none" w="sm" len="sm"/>
                </a:ln>
                <a:solidFill>
                  <a:srgbClr val="77933C"/>
                </a:solidFill>
                <a:latin typeface="Twentieth Century"/>
              </a:rPr>
              <a:t>Make it INEFFECTIVE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029"/>
        <p:cNvGrpSpPr/>
        <p:nvPr/>
      </p:nvGrpSpPr>
      <p:grpSpPr>
        <a:xfrm>
          <a:off x="0" y="0"/>
          <a:ext cx="0" cy="0"/>
          <a:chOff x="0" y="0"/>
          <a:chExt cx="0" cy="0"/>
        </a:xfrm>
      </p:grpSpPr>
      <p:sp>
        <p:nvSpPr>
          <p:cNvPr id="1030" name="Google Shape;1030;p136"/>
          <p:cNvSpPr/>
          <p:nvPr/>
        </p:nvSpPr>
        <p:spPr>
          <a:xfrm>
            <a:off x="1575405" y="950977"/>
            <a:ext cx="9041190" cy="4956047"/>
          </a:xfrm>
          <a:prstGeom prst="rect">
            <a:avLst/>
          </a:prstGeom>
          <a:solidFill>
            <a:srgbClr val="FFFFFF"/>
          </a:solidFill>
          <a:ln w="31750" cap="flat" cmpd="sng">
            <a:solidFill>
              <a:srgbClr val="4040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1031" name="Google Shape;1031;p136" descr="Graph-Extinction w Baseline, Burst &amp; Recovery  md.jpg"/>
          <p:cNvPicPr preferRelativeResize="0"/>
          <p:nvPr/>
        </p:nvPicPr>
        <p:blipFill rotWithShape="1">
          <a:blip r:embed="rId3">
            <a:alphaModFix/>
          </a:blip>
          <a:srcRect/>
          <a:stretch/>
        </p:blipFill>
        <p:spPr>
          <a:xfrm>
            <a:off x="3090988" y="1271016"/>
            <a:ext cx="6465869" cy="4315968"/>
          </a:xfrm>
          <a:prstGeom prst="rect">
            <a:avLst/>
          </a:prstGeom>
          <a:noFill/>
          <a:ln>
            <a:noFill/>
          </a:ln>
        </p:spPr>
      </p:pic>
      <p:sp>
        <p:nvSpPr>
          <p:cNvPr id="1032" name="Google Shape;1032;p136"/>
          <p:cNvSpPr/>
          <p:nvPr/>
        </p:nvSpPr>
        <p:spPr>
          <a:xfrm>
            <a:off x="632380" y="624518"/>
            <a:ext cx="2157984" cy="2157984"/>
          </a:xfrm>
          <a:prstGeom prst="ellipse">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33" name="Google Shape;1033;p136"/>
          <p:cNvSpPr>
            <a:spLocks noGrp="1"/>
          </p:cNvSpPr>
          <p:nvPr>
            <p:ph type="title"/>
          </p:nvPr>
        </p:nvSpPr>
        <p:spPr>
          <a:xfrm>
            <a:off x="796972" y="789110"/>
            <a:ext cx="1828800" cy="1828800"/>
          </a:xfrm>
          <a:prstGeom prst="ellipse">
            <a:avLst/>
          </a:prstGeom>
          <a:noFill/>
          <a:ln w="9525" cap="flat" cmpd="sng">
            <a:solidFill>
              <a:srgbClr val="FFFFFF"/>
            </a:solidFill>
            <a:prstDash val="solid"/>
            <a:round/>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SzPts val="1800"/>
              <a:buFont typeface="Gill Sans"/>
              <a:buNone/>
            </a:pPr>
            <a:r>
              <a:rPr lang="en-US" sz="1000">
                <a:solidFill>
                  <a:srgbClr val="FFFFFF"/>
                </a:solidFill>
              </a:rPr>
              <a:t>IGNORING ISN’T AN EASY STRATEGY</a:t>
            </a:r>
            <a:endParaRPr/>
          </a:p>
        </p:txBody>
      </p:sp>
      <p:sp>
        <p:nvSpPr>
          <p:cNvPr id="1034" name="Google Shape;1034;p136"/>
          <p:cNvSpPr txBox="1"/>
          <p:nvPr/>
        </p:nvSpPr>
        <p:spPr>
          <a:xfrm>
            <a:off x="3426371" y="5974506"/>
            <a:ext cx="4782207" cy="53559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1800" i="1">
                <a:solidFill>
                  <a:schemeClr val="dk1"/>
                </a:solidFill>
                <a:latin typeface="Gill Sans"/>
                <a:ea typeface="Gill Sans"/>
                <a:cs typeface="Gill Sans"/>
                <a:sym typeface="Gill Sans"/>
              </a:rPr>
              <a:t>Applied Behavior Analysis for Teachers, 9</a:t>
            </a:r>
            <a:r>
              <a:rPr lang="en-US" sz="1800" i="1" baseline="30000">
                <a:solidFill>
                  <a:schemeClr val="dk1"/>
                </a:solidFill>
                <a:latin typeface="Gill Sans"/>
                <a:ea typeface="Gill Sans"/>
                <a:cs typeface="Gill Sans"/>
                <a:sym typeface="Gill Sans"/>
              </a:rPr>
              <a:t>th</a:t>
            </a:r>
            <a:r>
              <a:rPr lang="en-US" sz="1800" i="1">
                <a:solidFill>
                  <a:schemeClr val="dk1"/>
                </a:solidFill>
                <a:latin typeface="Gill Sans"/>
                <a:ea typeface="Gill Sans"/>
                <a:cs typeface="Gill Sans"/>
                <a:sym typeface="Gill Sans"/>
              </a:rPr>
              <a:t> edition</a:t>
            </a:r>
            <a:endParaRPr sz="1800">
              <a:solidFill>
                <a:schemeClr val="dk1"/>
              </a:solidFill>
              <a:latin typeface="Gill Sans"/>
              <a:ea typeface="Gill Sans"/>
              <a:cs typeface="Gill Sans"/>
              <a:sym typeface="Gill Sans"/>
            </a:endParaRPr>
          </a:p>
          <a:p>
            <a:pPr marL="0" marR="0" lvl="0" indent="0" algn="ctr" rtl="0">
              <a:lnSpc>
                <a:spcPct val="80000"/>
              </a:lnSpc>
              <a:spcBef>
                <a:spcPts val="0"/>
              </a:spcBef>
              <a:spcAft>
                <a:spcPts val="0"/>
              </a:spcAft>
              <a:buNone/>
            </a:pPr>
            <a:r>
              <a:rPr lang="en-US" sz="1800">
                <a:solidFill>
                  <a:schemeClr val="dk1"/>
                </a:solidFill>
                <a:latin typeface="Gill Sans"/>
                <a:ea typeface="Gill Sans"/>
                <a:cs typeface="Gill Sans"/>
                <a:sym typeface="Gill Sans"/>
              </a:rPr>
              <a:t>Paul A. Alberto and Anne C. Troutman</a:t>
            </a:r>
            <a:endParaRPr sz="1800">
              <a:solidFill>
                <a:schemeClr val="dk1"/>
              </a:solidFill>
              <a:latin typeface="Gill Sans"/>
              <a:ea typeface="Gill Sans"/>
              <a:cs typeface="Gill Sans"/>
              <a:sym typeface="Gill San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37"/>
          <p:cNvSpPr txBox="1">
            <a:spLocks noGrp="1"/>
          </p:cNvSpPr>
          <p:nvPr>
            <p:ph type="title"/>
          </p:nvPr>
        </p:nvSpPr>
        <p:spPr>
          <a:xfrm>
            <a:off x="2231111" y="674417"/>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How could you use </a:t>
            </a:r>
            <a:r>
              <a:rPr lang="en-US" u="sng"/>
              <a:t>reinforcement</a:t>
            </a:r>
            <a:r>
              <a:rPr lang="en-US"/>
              <a:t> to decrease talking in class behavior?</a:t>
            </a:r>
            <a:endParaRPr/>
          </a:p>
        </p:txBody>
      </p:sp>
      <p:pic>
        <p:nvPicPr>
          <p:cNvPr id="1041" name="Google Shape;1041;p137"/>
          <p:cNvPicPr preferRelativeResize="0"/>
          <p:nvPr/>
        </p:nvPicPr>
        <p:blipFill>
          <a:blip r:embed="rId3">
            <a:alphaModFix/>
          </a:blip>
          <a:stretch>
            <a:fillRect/>
          </a:stretch>
        </p:blipFill>
        <p:spPr>
          <a:xfrm>
            <a:off x="1085575" y="2563442"/>
            <a:ext cx="4829175" cy="3219450"/>
          </a:xfrm>
          <a:prstGeom prst="rect">
            <a:avLst/>
          </a:prstGeom>
          <a:noFill/>
          <a:ln>
            <a:noFill/>
          </a:ln>
        </p:spPr>
      </p:pic>
      <p:pic>
        <p:nvPicPr>
          <p:cNvPr id="1042" name="Google Shape;1042;p137"/>
          <p:cNvPicPr preferRelativeResize="0"/>
          <p:nvPr/>
        </p:nvPicPr>
        <p:blipFill>
          <a:blip r:embed="rId4">
            <a:alphaModFix/>
          </a:blip>
          <a:stretch>
            <a:fillRect/>
          </a:stretch>
        </p:blipFill>
        <p:spPr>
          <a:xfrm>
            <a:off x="6200475" y="2729494"/>
            <a:ext cx="5156050" cy="288737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046"/>
        <p:cNvGrpSpPr/>
        <p:nvPr/>
      </p:nvGrpSpPr>
      <p:grpSpPr>
        <a:xfrm>
          <a:off x="0" y="0"/>
          <a:ext cx="0" cy="0"/>
          <a:chOff x="0" y="0"/>
          <a:chExt cx="0" cy="0"/>
        </a:xfrm>
      </p:grpSpPr>
      <p:sp>
        <p:nvSpPr>
          <p:cNvPr id="1047" name="Google Shape;1047;p138"/>
          <p:cNvSpPr txBox="1">
            <a:spLocks noGrp="1"/>
          </p:cNvSpPr>
          <p:nvPr>
            <p:ph type="title"/>
          </p:nvPr>
        </p:nvSpPr>
        <p:spPr>
          <a:xfrm>
            <a:off x="1524000" y="228600"/>
            <a:ext cx="9144000" cy="106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600"/>
              <a:buFont typeface="Gill Sans"/>
              <a:buNone/>
            </a:pPr>
            <a:r>
              <a:rPr lang="en-US"/>
              <a:t>REINFORCE ALTERNATIVE BEHAVIOR</a:t>
            </a:r>
            <a:endParaRPr/>
          </a:p>
        </p:txBody>
      </p:sp>
      <p:sp>
        <p:nvSpPr>
          <p:cNvPr id="1048" name="Google Shape;1048;p138"/>
          <p:cNvSpPr txBox="1">
            <a:spLocks noGrp="1"/>
          </p:cNvSpPr>
          <p:nvPr>
            <p:ph type="body" idx="1"/>
          </p:nvPr>
        </p:nvSpPr>
        <p:spPr>
          <a:xfrm>
            <a:off x="2209800" y="1580493"/>
            <a:ext cx="7772400" cy="23254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360"/>
              <a:buNone/>
            </a:pPr>
            <a:r>
              <a:rPr lang="en-US" sz="3000"/>
              <a:t>When the student engages in the </a:t>
            </a:r>
            <a:r>
              <a:rPr lang="en-US" sz="3000">
                <a:solidFill>
                  <a:srgbClr val="FF0000"/>
                </a:solidFill>
              </a:rPr>
              <a:t>replacement behavior</a:t>
            </a:r>
            <a:r>
              <a:rPr lang="en-US" sz="3000"/>
              <a:t>, quickly provide the student with an outcome that provides access to the same reinforcers that maintain the concerning behavior.</a:t>
            </a:r>
            <a:endParaRPr/>
          </a:p>
          <a:p>
            <a:pPr marL="1371600" lvl="2" indent="-274319" algn="l" rtl="0">
              <a:lnSpc>
                <a:spcPct val="90000"/>
              </a:lnSpc>
              <a:spcBef>
                <a:spcPts val="600"/>
              </a:spcBef>
              <a:spcAft>
                <a:spcPts val="0"/>
              </a:spcAft>
              <a:buSzPts val="2880"/>
              <a:buFont typeface="Noto Sans Symbols"/>
              <a:buNone/>
            </a:pPr>
            <a:endParaRPr sz="2800"/>
          </a:p>
          <a:p>
            <a:pPr marL="0" lvl="0" indent="0" algn="l" rtl="0">
              <a:lnSpc>
                <a:spcPct val="100000"/>
              </a:lnSpc>
              <a:spcBef>
                <a:spcPts val="0"/>
              </a:spcBef>
              <a:spcAft>
                <a:spcPts val="0"/>
              </a:spcAft>
              <a:buSzPts val="3360"/>
              <a:buNone/>
            </a:pPr>
            <a:endParaRPr sz="2800"/>
          </a:p>
        </p:txBody>
      </p:sp>
      <p:sp>
        <p:nvSpPr>
          <p:cNvPr id="1049" name="Google Shape;1049;p138"/>
          <p:cNvSpPr/>
          <p:nvPr/>
        </p:nvSpPr>
        <p:spPr>
          <a:xfrm>
            <a:off x="6825300" y="4608300"/>
            <a:ext cx="4535700" cy="1361100"/>
          </a:xfrm>
          <a:prstGeom prst="rect">
            <a:avLst/>
          </a:prstGeom>
          <a:noFill/>
          <a:ln w="7620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Gill Sans"/>
                <a:ea typeface="Gill Sans"/>
                <a:cs typeface="Gill Sans"/>
                <a:sym typeface="Gill Sans"/>
              </a:rPr>
              <a:t>Start with high rates of reinforcement and find ways to fade as the student learns the skill</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053"/>
        <p:cNvGrpSpPr/>
        <p:nvPr/>
      </p:nvGrpSpPr>
      <p:grpSpPr>
        <a:xfrm>
          <a:off x="0" y="0"/>
          <a:ext cx="0" cy="0"/>
          <a:chOff x="0" y="0"/>
          <a:chExt cx="0" cy="0"/>
        </a:xfrm>
      </p:grpSpPr>
      <p:sp>
        <p:nvSpPr>
          <p:cNvPr id="1054" name="Google Shape;1054;p139"/>
          <p:cNvSpPr txBox="1">
            <a:spLocks noGrp="1"/>
          </p:cNvSpPr>
          <p:nvPr>
            <p:ph type="body" idx="1"/>
          </p:nvPr>
        </p:nvSpPr>
        <p:spPr>
          <a:xfrm>
            <a:off x="2209800" y="1408387"/>
            <a:ext cx="7772400" cy="48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2000"/>
              </a:spcBef>
              <a:spcAft>
                <a:spcPts val="0"/>
              </a:spcAft>
              <a:buSzPts val="3840"/>
              <a:buNone/>
            </a:pPr>
            <a:endParaRPr sz="3000"/>
          </a:p>
          <a:p>
            <a:pPr marL="0" lvl="0" indent="0" algn="l" rtl="0">
              <a:lnSpc>
                <a:spcPct val="90000"/>
              </a:lnSpc>
              <a:spcBef>
                <a:spcPts val="2000"/>
              </a:spcBef>
              <a:spcAft>
                <a:spcPts val="0"/>
              </a:spcAft>
              <a:buSzPts val="3840"/>
              <a:buNone/>
            </a:pPr>
            <a:r>
              <a:rPr lang="en-US" sz="2900"/>
              <a:t>Option 1:  if the student’s alternative skill is: raises hand to request an easier task (in order to escape difficult tasks), then quickly provide the student with a similar/but easier task</a:t>
            </a:r>
            <a:endParaRPr sz="2900"/>
          </a:p>
          <a:p>
            <a:pPr marL="0" lvl="0" indent="0" algn="l" rtl="0">
              <a:lnSpc>
                <a:spcPct val="100000"/>
              </a:lnSpc>
              <a:spcBef>
                <a:spcPts val="0"/>
              </a:spcBef>
              <a:spcAft>
                <a:spcPts val="0"/>
              </a:spcAft>
              <a:buSzPts val="3360"/>
              <a:buNone/>
            </a:pPr>
            <a:endParaRPr sz="2900"/>
          </a:p>
          <a:p>
            <a:pPr marL="0" lvl="0" indent="0" algn="l" rtl="0">
              <a:lnSpc>
                <a:spcPct val="100000"/>
              </a:lnSpc>
              <a:spcBef>
                <a:spcPts val="0"/>
              </a:spcBef>
              <a:spcAft>
                <a:spcPts val="0"/>
              </a:spcAft>
              <a:buSzPts val="3360"/>
              <a:buNone/>
            </a:pPr>
            <a:r>
              <a:rPr lang="en-US" sz="2900"/>
              <a:t>Option 2:  if the student’s alternative skills is: attempts difficult tasks,  provide incentive to earn escape (e.g. use your token economy to skip writing tasks).</a:t>
            </a:r>
            <a:endParaRPr sz="2900"/>
          </a:p>
        </p:txBody>
      </p:sp>
      <p:sp>
        <p:nvSpPr>
          <p:cNvPr id="1055" name="Google Shape;1055;p139"/>
          <p:cNvSpPr txBox="1"/>
          <p:nvPr/>
        </p:nvSpPr>
        <p:spPr>
          <a:xfrm>
            <a:off x="1229400" y="539975"/>
            <a:ext cx="102351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a:solidFill>
                  <a:srgbClr val="262626"/>
                </a:solidFill>
                <a:latin typeface="Gill Sans"/>
                <a:ea typeface="Gill Sans"/>
                <a:cs typeface="Gill Sans"/>
                <a:sym typeface="Gill Sans"/>
              </a:rPr>
              <a:t>Jason is nine and </a:t>
            </a:r>
            <a:r>
              <a:rPr lang="en-US" sz="2900" u="sng">
                <a:solidFill>
                  <a:srgbClr val="FF3300"/>
                </a:solidFill>
                <a:latin typeface="Gill Sans"/>
                <a:ea typeface="Gill Sans"/>
                <a:cs typeface="Gill Sans"/>
                <a:sym typeface="Gill Sans"/>
              </a:rPr>
              <a:t>cries</a:t>
            </a:r>
            <a:r>
              <a:rPr lang="en-US" sz="2900">
                <a:solidFill>
                  <a:srgbClr val="262626"/>
                </a:solidFill>
                <a:latin typeface="Gill Sans"/>
                <a:ea typeface="Gill Sans"/>
                <a:cs typeface="Gill Sans"/>
                <a:sym typeface="Gill Sans"/>
              </a:rPr>
              <a:t> when asked to write in his journal.  The crying is maintained by </a:t>
            </a:r>
            <a:r>
              <a:rPr lang="en-US" sz="2900" u="sng">
                <a:solidFill>
                  <a:srgbClr val="0000FF"/>
                </a:solidFill>
                <a:latin typeface="Gill Sans"/>
                <a:ea typeface="Gill Sans"/>
                <a:cs typeface="Gill Sans"/>
                <a:sym typeface="Gill Sans"/>
              </a:rPr>
              <a:t>avoiding or escaping difficult tasks</a:t>
            </a:r>
            <a:r>
              <a:rPr lang="en-US" sz="2900">
                <a:solidFill>
                  <a:srgbClr val="262626"/>
                </a:solidFill>
                <a:latin typeface="Gill Sans"/>
                <a:ea typeface="Gill Sans"/>
                <a:cs typeface="Gill Sans"/>
                <a:sym typeface="Gill Sans"/>
              </a:rPr>
              <a:t>.</a:t>
            </a:r>
            <a:endParaRPr sz="2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8"/>
          <p:cNvSpPr txBox="1">
            <a:spLocks noGrp="1"/>
          </p:cNvSpPr>
          <p:nvPr>
            <p:ph type="title" idx="4294967295"/>
          </p:nvPr>
        </p:nvSpPr>
        <p:spPr>
          <a:xfrm>
            <a:off x="2231136" y="592160"/>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What do you want to decrease (in observable and measurable terms)?</a:t>
            </a:r>
            <a:endParaRPr/>
          </a:p>
        </p:txBody>
      </p:sp>
      <p:graphicFrame>
        <p:nvGraphicFramePr>
          <p:cNvPr id="453" name="Google Shape;453;p68"/>
          <p:cNvGraphicFramePr/>
          <p:nvPr/>
        </p:nvGraphicFramePr>
        <p:xfrm>
          <a:off x="1143000" y="1965960"/>
          <a:ext cx="3000000" cy="3000000"/>
        </p:xfrm>
        <a:graphic>
          <a:graphicData uri="http://schemas.openxmlformats.org/drawingml/2006/table">
            <a:tbl>
              <a:tblPr firstRow="1" firstCol="1" bandRow="1">
                <a:noFill/>
                <a:tableStyleId>{60BC9D3B-D32A-4D53-A659-E5EDBF05DADC}</a:tableStyleId>
              </a:tblPr>
              <a:tblGrid>
                <a:gridCol w="3018450">
                  <a:extLst>
                    <a:ext uri="{9D8B030D-6E8A-4147-A177-3AD203B41FA5}">
                      <a16:colId xmlns:a16="http://schemas.microsoft.com/office/drawing/2014/main" val="20000"/>
                    </a:ext>
                  </a:extLst>
                </a:gridCol>
                <a:gridCol w="3019425">
                  <a:extLst>
                    <a:ext uri="{9D8B030D-6E8A-4147-A177-3AD203B41FA5}">
                      <a16:colId xmlns:a16="http://schemas.microsoft.com/office/drawing/2014/main" val="20001"/>
                    </a:ext>
                  </a:extLst>
                </a:gridCol>
                <a:gridCol w="3019425">
                  <a:extLst>
                    <a:ext uri="{9D8B030D-6E8A-4147-A177-3AD203B41FA5}">
                      <a16:colId xmlns:a16="http://schemas.microsoft.com/office/drawing/2014/main" val="20002"/>
                    </a:ext>
                  </a:extLst>
                </a:gridCol>
              </a:tblGrid>
              <a:tr h="1050725">
                <a:tc>
                  <a:txBody>
                    <a:bodyPr/>
                    <a:lstStyle/>
                    <a:p>
                      <a:pPr marL="0" marR="0" lvl="0" indent="0" algn="ctr" rtl="0">
                        <a:lnSpc>
                          <a:spcPct val="107000"/>
                        </a:lnSpc>
                        <a:spcBef>
                          <a:spcPts val="0"/>
                        </a:spcBef>
                        <a:spcAft>
                          <a:spcPts val="0"/>
                        </a:spcAft>
                        <a:buNone/>
                      </a:pPr>
                      <a:r>
                        <a:rPr lang="en-US" sz="2000"/>
                        <a:t> </a:t>
                      </a:r>
                      <a:endParaRPr sz="20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3600"/>
                        <a:t>Behavior</a:t>
                      </a:r>
                      <a:endParaRPr/>
                    </a:p>
                    <a:p>
                      <a:pPr marL="0" marR="0" lvl="0" indent="0" algn="ctr" rtl="0">
                        <a:lnSpc>
                          <a:spcPct val="107000"/>
                        </a:lnSpc>
                        <a:spcBef>
                          <a:spcPts val="0"/>
                        </a:spcBef>
                        <a:spcAft>
                          <a:spcPts val="0"/>
                        </a:spcAft>
                        <a:buNone/>
                      </a:pPr>
                      <a:endParaRPr sz="3600">
                        <a:latin typeface="Calibri"/>
                        <a:ea typeface="Calibri"/>
                        <a:cs typeface="Calibri"/>
                        <a:sym typeface="Calibri"/>
                      </a:endParaRPr>
                    </a:p>
                  </a:txBody>
                  <a:tcPr marL="68575" marR="68575" marT="0" marB="0">
                    <a:solidFill>
                      <a:srgbClr val="00B0F0"/>
                    </a:solidFill>
                  </a:tcPr>
                </a:tc>
                <a:tc>
                  <a:txBody>
                    <a:bodyPr/>
                    <a:lstStyle/>
                    <a:p>
                      <a:pPr marL="0" marR="0" lvl="0" indent="0" algn="ctr" rtl="0">
                        <a:lnSpc>
                          <a:spcPct val="107000"/>
                        </a:lnSpc>
                        <a:spcBef>
                          <a:spcPts val="0"/>
                        </a:spcBef>
                        <a:spcAft>
                          <a:spcPts val="0"/>
                        </a:spcAft>
                        <a:buNone/>
                      </a:pPr>
                      <a:r>
                        <a:rPr lang="en-US" sz="2000"/>
                        <a:t> </a:t>
                      </a:r>
                      <a:endParaRPr sz="2000">
                        <a:latin typeface="Calibri"/>
                        <a:ea typeface="Calibri"/>
                        <a:cs typeface="Calibri"/>
                        <a:sym typeface="Calibri"/>
                      </a:endParaRPr>
                    </a:p>
                  </a:txBody>
                  <a:tcPr marL="68575" marR="68575" marT="0" marB="0">
                    <a:solidFill>
                      <a:srgbClr val="CC3399"/>
                    </a:solidFill>
                  </a:tcPr>
                </a:tc>
                <a:extLst>
                  <a:ext uri="{0D108BD9-81ED-4DB2-BD59-A6C34878D82A}">
                    <a16:rowId xmlns:a16="http://schemas.microsoft.com/office/drawing/2014/main" val="10000"/>
                  </a:ext>
                </a:extLst>
              </a:tr>
              <a:tr h="7923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D8D5D0"/>
                    </a:solid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E8E4DC"/>
                    </a:solid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EAECE5"/>
                    </a:solidFill>
                  </a:tcPr>
                </a:tc>
                <a:extLst>
                  <a:ext uri="{0D108BD9-81ED-4DB2-BD59-A6C34878D82A}">
                    <a16:rowId xmlns:a16="http://schemas.microsoft.com/office/drawing/2014/main" val="10001"/>
                  </a:ext>
                </a:extLst>
              </a:tr>
            </a:tbl>
          </a:graphicData>
        </a:graphic>
      </p:graphicFrame>
      <p:sp>
        <p:nvSpPr>
          <p:cNvPr id="454" name="Google Shape;454;p68"/>
          <p:cNvSpPr/>
          <p:nvPr/>
        </p:nvSpPr>
        <p:spPr>
          <a:xfrm>
            <a:off x="5312228" y="4925181"/>
            <a:ext cx="570895" cy="687009"/>
          </a:xfrm>
          <a:prstGeom prst="upArrow">
            <a:avLst>
              <a:gd name="adj1" fmla="val 50000"/>
              <a:gd name="adj2" fmla="val 50000"/>
            </a:avLst>
          </a:prstGeom>
          <a:solidFill>
            <a:srgbClr val="002060"/>
          </a:solidFill>
          <a:ln w="12700" cap="flat" cmpd="sng">
            <a:solidFill>
              <a:srgbClr val="B376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Corbel"/>
              <a:ea typeface="Corbel"/>
              <a:cs typeface="Corbel"/>
              <a:sym typeface="Corbel"/>
            </a:endParaRPr>
          </a:p>
        </p:txBody>
      </p:sp>
      <p:sp>
        <p:nvSpPr>
          <p:cNvPr id="455" name="Google Shape;455;p68"/>
          <p:cNvSpPr/>
          <p:nvPr/>
        </p:nvSpPr>
        <p:spPr>
          <a:xfrm>
            <a:off x="1453567" y="5449278"/>
            <a:ext cx="8704307"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Corbel"/>
              <a:buNone/>
            </a:pPr>
            <a:r>
              <a:rPr lang="en-US" sz="5400" b="0" i="0" u="none" strike="noStrike" cap="none">
                <a:solidFill>
                  <a:srgbClr val="000000"/>
                </a:solidFill>
                <a:latin typeface="Corbel"/>
                <a:ea typeface="Corbel"/>
                <a:cs typeface="Corbel"/>
                <a:sym typeface="Corbel"/>
              </a:rPr>
              <a:t>This is known as the Behavior.</a:t>
            </a:r>
            <a:endParaRPr/>
          </a:p>
        </p:txBody>
      </p:sp>
      <p:sp>
        <p:nvSpPr>
          <p:cNvPr id="456" name="Google Shape;456;p68"/>
          <p:cNvSpPr txBox="1"/>
          <p:nvPr/>
        </p:nvSpPr>
        <p:spPr>
          <a:xfrm>
            <a:off x="10446541" y="6077405"/>
            <a:ext cx="163901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orbel"/>
              <a:buNone/>
            </a:pPr>
            <a:r>
              <a:rPr lang="en-US" sz="1800" b="0" i="0" u="none" strike="noStrike" cap="none">
                <a:solidFill>
                  <a:srgbClr val="000000"/>
                </a:solidFill>
                <a:latin typeface="Corbel"/>
                <a:ea typeface="Corbel"/>
                <a:cs typeface="Corbel"/>
                <a:sym typeface="Corbel"/>
              </a:rPr>
              <a:t>Riffel, 2017</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40"/>
          <p:cNvSpPr txBox="1">
            <a:spLocks noGrp="1"/>
          </p:cNvSpPr>
          <p:nvPr>
            <p:ph type="title"/>
          </p:nvPr>
        </p:nvSpPr>
        <p:spPr>
          <a:xfrm>
            <a:off x="1524000" y="228600"/>
            <a:ext cx="9144000" cy="106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600"/>
              <a:buFont typeface="Gill Sans"/>
              <a:buNone/>
            </a:pPr>
            <a:r>
              <a:rPr lang="en-US" sz="3600"/>
              <a:t>PRAISE AROUND MISBEHAVIOR</a:t>
            </a:r>
            <a:endParaRPr/>
          </a:p>
        </p:txBody>
      </p:sp>
      <p:sp>
        <p:nvSpPr>
          <p:cNvPr id="1061" name="Google Shape;1061;p140"/>
          <p:cNvSpPr txBox="1">
            <a:spLocks noGrp="1"/>
          </p:cNvSpPr>
          <p:nvPr>
            <p:ph type="body" idx="1"/>
          </p:nvPr>
        </p:nvSpPr>
        <p:spPr>
          <a:xfrm>
            <a:off x="2209800" y="1828800"/>
            <a:ext cx="7772400" cy="48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360"/>
              <a:buNone/>
            </a:pPr>
            <a:r>
              <a:rPr lang="en-US" sz="2800">
                <a:solidFill>
                  <a:schemeClr val="dk1"/>
                </a:solidFill>
              </a:rPr>
              <a:t>Example:</a:t>
            </a:r>
            <a:endParaRPr>
              <a:solidFill>
                <a:schemeClr val="dk1"/>
              </a:solidFill>
            </a:endParaRPr>
          </a:p>
          <a:p>
            <a:pPr marL="0" lvl="0" indent="0" algn="l" rtl="0">
              <a:lnSpc>
                <a:spcPct val="100000"/>
              </a:lnSpc>
              <a:spcBef>
                <a:spcPts val="0"/>
              </a:spcBef>
              <a:spcAft>
                <a:spcPts val="0"/>
              </a:spcAft>
              <a:buSzPts val="1680"/>
              <a:buNone/>
            </a:pPr>
            <a:endParaRPr sz="1400">
              <a:solidFill>
                <a:srgbClr val="EEFF39"/>
              </a:solidFill>
            </a:endParaRPr>
          </a:p>
          <a:p>
            <a:pPr marL="0" lvl="0" indent="0" algn="l" rtl="0">
              <a:lnSpc>
                <a:spcPct val="100000"/>
              </a:lnSpc>
              <a:spcBef>
                <a:spcPts val="0"/>
              </a:spcBef>
              <a:spcAft>
                <a:spcPts val="0"/>
              </a:spcAft>
              <a:buSzPts val="3360"/>
              <a:buNone/>
            </a:pPr>
            <a:r>
              <a:rPr lang="en-US" sz="2800"/>
              <a:t>Ms. Linda wants to decrease Joe’s wandering behavior during circle time.  She decides to </a:t>
            </a:r>
            <a:r>
              <a:rPr lang="en-US" sz="2800" b="1" u="sng"/>
              <a:t>ignore</a:t>
            </a:r>
            <a:r>
              <a:rPr lang="en-US" sz="2800"/>
              <a:t> when he leaves circle and instead provides behavior specific praise and Linda Bucks to other students in the class when Joe leaves circle.</a:t>
            </a:r>
            <a:endParaRPr sz="28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41"/>
          <p:cNvSpPr txBox="1">
            <a:spLocks noGrp="1"/>
          </p:cNvSpPr>
          <p:nvPr>
            <p:ph type="title"/>
          </p:nvPr>
        </p:nvSpPr>
        <p:spPr>
          <a:xfrm>
            <a:off x="1524000" y="228600"/>
            <a:ext cx="9144000" cy="106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600"/>
              <a:buFont typeface="Gill Sans"/>
              <a:buNone/>
            </a:pPr>
            <a:r>
              <a:rPr lang="en-US" sz="3600"/>
              <a:t>REINFORCE LOWER RATES</a:t>
            </a:r>
            <a:endParaRPr/>
          </a:p>
        </p:txBody>
      </p:sp>
      <p:sp>
        <p:nvSpPr>
          <p:cNvPr id="1067" name="Google Shape;1067;p141"/>
          <p:cNvSpPr txBox="1">
            <a:spLocks noGrp="1"/>
          </p:cNvSpPr>
          <p:nvPr>
            <p:ph type="body" idx="1"/>
          </p:nvPr>
        </p:nvSpPr>
        <p:spPr>
          <a:xfrm>
            <a:off x="2209800" y="1828800"/>
            <a:ext cx="7772400" cy="48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360"/>
              <a:buNone/>
            </a:pPr>
            <a:r>
              <a:rPr lang="en-US" sz="2800">
                <a:solidFill>
                  <a:schemeClr val="dk1"/>
                </a:solidFill>
              </a:rPr>
              <a:t>Example:</a:t>
            </a:r>
            <a:endParaRPr>
              <a:solidFill>
                <a:schemeClr val="dk1"/>
              </a:solidFill>
            </a:endParaRPr>
          </a:p>
          <a:p>
            <a:pPr marL="0" lvl="0" indent="0" algn="l" rtl="0">
              <a:lnSpc>
                <a:spcPct val="100000"/>
              </a:lnSpc>
              <a:spcBef>
                <a:spcPts val="0"/>
              </a:spcBef>
              <a:spcAft>
                <a:spcPts val="0"/>
              </a:spcAft>
              <a:buSzPts val="1680"/>
              <a:buNone/>
            </a:pPr>
            <a:endParaRPr sz="1400">
              <a:solidFill>
                <a:srgbClr val="EEFF39"/>
              </a:solidFill>
            </a:endParaRPr>
          </a:p>
          <a:p>
            <a:pPr marL="0" lvl="0" indent="0" algn="l" rtl="0">
              <a:lnSpc>
                <a:spcPct val="100000"/>
              </a:lnSpc>
              <a:spcBef>
                <a:spcPts val="0"/>
              </a:spcBef>
              <a:spcAft>
                <a:spcPts val="0"/>
              </a:spcAft>
              <a:buSzPts val="3360"/>
              <a:buNone/>
            </a:pPr>
            <a:r>
              <a:rPr lang="en-US" sz="2800"/>
              <a:t>Mona moves her mask to take a quick drink 11 times on the average per class. Ms. Lisa tells Mona that if she moves her mask 7 or fewer times, then she will earn a classroom token.  After Mona met this criterion for three consecutive classes, Ms. Lisa. lowered the reinforcer criterion to 4 or fewer times to move her mask. </a:t>
            </a:r>
            <a:endParaRPr/>
          </a:p>
          <a:p>
            <a:pPr marL="0" lvl="0" indent="0" algn="l" rtl="0">
              <a:lnSpc>
                <a:spcPct val="100000"/>
              </a:lnSpc>
              <a:spcBef>
                <a:spcPts val="0"/>
              </a:spcBef>
              <a:spcAft>
                <a:spcPts val="0"/>
              </a:spcAft>
              <a:buSzPts val="3360"/>
              <a:buNone/>
            </a:pPr>
            <a:endParaRPr sz="28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142"/>
          <p:cNvSpPr txBox="1">
            <a:spLocks noGrp="1"/>
          </p:cNvSpPr>
          <p:nvPr>
            <p:ph type="title"/>
          </p:nvPr>
        </p:nvSpPr>
        <p:spPr>
          <a:xfrm>
            <a:off x="2209800" y="228600"/>
            <a:ext cx="8468710" cy="990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600"/>
              <a:buFont typeface="Gill Sans"/>
              <a:buNone/>
            </a:pPr>
            <a:r>
              <a:rPr lang="en-US" sz="3600"/>
              <a:t>REINFORCE ZERO OCCURRENCES</a:t>
            </a:r>
            <a:endParaRPr/>
          </a:p>
        </p:txBody>
      </p:sp>
      <p:sp>
        <p:nvSpPr>
          <p:cNvPr id="1073" name="Google Shape;1073;p142"/>
          <p:cNvSpPr txBox="1">
            <a:spLocks noGrp="1"/>
          </p:cNvSpPr>
          <p:nvPr>
            <p:ph type="body" idx="1"/>
          </p:nvPr>
        </p:nvSpPr>
        <p:spPr>
          <a:xfrm>
            <a:off x="2438400" y="1337442"/>
            <a:ext cx="7315200" cy="4800600"/>
          </a:xfrm>
          <a:prstGeom prst="rect">
            <a:avLst/>
          </a:prstGeom>
          <a:noFill/>
          <a:ln>
            <a:noFill/>
          </a:ln>
        </p:spPr>
        <p:txBody>
          <a:bodyPr spcFirstLastPara="1" wrap="square" lIns="91425" tIns="45700" rIns="91425" bIns="45700" anchor="t" anchorCtr="0">
            <a:noAutofit/>
          </a:bodyPr>
          <a:lstStyle/>
          <a:p>
            <a:pPr marL="685800" lvl="1" indent="-268478" algn="l" rtl="0">
              <a:lnSpc>
                <a:spcPct val="100000"/>
              </a:lnSpc>
              <a:spcBef>
                <a:spcPts val="0"/>
              </a:spcBef>
              <a:spcAft>
                <a:spcPts val="0"/>
              </a:spcAft>
              <a:buSzPts val="1072"/>
              <a:buNone/>
            </a:pPr>
            <a:endParaRPr sz="800"/>
          </a:p>
          <a:p>
            <a:pPr marL="0" lvl="0" indent="0" algn="l" rtl="0">
              <a:lnSpc>
                <a:spcPct val="100000"/>
              </a:lnSpc>
              <a:spcBef>
                <a:spcPts val="0"/>
              </a:spcBef>
              <a:spcAft>
                <a:spcPts val="0"/>
              </a:spcAft>
              <a:buSzPts val="3360"/>
              <a:buNone/>
            </a:pPr>
            <a:r>
              <a:rPr lang="en-US" sz="2800">
                <a:solidFill>
                  <a:schemeClr val="dk1"/>
                </a:solidFill>
              </a:rPr>
              <a:t>Example: </a:t>
            </a:r>
            <a:endParaRPr>
              <a:solidFill>
                <a:schemeClr val="dk1"/>
              </a:solidFill>
            </a:endParaRPr>
          </a:p>
          <a:p>
            <a:pPr marL="0" lvl="0" indent="0" algn="l" rtl="0">
              <a:lnSpc>
                <a:spcPct val="100000"/>
              </a:lnSpc>
              <a:spcBef>
                <a:spcPts val="0"/>
              </a:spcBef>
              <a:spcAft>
                <a:spcPts val="0"/>
              </a:spcAft>
              <a:buSzPts val="1680"/>
              <a:buNone/>
            </a:pPr>
            <a:endParaRPr sz="2000"/>
          </a:p>
          <a:p>
            <a:pPr marL="0" lvl="0" indent="0" algn="l" rtl="0">
              <a:lnSpc>
                <a:spcPct val="100000"/>
              </a:lnSpc>
              <a:spcBef>
                <a:spcPts val="0"/>
              </a:spcBef>
              <a:spcAft>
                <a:spcPts val="0"/>
              </a:spcAft>
              <a:buSzPts val="3360"/>
              <a:buNone/>
            </a:pPr>
            <a:r>
              <a:rPr lang="en-US" sz="2000"/>
              <a:t>If Ben refrains from turning his camera off on Zoom for 30 minutes, then he will earn 10 Dojo Bonus points toward the class incentive.</a:t>
            </a:r>
            <a:endParaRPr/>
          </a:p>
          <a:p>
            <a:pPr marL="0" lvl="0" indent="0" algn="l" rtl="0">
              <a:lnSpc>
                <a:spcPct val="100000"/>
              </a:lnSpc>
              <a:spcBef>
                <a:spcPts val="0"/>
              </a:spcBef>
              <a:spcAft>
                <a:spcPts val="0"/>
              </a:spcAft>
              <a:buSzPts val="3360"/>
              <a:buNone/>
            </a:pPr>
            <a:endParaRPr sz="2000"/>
          </a:p>
          <a:p>
            <a:pPr marL="0" lvl="0" indent="0" algn="l" rtl="0">
              <a:lnSpc>
                <a:spcPct val="100000"/>
              </a:lnSpc>
              <a:spcBef>
                <a:spcPts val="0"/>
              </a:spcBef>
              <a:spcAft>
                <a:spcPts val="0"/>
              </a:spcAft>
              <a:buSzPts val="3360"/>
              <a:buNone/>
            </a:pPr>
            <a:endParaRPr sz="2000"/>
          </a:p>
          <a:p>
            <a:pPr marL="0" lvl="0" indent="0" algn="l" rtl="0">
              <a:lnSpc>
                <a:spcPct val="100000"/>
              </a:lnSpc>
              <a:spcBef>
                <a:spcPts val="0"/>
              </a:spcBef>
              <a:spcAft>
                <a:spcPts val="0"/>
              </a:spcAft>
              <a:buSzPts val="3360"/>
              <a:buNone/>
            </a:pPr>
            <a:r>
              <a:rPr lang="en-US" sz="2000"/>
              <a:t>Ms. Linda is frustrated that Tom is using the chat box for inappropriate conversation.  She decides to set a random timer to go off several times throughout the class period and provides points to Joe if there were 0 incidents of inappropriate comments.</a:t>
            </a:r>
            <a:endParaRPr sz="2000"/>
          </a:p>
          <a:p>
            <a:pPr marL="0" lvl="0" indent="0" algn="l" rtl="0">
              <a:lnSpc>
                <a:spcPct val="100000"/>
              </a:lnSpc>
              <a:spcBef>
                <a:spcPts val="2000"/>
              </a:spcBef>
              <a:spcAft>
                <a:spcPts val="0"/>
              </a:spcAft>
              <a:buSzPts val="2400"/>
              <a:buNone/>
            </a:pPr>
            <a:endParaRPr sz="20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143"/>
          <p:cNvSpPr txBox="1">
            <a:spLocks noGrp="1"/>
          </p:cNvSpPr>
          <p:nvPr>
            <p:ph type="title"/>
          </p:nvPr>
        </p:nvSpPr>
        <p:spPr>
          <a:xfrm>
            <a:off x="421931" y="523614"/>
            <a:ext cx="106569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spcBef>
                <a:spcPts val="0"/>
              </a:spcBef>
              <a:spcAft>
                <a:spcPts val="0"/>
              </a:spcAft>
              <a:buClr>
                <a:srgbClr val="262626"/>
              </a:buClr>
              <a:buSzPts val="2800"/>
              <a:buFont typeface="Gill Sans"/>
              <a:buNone/>
            </a:pPr>
            <a:r>
              <a:rPr lang="en-US"/>
              <a:t>HOW WILL YOU USE CONSEQUENCES TO DECREASE USE OF PROBLEM BEHAVIOR?</a:t>
            </a:r>
            <a:endParaRPr/>
          </a:p>
        </p:txBody>
      </p:sp>
      <p:sp>
        <p:nvSpPr>
          <p:cNvPr id="1079" name="Google Shape;1079;p143"/>
          <p:cNvSpPr txBox="1"/>
          <p:nvPr/>
        </p:nvSpPr>
        <p:spPr>
          <a:xfrm>
            <a:off x="9113025" y="3266725"/>
            <a:ext cx="895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1080" name="Google Shape;1080;p143"/>
          <p:cNvSpPr/>
          <p:nvPr/>
        </p:nvSpPr>
        <p:spPr>
          <a:xfrm>
            <a:off x="6794501" y="2761193"/>
            <a:ext cx="4601700" cy="18159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Gill Sans"/>
                <a:ea typeface="Gill Sans"/>
                <a:cs typeface="Gill Sans"/>
                <a:sym typeface="Gill Sans"/>
              </a:rPr>
              <a:t>Praise around the misbehavior</a:t>
            </a:r>
            <a:endParaRPr/>
          </a:p>
          <a:p>
            <a:pPr marL="0" marR="0" lvl="0" indent="0" algn="l" rtl="0">
              <a:spcBef>
                <a:spcPts val="0"/>
              </a:spcBef>
              <a:spcAft>
                <a:spcPts val="0"/>
              </a:spcAft>
              <a:buNone/>
            </a:pPr>
            <a:r>
              <a:rPr lang="en-US" sz="2800">
                <a:solidFill>
                  <a:schemeClr val="dk1"/>
                </a:solidFill>
                <a:latin typeface="Gill Sans"/>
                <a:ea typeface="Gill Sans"/>
                <a:cs typeface="Gill Sans"/>
                <a:sym typeface="Gill Sans"/>
              </a:rPr>
              <a:t>Reinforce lower rates</a:t>
            </a:r>
            <a:endParaRPr/>
          </a:p>
          <a:p>
            <a:pPr marL="0" marR="0" lvl="0" indent="0" algn="l" rtl="0">
              <a:spcBef>
                <a:spcPts val="0"/>
              </a:spcBef>
              <a:spcAft>
                <a:spcPts val="0"/>
              </a:spcAft>
              <a:buNone/>
            </a:pPr>
            <a:r>
              <a:rPr lang="en-US" sz="2800">
                <a:solidFill>
                  <a:schemeClr val="dk1"/>
                </a:solidFill>
                <a:latin typeface="Gill Sans"/>
                <a:ea typeface="Gill Sans"/>
                <a:cs typeface="Gill Sans"/>
                <a:sym typeface="Gill Sans"/>
              </a:rPr>
              <a:t>Error correction</a:t>
            </a:r>
            <a:endParaRPr/>
          </a:p>
          <a:p>
            <a:pPr marL="0" marR="0" lvl="0" indent="0" algn="l" rtl="0">
              <a:spcBef>
                <a:spcPts val="0"/>
              </a:spcBef>
              <a:spcAft>
                <a:spcPts val="0"/>
              </a:spcAft>
              <a:buNone/>
            </a:pPr>
            <a:r>
              <a:rPr lang="en-US" sz="2800">
                <a:solidFill>
                  <a:schemeClr val="dk1"/>
                </a:solidFill>
                <a:latin typeface="Gill Sans"/>
                <a:ea typeface="Gill Sans"/>
                <a:cs typeface="Gill Sans"/>
                <a:sym typeface="Gill Sans"/>
              </a:rPr>
              <a:t>Planned ignoring</a:t>
            </a:r>
            <a:endParaRPr/>
          </a:p>
        </p:txBody>
      </p:sp>
      <p:sp>
        <p:nvSpPr>
          <p:cNvPr id="1081" name="Google Shape;1081;p143"/>
          <p:cNvSpPr txBox="1">
            <a:spLocks noGrp="1"/>
          </p:cNvSpPr>
          <p:nvPr>
            <p:ph type="body" idx="2"/>
          </p:nvPr>
        </p:nvSpPr>
        <p:spPr>
          <a:xfrm>
            <a:off x="512611" y="2358472"/>
            <a:ext cx="6096000" cy="144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A.  During class, when it is almost time to transition, Megan asks for the homework to be repeated (despite postings in multiple places), which is </a:t>
            </a:r>
            <a:r>
              <a:rPr lang="en-US" u="sng"/>
              <a:t>positively reinforced </a:t>
            </a:r>
            <a:r>
              <a:rPr lang="en-US"/>
              <a:t>by additional time with the teacher who keeps her after class.</a:t>
            </a:r>
            <a:endParaRPr/>
          </a:p>
        </p:txBody>
      </p:sp>
      <p:sp>
        <p:nvSpPr>
          <p:cNvPr id="1082" name="Google Shape;1082;p143"/>
          <p:cNvSpPr txBox="1">
            <a:spLocks noGrp="1"/>
          </p:cNvSpPr>
          <p:nvPr>
            <p:ph type="body" idx="3"/>
          </p:nvPr>
        </p:nvSpPr>
        <p:spPr>
          <a:xfrm>
            <a:off x="512611" y="4147256"/>
            <a:ext cx="5780100" cy="144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B.  During the day, when Niki transitions to lunch, she often leaves campus or walks around the building, which is </a:t>
            </a:r>
            <a:r>
              <a:rPr lang="en-US" u="sng"/>
              <a:t>negatively reinforced </a:t>
            </a:r>
            <a:r>
              <a:rPr lang="en-US"/>
              <a:t>via avoiding social interaction with peers.</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086"/>
        <p:cNvGrpSpPr/>
        <p:nvPr/>
      </p:nvGrpSpPr>
      <p:grpSpPr>
        <a:xfrm>
          <a:off x="0" y="0"/>
          <a:ext cx="0" cy="0"/>
          <a:chOff x="0" y="0"/>
          <a:chExt cx="0" cy="0"/>
        </a:xfrm>
      </p:grpSpPr>
      <p:sp>
        <p:nvSpPr>
          <p:cNvPr id="1087" name="Google Shape;1087;p144"/>
          <p:cNvSpPr txBox="1">
            <a:spLocks noGrp="1"/>
          </p:cNvSpPr>
          <p:nvPr>
            <p:ph type="title"/>
          </p:nvPr>
        </p:nvSpPr>
        <p:spPr>
          <a:xfrm>
            <a:off x="653878" y="205367"/>
            <a:ext cx="10198444" cy="88683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Cambria"/>
              <a:buNone/>
            </a:pPr>
            <a:r>
              <a:rPr lang="en-US" sz="3240"/>
              <a:t>Plan for Fidelity:  which one would be more likely to be implemented?</a:t>
            </a:r>
            <a:endParaRPr/>
          </a:p>
        </p:txBody>
      </p:sp>
      <p:sp>
        <p:nvSpPr>
          <p:cNvPr id="1088" name="Google Shape;1088;p144"/>
          <p:cNvSpPr txBox="1">
            <a:spLocks noGrp="1"/>
          </p:cNvSpPr>
          <p:nvPr>
            <p:ph type="body" idx="1"/>
          </p:nvPr>
        </p:nvSpPr>
        <p:spPr>
          <a:xfrm>
            <a:off x="1752600" y="2209801"/>
            <a:ext cx="2971800" cy="3927475"/>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Clr>
                <a:schemeClr val="dk1"/>
              </a:buClr>
              <a:buSzPts val="2800"/>
              <a:buChar char="•"/>
            </a:pPr>
            <a:r>
              <a:rPr lang="en-US">
                <a:solidFill>
                  <a:schemeClr val="dk1"/>
                </a:solidFill>
              </a:rPr>
              <a:t>Provide choices of where to sit</a:t>
            </a:r>
            <a:endParaRPr>
              <a:solidFill>
                <a:schemeClr val="dk1"/>
              </a:solidFill>
            </a:endParaRPr>
          </a:p>
        </p:txBody>
      </p:sp>
      <p:sp>
        <p:nvSpPr>
          <p:cNvPr id="1089" name="Google Shape;1089;p144"/>
          <p:cNvSpPr txBox="1">
            <a:spLocks noGrp="1"/>
          </p:cNvSpPr>
          <p:nvPr>
            <p:ph type="body" idx="2"/>
          </p:nvPr>
        </p:nvSpPr>
        <p:spPr>
          <a:xfrm>
            <a:off x="6400800" y="1905000"/>
            <a:ext cx="3962400" cy="4495800"/>
          </a:xfrm>
          <a:prstGeom prst="rect">
            <a:avLst/>
          </a:prstGeom>
          <a:noFill/>
          <a:ln>
            <a:noFill/>
          </a:ln>
        </p:spPr>
        <p:txBody>
          <a:bodyPr spcFirstLastPara="1" wrap="square" lIns="91425" tIns="45700" rIns="91425" bIns="45700" anchor="t" anchorCtr="0">
            <a:normAutofit lnSpcReduction="10000"/>
          </a:bodyPr>
          <a:lstStyle/>
          <a:p>
            <a:pPr marL="342900" lvl="0" indent="-228600" algn="l" rtl="0">
              <a:spcBef>
                <a:spcPts val="0"/>
              </a:spcBef>
              <a:spcAft>
                <a:spcPts val="0"/>
              </a:spcAft>
              <a:buClr>
                <a:schemeClr val="dk1"/>
              </a:buClr>
              <a:buSzPts val="1600"/>
              <a:buChar char="•"/>
            </a:pPr>
            <a:r>
              <a:rPr lang="en-US" sz="1600" b="1" u="sng">
                <a:solidFill>
                  <a:schemeClr val="dk1"/>
                </a:solidFill>
              </a:rPr>
              <a:t>Provide Choices:  </a:t>
            </a:r>
            <a:r>
              <a:rPr lang="en-US" sz="1600">
                <a:solidFill>
                  <a:schemeClr val="dk1"/>
                </a:solidFill>
              </a:rPr>
              <a:t>The teacher will provide Don with a choice prior to assigning him independent work in class.  Choice options are: (a) materials to use for assignment; choice of leadership activities; (b) where to sit; (c) who to do the assignment with</a:t>
            </a:r>
            <a:endParaRPr>
              <a:solidFill>
                <a:schemeClr val="dk1"/>
              </a:solidFill>
            </a:endParaRPr>
          </a:p>
          <a:p>
            <a:pPr marL="342900" lvl="0" indent="-228600" algn="l" rtl="0">
              <a:spcBef>
                <a:spcPts val="320"/>
              </a:spcBef>
              <a:spcAft>
                <a:spcPts val="0"/>
              </a:spcAft>
              <a:buSzPts val="1600"/>
              <a:buFont typeface="Arial"/>
              <a:buNone/>
            </a:pPr>
            <a:r>
              <a:rPr lang="en-US" sz="1600">
                <a:solidFill>
                  <a:schemeClr val="dk1"/>
                </a:solidFill>
              </a:rPr>
              <a:t>Steps:</a:t>
            </a:r>
            <a:endParaRPr>
              <a:solidFill>
                <a:schemeClr val="dk1"/>
              </a:solidFill>
            </a:endParaRPr>
          </a:p>
          <a:p>
            <a:pPr marL="342900" lvl="0" indent="-228600" algn="l" rtl="0">
              <a:spcBef>
                <a:spcPts val="320"/>
              </a:spcBef>
              <a:spcAft>
                <a:spcPts val="0"/>
              </a:spcAft>
              <a:buClr>
                <a:schemeClr val="dk1"/>
              </a:buClr>
              <a:buSzPts val="1600"/>
              <a:buFont typeface="Arial"/>
              <a:buAutoNum type="arabicPeriod"/>
            </a:pPr>
            <a:r>
              <a:rPr lang="en-US" sz="1600">
                <a:solidFill>
                  <a:schemeClr val="dk1"/>
                </a:solidFill>
              </a:rPr>
              <a:t>Immediately after giving the class the independent math assignment, go over to Don and present him with a choice option.</a:t>
            </a:r>
            <a:endParaRPr>
              <a:solidFill>
                <a:schemeClr val="dk1"/>
              </a:solidFill>
            </a:endParaRPr>
          </a:p>
          <a:p>
            <a:pPr marL="342900" lvl="0" indent="-228600" algn="l" rtl="0">
              <a:spcBef>
                <a:spcPts val="320"/>
              </a:spcBef>
              <a:spcAft>
                <a:spcPts val="0"/>
              </a:spcAft>
              <a:buClr>
                <a:schemeClr val="dk1"/>
              </a:buClr>
              <a:buSzPts val="1600"/>
              <a:buFont typeface="Arial"/>
              <a:buAutoNum type="arabicPeriod"/>
            </a:pPr>
            <a:r>
              <a:rPr lang="en-US" sz="1600">
                <a:solidFill>
                  <a:schemeClr val="dk1"/>
                </a:solidFill>
              </a:rPr>
              <a:t>When presenting him with a choice, say “Don, where do you want to sit?  X or X?”</a:t>
            </a:r>
            <a:endParaRPr sz="1600">
              <a:solidFill>
                <a:schemeClr val="dk1"/>
              </a:solidFill>
            </a:endParaRPr>
          </a:p>
          <a:p>
            <a:pPr marL="342900" lvl="0" indent="-228600" algn="l" rtl="0">
              <a:spcBef>
                <a:spcPts val="320"/>
              </a:spcBef>
              <a:spcAft>
                <a:spcPts val="0"/>
              </a:spcAft>
              <a:buClr>
                <a:schemeClr val="dk1"/>
              </a:buClr>
              <a:buSzPts val="1600"/>
              <a:buFont typeface="Arial"/>
              <a:buAutoNum type="arabicPeriod"/>
            </a:pPr>
            <a:r>
              <a:rPr lang="en-US" sz="1600">
                <a:solidFill>
                  <a:schemeClr val="dk1"/>
                </a:solidFill>
              </a:rPr>
              <a:t>After Don makes his choice, say, “Thanks for making a great choice” and release him to his choice.</a:t>
            </a:r>
            <a:endParaRPr sz="1600">
              <a:solidFill>
                <a:schemeClr val="dk1"/>
              </a:solidFill>
            </a:endParaRPr>
          </a:p>
        </p:txBody>
      </p:sp>
      <p:sp>
        <p:nvSpPr>
          <p:cNvPr id="1090" name="Google Shape;1090;p144"/>
          <p:cNvSpPr txBox="1">
            <a:spLocks noGrp="1"/>
          </p:cNvSpPr>
          <p:nvPr>
            <p:ph type="body" idx="4294967295"/>
          </p:nvPr>
        </p:nvSpPr>
        <p:spPr>
          <a:xfrm>
            <a:off x="1789113" y="1484313"/>
            <a:ext cx="3124200" cy="6397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200"/>
              <a:buNone/>
            </a:pPr>
            <a:r>
              <a:rPr lang="en-US">
                <a:solidFill>
                  <a:schemeClr val="dk1"/>
                </a:solidFill>
              </a:rPr>
              <a:t>BIP-Prevention Strategies</a:t>
            </a:r>
            <a:endParaRPr>
              <a:solidFill>
                <a:schemeClr val="dk1"/>
              </a:solidFill>
            </a:endParaRPr>
          </a:p>
        </p:txBody>
      </p:sp>
      <p:sp>
        <p:nvSpPr>
          <p:cNvPr id="1091" name="Google Shape;1091;p144"/>
          <p:cNvSpPr txBox="1">
            <a:spLocks noGrp="1"/>
          </p:cNvSpPr>
          <p:nvPr>
            <p:ph type="body" idx="4294967295"/>
          </p:nvPr>
        </p:nvSpPr>
        <p:spPr>
          <a:xfrm>
            <a:off x="6553200" y="1447801"/>
            <a:ext cx="3657600" cy="6397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200"/>
              <a:buNone/>
            </a:pPr>
            <a:r>
              <a:rPr lang="en-US">
                <a:solidFill>
                  <a:schemeClr val="dk1"/>
                </a:solidFill>
              </a:rPr>
              <a:t>BIP-Prevention Strategies</a:t>
            </a:r>
            <a:endParaRPr>
              <a:solidFill>
                <a:schemeClr val="dk1"/>
              </a:solidFill>
            </a:endParaRPr>
          </a:p>
        </p:txBody>
      </p:sp>
      <p:sp>
        <p:nvSpPr>
          <p:cNvPr id="1092" name="Google Shape;1092;p144"/>
          <p:cNvSpPr txBox="1"/>
          <p:nvPr/>
        </p:nvSpPr>
        <p:spPr>
          <a:xfrm>
            <a:off x="5257800" y="1447800"/>
            <a:ext cx="990600" cy="3698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OR</a:t>
            </a:r>
            <a:endParaRPr>
              <a:solidFill>
                <a:schemeClr val="dk1"/>
              </a:solidFill>
            </a:endParaRPr>
          </a:p>
        </p:txBody>
      </p:sp>
      <p:sp>
        <p:nvSpPr>
          <p:cNvPr id="1093" name="Google Shape;1093;p144"/>
          <p:cNvSpPr/>
          <p:nvPr/>
        </p:nvSpPr>
        <p:spPr>
          <a:xfrm>
            <a:off x="1708150" y="1425575"/>
            <a:ext cx="3473450" cy="5202238"/>
          </a:xfrm>
          <a:prstGeom prst="rect">
            <a:avLst/>
          </a:prstGeom>
          <a:noFill/>
          <a:ln w="25400" cap="flat"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94" name="Google Shape;1094;p144"/>
          <p:cNvSpPr/>
          <p:nvPr/>
        </p:nvSpPr>
        <p:spPr>
          <a:xfrm>
            <a:off x="6302375" y="1447800"/>
            <a:ext cx="4211638" cy="5246688"/>
          </a:xfrm>
          <a:prstGeom prst="rect">
            <a:avLst/>
          </a:prstGeom>
          <a:noFill/>
          <a:ln w="25400" cap="flat"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95" name="Google Shape;1095;p144"/>
          <p:cNvSpPr/>
          <p:nvPr/>
        </p:nvSpPr>
        <p:spPr>
          <a:xfrm>
            <a:off x="2819400" y="2697653"/>
            <a:ext cx="6096000" cy="2062103"/>
          </a:xfrm>
          <a:prstGeom prst="rect">
            <a:avLst/>
          </a:prstGeom>
          <a:solidFill>
            <a:srgbClr val="00B0F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Teachers need to know exactly what to do or the intervention may not be implemented as intended.</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100"/>
        <p:cNvGrpSpPr/>
        <p:nvPr/>
      </p:nvGrpSpPr>
      <p:grpSpPr>
        <a:xfrm>
          <a:off x="0" y="0"/>
          <a:ext cx="0" cy="0"/>
          <a:chOff x="0" y="0"/>
          <a:chExt cx="0" cy="0"/>
        </a:xfrm>
      </p:grpSpPr>
      <p:pic>
        <p:nvPicPr>
          <p:cNvPr id="1101" name="Google Shape;1101;p145"/>
          <p:cNvPicPr preferRelativeResize="0">
            <a:picLocks noGrp="1"/>
          </p:cNvPicPr>
          <p:nvPr>
            <p:ph type="body" idx="1"/>
          </p:nvPr>
        </p:nvPicPr>
        <p:blipFill rotWithShape="1">
          <a:blip r:embed="rId3">
            <a:alphaModFix/>
          </a:blip>
          <a:srcRect/>
          <a:stretch/>
        </p:blipFill>
        <p:spPr>
          <a:xfrm>
            <a:off x="1940762" y="1417638"/>
            <a:ext cx="7053385" cy="5290039"/>
          </a:xfrm>
          <a:prstGeom prst="rect">
            <a:avLst/>
          </a:prstGeom>
          <a:noFill/>
          <a:ln>
            <a:noFill/>
          </a:ln>
        </p:spPr>
      </p:pic>
      <p:sp>
        <p:nvSpPr>
          <p:cNvPr id="1102" name="Google Shape;1102;p145"/>
          <p:cNvSpPr txBox="1">
            <a:spLocks noGrp="1"/>
          </p:cNvSpPr>
          <p:nvPr>
            <p:ph type="title"/>
          </p:nvPr>
        </p:nvSpPr>
        <p:spPr>
          <a:xfrm>
            <a:off x="609600" y="274638"/>
            <a:ext cx="101601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Plan for safety</a:t>
            </a:r>
            <a:endParaRPr/>
          </a:p>
        </p:txBody>
      </p:sp>
      <p:cxnSp>
        <p:nvCxnSpPr>
          <p:cNvPr id="1103" name="Google Shape;1103;p145"/>
          <p:cNvCxnSpPr/>
          <p:nvPr/>
        </p:nvCxnSpPr>
        <p:spPr>
          <a:xfrm>
            <a:off x="2838682" y="3954435"/>
            <a:ext cx="616683" cy="541004"/>
          </a:xfrm>
          <a:prstGeom prst="straightConnector1">
            <a:avLst/>
          </a:prstGeom>
          <a:noFill/>
          <a:ln w="57150" cap="flat" cmpd="sng">
            <a:solidFill>
              <a:srgbClr val="E6471C"/>
            </a:solidFill>
            <a:prstDash val="solid"/>
            <a:round/>
            <a:headEnd type="none" w="sm" len="sm"/>
            <a:tailEnd type="triangle" w="med" len="med"/>
          </a:ln>
        </p:spPr>
      </p:cxnSp>
      <p:sp>
        <p:nvSpPr>
          <p:cNvPr id="1104" name="Google Shape;1104;p145"/>
          <p:cNvSpPr txBox="1"/>
          <p:nvPr/>
        </p:nvSpPr>
        <p:spPr>
          <a:xfrm>
            <a:off x="1970579" y="3275547"/>
            <a:ext cx="976159" cy="90024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1">
                <a:solidFill>
                  <a:schemeClr val="dk1"/>
                </a:solidFill>
                <a:latin typeface="Calibri"/>
                <a:ea typeface="Calibri"/>
                <a:cs typeface="Calibri"/>
                <a:sym typeface="Calibri"/>
              </a:rPr>
              <a:t>FBA identifies this; BIP developed to implement here!</a:t>
            </a:r>
            <a:endParaRPr sz="1050" b="1">
              <a:solidFill>
                <a:schemeClr val="dk1"/>
              </a:solidFill>
              <a:latin typeface="Calibri"/>
              <a:ea typeface="Calibri"/>
              <a:cs typeface="Calibri"/>
              <a:sym typeface="Calibri"/>
            </a:endParaRPr>
          </a:p>
        </p:txBody>
      </p:sp>
      <p:cxnSp>
        <p:nvCxnSpPr>
          <p:cNvPr id="1105" name="Google Shape;1105;p145"/>
          <p:cNvCxnSpPr/>
          <p:nvPr/>
        </p:nvCxnSpPr>
        <p:spPr>
          <a:xfrm>
            <a:off x="3305998" y="3182976"/>
            <a:ext cx="616683" cy="541004"/>
          </a:xfrm>
          <a:prstGeom prst="straightConnector1">
            <a:avLst/>
          </a:prstGeom>
          <a:noFill/>
          <a:ln w="57150" cap="flat" cmpd="sng">
            <a:solidFill>
              <a:srgbClr val="E6471C"/>
            </a:solidFill>
            <a:prstDash val="solid"/>
            <a:round/>
            <a:headEnd type="none" w="sm" len="sm"/>
            <a:tailEnd type="triangle" w="med" len="med"/>
          </a:ln>
        </p:spPr>
      </p:cxnSp>
      <p:sp>
        <p:nvSpPr>
          <p:cNvPr id="1106" name="Google Shape;1106;p145"/>
          <p:cNvSpPr txBox="1"/>
          <p:nvPr/>
        </p:nvSpPr>
        <p:spPr>
          <a:xfrm>
            <a:off x="2488475" y="2623214"/>
            <a:ext cx="1166786" cy="57708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1">
                <a:solidFill>
                  <a:schemeClr val="dk1"/>
                </a:solidFill>
                <a:latin typeface="Calibri"/>
                <a:ea typeface="Calibri"/>
                <a:cs typeface="Calibri"/>
                <a:sym typeface="Calibri"/>
              </a:rPr>
              <a:t>Safety Plan developed to implement here</a:t>
            </a:r>
            <a:endParaRPr sz="1050" b="1">
              <a:solidFill>
                <a:schemeClr val="dk1"/>
              </a:solidFill>
              <a:latin typeface="Calibri"/>
              <a:ea typeface="Calibri"/>
              <a:cs typeface="Calibri"/>
              <a:sym typeface="Calibri"/>
            </a:endParaRPr>
          </a:p>
        </p:txBody>
      </p:sp>
      <p:pic>
        <p:nvPicPr>
          <p:cNvPr id="1107" name="Google Shape;1107;p145"/>
          <p:cNvPicPr preferRelativeResize="0"/>
          <p:nvPr/>
        </p:nvPicPr>
        <p:blipFill rotWithShape="1">
          <a:blip r:embed="rId4">
            <a:alphaModFix/>
          </a:blip>
          <a:srcRect l="4096" t="3799" r="48480" b="4510"/>
          <a:stretch/>
        </p:blipFill>
        <p:spPr>
          <a:xfrm>
            <a:off x="4941997" y="3295425"/>
            <a:ext cx="691840" cy="2133169"/>
          </a:xfrm>
          <a:prstGeom prst="rect">
            <a:avLst/>
          </a:prstGeom>
          <a:noFill/>
          <a:ln>
            <a:noFill/>
          </a:ln>
        </p:spPr>
      </p:pic>
      <p:sp>
        <p:nvSpPr>
          <p:cNvPr id="1108" name="Google Shape;1108;p145"/>
          <p:cNvSpPr txBox="1"/>
          <p:nvPr/>
        </p:nvSpPr>
        <p:spPr>
          <a:xfrm>
            <a:off x="8053244" y="2985316"/>
            <a:ext cx="2600325" cy="1477328"/>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You may need to develop a temporary safety plan prior to completing the FBA to ensure student/staff safety.  </a:t>
            </a:r>
            <a:endParaRPr sz="1800">
              <a:solidFill>
                <a:schemeClr val="dk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113"/>
        <p:cNvGrpSpPr/>
        <p:nvPr/>
      </p:nvGrpSpPr>
      <p:grpSpPr>
        <a:xfrm>
          <a:off x="0" y="0"/>
          <a:ext cx="0" cy="0"/>
          <a:chOff x="0" y="0"/>
          <a:chExt cx="0" cy="0"/>
        </a:xfrm>
      </p:grpSpPr>
      <p:sp>
        <p:nvSpPr>
          <p:cNvPr id="1114" name="Google Shape;1114;p146"/>
          <p:cNvSpPr txBox="1">
            <a:spLocks noGrp="1"/>
          </p:cNvSpPr>
          <p:nvPr>
            <p:ph type="body" idx="1"/>
          </p:nvPr>
        </p:nvSpPr>
        <p:spPr>
          <a:xfrm>
            <a:off x="2231136" y="2638044"/>
            <a:ext cx="7729800" cy="3102000"/>
          </a:xfrm>
          <a:prstGeom prst="rect">
            <a:avLst/>
          </a:prstGeom>
        </p:spPr>
        <p:txBody>
          <a:bodyPr spcFirstLastPara="1" wrap="square" lIns="91425" tIns="45700" rIns="91425" bIns="45700" anchor="t" anchorCtr="0">
            <a:normAutofit/>
          </a:bodyPr>
          <a:lstStyle/>
          <a:p>
            <a:pPr marL="457200" lvl="0" indent="-412750" algn="l" rtl="0">
              <a:spcBef>
                <a:spcPts val="1000"/>
              </a:spcBef>
              <a:spcAft>
                <a:spcPts val="0"/>
              </a:spcAft>
              <a:buSzPts val="2900"/>
              <a:buChar char="-"/>
            </a:pPr>
            <a:r>
              <a:rPr lang="en-US" sz="2900"/>
              <a:t>Teach a new skill</a:t>
            </a:r>
            <a:endParaRPr sz="2900"/>
          </a:p>
          <a:p>
            <a:pPr marL="457200" lvl="0" indent="-412750" algn="l" rtl="0">
              <a:spcBef>
                <a:spcPts val="0"/>
              </a:spcBef>
              <a:spcAft>
                <a:spcPts val="0"/>
              </a:spcAft>
              <a:buSzPts val="2900"/>
              <a:buChar char="-"/>
            </a:pPr>
            <a:r>
              <a:rPr lang="en-US" sz="2900"/>
              <a:t>Change schedule of reinforcement</a:t>
            </a:r>
            <a:endParaRPr sz="2900"/>
          </a:p>
          <a:p>
            <a:pPr marL="457200" lvl="0" indent="-412750" algn="l" rtl="0">
              <a:spcBef>
                <a:spcPts val="0"/>
              </a:spcBef>
              <a:spcAft>
                <a:spcPts val="0"/>
              </a:spcAft>
              <a:buSzPts val="2900"/>
              <a:buChar char="-"/>
            </a:pPr>
            <a:r>
              <a:rPr lang="en-US" sz="2900"/>
              <a:t>Change type of reinforcement</a:t>
            </a:r>
            <a:endParaRPr sz="2900"/>
          </a:p>
          <a:p>
            <a:pPr marL="457200" lvl="0" indent="-412750" algn="l" rtl="0">
              <a:spcBef>
                <a:spcPts val="0"/>
              </a:spcBef>
              <a:spcAft>
                <a:spcPts val="0"/>
              </a:spcAft>
              <a:buSzPts val="2900"/>
              <a:buChar char="-"/>
            </a:pPr>
            <a:r>
              <a:rPr lang="en-US" sz="2900"/>
              <a:t>Increase expectations</a:t>
            </a:r>
            <a:endParaRPr sz="2900"/>
          </a:p>
          <a:p>
            <a:pPr marL="457200" lvl="0" indent="-412750" algn="l" rtl="0">
              <a:spcBef>
                <a:spcPts val="0"/>
              </a:spcBef>
              <a:spcAft>
                <a:spcPts val="0"/>
              </a:spcAft>
              <a:buSzPts val="2900"/>
              <a:buChar char="-"/>
            </a:pPr>
            <a:r>
              <a:rPr lang="en-US" sz="2900"/>
              <a:t>Generalize to new settings</a:t>
            </a:r>
            <a:endParaRPr sz="2900"/>
          </a:p>
          <a:p>
            <a:pPr marL="457200" lvl="0" indent="-412750" algn="l" rtl="0">
              <a:spcBef>
                <a:spcPts val="0"/>
              </a:spcBef>
              <a:spcAft>
                <a:spcPts val="0"/>
              </a:spcAft>
              <a:buSzPts val="2900"/>
              <a:buChar char="-"/>
            </a:pPr>
            <a:r>
              <a:rPr lang="en-US" sz="2900"/>
              <a:t>Teach self management</a:t>
            </a:r>
            <a:endParaRPr sz="2900"/>
          </a:p>
          <a:p>
            <a:pPr marL="457200" lvl="0" indent="0" algn="l" rtl="0">
              <a:spcBef>
                <a:spcPts val="1000"/>
              </a:spcBef>
              <a:spcAft>
                <a:spcPts val="0"/>
              </a:spcAft>
              <a:buNone/>
            </a:pPr>
            <a:endParaRPr/>
          </a:p>
        </p:txBody>
      </p:sp>
      <p:sp>
        <p:nvSpPr>
          <p:cNvPr id="1115" name="Google Shape;1115;p146"/>
          <p:cNvSpPr txBox="1">
            <a:spLocks noGrp="1"/>
          </p:cNvSpPr>
          <p:nvPr>
            <p:ph type="title"/>
          </p:nvPr>
        </p:nvSpPr>
        <p:spPr>
          <a:xfrm>
            <a:off x="2231136" y="964692"/>
            <a:ext cx="7729800" cy="11886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Ways to Fade...</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47"/>
          <p:cNvSpPr txBox="1">
            <a:spLocks noGrp="1"/>
          </p:cNvSpPr>
          <p:nvPr>
            <p:ph type="body" idx="1"/>
          </p:nvPr>
        </p:nvSpPr>
        <p:spPr>
          <a:xfrm>
            <a:off x="1583309" y="2484883"/>
            <a:ext cx="4270248" cy="704087"/>
          </a:xfrm>
          <a:prstGeom prst="rect">
            <a:avLst/>
          </a:prstGeom>
          <a:noFill/>
          <a:ln>
            <a:noFill/>
          </a:ln>
        </p:spPr>
        <p:txBody>
          <a:bodyPr spcFirstLastPara="1" wrap="square" lIns="91425" tIns="45700" rIns="91425" bIns="45700" anchor="b" anchorCtr="1">
            <a:normAutofit/>
          </a:bodyPr>
          <a:lstStyle/>
          <a:p>
            <a:pPr marL="0" lvl="0" indent="0" algn="ctr" rtl="0">
              <a:lnSpc>
                <a:spcPct val="100000"/>
              </a:lnSpc>
              <a:spcBef>
                <a:spcPts val="0"/>
              </a:spcBef>
              <a:spcAft>
                <a:spcPts val="0"/>
              </a:spcAft>
              <a:buSzPts val="1900"/>
              <a:buNone/>
            </a:pPr>
            <a:r>
              <a:rPr lang="en-US"/>
              <a:t>FUNCTIONAL ASSESSMENT CHECKLIST FOR TEACHERS</a:t>
            </a:r>
            <a:endParaRPr/>
          </a:p>
        </p:txBody>
      </p:sp>
      <p:pic>
        <p:nvPicPr>
          <p:cNvPr id="1121" name="Google Shape;1121;p147" descr="Graphical user interface&#10;&#10;Description automatically generated"/>
          <p:cNvPicPr preferRelativeResize="0">
            <a:picLocks noGrp="1"/>
          </p:cNvPicPr>
          <p:nvPr>
            <p:ph type="body" idx="3"/>
          </p:nvPr>
        </p:nvPicPr>
        <p:blipFill rotWithShape="1">
          <a:blip r:embed="rId3">
            <a:alphaModFix/>
          </a:blip>
          <a:srcRect/>
          <a:stretch/>
        </p:blipFill>
        <p:spPr>
          <a:xfrm>
            <a:off x="6338888" y="3507618"/>
            <a:ext cx="4252912" cy="1868414"/>
          </a:xfrm>
          <a:prstGeom prst="rect">
            <a:avLst/>
          </a:prstGeom>
          <a:noFill/>
          <a:ln>
            <a:noFill/>
          </a:ln>
        </p:spPr>
      </p:pic>
      <p:sp>
        <p:nvSpPr>
          <p:cNvPr id="1122" name="Google Shape;1122;p147"/>
          <p:cNvSpPr txBox="1">
            <a:spLocks noGrp="1"/>
          </p:cNvSpPr>
          <p:nvPr>
            <p:ph type="body" idx="4"/>
          </p:nvPr>
        </p:nvSpPr>
        <p:spPr>
          <a:xfrm>
            <a:off x="6338443" y="2619937"/>
            <a:ext cx="4270248" cy="704087"/>
          </a:xfrm>
          <a:prstGeom prst="rect">
            <a:avLst/>
          </a:prstGeom>
          <a:noFill/>
          <a:ln>
            <a:noFill/>
          </a:ln>
        </p:spPr>
        <p:txBody>
          <a:bodyPr spcFirstLastPara="1" wrap="square" lIns="91425" tIns="45700" rIns="91425" bIns="45700" anchor="t" anchorCtr="1">
            <a:normAutofit/>
          </a:bodyPr>
          <a:lstStyle/>
          <a:p>
            <a:pPr marL="0" lvl="0" indent="0" algn="ctr" rtl="0">
              <a:lnSpc>
                <a:spcPct val="100000"/>
              </a:lnSpc>
              <a:spcBef>
                <a:spcPts val="0"/>
              </a:spcBef>
              <a:spcAft>
                <a:spcPts val="0"/>
              </a:spcAft>
              <a:buSzPts val="1900"/>
              <a:buNone/>
            </a:pPr>
            <a:r>
              <a:rPr lang="en-US"/>
              <a:t>PTR BRIEF</a:t>
            </a:r>
            <a:endParaRPr/>
          </a:p>
        </p:txBody>
      </p:sp>
      <p:sp>
        <p:nvSpPr>
          <p:cNvPr id="1123" name="Google Shape;1123;p14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SOME FBA TOOLS</a:t>
            </a:r>
            <a:endParaRPr/>
          </a:p>
        </p:txBody>
      </p:sp>
      <p:pic>
        <p:nvPicPr>
          <p:cNvPr id="1124" name="Google Shape;1124;p147" descr="Table&#10;&#10;Description automatically generated"/>
          <p:cNvPicPr preferRelativeResize="0">
            <a:picLocks noGrp="1"/>
          </p:cNvPicPr>
          <p:nvPr>
            <p:ph type="body" idx="2"/>
          </p:nvPr>
        </p:nvPicPr>
        <p:blipFill rotWithShape="1">
          <a:blip r:embed="rId4">
            <a:alphaModFix/>
          </a:blip>
          <a:srcRect/>
          <a:stretch/>
        </p:blipFill>
        <p:spPr>
          <a:xfrm>
            <a:off x="1582738" y="3518826"/>
            <a:ext cx="4270375" cy="1845997"/>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pic>
        <p:nvPicPr>
          <p:cNvPr id="1130" name="Google Shape;1130;p148" descr="Graphical user interface, text, application&#10;&#10;Description automatically generated"/>
          <p:cNvPicPr preferRelativeResize="0">
            <a:picLocks noGrp="1"/>
          </p:cNvPicPr>
          <p:nvPr>
            <p:ph type="body" idx="2"/>
          </p:nvPr>
        </p:nvPicPr>
        <p:blipFill rotWithShape="1">
          <a:blip r:embed="rId3">
            <a:alphaModFix/>
          </a:blip>
          <a:srcRect/>
          <a:stretch/>
        </p:blipFill>
        <p:spPr>
          <a:xfrm>
            <a:off x="1583436" y="3177541"/>
            <a:ext cx="4064878" cy="2597150"/>
          </a:xfrm>
          <a:prstGeom prst="rect">
            <a:avLst/>
          </a:prstGeom>
          <a:noFill/>
          <a:ln>
            <a:noFill/>
          </a:ln>
        </p:spPr>
      </p:pic>
      <p:pic>
        <p:nvPicPr>
          <p:cNvPr id="1131" name="Google Shape;1131;p148" descr="Graphical user interface, application, table, Word&#10;&#10;Description automatically generated"/>
          <p:cNvPicPr preferRelativeResize="0">
            <a:picLocks noGrp="1"/>
          </p:cNvPicPr>
          <p:nvPr>
            <p:ph type="body" idx="3"/>
          </p:nvPr>
        </p:nvPicPr>
        <p:blipFill rotWithShape="1">
          <a:blip r:embed="rId4">
            <a:alphaModFix/>
          </a:blip>
          <a:srcRect/>
          <a:stretch/>
        </p:blipFill>
        <p:spPr>
          <a:xfrm>
            <a:off x="6506615" y="3143250"/>
            <a:ext cx="3917458" cy="2597150"/>
          </a:xfrm>
          <a:prstGeom prst="rect">
            <a:avLst/>
          </a:prstGeom>
          <a:noFill/>
          <a:ln>
            <a:noFill/>
          </a:ln>
        </p:spPr>
      </p:pic>
      <p:sp>
        <p:nvSpPr>
          <p:cNvPr id="1132" name="Google Shape;1132;p148"/>
          <p:cNvSpPr txBox="1">
            <a:spLocks noGrp="1"/>
          </p:cNvSpPr>
          <p:nvPr>
            <p:ph type="body" idx="4"/>
          </p:nvPr>
        </p:nvSpPr>
        <p:spPr>
          <a:xfrm>
            <a:off x="6330216" y="2296283"/>
            <a:ext cx="4270200" cy="704100"/>
          </a:xfrm>
          <a:prstGeom prst="rect">
            <a:avLst/>
          </a:prstGeom>
          <a:noFill/>
          <a:ln>
            <a:noFill/>
          </a:ln>
        </p:spPr>
        <p:txBody>
          <a:bodyPr spcFirstLastPara="1" wrap="square" lIns="91425" tIns="45700" rIns="91425" bIns="45700" anchor="t" anchorCtr="1">
            <a:normAutofit fontScale="92500"/>
          </a:bodyPr>
          <a:lstStyle/>
          <a:p>
            <a:pPr marL="0" lvl="0" indent="0" algn="ctr" rtl="0">
              <a:lnSpc>
                <a:spcPct val="100000"/>
              </a:lnSpc>
              <a:spcBef>
                <a:spcPts val="0"/>
              </a:spcBef>
              <a:spcAft>
                <a:spcPts val="0"/>
              </a:spcAft>
              <a:buSzPts val="1900"/>
              <a:buNone/>
            </a:pPr>
            <a:r>
              <a:rPr lang="en-US"/>
              <a:t>PTR INTERVENTIONS:</a:t>
            </a:r>
            <a:endParaRPr/>
          </a:p>
          <a:p>
            <a:pPr marL="0" lvl="0" indent="0" algn="ctr" rtl="0">
              <a:lnSpc>
                <a:spcPct val="100000"/>
              </a:lnSpc>
              <a:spcBef>
                <a:spcPts val="1000"/>
              </a:spcBef>
              <a:spcAft>
                <a:spcPts val="0"/>
              </a:spcAft>
              <a:buSzPts val="1900"/>
              <a:buNone/>
            </a:pPr>
            <a:r>
              <a:rPr lang="en-US"/>
              <a:t>FROM PREVENT-TEACH-REINFORCE</a:t>
            </a:r>
            <a:endParaRPr/>
          </a:p>
        </p:txBody>
      </p:sp>
      <p:sp>
        <p:nvSpPr>
          <p:cNvPr id="1133" name="Google Shape;1133;p148"/>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INTERVENTION TOOLS</a:t>
            </a:r>
            <a:endParaRPr/>
          </a:p>
        </p:txBody>
      </p:sp>
      <p:sp>
        <p:nvSpPr>
          <p:cNvPr id="1134" name="Google Shape;1134;p148"/>
          <p:cNvSpPr txBox="1">
            <a:spLocks noGrp="1"/>
          </p:cNvSpPr>
          <p:nvPr>
            <p:ph type="body" idx="1"/>
          </p:nvPr>
        </p:nvSpPr>
        <p:spPr>
          <a:xfrm>
            <a:off x="1583425" y="2313425"/>
            <a:ext cx="4270200" cy="704100"/>
          </a:xfrm>
          <a:prstGeom prst="rect">
            <a:avLst/>
          </a:prstGeom>
          <a:noFill/>
          <a:ln>
            <a:noFill/>
          </a:ln>
        </p:spPr>
        <p:txBody>
          <a:bodyPr spcFirstLastPara="1" wrap="square" lIns="91425" tIns="45700" rIns="91425" bIns="45700" anchor="b" anchorCtr="1">
            <a:normAutofit fontScale="92500"/>
          </a:bodyPr>
          <a:lstStyle/>
          <a:p>
            <a:pPr marL="0" lvl="0" indent="0" algn="ctr" rtl="0">
              <a:lnSpc>
                <a:spcPct val="100000"/>
              </a:lnSpc>
              <a:spcBef>
                <a:spcPts val="0"/>
              </a:spcBef>
              <a:spcAft>
                <a:spcPts val="0"/>
              </a:spcAft>
              <a:buSzPts val="1900"/>
              <a:buNone/>
            </a:pPr>
            <a:r>
              <a:rPr lang="en-US"/>
              <a:t>TOP TEN INTERVENTIONS: </a:t>
            </a:r>
            <a:endParaRPr/>
          </a:p>
          <a:p>
            <a:pPr marL="0" lvl="0" indent="0" algn="ctr" rtl="0">
              <a:lnSpc>
                <a:spcPct val="100000"/>
              </a:lnSpc>
              <a:spcBef>
                <a:spcPts val="1000"/>
              </a:spcBef>
              <a:spcAft>
                <a:spcPts val="0"/>
              </a:spcAft>
              <a:buSzPts val="1900"/>
              <a:buNone/>
            </a:pPr>
            <a:r>
              <a:rPr lang="en-US"/>
              <a:t>FROM PBIS.ORG/OSEP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49"/>
          <p:cNvSpPr txBox="1">
            <a:spLocks noGrp="1"/>
          </p:cNvSpPr>
          <p:nvPr>
            <p:ph type="title"/>
          </p:nvPr>
        </p:nvSpPr>
        <p:spPr>
          <a:xfrm>
            <a:off x="2231136" y="2637849"/>
            <a:ext cx="77298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Q/A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9"/>
          <p:cNvSpPr txBox="1">
            <a:spLocks noGrp="1"/>
          </p:cNvSpPr>
          <p:nvPr>
            <p:ph type="title" idx="4294967295"/>
          </p:nvPr>
        </p:nvSpPr>
        <p:spPr>
          <a:xfrm>
            <a:off x="618490" y="618154"/>
            <a:ext cx="9875520" cy="135636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What prompts (triggers) the student to respond with the concerning behavior?</a:t>
            </a:r>
            <a:endParaRPr/>
          </a:p>
        </p:txBody>
      </p:sp>
      <p:graphicFrame>
        <p:nvGraphicFramePr>
          <p:cNvPr id="462" name="Google Shape;462;p69"/>
          <p:cNvGraphicFramePr/>
          <p:nvPr/>
        </p:nvGraphicFramePr>
        <p:xfrm>
          <a:off x="2587625" y="2234330"/>
          <a:ext cx="3000000" cy="3000000"/>
        </p:xfrm>
        <a:graphic>
          <a:graphicData uri="http://schemas.openxmlformats.org/drawingml/2006/table">
            <a:tbl>
              <a:tblPr firstRow="1" firstCol="1" bandRow="1">
                <a:noFill/>
                <a:tableStyleId>{60BC9D3B-D32A-4D53-A659-E5EDBF05DADC}</a:tableStyleId>
              </a:tblPr>
              <a:tblGrid>
                <a:gridCol w="2479225">
                  <a:extLst>
                    <a:ext uri="{9D8B030D-6E8A-4147-A177-3AD203B41FA5}">
                      <a16:colId xmlns:a16="http://schemas.microsoft.com/office/drawing/2014/main" val="20000"/>
                    </a:ext>
                  </a:extLst>
                </a:gridCol>
                <a:gridCol w="2480025">
                  <a:extLst>
                    <a:ext uri="{9D8B030D-6E8A-4147-A177-3AD203B41FA5}">
                      <a16:colId xmlns:a16="http://schemas.microsoft.com/office/drawing/2014/main" val="20001"/>
                    </a:ext>
                  </a:extLst>
                </a:gridCol>
                <a:gridCol w="2480025">
                  <a:extLst>
                    <a:ext uri="{9D8B030D-6E8A-4147-A177-3AD203B41FA5}">
                      <a16:colId xmlns:a16="http://schemas.microsoft.com/office/drawing/2014/main" val="20002"/>
                    </a:ext>
                  </a:extLst>
                </a:gridCol>
              </a:tblGrid>
              <a:tr h="1050725">
                <a:tc>
                  <a:txBody>
                    <a:bodyPr/>
                    <a:lstStyle/>
                    <a:p>
                      <a:pPr marL="0" marR="0" lvl="0" indent="0" algn="ctr" rtl="0">
                        <a:lnSpc>
                          <a:spcPct val="107000"/>
                        </a:lnSpc>
                        <a:spcBef>
                          <a:spcPts val="0"/>
                        </a:spcBef>
                        <a:spcAft>
                          <a:spcPts val="0"/>
                        </a:spcAft>
                        <a:buNone/>
                      </a:pPr>
                      <a:r>
                        <a:rPr lang="en-US" sz="2000"/>
                        <a:t> </a:t>
                      </a:r>
                      <a:r>
                        <a:rPr lang="en-US" sz="3200">
                          <a:solidFill>
                            <a:schemeClr val="lt1"/>
                          </a:solidFill>
                        </a:rPr>
                        <a:t>Antecedent</a:t>
                      </a:r>
                      <a:r>
                        <a:rPr lang="en-US" sz="2000"/>
                        <a:t> </a:t>
                      </a:r>
                      <a:endParaRPr/>
                    </a:p>
                    <a:p>
                      <a:pPr marL="0" marR="0" lvl="0" indent="0" algn="ctr" rtl="0">
                        <a:lnSpc>
                          <a:spcPct val="107000"/>
                        </a:lnSpc>
                        <a:spcBef>
                          <a:spcPts val="0"/>
                        </a:spcBef>
                        <a:spcAft>
                          <a:spcPts val="0"/>
                        </a:spcAft>
                        <a:buNone/>
                      </a:pPr>
                      <a:r>
                        <a:rPr lang="en-US" sz="2000"/>
                        <a:t> </a:t>
                      </a:r>
                      <a:endParaRPr sz="20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2000"/>
                        <a:t> </a:t>
                      </a:r>
                      <a:endParaRPr sz="2000">
                        <a:latin typeface="Calibri"/>
                        <a:ea typeface="Calibri"/>
                        <a:cs typeface="Calibri"/>
                        <a:sym typeface="Calibri"/>
                      </a:endParaRPr>
                    </a:p>
                  </a:txBody>
                  <a:tcPr marL="68575" marR="68575" marT="0" marB="0">
                    <a:solidFill>
                      <a:srgbClr val="0099CC"/>
                    </a:solidFill>
                  </a:tcPr>
                </a:tc>
                <a:tc>
                  <a:txBody>
                    <a:bodyPr/>
                    <a:lstStyle/>
                    <a:p>
                      <a:pPr marL="0" marR="0" lvl="0" indent="0" algn="ctr" rtl="0">
                        <a:lnSpc>
                          <a:spcPct val="107000"/>
                        </a:lnSpc>
                        <a:spcBef>
                          <a:spcPts val="0"/>
                        </a:spcBef>
                        <a:spcAft>
                          <a:spcPts val="0"/>
                        </a:spcAft>
                        <a:buNone/>
                      </a:pPr>
                      <a:r>
                        <a:rPr lang="en-US" sz="2000"/>
                        <a:t> </a:t>
                      </a:r>
                      <a:endParaRPr sz="2000">
                        <a:latin typeface="Calibri"/>
                        <a:ea typeface="Calibri"/>
                        <a:cs typeface="Calibri"/>
                        <a:sym typeface="Calibri"/>
                      </a:endParaRPr>
                    </a:p>
                  </a:txBody>
                  <a:tcPr marL="68575" marR="68575" marT="0" marB="0">
                    <a:solidFill>
                      <a:srgbClr val="FF0066"/>
                    </a:solidFill>
                  </a:tcPr>
                </a:tc>
                <a:extLst>
                  <a:ext uri="{0D108BD9-81ED-4DB2-BD59-A6C34878D82A}">
                    <a16:rowId xmlns:a16="http://schemas.microsoft.com/office/drawing/2014/main" val="10000"/>
                  </a:ext>
                </a:extLst>
              </a:tr>
              <a:tr h="7923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D8D5D0"/>
                    </a:solid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E8E4DC"/>
                    </a:solid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8575" marR="68575" marT="0" marB="0">
                    <a:solidFill>
                      <a:srgbClr val="EAECE5"/>
                    </a:solidFill>
                  </a:tcPr>
                </a:tc>
                <a:extLst>
                  <a:ext uri="{0D108BD9-81ED-4DB2-BD59-A6C34878D82A}">
                    <a16:rowId xmlns:a16="http://schemas.microsoft.com/office/drawing/2014/main" val="10001"/>
                  </a:ext>
                </a:extLst>
              </a:tr>
            </a:tbl>
          </a:graphicData>
        </a:graphic>
      </p:graphicFrame>
      <p:sp>
        <p:nvSpPr>
          <p:cNvPr id="463" name="Google Shape;463;p69"/>
          <p:cNvSpPr/>
          <p:nvPr/>
        </p:nvSpPr>
        <p:spPr>
          <a:xfrm>
            <a:off x="3096381" y="4910667"/>
            <a:ext cx="570895" cy="687009"/>
          </a:xfrm>
          <a:prstGeom prst="upArrow">
            <a:avLst>
              <a:gd name="adj1" fmla="val 50000"/>
              <a:gd name="adj2" fmla="val 50000"/>
            </a:avLst>
          </a:prstGeom>
          <a:solidFill>
            <a:srgbClr val="002060"/>
          </a:solidFill>
          <a:ln w="12700" cap="flat" cmpd="sng">
            <a:solidFill>
              <a:srgbClr val="B376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Corbel"/>
              <a:ea typeface="Corbel"/>
              <a:cs typeface="Corbel"/>
              <a:sym typeface="Corbel"/>
            </a:endParaRPr>
          </a:p>
        </p:txBody>
      </p:sp>
      <p:sp>
        <p:nvSpPr>
          <p:cNvPr id="464" name="Google Shape;464;p69"/>
          <p:cNvSpPr/>
          <p:nvPr/>
        </p:nvSpPr>
        <p:spPr>
          <a:xfrm>
            <a:off x="503107" y="5523407"/>
            <a:ext cx="9523762"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Corbel"/>
              <a:buNone/>
            </a:pPr>
            <a:r>
              <a:rPr lang="en-US" sz="5400" b="0" i="0" u="none" strike="noStrike" cap="none">
                <a:solidFill>
                  <a:srgbClr val="000000"/>
                </a:solidFill>
                <a:latin typeface="Corbel"/>
                <a:ea typeface="Corbel"/>
                <a:cs typeface="Corbel"/>
                <a:sym typeface="Corbel"/>
              </a:rPr>
              <a:t>This is known as the Antecedent.</a:t>
            </a:r>
            <a:endParaRPr/>
          </a:p>
        </p:txBody>
      </p:sp>
      <p:sp>
        <p:nvSpPr>
          <p:cNvPr id="465" name="Google Shape;465;p69"/>
          <p:cNvSpPr txBox="1"/>
          <p:nvPr/>
        </p:nvSpPr>
        <p:spPr>
          <a:xfrm>
            <a:off x="10446541" y="6077405"/>
            <a:ext cx="163901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orbel"/>
              <a:buNone/>
            </a:pPr>
            <a:r>
              <a:rPr lang="en-US" sz="1800" b="0" i="0" u="none" strike="noStrike" cap="none">
                <a:solidFill>
                  <a:srgbClr val="000000"/>
                </a:solidFill>
                <a:latin typeface="Corbel"/>
                <a:ea typeface="Corbel"/>
                <a:cs typeface="Corbel"/>
                <a:sym typeface="Corbel"/>
              </a:rPr>
              <a:t>Riffel, 2017</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150"/>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p>
            <a:pPr marL="0" lvl="0" indent="0" algn="ctr" rtl="0">
              <a:lnSpc>
                <a:spcPct val="100000"/>
              </a:lnSpc>
              <a:spcBef>
                <a:spcPts val="0"/>
              </a:spcBef>
              <a:spcAft>
                <a:spcPts val="0"/>
              </a:spcAft>
              <a:buSzPts val="1900"/>
              <a:buNone/>
            </a:pPr>
            <a:r>
              <a:rPr lang="en-US"/>
              <a:t>CHECK OUT OUR WEBSITE:	</a:t>
            </a:r>
            <a:endParaRPr/>
          </a:p>
        </p:txBody>
      </p:sp>
      <p:pic>
        <p:nvPicPr>
          <p:cNvPr id="1147" name="Google Shape;1147;p150" descr="Diagram&#10;&#10;Description automatically generated"/>
          <p:cNvPicPr preferRelativeResize="0">
            <a:picLocks noGrp="1"/>
          </p:cNvPicPr>
          <p:nvPr>
            <p:ph type="body" idx="2"/>
          </p:nvPr>
        </p:nvPicPr>
        <p:blipFill rotWithShape="1">
          <a:blip r:embed="rId3">
            <a:alphaModFix/>
          </a:blip>
          <a:srcRect/>
          <a:stretch/>
        </p:blipFill>
        <p:spPr>
          <a:xfrm>
            <a:off x="1803022" y="3143250"/>
            <a:ext cx="3829807" cy="2597150"/>
          </a:xfrm>
          <a:prstGeom prst="rect">
            <a:avLst/>
          </a:prstGeom>
          <a:noFill/>
          <a:ln>
            <a:noFill/>
          </a:ln>
        </p:spPr>
      </p:pic>
      <p:sp>
        <p:nvSpPr>
          <p:cNvPr id="1148" name="Google Shape;1148;p150"/>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900"/>
              <a:buChar char="•"/>
            </a:pPr>
            <a:r>
              <a:rPr lang="en-US" sz="1900"/>
              <a:t>Niki Kendall</a:t>
            </a:r>
            <a:r>
              <a:rPr lang="en-US"/>
              <a:t> </a:t>
            </a:r>
            <a:r>
              <a:rPr lang="en-US" sz="1900" u="sng">
                <a:solidFill>
                  <a:schemeClr val="hlink"/>
                </a:solidFill>
                <a:hlinkClick r:id="rId4"/>
              </a:rPr>
              <a:t>robertsn@udel.edu</a:t>
            </a:r>
            <a:endParaRPr sz="1900"/>
          </a:p>
          <a:p>
            <a:pPr marL="228600" lvl="0" indent="-228600" algn="l" rtl="0">
              <a:lnSpc>
                <a:spcPct val="100000"/>
              </a:lnSpc>
              <a:spcBef>
                <a:spcPts val="0"/>
              </a:spcBef>
              <a:spcAft>
                <a:spcPts val="0"/>
              </a:spcAft>
              <a:buSzPts val="1900"/>
              <a:buChar char="•"/>
            </a:pPr>
            <a:r>
              <a:rPr lang="en-US" sz="1900"/>
              <a:t>Rebecca Silver </a:t>
            </a:r>
            <a:r>
              <a:rPr lang="en-US" sz="1900" u="sng">
                <a:solidFill>
                  <a:schemeClr val="hlink"/>
                </a:solidFill>
                <a:hlinkClick r:id="rId5"/>
              </a:rPr>
              <a:t>rsilver@udel.edu</a:t>
            </a:r>
            <a:r>
              <a:rPr lang="en-US" sz="1900"/>
              <a:t> </a:t>
            </a:r>
            <a:endParaRPr sz="1900"/>
          </a:p>
          <a:p>
            <a:pPr marL="0" lvl="0" indent="0" algn="l" rtl="0">
              <a:lnSpc>
                <a:spcPct val="100000"/>
              </a:lnSpc>
              <a:spcBef>
                <a:spcPts val="0"/>
              </a:spcBef>
              <a:spcAft>
                <a:spcPts val="0"/>
              </a:spcAft>
              <a:buNone/>
            </a:pPr>
            <a:endParaRPr/>
          </a:p>
          <a:p>
            <a:pPr marL="228600" lvl="0" indent="-114300" algn="l" rtl="0">
              <a:lnSpc>
                <a:spcPct val="100000"/>
              </a:lnSpc>
              <a:spcBef>
                <a:spcPts val="1000"/>
              </a:spcBef>
              <a:spcAft>
                <a:spcPts val="0"/>
              </a:spcAft>
              <a:buSzPts val="1800"/>
              <a:buNone/>
            </a:pPr>
            <a:endParaRPr/>
          </a:p>
        </p:txBody>
      </p:sp>
      <p:sp>
        <p:nvSpPr>
          <p:cNvPr id="1149" name="Google Shape;1149;p150"/>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p>
            <a:pPr marL="0" lvl="0" indent="0" algn="ctr" rtl="0">
              <a:lnSpc>
                <a:spcPct val="100000"/>
              </a:lnSpc>
              <a:spcBef>
                <a:spcPts val="0"/>
              </a:spcBef>
              <a:spcAft>
                <a:spcPts val="0"/>
              </a:spcAft>
              <a:buSzPts val="1900"/>
              <a:buNone/>
            </a:pPr>
            <a:r>
              <a:rPr lang="en-US"/>
              <a:t>SEND US  AN EMAIL!</a:t>
            </a:r>
            <a:endParaRPr/>
          </a:p>
        </p:txBody>
      </p:sp>
      <p:sp>
        <p:nvSpPr>
          <p:cNvPr id="1150" name="Google Shape;1150;p150"/>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NEED MORE?</a:t>
            </a:r>
            <a:endParaRP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djacency">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4774</Words>
  <Application>Microsoft Office PowerPoint</Application>
  <PresentationFormat>Widescreen</PresentationFormat>
  <Paragraphs>851</Paragraphs>
  <Slides>90</Slides>
  <Notes>90</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90</vt:i4>
      </vt:variant>
    </vt:vector>
  </HeadingPairs>
  <TitlesOfParts>
    <vt:vector size="111" baseType="lpstr">
      <vt:lpstr>Georgia</vt:lpstr>
      <vt:lpstr>Calibri</vt:lpstr>
      <vt:lpstr>Twentieth Century</vt:lpstr>
      <vt:lpstr>Cambria</vt:lpstr>
      <vt:lpstr>Arial</vt:lpstr>
      <vt:lpstr>Trebuchet MS</vt:lpstr>
      <vt:lpstr>Playfair Display</vt:lpstr>
      <vt:lpstr>Lato</vt:lpstr>
      <vt:lpstr>Noto Sans Symbols</vt:lpstr>
      <vt:lpstr>Comfortaa</vt:lpstr>
      <vt:lpstr>Gill Sans MT</vt:lpstr>
      <vt:lpstr>Tahoma</vt:lpstr>
      <vt:lpstr>Corbel</vt:lpstr>
      <vt:lpstr>Gill Sans</vt:lpstr>
      <vt:lpstr>Old Standard TT</vt:lpstr>
      <vt:lpstr>Times New Roman</vt:lpstr>
      <vt:lpstr>Parcel</vt:lpstr>
      <vt:lpstr>Parcel</vt:lpstr>
      <vt:lpstr>Coral</vt:lpstr>
      <vt:lpstr>Parcel</vt:lpstr>
      <vt:lpstr>Adjacency</vt:lpstr>
      <vt:lpstr>FBA AND BIP FOR EDUCATORS</vt:lpstr>
      <vt:lpstr>ACKNOWLEDGEMENTS</vt:lpstr>
      <vt:lpstr>DE-PBS PROJECT IS ONGOING COLLABORATION BETWEEN THE DELAWARE DEPARTMENT OF EDUCATION AND THE UD CENTER FOR DISABILITIES STUDIES</vt:lpstr>
      <vt:lpstr>OBJECTIVES </vt:lpstr>
      <vt:lpstr>GETTING THE MOST OUT OF OUR SESSIONS</vt:lpstr>
      <vt:lpstr>FBA Nuts and Bolts</vt:lpstr>
      <vt:lpstr>PowerPoint Presentation</vt:lpstr>
      <vt:lpstr>What do you want to decrease (in observable and measurable terms)?</vt:lpstr>
      <vt:lpstr>What prompts (triggers) the student to respond with the concerning behavior?</vt:lpstr>
      <vt:lpstr>What increases the likelihood, if an other specific antecedent occurs, the concerning behavior will occur?</vt:lpstr>
      <vt:lpstr>What reinforces the behavior (increases its future probability) under similar circumstances?</vt:lpstr>
      <vt:lpstr>As a result, what does the student escape/avoid or gain?</vt:lpstr>
      <vt:lpstr>AND THIS IS A FUNCTIONAL HYPOTHESIS:</vt:lpstr>
      <vt:lpstr>In the chatbox write a functional hypothesis for a concerning behavior in your setting.</vt:lpstr>
      <vt:lpstr>PowerPoint Presentation</vt:lpstr>
      <vt:lpstr>TRUE OR FALSE? </vt:lpstr>
      <vt:lpstr>FALSE!  </vt:lpstr>
      <vt:lpstr>YOU MAKE A DIFFERENCE...</vt:lpstr>
      <vt:lpstr>7 CORE FEATURES OF A BIP</vt:lpstr>
      <vt:lpstr>The Three I’s</vt:lpstr>
      <vt:lpstr>Connect and Prevent Interventions</vt:lpstr>
      <vt:lpstr>How could you neutralize these setting events or triggers?</vt:lpstr>
      <vt:lpstr>CONNECT</vt:lpstr>
      <vt:lpstr>Noncontingent Attention</vt:lpstr>
      <vt:lpstr>Predictable Classroom Routines &amp; Transitions</vt:lpstr>
      <vt:lpstr>PowerPoint Presentation</vt:lpstr>
      <vt:lpstr>PowerPoint Presentation</vt:lpstr>
      <vt:lpstr>7 Types of Choices</vt:lpstr>
      <vt:lpstr>PowerPoint Presentation</vt:lpstr>
      <vt:lpstr>Increase Opportunities to Respond (OTRs)</vt:lpstr>
      <vt:lpstr>Different Ways to Provide OTRs</vt:lpstr>
      <vt:lpstr>Instructional Mismatch</vt:lpstr>
      <vt:lpstr>Modifying the Task</vt:lpstr>
      <vt:lpstr>Behavioral Momentum</vt:lpstr>
      <vt:lpstr>PowerPoint Presentation</vt:lpstr>
      <vt:lpstr>DON’T FORGET: ADDRESS TRIGGERS FUNCTIONALLY</vt:lpstr>
      <vt:lpstr>DON’T FORGET: ADDRESS TRIGGERS FUNCTIONALLY</vt:lpstr>
      <vt:lpstr>WHICH PROCEDURE OR ROUTINE COULD YOU ADAPT TO PREVENT PROBLEM BEHAVIOR?</vt:lpstr>
      <vt:lpstr>Teach Interventions</vt:lpstr>
      <vt:lpstr>let’s put this in context...</vt:lpstr>
      <vt:lpstr>let’s put this in context...</vt:lpstr>
      <vt:lpstr>PowerPoint Presentation</vt:lpstr>
      <vt:lpstr>WHICH OF THE FOLLOWING ARE APPROPRIATE REPLACEMENT BEHAVIORS?</vt:lpstr>
      <vt:lpstr>WHICH OF THE FOLLOWING ARE APPROPRIATE REPLACEMENT BEHAVIORS?</vt:lpstr>
      <vt:lpstr>PowerPoint Presentation</vt:lpstr>
      <vt:lpstr>After the behavior is taught...</vt:lpstr>
      <vt:lpstr>PROMPTS</vt:lpstr>
      <vt:lpstr>Specific  SEL  Skills</vt:lpstr>
      <vt:lpstr>EXAMPLE OF SCHOOL TEACHING MATRIX UPDATED FOR HYBRID LEARNING </vt:lpstr>
      <vt:lpstr>PowerPoint Presentation</vt:lpstr>
      <vt:lpstr>let’s put this in context...</vt:lpstr>
      <vt:lpstr>General Coping Strategies</vt:lpstr>
      <vt:lpstr>Relaxation Techniques - Coping Skills for Anxiety</vt:lpstr>
      <vt:lpstr>Coping Strategies</vt:lpstr>
      <vt:lpstr>PowerPoint Presentation</vt:lpstr>
      <vt:lpstr>I-Connect for Self Management</vt:lpstr>
      <vt:lpstr>PowerPoint Presentation</vt:lpstr>
      <vt:lpstr>let’s put this in context...</vt:lpstr>
      <vt:lpstr>SELF MONITOR YOUR OWN BEHAVIOR</vt:lpstr>
      <vt:lpstr>WHAT REPLACEMENT BEHAVIOR COULD YOU TEACH?</vt:lpstr>
      <vt:lpstr>Respond to Increase Interventions</vt:lpstr>
      <vt:lpstr>What might follow this behavior to increase its future probability?</vt:lpstr>
      <vt:lpstr>Fact or Fiction</vt:lpstr>
      <vt:lpstr>Assessing a Student’s Reinforcers</vt:lpstr>
      <vt:lpstr>...or an adults preferences</vt:lpstr>
      <vt:lpstr>Selecting a reinforcer… some tips!</vt:lpstr>
      <vt:lpstr>PowerPoint Presentation</vt:lpstr>
      <vt:lpstr>Types of Reinforcers</vt:lpstr>
      <vt:lpstr>Premack Principle</vt:lpstr>
      <vt:lpstr>PRAISE SHOULD BE...</vt:lpstr>
      <vt:lpstr>In the chatbox...</vt:lpstr>
      <vt:lpstr>TOKEN ECONOMIES</vt:lpstr>
      <vt:lpstr>How could you reinforce the behavior you picked to teach in the last section?</vt:lpstr>
      <vt:lpstr>Respond to Decrease Interventions</vt:lpstr>
      <vt:lpstr>PowerPoint Presentation</vt:lpstr>
      <vt:lpstr>IGNORING ISN’T AN EASY STRATEGY</vt:lpstr>
      <vt:lpstr>How could you use reinforcement to decrease talking in class behavior?</vt:lpstr>
      <vt:lpstr>REINFORCE ALTERNATIVE BEHAVIOR</vt:lpstr>
      <vt:lpstr>PowerPoint Presentation</vt:lpstr>
      <vt:lpstr>PRAISE AROUND MISBEHAVIOR</vt:lpstr>
      <vt:lpstr>REINFORCE LOWER RATES</vt:lpstr>
      <vt:lpstr>REINFORCE ZERO OCCURRENCES</vt:lpstr>
      <vt:lpstr>HOW WILL YOU USE CONSEQUENCES TO DECREASE USE OF PROBLEM BEHAVIOR?</vt:lpstr>
      <vt:lpstr>Plan for Fidelity:  which one would be more likely to be implemented?</vt:lpstr>
      <vt:lpstr>Plan for safety</vt:lpstr>
      <vt:lpstr>Ways to Fade...</vt:lpstr>
      <vt:lpstr>SOME FBA TOOLS</vt:lpstr>
      <vt:lpstr>INTERVENTION TOOLS</vt:lpstr>
      <vt:lpstr>Q/A</vt:lpstr>
      <vt:lpstr>NEED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FBA AND BIP FOR EDUCATORS</dc:title>
  <cp:lastModifiedBy>rebecca silver</cp:lastModifiedBy>
  <cp:revision>2</cp:revision>
  <dcterms:modified xsi:type="dcterms:W3CDTF">2021-11-09T18:41:58Z</dcterms:modified>
</cp:coreProperties>
</file>