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1" r:id="rId1"/>
    <p:sldMasterId id="2147483742" r:id="rId2"/>
    <p:sldMasterId id="2147483743" r:id="rId3"/>
    <p:sldMasterId id="2147483744" r:id="rId4"/>
  </p:sldMasterIdLst>
  <p:notesMasterIdLst>
    <p:notesMasterId r:id="rId5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9144000" cy="5143500" type="screen16x9"/>
  <p:notesSz cx="6858000" cy="9144000"/>
  <p:embeddedFontLst>
    <p:embeddedFont>
      <p:font typeface="Roboto" panose="020B060402020202020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
      <p:font typeface="Libre Franklin" panose="020B0604020202020204" charset="0"/>
      <p:regular r:id="rId59"/>
      <p:bold r:id="rId60"/>
      <p:italic r:id="rId61"/>
      <p:boldItalic r:id="rId62"/>
    </p:embeddedFont>
    <p:embeddedFont>
      <p:font typeface="Rubik Medium" panose="020B0604020202020204" charset="-79"/>
      <p:regular r:id="rId63"/>
      <p:bold r:id="rId64"/>
      <p:italic r:id="rId65"/>
      <p:boldItalic r:id="rId66"/>
    </p:embeddedFont>
    <p:embeddedFont>
      <p:font typeface="Gill Sans" panose="020B0604020202020204" charset="0"/>
      <p:regular r:id="rId67"/>
      <p:bold r:id="rId68"/>
    </p:embeddedFont>
    <p:embeddedFont>
      <p:font typeface="Calibri" panose="020F0502020204030204" pitchFamily="34" charset="0"/>
      <p:regular r:id="rId69"/>
      <p:bold r:id="rId70"/>
      <p:italic r:id="rId71"/>
      <p:boldItalic r:id="rId72"/>
    </p:embeddedFont>
    <p:embeddedFont>
      <p:font typeface="Montserrat Medium" panose="020B0604020202020204" charset="0"/>
      <p:regular r:id="rId73"/>
      <p:bold r:id="rId74"/>
      <p:italic r:id="rId75"/>
      <p:boldItalic r:id="rId76"/>
    </p:embeddedFont>
    <p:embeddedFont>
      <p:font typeface="Permanent Marker" panose="020B0604020202020204" charset="0"/>
      <p:regular r:id="rId77"/>
    </p:embeddedFont>
    <p:embeddedFont>
      <p:font typeface="Roboto Condensed Light" panose="020B0604020202020204" charset="0"/>
      <p:regular r:id="rId78"/>
    </p:embeddedFont>
    <p:embeddedFont>
      <p:font typeface="Arial Narrow" panose="020B0606020202030204" pitchFamily="34" charset="0"/>
      <p:regular r:id="rId79"/>
      <p:bold r:id="rId80"/>
      <p:italic r:id="rId81"/>
      <p:boldItalic r:id="rId82"/>
    </p:embeddedFont>
    <p:embeddedFont>
      <p:font typeface="Abel" panose="020B0604020202020204" charset="0"/>
      <p:regular r:id="rId83"/>
    </p:embeddedFont>
    <p:embeddedFont>
      <p:font typeface="DM Serif Display" panose="020B0604020202020204" charset="0"/>
      <p:regular r:id="rId84"/>
      <p:italic r:id="rId85"/>
    </p:embeddedFont>
    <p:embeddedFont>
      <p:font typeface="Century Gothic" panose="020B0502020202020204" pitchFamily="34" charset="0"/>
      <p:regular r:id="rId86"/>
      <p:bold r:id="rId87"/>
      <p:italic r:id="rId88"/>
      <p:boldItalic r:id="rId89"/>
    </p:embeddedFont>
    <p:embeddedFont>
      <p:font typeface="Oswald Medium" panose="020B0604020202020204" charset="0"/>
      <p:regular r:id="rId90"/>
      <p:bold r:id="rId91"/>
    </p:embeddedFont>
    <p:embeddedFont>
      <p:font typeface="Montserrat" panose="020B0604020202020204" charset="0"/>
      <p:regular r:id="rId92"/>
      <p:bold r:id="rId93"/>
      <p:italic r:id="rId94"/>
      <p:boldItalic r:id="rId95"/>
    </p:embeddedFont>
    <p:embeddedFont>
      <p:font typeface="Open Sans" panose="020B0604020202020204" charset="0"/>
      <p:regular r:id="rId96"/>
      <p:bold r:id="rId97"/>
      <p:italic r:id="rId98"/>
      <p:boldItalic r:id="rId99"/>
    </p:embeddedFont>
    <p:embeddedFont>
      <p:font typeface="Changa One" panose="020B0604020202020204" charset="0"/>
      <p:regular r:id="rId100"/>
      <p:italic r:id="rId101"/>
    </p:embeddedFont>
    <p:embeddedFont>
      <p:font typeface="Merriweather" panose="020B0604020202020204" charset="0"/>
      <p:regular r:id="rId102"/>
      <p:bold r:id="rId103"/>
      <p:italic r:id="rId104"/>
      <p:boldItalic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E22E41-101A-46CA-BF34-CF35A24E3F62}">
  <a:tblStyle styleId="{BFE22E41-101A-46CA-BF34-CF35A24E3F6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0C894BF-1317-432D-9A4B-8CEC5EBBD131}" styleName="Table_1">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31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3.fntdata"/><Relationship Id="rId68" Type="http://schemas.openxmlformats.org/officeDocument/2006/relationships/font" Target="fonts/font18.fntdata"/><Relationship Id="rId84" Type="http://schemas.openxmlformats.org/officeDocument/2006/relationships/font" Target="fonts/font34.fntdata"/><Relationship Id="rId89" Type="http://schemas.openxmlformats.org/officeDocument/2006/relationships/font" Target="fonts/font39.fntdata"/><Relationship Id="rId16" Type="http://schemas.openxmlformats.org/officeDocument/2006/relationships/slide" Target="slides/slide12.xml"/><Relationship Id="rId107"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font" Target="fonts/font3.fntdata"/><Relationship Id="rId58" Type="http://schemas.openxmlformats.org/officeDocument/2006/relationships/font" Target="fonts/font8.fntdata"/><Relationship Id="rId74" Type="http://schemas.openxmlformats.org/officeDocument/2006/relationships/font" Target="fonts/font24.fntdata"/><Relationship Id="rId79" Type="http://schemas.openxmlformats.org/officeDocument/2006/relationships/font" Target="fonts/font29.fntdata"/><Relationship Id="rId102" Type="http://schemas.openxmlformats.org/officeDocument/2006/relationships/font" Target="fonts/font52.fntdata"/><Relationship Id="rId5" Type="http://schemas.openxmlformats.org/officeDocument/2006/relationships/slide" Target="slides/slide1.xml"/><Relationship Id="rId90" Type="http://schemas.openxmlformats.org/officeDocument/2006/relationships/font" Target="fonts/font40.fntdata"/><Relationship Id="rId95" Type="http://schemas.openxmlformats.org/officeDocument/2006/relationships/font" Target="fonts/font45.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font" Target="fonts/font14.fntdata"/><Relationship Id="rId69" Type="http://schemas.openxmlformats.org/officeDocument/2006/relationships/font" Target="fonts/font19.fntdata"/><Relationship Id="rId80" Type="http://schemas.openxmlformats.org/officeDocument/2006/relationships/font" Target="fonts/font30.fntdata"/><Relationship Id="rId85" Type="http://schemas.openxmlformats.org/officeDocument/2006/relationships/font" Target="fonts/font35.fntdata"/><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font" Target="fonts/font9.fntdata"/><Relationship Id="rId103" Type="http://schemas.openxmlformats.org/officeDocument/2006/relationships/font" Target="fonts/font53.fntdata"/><Relationship Id="rId108" Type="http://schemas.openxmlformats.org/officeDocument/2006/relationships/theme" Target="theme/theme1.xml"/><Relationship Id="rId54" Type="http://schemas.openxmlformats.org/officeDocument/2006/relationships/font" Target="fonts/font4.fntdata"/><Relationship Id="rId70" Type="http://schemas.openxmlformats.org/officeDocument/2006/relationships/font" Target="fonts/font20.fntdata"/><Relationship Id="rId75" Type="http://schemas.openxmlformats.org/officeDocument/2006/relationships/font" Target="fonts/font25.fntdata"/><Relationship Id="rId91" Type="http://schemas.openxmlformats.org/officeDocument/2006/relationships/font" Target="fonts/font41.fntdata"/><Relationship Id="rId96" Type="http://schemas.openxmlformats.org/officeDocument/2006/relationships/font" Target="fonts/font46.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font" Target="fonts/font23.fntdata"/><Relationship Id="rId78" Type="http://schemas.openxmlformats.org/officeDocument/2006/relationships/font" Target="fonts/font28.fntdata"/><Relationship Id="rId81" Type="http://schemas.openxmlformats.org/officeDocument/2006/relationships/font" Target="fonts/font31.fntdata"/><Relationship Id="rId86" Type="http://schemas.openxmlformats.org/officeDocument/2006/relationships/font" Target="fonts/font36.fntdata"/><Relationship Id="rId94" Type="http://schemas.openxmlformats.org/officeDocument/2006/relationships/font" Target="fonts/font44.fntdata"/><Relationship Id="rId99" Type="http://schemas.openxmlformats.org/officeDocument/2006/relationships/font" Target="fonts/font49.fntdata"/><Relationship Id="rId101" Type="http://schemas.openxmlformats.org/officeDocument/2006/relationships/font" Target="fonts/font51.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notesMaster" Target="notesMasters/notesMaster1.xml"/><Relationship Id="rId55" Type="http://schemas.openxmlformats.org/officeDocument/2006/relationships/font" Target="fonts/font5.fntdata"/><Relationship Id="rId76" Type="http://schemas.openxmlformats.org/officeDocument/2006/relationships/font" Target="fonts/font26.fntdata"/><Relationship Id="rId97" Type="http://schemas.openxmlformats.org/officeDocument/2006/relationships/font" Target="fonts/font47.fntdata"/><Relationship Id="rId104" Type="http://schemas.openxmlformats.org/officeDocument/2006/relationships/font" Target="fonts/font54.fntdata"/><Relationship Id="rId7" Type="http://schemas.openxmlformats.org/officeDocument/2006/relationships/slide" Target="slides/slide3.xml"/><Relationship Id="rId71" Type="http://schemas.openxmlformats.org/officeDocument/2006/relationships/font" Target="fonts/font21.fntdata"/><Relationship Id="rId92" Type="http://schemas.openxmlformats.org/officeDocument/2006/relationships/font" Target="fonts/font42.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6.fntdata"/><Relationship Id="rId87" Type="http://schemas.openxmlformats.org/officeDocument/2006/relationships/font" Target="fonts/font37.fntdata"/><Relationship Id="rId61" Type="http://schemas.openxmlformats.org/officeDocument/2006/relationships/font" Target="fonts/font11.fntdata"/><Relationship Id="rId82" Type="http://schemas.openxmlformats.org/officeDocument/2006/relationships/font" Target="fonts/font32.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font" Target="fonts/font6.fntdata"/><Relationship Id="rId77" Type="http://schemas.openxmlformats.org/officeDocument/2006/relationships/font" Target="fonts/font27.fntdata"/><Relationship Id="rId100" Type="http://schemas.openxmlformats.org/officeDocument/2006/relationships/font" Target="fonts/font50.fntdata"/><Relationship Id="rId105" Type="http://schemas.openxmlformats.org/officeDocument/2006/relationships/font" Target="fonts/font55.fntdata"/><Relationship Id="rId8" Type="http://schemas.openxmlformats.org/officeDocument/2006/relationships/slide" Target="slides/slide4.xml"/><Relationship Id="rId51" Type="http://schemas.openxmlformats.org/officeDocument/2006/relationships/font" Target="fonts/font1.fntdata"/><Relationship Id="rId72" Type="http://schemas.openxmlformats.org/officeDocument/2006/relationships/font" Target="fonts/font22.fntdata"/><Relationship Id="rId93" Type="http://schemas.openxmlformats.org/officeDocument/2006/relationships/font" Target="fonts/font43.fntdata"/><Relationship Id="rId98" Type="http://schemas.openxmlformats.org/officeDocument/2006/relationships/font" Target="fonts/font48.fntdata"/><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font" Target="fonts/font12.fntdata"/><Relationship Id="rId83" Type="http://schemas.openxmlformats.org/officeDocument/2006/relationships/font" Target="fonts/font33.fntdata"/><Relationship Id="rId88" Type="http://schemas.openxmlformats.org/officeDocument/2006/relationships/font" Target="fonts/font3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105e16d0196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105e16d0196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10595241b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10595241b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10865d90bb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10865d90bb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10595241bef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10595241be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10757f9497c_3_10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10757f9497c_3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10757f9497c_3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10757f9497c_3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Google Shape;1673;g10757f9497c_3_2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4" name="Google Shape;1674;g10757f9497c_3_2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8"/>
        <p:cNvGrpSpPr/>
        <p:nvPr/>
      </p:nvGrpSpPr>
      <p:grpSpPr>
        <a:xfrm>
          <a:off x="0" y="0"/>
          <a:ext cx="0" cy="0"/>
          <a:chOff x="0" y="0"/>
          <a:chExt cx="0" cy="0"/>
        </a:xfrm>
      </p:grpSpPr>
      <p:sp>
        <p:nvSpPr>
          <p:cNvPr id="1679" name="Google Shape;1679;g10757f9497c_3_2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0" name="Google Shape;1680;g10757f9497c_3_2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10757f9497c_3_2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10757f9497c_3_2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10757f9497c_3_2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10757f9497c_3_2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g10757f9497c_3_2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1" name="Google Shape;1701;g10757f9497c_3_2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g105e16d0196_0_3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105e16d0196_0_3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10757f9497c_3_2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10757f9497c_3_2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107d30d59c5_8_728:notes"/>
          <p:cNvSpPr>
            <a:spLocks noGrp="1" noRot="1" noChangeAspect="1"/>
          </p:cNvSpPr>
          <p:nvPr>
            <p:ph type="sldImg" idx="2"/>
          </p:nvPr>
        </p:nvSpPr>
        <p:spPr>
          <a:xfrm>
            <a:off x="1077913" y="693738"/>
            <a:ext cx="4878387" cy="2744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3" name="Google Shape;1713;g107d30d59c5_8_7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4" name="Google Shape;1714;g107d30d59c5_8_728:notes"/>
          <p:cNvSpPr txBox="1">
            <a:spLocks noGrp="1"/>
          </p:cNvSpPr>
          <p:nvPr>
            <p:ph type="sldNum" idx="12"/>
          </p:nvPr>
        </p:nvSpPr>
        <p:spPr>
          <a:xfrm>
            <a:off x="3433004" y="9036539"/>
            <a:ext cx="157200" cy="231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21</a:t>
            </a:fld>
            <a:endParaRPr/>
          </a:p>
        </p:txBody>
      </p:sp>
      <p:sp>
        <p:nvSpPr>
          <p:cNvPr id="1715" name="Google Shape;1715;g107d30d59c5_8_728: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
              <a:t>(added from Insert tab, Header &amp; Footer icon, Fixed Date and time)  1/23/2018</a:t>
            </a:r>
            <a:endParaRPr/>
          </a:p>
        </p:txBody>
      </p:sp>
      <p:sp>
        <p:nvSpPr>
          <p:cNvPr id="1716" name="Google Shape;1716;g107d30d59c5_8_72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
              <a:t>Presentation Title (added from Insert tab, Header &amp; Footer icon)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g107d30d59c5_8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1" name="Google Shape;1741;g107d30d59c5_8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107d30d59c5_8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107d30d59c5_8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107d30d59c5_1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4" name="Google Shape;1754;g107d30d59c5_11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5" name="Google Shape;1755;g107d30d59c5_11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8"/>
        <p:cNvGrpSpPr/>
        <p:nvPr/>
      </p:nvGrpSpPr>
      <p:grpSpPr>
        <a:xfrm>
          <a:off x="0" y="0"/>
          <a:ext cx="0" cy="0"/>
          <a:chOff x="0" y="0"/>
          <a:chExt cx="0" cy="0"/>
        </a:xfrm>
      </p:grpSpPr>
      <p:sp>
        <p:nvSpPr>
          <p:cNvPr id="1769" name="Google Shape;1769;g107d30d59c5_8_4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0" name="Google Shape;1770;g107d30d59c5_8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107d30d59c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7" name="Google Shape;1777;g107d30d59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g107d30d59c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5" name="Google Shape;1795;g107d30d59c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10757f9497c_3_2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1" name="Google Shape;1811;g10757f9497c_3_2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10757f9497c_3_2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8" name="Google Shape;1818;g10757f9497c_3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10757f9497c_1_4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10757f9497c_1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g10757f9497c_3_2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g10757f9497c_3_2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8"/>
        <p:cNvGrpSpPr/>
        <p:nvPr/>
      </p:nvGrpSpPr>
      <p:grpSpPr>
        <a:xfrm>
          <a:off x="0" y="0"/>
          <a:ext cx="0" cy="0"/>
          <a:chOff x="0" y="0"/>
          <a:chExt cx="0" cy="0"/>
        </a:xfrm>
      </p:grpSpPr>
      <p:sp>
        <p:nvSpPr>
          <p:cNvPr id="1829" name="Google Shape;1829;g10757f9497c_3_2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0" name="Google Shape;1830;g10757f9497c_3_2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g10757f9497c_3_2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6" name="Google Shape;1836;g10757f9497c_3_2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10757f9497c_3_2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10757f9497c_3_2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0"/>
        <p:cNvGrpSpPr/>
        <p:nvPr/>
      </p:nvGrpSpPr>
      <p:grpSpPr>
        <a:xfrm>
          <a:off x="0" y="0"/>
          <a:ext cx="0" cy="0"/>
          <a:chOff x="0" y="0"/>
          <a:chExt cx="0" cy="0"/>
        </a:xfrm>
      </p:grpSpPr>
      <p:sp>
        <p:nvSpPr>
          <p:cNvPr id="1851" name="Google Shape;1851;g10757f9497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2" name="Google Shape;1852;g10757f949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6"/>
        <p:cNvGrpSpPr/>
        <p:nvPr/>
      </p:nvGrpSpPr>
      <p:grpSpPr>
        <a:xfrm>
          <a:off x="0" y="0"/>
          <a:ext cx="0" cy="0"/>
          <a:chOff x="0" y="0"/>
          <a:chExt cx="0" cy="0"/>
        </a:xfrm>
      </p:grpSpPr>
      <p:sp>
        <p:nvSpPr>
          <p:cNvPr id="1857" name="Google Shape;1857;g107d30d59c5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8" name="Google Shape;1858;g107d30d59c5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3"/>
        <p:cNvGrpSpPr/>
        <p:nvPr/>
      </p:nvGrpSpPr>
      <p:grpSpPr>
        <a:xfrm>
          <a:off x="0" y="0"/>
          <a:ext cx="0" cy="0"/>
          <a:chOff x="0" y="0"/>
          <a:chExt cx="0" cy="0"/>
        </a:xfrm>
      </p:grpSpPr>
      <p:sp>
        <p:nvSpPr>
          <p:cNvPr id="1864" name="Google Shape;1864;g10757f9497c_3_2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5" name="Google Shape;1865;g10757f9497c_3_2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10595241be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1" name="Google Shape;1871;g10595241bef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10595241bef_1_4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7" name="Google Shape;1877;g10595241bef_1_4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ym typeface="Roboto"/>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g10595241bef_1_20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5" name="Google Shape;1885;g10595241bef_1_20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107d30d59c5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107d30d59c5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10595241bef_1_24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1" name="Google Shape;1891;g10595241bef_1_24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ym typeface="Roboto"/>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g107453f363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8" name="Google Shape;1898;g107453f363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ym typeface="Roboto"/>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g10595241bef_1_28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g10595241bef_1_2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ym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10757f9497c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2" name="Google Shape;1912;g10757f9497c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g105e16d0196_2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8" name="Google Shape;1918;g105e16d0196_2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4"/>
        <p:cNvGrpSpPr/>
        <p:nvPr/>
      </p:nvGrpSpPr>
      <p:grpSpPr>
        <a:xfrm>
          <a:off x="0" y="0"/>
          <a:ext cx="0" cy="0"/>
          <a:chOff x="0" y="0"/>
          <a:chExt cx="0" cy="0"/>
        </a:xfrm>
      </p:grpSpPr>
      <p:sp>
        <p:nvSpPr>
          <p:cNvPr id="1925" name="Google Shape;1925;g105e16d0196_0_26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6" name="Google Shape;1926;g105e16d0196_0_2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g108517ebe8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7" name="Google Shape;1607;g108517ebe8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Google Shape;1613;g1077e69ee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4" name="Google Shape;1614;g1077e69ee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g1077e69ee5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0" name="Google Shape;1620;g1077e69ee5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10757f9497c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10757f9497c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g108517ebe8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2" name="Google Shape;1632;g108517ebe8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laticon.com/?utm_source=slidesgo_template&amp;utm_medium=referral-link&amp;utm_campaign=s%20g_resources&amp;utm_content=flaticon"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s://www.freepik.com/?utm_source=slidesgo_template&amp;utm_medium=referral-link&amp;utm_campaign=s%20g_resources&amp;utm_content=freepik"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9" name="Google Shape;59;p14"/>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0" name="Google Shape;60;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ulleted List">
  <p:cSld name="Bulleted Lis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228600"/>
            <a:ext cx="8229600" cy="8574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1"/>
              </a:buClr>
              <a:buSzPts val="3000"/>
              <a:buFont typeface="Calibri"/>
              <a:buNone/>
              <a:defRPr sz="3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 name="Google Shape;65;p15"/>
          <p:cNvSpPr txBox="1">
            <a:spLocks noGrp="1"/>
          </p:cNvSpPr>
          <p:nvPr>
            <p:ph type="body" idx="1"/>
          </p:nvPr>
        </p:nvSpPr>
        <p:spPr>
          <a:xfrm>
            <a:off x="533400" y="1200150"/>
            <a:ext cx="8153400" cy="3257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300"/>
              </a:spcBef>
              <a:spcAft>
                <a:spcPts val="0"/>
              </a:spcAft>
              <a:buClr>
                <a:schemeClr val="dk1"/>
              </a:buClr>
              <a:buSzPts val="1400"/>
              <a:buChar char="•"/>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6"/>
        <p:cNvGrpSpPr/>
        <p:nvPr/>
      </p:nvGrpSpPr>
      <p:grpSpPr>
        <a:xfrm>
          <a:off x="0" y="0"/>
          <a:ext cx="0" cy="0"/>
          <a:chOff x="0" y="0"/>
          <a:chExt cx="0" cy="0"/>
        </a:xfrm>
      </p:grpSpPr>
      <p:sp>
        <p:nvSpPr>
          <p:cNvPr id="67" name="Google Shape;67;p16"/>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6"/>
          <p:cNvSpPr txBox="1">
            <a:spLocks noGrp="1"/>
          </p:cNvSpPr>
          <p:nvPr>
            <p:ph type="ctrTitle"/>
          </p:nvPr>
        </p:nvSpPr>
        <p:spPr>
          <a:xfrm>
            <a:off x="1012800" y="2497750"/>
            <a:ext cx="4950000" cy="11598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9" name="Google Shape;69;p16"/>
          <p:cNvSpPr txBox="1">
            <a:spLocks noGrp="1"/>
          </p:cNvSpPr>
          <p:nvPr>
            <p:ph type="subTitle" idx="1"/>
          </p:nvPr>
        </p:nvSpPr>
        <p:spPr>
          <a:xfrm>
            <a:off x="1012800" y="3678252"/>
            <a:ext cx="4950000" cy="784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00000"/>
              </a:buClr>
              <a:buSzPts val="1800"/>
              <a:buNone/>
              <a:defRPr>
                <a:solidFill>
                  <a:srgbClr val="000000"/>
                </a:solidFill>
              </a:defRPr>
            </a:lvl1pPr>
            <a:lvl2pPr lvl="1" rtl="0">
              <a:spcBef>
                <a:spcPts val="0"/>
              </a:spcBef>
              <a:spcAft>
                <a:spcPts val="0"/>
              </a:spcAft>
              <a:buClr>
                <a:srgbClr val="000000"/>
              </a:buClr>
              <a:buSzPts val="1400"/>
              <a:buNone/>
              <a:defRPr>
                <a:solidFill>
                  <a:srgbClr val="000000"/>
                </a:solidFill>
              </a:defRPr>
            </a:lvl2pPr>
            <a:lvl3pPr lvl="2" rtl="0">
              <a:spcBef>
                <a:spcPts val="0"/>
              </a:spcBef>
              <a:spcAft>
                <a:spcPts val="0"/>
              </a:spcAft>
              <a:buClr>
                <a:srgbClr val="000000"/>
              </a:buClr>
              <a:buSzPts val="1400"/>
              <a:buNone/>
              <a:defRPr>
                <a:solidFill>
                  <a:srgbClr val="000000"/>
                </a:solidFill>
              </a:defRPr>
            </a:lvl3pPr>
            <a:lvl4pPr lvl="3" rtl="0">
              <a:spcBef>
                <a:spcPts val="0"/>
              </a:spcBef>
              <a:spcAft>
                <a:spcPts val="0"/>
              </a:spcAft>
              <a:buClr>
                <a:srgbClr val="000000"/>
              </a:buClr>
              <a:buSzPts val="1400"/>
              <a:buNone/>
              <a:defRPr>
                <a:solidFill>
                  <a:srgbClr val="000000"/>
                </a:solidFill>
              </a:defRPr>
            </a:lvl4pPr>
            <a:lvl5pPr lvl="4" rtl="0">
              <a:spcBef>
                <a:spcPts val="0"/>
              </a:spcBef>
              <a:spcAft>
                <a:spcPts val="0"/>
              </a:spcAft>
              <a:buClr>
                <a:srgbClr val="000000"/>
              </a:buClr>
              <a:buSzPts val="1400"/>
              <a:buNone/>
              <a:defRPr>
                <a:solidFill>
                  <a:srgbClr val="000000"/>
                </a:solidFill>
              </a:defRPr>
            </a:lvl5pPr>
            <a:lvl6pPr lvl="5" rtl="0">
              <a:spcBef>
                <a:spcPts val="0"/>
              </a:spcBef>
              <a:spcAft>
                <a:spcPts val="0"/>
              </a:spcAft>
              <a:buClr>
                <a:srgbClr val="000000"/>
              </a:buClr>
              <a:buSzPts val="1400"/>
              <a:buNone/>
              <a:defRPr>
                <a:solidFill>
                  <a:srgbClr val="000000"/>
                </a:solidFill>
              </a:defRPr>
            </a:lvl6pPr>
            <a:lvl7pPr lvl="6" rtl="0">
              <a:spcBef>
                <a:spcPts val="0"/>
              </a:spcBef>
              <a:spcAft>
                <a:spcPts val="0"/>
              </a:spcAft>
              <a:buClr>
                <a:srgbClr val="000000"/>
              </a:buClr>
              <a:buSzPts val="1400"/>
              <a:buNone/>
              <a:defRPr>
                <a:solidFill>
                  <a:srgbClr val="000000"/>
                </a:solidFill>
              </a:defRPr>
            </a:lvl7pPr>
            <a:lvl8pPr lvl="7" rtl="0">
              <a:spcBef>
                <a:spcPts val="0"/>
              </a:spcBef>
              <a:spcAft>
                <a:spcPts val="0"/>
              </a:spcAft>
              <a:buClr>
                <a:srgbClr val="000000"/>
              </a:buClr>
              <a:buSzPts val="1400"/>
              <a:buNone/>
              <a:defRPr>
                <a:solidFill>
                  <a:srgbClr val="000000"/>
                </a:solidFill>
              </a:defRPr>
            </a:lvl8pPr>
            <a:lvl9pPr lvl="8" rtl="0">
              <a:spcBef>
                <a:spcPts val="0"/>
              </a:spcBef>
              <a:spcAft>
                <a:spcPts val="0"/>
              </a:spcAft>
              <a:buClr>
                <a:srgbClr val="000000"/>
              </a:buClr>
              <a:buSzPts val="1400"/>
              <a:buNone/>
              <a:defRPr>
                <a:solidFill>
                  <a:srgbClr val="000000"/>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73"/>
        <p:cNvGrpSpPr/>
        <p:nvPr/>
      </p:nvGrpSpPr>
      <p:grpSpPr>
        <a:xfrm>
          <a:off x="0" y="0"/>
          <a:ext cx="0" cy="0"/>
          <a:chOff x="0" y="0"/>
          <a:chExt cx="0" cy="0"/>
        </a:xfrm>
      </p:grpSpPr>
      <p:sp>
        <p:nvSpPr>
          <p:cNvPr id="74" name="Google Shape;74;p18"/>
          <p:cNvSpPr/>
          <p:nvPr/>
        </p:nvSpPr>
        <p:spPr>
          <a:xfrm>
            <a:off x="-125" y="-7075"/>
            <a:ext cx="9144000" cy="2359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8"/>
          <p:cNvSpPr/>
          <p:nvPr/>
        </p:nvSpPr>
        <p:spPr>
          <a:xfrm>
            <a:off x="2294267" y="672875"/>
            <a:ext cx="4555465" cy="424678"/>
          </a:xfrm>
          <a:custGeom>
            <a:avLst/>
            <a:gdLst/>
            <a:ahLst/>
            <a:cxnLst/>
            <a:rect l="l" t="t" r="r" b="b"/>
            <a:pathLst>
              <a:path w="96117" h="13003" extrusionOk="0">
                <a:moveTo>
                  <a:pt x="79571" y="1"/>
                </a:moveTo>
                <a:cubicBezTo>
                  <a:pt x="78118" y="1"/>
                  <a:pt x="76652" y="148"/>
                  <a:pt x="75185" y="148"/>
                </a:cubicBezTo>
                <a:cubicBezTo>
                  <a:pt x="62833" y="175"/>
                  <a:pt x="50481" y="182"/>
                  <a:pt x="38128" y="182"/>
                </a:cubicBezTo>
                <a:cubicBezTo>
                  <a:pt x="25776" y="182"/>
                  <a:pt x="13424" y="175"/>
                  <a:pt x="1071" y="175"/>
                </a:cubicBezTo>
                <a:lnTo>
                  <a:pt x="268" y="175"/>
                </a:lnTo>
                <a:cubicBezTo>
                  <a:pt x="135" y="202"/>
                  <a:pt x="1" y="228"/>
                  <a:pt x="54" y="416"/>
                </a:cubicBezTo>
                <a:cubicBezTo>
                  <a:pt x="188" y="550"/>
                  <a:pt x="322" y="657"/>
                  <a:pt x="429" y="791"/>
                </a:cubicBezTo>
                <a:cubicBezTo>
                  <a:pt x="1981" y="2530"/>
                  <a:pt x="3534" y="4270"/>
                  <a:pt x="5059" y="6010"/>
                </a:cubicBezTo>
                <a:cubicBezTo>
                  <a:pt x="5595" y="6572"/>
                  <a:pt x="5595" y="6572"/>
                  <a:pt x="5086" y="7161"/>
                </a:cubicBezTo>
                <a:cubicBezTo>
                  <a:pt x="3587" y="8793"/>
                  <a:pt x="2115" y="10453"/>
                  <a:pt x="643" y="12086"/>
                </a:cubicBezTo>
                <a:cubicBezTo>
                  <a:pt x="456" y="12327"/>
                  <a:pt x="215" y="12541"/>
                  <a:pt x="27" y="12942"/>
                </a:cubicBezTo>
                <a:lnTo>
                  <a:pt x="6585" y="12942"/>
                </a:lnTo>
                <a:cubicBezTo>
                  <a:pt x="6625" y="12982"/>
                  <a:pt x="6659" y="13002"/>
                  <a:pt x="6689" y="13002"/>
                </a:cubicBezTo>
                <a:cubicBezTo>
                  <a:pt x="6719" y="13002"/>
                  <a:pt x="6746" y="12982"/>
                  <a:pt x="6772" y="12942"/>
                </a:cubicBezTo>
                <a:lnTo>
                  <a:pt x="89077" y="12942"/>
                </a:lnTo>
                <a:cubicBezTo>
                  <a:pt x="91352" y="12942"/>
                  <a:pt x="93654" y="12915"/>
                  <a:pt x="95956" y="12915"/>
                </a:cubicBezTo>
                <a:cubicBezTo>
                  <a:pt x="96116" y="12728"/>
                  <a:pt x="96009" y="12541"/>
                  <a:pt x="95902" y="12407"/>
                </a:cubicBezTo>
                <a:cubicBezTo>
                  <a:pt x="95126" y="11524"/>
                  <a:pt x="94430" y="10560"/>
                  <a:pt x="93413" y="9918"/>
                </a:cubicBezTo>
                <a:cubicBezTo>
                  <a:pt x="93386" y="9811"/>
                  <a:pt x="93332" y="9784"/>
                  <a:pt x="93225" y="9730"/>
                </a:cubicBezTo>
                <a:cubicBezTo>
                  <a:pt x="92422" y="8820"/>
                  <a:pt x="91593" y="7937"/>
                  <a:pt x="90763" y="7027"/>
                </a:cubicBezTo>
                <a:cubicBezTo>
                  <a:pt x="90388" y="6572"/>
                  <a:pt x="90361" y="6545"/>
                  <a:pt x="90763" y="6117"/>
                </a:cubicBezTo>
                <a:cubicBezTo>
                  <a:pt x="92476" y="4217"/>
                  <a:pt x="94189" y="2316"/>
                  <a:pt x="95902" y="416"/>
                </a:cubicBezTo>
                <a:cubicBezTo>
                  <a:pt x="95836" y="200"/>
                  <a:pt x="95698" y="159"/>
                  <a:pt x="95551" y="159"/>
                </a:cubicBezTo>
                <a:cubicBezTo>
                  <a:pt x="95461" y="159"/>
                  <a:pt x="95368" y="175"/>
                  <a:pt x="95286" y="175"/>
                </a:cubicBezTo>
                <a:cubicBezTo>
                  <a:pt x="94519" y="162"/>
                  <a:pt x="93751" y="158"/>
                  <a:pt x="92985" y="158"/>
                </a:cubicBezTo>
                <a:cubicBezTo>
                  <a:pt x="90890" y="158"/>
                  <a:pt x="88799" y="192"/>
                  <a:pt x="86707" y="192"/>
                </a:cubicBezTo>
                <a:cubicBezTo>
                  <a:pt x="84733" y="192"/>
                  <a:pt x="82758" y="161"/>
                  <a:pt x="80779" y="41"/>
                </a:cubicBezTo>
                <a:cubicBezTo>
                  <a:pt x="80378" y="12"/>
                  <a:pt x="79975" y="1"/>
                  <a:pt x="79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8"/>
          <p:cNvSpPr/>
          <p:nvPr/>
        </p:nvSpPr>
        <p:spPr>
          <a:xfrm>
            <a:off x="-125" y="3124550"/>
            <a:ext cx="1876584" cy="1108433"/>
          </a:xfrm>
          <a:custGeom>
            <a:avLst/>
            <a:gdLst/>
            <a:ahLst/>
            <a:cxnLst/>
            <a:rect l="l" t="t" r="r" b="b"/>
            <a:pathLst>
              <a:path w="31343" h="18514" extrusionOk="0">
                <a:moveTo>
                  <a:pt x="15538" y="4987"/>
                </a:moveTo>
                <a:cubicBezTo>
                  <a:pt x="15574" y="5060"/>
                  <a:pt x="15614" y="5134"/>
                  <a:pt x="15658" y="5207"/>
                </a:cubicBezTo>
                <a:cubicBezTo>
                  <a:pt x="15607" y="5141"/>
                  <a:pt x="15571" y="5063"/>
                  <a:pt x="15538" y="4987"/>
                </a:cubicBezTo>
                <a:close/>
                <a:moveTo>
                  <a:pt x="22059" y="7514"/>
                </a:moveTo>
                <a:lnTo>
                  <a:pt x="22059" y="7514"/>
                </a:lnTo>
                <a:cubicBezTo>
                  <a:pt x="21914" y="7560"/>
                  <a:pt x="21770" y="7589"/>
                  <a:pt x="21627" y="7589"/>
                </a:cubicBezTo>
                <a:cubicBezTo>
                  <a:pt x="21756" y="7566"/>
                  <a:pt x="21906" y="7547"/>
                  <a:pt x="22059" y="7514"/>
                </a:cubicBezTo>
                <a:close/>
                <a:moveTo>
                  <a:pt x="23491" y="8564"/>
                </a:moveTo>
                <a:lnTo>
                  <a:pt x="23491" y="8564"/>
                </a:lnTo>
                <a:cubicBezTo>
                  <a:pt x="23330" y="8587"/>
                  <a:pt x="23169" y="8652"/>
                  <a:pt x="23018" y="8687"/>
                </a:cubicBezTo>
                <a:cubicBezTo>
                  <a:pt x="23157" y="8586"/>
                  <a:pt x="23319" y="8568"/>
                  <a:pt x="23491" y="8564"/>
                </a:cubicBezTo>
                <a:close/>
                <a:moveTo>
                  <a:pt x="17639" y="9972"/>
                </a:moveTo>
                <a:lnTo>
                  <a:pt x="17639" y="9972"/>
                </a:lnTo>
                <a:cubicBezTo>
                  <a:pt x="17640" y="9976"/>
                  <a:pt x="17642" y="9981"/>
                  <a:pt x="17644" y="9986"/>
                </a:cubicBezTo>
                <a:lnTo>
                  <a:pt x="17644" y="9986"/>
                </a:lnTo>
                <a:cubicBezTo>
                  <a:pt x="17651" y="9990"/>
                  <a:pt x="17658" y="9994"/>
                  <a:pt x="17665" y="9998"/>
                </a:cubicBezTo>
                <a:lnTo>
                  <a:pt x="17639" y="9972"/>
                </a:lnTo>
                <a:close/>
                <a:moveTo>
                  <a:pt x="25615" y="11631"/>
                </a:moveTo>
                <a:cubicBezTo>
                  <a:pt x="25615" y="11661"/>
                  <a:pt x="25612" y="11693"/>
                  <a:pt x="25609" y="11725"/>
                </a:cubicBezTo>
                <a:lnTo>
                  <a:pt x="25609" y="11725"/>
                </a:lnTo>
                <a:cubicBezTo>
                  <a:pt x="25608" y="11693"/>
                  <a:pt x="25609" y="11661"/>
                  <a:pt x="25615" y="11631"/>
                </a:cubicBezTo>
                <a:close/>
                <a:moveTo>
                  <a:pt x="12580" y="15994"/>
                </a:moveTo>
                <a:lnTo>
                  <a:pt x="12580" y="15994"/>
                </a:lnTo>
                <a:cubicBezTo>
                  <a:pt x="12582" y="16008"/>
                  <a:pt x="12583" y="16023"/>
                  <a:pt x="12584" y="16037"/>
                </a:cubicBezTo>
                <a:lnTo>
                  <a:pt x="12584" y="16037"/>
                </a:lnTo>
                <a:cubicBezTo>
                  <a:pt x="12583" y="16023"/>
                  <a:pt x="12582" y="16009"/>
                  <a:pt x="12580" y="15994"/>
                </a:cubicBezTo>
                <a:close/>
                <a:moveTo>
                  <a:pt x="17413" y="0"/>
                </a:moveTo>
                <a:cubicBezTo>
                  <a:pt x="17391" y="0"/>
                  <a:pt x="17369" y="5"/>
                  <a:pt x="17344" y="15"/>
                </a:cubicBezTo>
                <a:cubicBezTo>
                  <a:pt x="17210" y="95"/>
                  <a:pt x="17210" y="229"/>
                  <a:pt x="17317" y="336"/>
                </a:cubicBezTo>
                <a:cubicBezTo>
                  <a:pt x="17103" y="577"/>
                  <a:pt x="17237" y="1032"/>
                  <a:pt x="16836" y="1139"/>
                </a:cubicBezTo>
                <a:cubicBezTo>
                  <a:pt x="16729" y="1072"/>
                  <a:pt x="16621" y="1039"/>
                  <a:pt x="16514" y="1039"/>
                </a:cubicBezTo>
                <a:cubicBezTo>
                  <a:pt x="16407" y="1039"/>
                  <a:pt x="16300" y="1072"/>
                  <a:pt x="16193" y="1139"/>
                </a:cubicBezTo>
                <a:cubicBezTo>
                  <a:pt x="16086" y="1246"/>
                  <a:pt x="16086" y="1353"/>
                  <a:pt x="16193" y="1460"/>
                </a:cubicBezTo>
                <a:cubicBezTo>
                  <a:pt x="16274" y="1540"/>
                  <a:pt x="16247" y="1674"/>
                  <a:pt x="16354" y="1781"/>
                </a:cubicBezTo>
                <a:cubicBezTo>
                  <a:pt x="16488" y="1915"/>
                  <a:pt x="16354" y="2129"/>
                  <a:pt x="16514" y="2263"/>
                </a:cubicBezTo>
                <a:cubicBezTo>
                  <a:pt x="16702" y="2611"/>
                  <a:pt x="16488" y="2932"/>
                  <a:pt x="16381" y="3280"/>
                </a:cubicBezTo>
                <a:cubicBezTo>
                  <a:pt x="16300" y="3494"/>
                  <a:pt x="16381" y="3735"/>
                  <a:pt x="16300" y="3976"/>
                </a:cubicBezTo>
                <a:cubicBezTo>
                  <a:pt x="16140" y="3468"/>
                  <a:pt x="15952" y="3039"/>
                  <a:pt x="15390" y="2905"/>
                </a:cubicBezTo>
                <a:cubicBezTo>
                  <a:pt x="15333" y="2848"/>
                  <a:pt x="15275" y="2821"/>
                  <a:pt x="15218" y="2821"/>
                </a:cubicBezTo>
                <a:cubicBezTo>
                  <a:pt x="15168" y="2821"/>
                  <a:pt x="15119" y="2841"/>
                  <a:pt x="15069" y="2879"/>
                </a:cubicBezTo>
                <a:cubicBezTo>
                  <a:pt x="15016" y="2959"/>
                  <a:pt x="14962" y="3012"/>
                  <a:pt x="14908" y="3066"/>
                </a:cubicBezTo>
                <a:lnTo>
                  <a:pt x="14908" y="3039"/>
                </a:lnTo>
                <a:cubicBezTo>
                  <a:pt x="14801" y="3146"/>
                  <a:pt x="14801" y="3253"/>
                  <a:pt x="14908" y="3360"/>
                </a:cubicBezTo>
                <a:cubicBezTo>
                  <a:pt x="14989" y="3468"/>
                  <a:pt x="14962" y="3601"/>
                  <a:pt x="15069" y="3682"/>
                </a:cubicBezTo>
                <a:cubicBezTo>
                  <a:pt x="15176" y="3789"/>
                  <a:pt x="15123" y="3923"/>
                  <a:pt x="15230" y="4003"/>
                </a:cubicBezTo>
                <a:lnTo>
                  <a:pt x="15230" y="4030"/>
                </a:lnTo>
                <a:cubicBezTo>
                  <a:pt x="15286" y="4291"/>
                  <a:pt x="15355" y="4565"/>
                  <a:pt x="15473" y="4843"/>
                </a:cubicBezTo>
                <a:lnTo>
                  <a:pt x="15473" y="4843"/>
                </a:lnTo>
                <a:cubicBezTo>
                  <a:pt x="15416" y="4735"/>
                  <a:pt x="15343" y="4654"/>
                  <a:pt x="15199" y="4654"/>
                </a:cubicBezTo>
                <a:cubicBezTo>
                  <a:pt x="15161" y="4654"/>
                  <a:pt x="15118" y="4660"/>
                  <a:pt x="15069" y="4672"/>
                </a:cubicBezTo>
                <a:cubicBezTo>
                  <a:pt x="14962" y="4779"/>
                  <a:pt x="14962" y="4859"/>
                  <a:pt x="15069" y="4966"/>
                </a:cubicBezTo>
                <a:cubicBezTo>
                  <a:pt x="15203" y="5261"/>
                  <a:pt x="15176" y="5582"/>
                  <a:pt x="15310" y="5823"/>
                </a:cubicBezTo>
                <a:cubicBezTo>
                  <a:pt x="15240" y="5730"/>
                  <a:pt x="15211" y="5455"/>
                  <a:pt x="15028" y="5455"/>
                </a:cubicBezTo>
                <a:cubicBezTo>
                  <a:pt x="15001" y="5455"/>
                  <a:pt x="14970" y="5461"/>
                  <a:pt x="14935" y="5475"/>
                </a:cubicBezTo>
                <a:cubicBezTo>
                  <a:pt x="14673" y="5570"/>
                  <a:pt x="14708" y="5815"/>
                  <a:pt x="14757" y="5961"/>
                </a:cubicBezTo>
                <a:lnTo>
                  <a:pt x="14757" y="5961"/>
                </a:lnTo>
                <a:cubicBezTo>
                  <a:pt x="14708" y="5858"/>
                  <a:pt x="14587" y="5727"/>
                  <a:pt x="14427" y="5636"/>
                </a:cubicBezTo>
                <a:cubicBezTo>
                  <a:pt x="14373" y="5555"/>
                  <a:pt x="14320" y="5502"/>
                  <a:pt x="14266" y="5475"/>
                </a:cubicBezTo>
                <a:cubicBezTo>
                  <a:pt x="14213" y="5395"/>
                  <a:pt x="14159" y="5341"/>
                  <a:pt x="14105" y="5314"/>
                </a:cubicBezTo>
                <a:cubicBezTo>
                  <a:pt x="14052" y="5234"/>
                  <a:pt x="13998" y="5181"/>
                  <a:pt x="13945" y="5154"/>
                </a:cubicBezTo>
                <a:cubicBezTo>
                  <a:pt x="13891" y="5073"/>
                  <a:pt x="13838" y="5020"/>
                  <a:pt x="13758" y="4993"/>
                </a:cubicBezTo>
                <a:lnTo>
                  <a:pt x="13490" y="4993"/>
                </a:lnTo>
                <a:cubicBezTo>
                  <a:pt x="13410" y="5020"/>
                  <a:pt x="13356" y="5073"/>
                  <a:pt x="13303" y="5154"/>
                </a:cubicBezTo>
                <a:lnTo>
                  <a:pt x="13303" y="5127"/>
                </a:lnTo>
                <a:cubicBezTo>
                  <a:pt x="13195" y="5234"/>
                  <a:pt x="13195" y="5341"/>
                  <a:pt x="13303" y="5448"/>
                </a:cubicBezTo>
                <a:cubicBezTo>
                  <a:pt x="13410" y="5555"/>
                  <a:pt x="13356" y="5689"/>
                  <a:pt x="13463" y="5769"/>
                </a:cubicBezTo>
                <a:cubicBezTo>
                  <a:pt x="13570" y="5850"/>
                  <a:pt x="13543" y="6010"/>
                  <a:pt x="13624" y="6091"/>
                </a:cubicBezTo>
                <a:cubicBezTo>
                  <a:pt x="13731" y="6171"/>
                  <a:pt x="13704" y="6331"/>
                  <a:pt x="13811" y="6412"/>
                </a:cubicBezTo>
                <a:lnTo>
                  <a:pt x="13784" y="6412"/>
                </a:lnTo>
                <a:cubicBezTo>
                  <a:pt x="13891" y="6572"/>
                  <a:pt x="13891" y="6760"/>
                  <a:pt x="13945" y="6947"/>
                </a:cubicBezTo>
                <a:cubicBezTo>
                  <a:pt x="13972" y="7081"/>
                  <a:pt x="14025" y="7188"/>
                  <a:pt x="14052" y="7295"/>
                </a:cubicBezTo>
                <a:cubicBezTo>
                  <a:pt x="14105" y="7402"/>
                  <a:pt x="14132" y="7482"/>
                  <a:pt x="14186" y="7563"/>
                </a:cubicBezTo>
                <a:cubicBezTo>
                  <a:pt x="14186" y="7563"/>
                  <a:pt x="14159" y="7589"/>
                  <a:pt x="14159" y="7589"/>
                </a:cubicBezTo>
                <a:cubicBezTo>
                  <a:pt x="14132" y="7509"/>
                  <a:pt x="14079" y="7482"/>
                  <a:pt x="13998" y="7482"/>
                </a:cubicBezTo>
                <a:cubicBezTo>
                  <a:pt x="13624" y="7643"/>
                  <a:pt x="13784" y="8151"/>
                  <a:pt x="13463" y="8339"/>
                </a:cubicBezTo>
                <a:cubicBezTo>
                  <a:pt x="13410" y="8392"/>
                  <a:pt x="13356" y="8446"/>
                  <a:pt x="13329" y="8526"/>
                </a:cubicBezTo>
                <a:lnTo>
                  <a:pt x="13329" y="8499"/>
                </a:lnTo>
                <a:cubicBezTo>
                  <a:pt x="13249" y="8553"/>
                  <a:pt x="13195" y="8607"/>
                  <a:pt x="13142" y="8660"/>
                </a:cubicBezTo>
                <a:cubicBezTo>
                  <a:pt x="13062" y="8767"/>
                  <a:pt x="12901" y="8714"/>
                  <a:pt x="12821" y="8821"/>
                </a:cubicBezTo>
                <a:lnTo>
                  <a:pt x="12848" y="8821"/>
                </a:lnTo>
                <a:cubicBezTo>
                  <a:pt x="12767" y="8874"/>
                  <a:pt x="12714" y="8928"/>
                  <a:pt x="12660" y="8981"/>
                </a:cubicBezTo>
                <a:lnTo>
                  <a:pt x="12526" y="8981"/>
                </a:lnTo>
                <a:cubicBezTo>
                  <a:pt x="12473" y="9035"/>
                  <a:pt x="12392" y="9088"/>
                  <a:pt x="12339" y="9142"/>
                </a:cubicBezTo>
                <a:cubicBezTo>
                  <a:pt x="12259" y="9249"/>
                  <a:pt x="12125" y="9195"/>
                  <a:pt x="12018" y="9302"/>
                </a:cubicBezTo>
                <a:lnTo>
                  <a:pt x="11723" y="9302"/>
                </a:lnTo>
                <a:cubicBezTo>
                  <a:pt x="11634" y="9372"/>
                  <a:pt x="11534" y="9386"/>
                  <a:pt x="11429" y="9386"/>
                </a:cubicBezTo>
                <a:cubicBezTo>
                  <a:pt x="11356" y="9386"/>
                  <a:pt x="11281" y="9379"/>
                  <a:pt x="11207" y="9379"/>
                </a:cubicBezTo>
                <a:cubicBezTo>
                  <a:pt x="11100" y="9379"/>
                  <a:pt x="10993" y="9394"/>
                  <a:pt x="10894" y="9463"/>
                </a:cubicBezTo>
                <a:lnTo>
                  <a:pt x="10599" y="9463"/>
                </a:lnTo>
                <a:cubicBezTo>
                  <a:pt x="10510" y="9532"/>
                  <a:pt x="10409" y="9547"/>
                  <a:pt x="10305" y="9547"/>
                </a:cubicBezTo>
                <a:cubicBezTo>
                  <a:pt x="10232" y="9547"/>
                  <a:pt x="10157" y="9540"/>
                  <a:pt x="10083" y="9540"/>
                </a:cubicBezTo>
                <a:cubicBezTo>
                  <a:pt x="9975" y="9540"/>
                  <a:pt x="9869" y="9554"/>
                  <a:pt x="9769" y="9624"/>
                </a:cubicBezTo>
                <a:lnTo>
                  <a:pt x="9636" y="9624"/>
                </a:lnTo>
                <a:cubicBezTo>
                  <a:pt x="9546" y="9693"/>
                  <a:pt x="9446" y="9707"/>
                  <a:pt x="9341" y="9707"/>
                </a:cubicBezTo>
                <a:cubicBezTo>
                  <a:pt x="9268" y="9707"/>
                  <a:pt x="9194" y="9700"/>
                  <a:pt x="9119" y="9700"/>
                </a:cubicBezTo>
                <a:cubicBezTo>
                  <a:pt x="9012" y="9700"/>
                  <a:pt x="8905" y="9715"/>
                  <a:pt x="8806" y="9784"/>
                </a:cubicBezTo>
                <a:lnTo>
                  <a:pt x="8672" y="9784"/>
                </a:lnTo>
                <a:cubicBezTo>
                  <a:pt x="8583" y="9854"/>
                  <a:pt x="8482" y="9868"/>
                  <a:pt x="8378" y="9868"/>
                </a:cubicBezTo>
                <a:cubicBezTo>
                  <a:pt x="8305" y="9868"/>
                  <a:pt x="8230" y="9861"/>
                  <a:pt x="8155" y="9861"/>
                </a:cubicBezTo>
                <a:cubicBezTo>
                  <a:pt x="8048" y="9861"/>
                  <a:pt x="7942" y="9875"/>
                  <a:pt x="7842" y="9945"/>
                </a:cubicBezTo>
                <a:lnTo>
                  <a:pt x="7709" y="9945"/>
                </a:lnTo>
                <a:cubicBezTo>
                  <a:pt x="7619" y="10014"/>
                  <a:pt x="7519" y="10029"/>
                  <a:pt x="7414" y="10029"/>
                </a:cubicBezTo>
                <a:cubicBezTo>
                  <a:pt x="7341" y="10029"/>
                  <a:pt x="7266" y="10022"/>
                  <a:pt x="7192" y="10022"/>
                </a:cubicBezTo>
                <a:cubicBezTo>
                  <a:pt x="7085" y="10022"/>
                  <a:pt x="6978" y="10036"/>
                  <a:pt x="6879" y="10105"/>
                </a:cubicBezTo>
                <a:lnTo>
                  <a:pt x="6745" y="10105"/>
                </a:lnTo>
                <a:cubicBezTo>
                  <a:pt x="6695" y="10127"/>
                  <a:pt x="6656" y="10137"/>
                  <a:pt x="6627" y="10137"/>
                </a:cubicBezTo>
                <a:cubicBezTo>
                  <a:pt x="6547" y="10137"/>
                  <a:pt x="6538" y="10062"/>
                  <a:pt x="6558" y="9945"/>
                </a:cubicBezTo>
                <a:cubicBezTo>
                  <a:pt x="6638" y="9891"/>
                  <a:pt x="6665" y="9838"/>
                  <a:pt x="6718" y="9784"/>
                </a:cubicBezTo>
                <a:cubicBezTo>
                  <a:pt x="6772" y="9731"/>
                  <a:pt x="6852" y="9677"/>
                  <a:pt x="6906" y="9624"/>
                </a:cubicBezTo>
                <a:cubicBezTo>
                  <a:pt x="6959" y="9543"/>
                  <a:pt x="7046" y="9543"/>
                  <a:pt x="7136" y="9543"/>
                </a:cubicBezTo>
                <a:cubicBezTo>
                  <a:pt x="7227" y="9543"/>
                  <a:pt x="7320" y="9543"/>
                  <a:pt x="7387" y="9463"/>
                </a:cubicBezTo>
                <a:lnTo>
                  <a:pt x="7361" y="9463"/>
                </a:lnTo>
                <a:cubicBezTo>
                  <a:pt x="7468" y="9383"/>
                  <a:pt x="7601" y="9409"/>
                  <a:pt x="7709" y="9302"/>
                </a:cubicBezTo>
                <a:lnTo>
                  <a:pt x="7842" y="9302"/>
                </a:lnTo>
                <a:cubicBezTo>
                  <a:pt x="7949" y="9222"/>
                  <a:pt x="8083" y="9249"/>
                  <a:pt x="8190" y="9142"/>
                </a:cubicBezTo>
                <a:cubicBezTo>
                  <a:pt x="8271" y="9062"/>
                  <a:pt x="8404" y="9088"/>
                  <a:pt x="8511" y="8981"/>
                </a:cubicBezTo>
                <a:lnTo>
                  <a:pt x="8645" y="8981"/>
                </a:lnTo>
                <a:cubicBezTo>
                  <a:pt x="8752" y="8901"/>
                  <a:pt x="8886" y="8928"/>
                  <a:pt x="8993" y="8821"/>
                </a:cubicBezTo>
                <a:cubicBezTo>
                  <a:pt x="9074" y="8740"/>
                  <a:pt x="9207" y="8767"/>
                  <a:pt x="9314" y="8660"/>
                </a:cubicBezTo>
                <a:cubicBezTo>
                  <a:pt x="9395" y="8553"/>
                  <a:pt x="9529" y="8607"/>
                  <a:pt x="9636" y="8499"/>
                </a:cubicBezTo>
                <a:cubicBezTo>
                  <a:pt x="9769" y="8419"/>
                  <a:pt x="9877" y="8312"/>
                  <a:pt x="9957" y="8178"/>
                </a:cubicBezTo>
                <a:cubicBezTo>
                  <a:pt x="9930" y="8125"/>
                  <a:pt x="9930" y="8071"/>
                  <a:pt x="9957" y="8044"/>
                </a:cubicBezTo>
                <a:cubicBezTo>
                  <a:pt x="9903" y="7964"/>
                  <a:pt x="9850" y="7911"/>
                  <a:pt x="9796" y="7857"/>
                </a:cubicBezTo>
                <a:cubicBezTo>
                  <a:pt x="9662" y="7750"/>
                  <a:pt x="9555" y="7670"/>
                  <a:pt x="9368" y="7670"/>
                </a:cubicBezTo>
                <a:cubicBezTo>
                  <a:pt x="9074" y="7670"/>
                  <a:pt x="8806" y="7804"/>
                  <a:pt x="8565" y="7937"/>
                </a:cubicBezTo>
                <a:cubicBezTo>
                  <a:pt x="8752" y="7750"/>
                  <a:pt x="8940" y="7563"/>
                  <a:pt x="9020" y="7322"/>
                </a:cubicBezTo>
                <a:cubicBezTo>
                  <a:pt x="9100" y="7161"/>
                  <a:pt x="9181" y="7001"/>
                  <a:pt x="9314" y="6894"/>
                </a:cubicBezTo>
                <a:cubicBezTo>
                  <a:pt x="9395" y="6813"/>
                  <a:pt x="9555" y="6840"/>
                  <a:pt x="9636" y="6733"/>
                </a:cubicBezTo>
                <a:lnTo>
                  <a:pt x="9609" y="6733"/>
                </a:lnTo>
                <a:cubicBezTo>
                  <a:pt x="9689" y="6679"/>
                  <a:pt x="9743" y="6626"/>
                  <a:pt x="9796" y="6572"/>
                </a:cubicBezTo>
                <a:cubicBezTo>
                  <a:pt x="9877" y="6492"/>
                  <a:pt x="10010" y="6519"/>
                  <a:pt x="10091" y="6412"/>
                </a:cubicBezTo>
                <a:cubicBezTo>
                  <a:pt x="10144" y="6358"/>
                  <a:pt x="10198" y="6305"/>
                  <a:pt x="10251" y="6251"/>
                </a:cubicBezTo>
                <a:cubicBezTo>
                  <a:pt x="10332" y="6198"/>
                  <a:pt x="10385" y="6144"/>
                  <a:pt x="10412" y="6091"/>
                </a:cubicBezTo>
                <a:cubicBezTo>
                  <a:pt x="10465" y="6037"/>
                  <a:pt x="10519" y="5983"/>
                  <a:pt x="10572" y="5930"/>
                </a:cubicBezTo>
                <a:cubicBezTo>
                  <a:pt x="10626" y="5903"/>
                  <a:pt x="10679" y="5850"/>
                  <a:pt x="10733" y="5769"/>
                </a:cubicBezTo>
                <a:lnTo>
                  <a:pt x="10733" y="5796"/>
                </a:lnTo>
                <a:cubicBezTo>
                  <a:pt x="10787" y="5743"/>
                  <a:pt x="10840" y="5689"/>
                  <a:pt x="10894" y="5609"/>
                </a:cubicBezTo>
                <a:lnTo>
                  <a:pt x="10894" y="5636"/>
                </a:lnTo>
                <a:cubicBezTo>
                  <a:pt x="10947" y="5582"/>
                  <a:pt x="11001" y="5528"/>
                  <a:pt x="11054" y="5448"/>
                </a:cubicBezTo>
                <a:lnTo>
                  <a:pt x="11054" y="5475"/>
                </a:lnTo>
                <a:cubicBezTo>
                  <a:pt x="11161" y="5368"/>
                  <a:pt x="11135" y="5234"/>
                  <a:pt x="11215" y="5127"/>
                </a:cubicBezTo>
                <a:cubicBezTo>
                  <a:pt x="11215" y="5073"/>
                  <a:pt x="11215" y="5047"/>
                  <a:pt x="11215" y="5020"/>
                </a:cubicBezTo>
                <a:cubicBezTo>
                  <a:pt x="11161" y="4940"/>
                  <a:pt x="11108" y="4886"/>
                  <a:pt x="11054" y="4833"/>
                </a:cubicBezTo>
                <a:cubicBezTo>
                  <a:pt x="11019" y="4761"/>
                  <a:pt x="10959" y="4749"/>
                  <a:pt x="10892" y="4749"/>
                </a:cubicBezTo>
                <a:cubicBezTo>
                  <a:pt x="10858" y="4749"/>
                  <a:pt x="10822" y="4752"/>
                  <a:pt x="10787" y="4752"/>
                </a:cubicBezTo>
                <a:cubicBezTo>
                  <a:pt x="10894" y="4725"/>
                  <a:pt x="11001" y="4752"/>
                  <a:pt x="11054" y="4645"/>
                </a:cubicBezTo>
                <a:lnTo>
                  <a:pt x="11054" y="4672"/>
                </a:lnTo>
                <a:cubicBezTo>
                  <a:pt x="11108" y="4618"/>
                  <a:pt x="11161" y="4565"/>
                  <a:pt x="11215" y="4511"/>
                </a:cubicBezTo>
                <a:cubicBezTo>
                  <a:pt x="11242" y="4511"/>
                  <a:pt x="11242" y="4485"/>
                  <a:pt x="11242" y="4431"/>
                </a:cubicBezTo>
                <a:cubicBezTo>
                  <a:pt x="11242" y="4404"/>
                  <a:pt x="11242" y="4351"/>
                  <a:pt x="11188" y="4324"/>
                </a:cubicBezTo>
                <a:cubicBezTo>
                  <a:pt x="10332" y="4030"/>
                  <a:pt x="10974" y="3789"/>
                  <a:pt x="11215" y="3521"/>
                </a:cubicBezTo>
                <a:cubicBezTo>
                  <a:pt x="11268" y="3494"/>
                  <a:pt x="11322" y="3441"/>
                  <a:pt x="11375" y="3360"/>
                </a:cubicBezTo>
                <a:lnTo>
                  <a:pt x="11375" y="3387"/>
                </a:lnTo>
                <a:cubicBezTo>
                  <a:pt x="11429" y="3334"/>
                  <a:pt x="11482" y="3280"/>
                  <a:pt x="11536" y="3200"/>
                </a:cubicBezTo>
                <a:lnTo>
                  <a:pt x="11536" y="3227"/>
                </a:lnTo>
                <a:cubicBezTo>
                  <a:pt x="11590" y="3173"/>
                  <a:pt x="11643" y="3120"/>
                  <a:pt x="11697" y="3039"/>
                </a:cubicBezTo>
                <a:lnTo>
                  <a:pt x="11697" y="3066"/>
                </a:lnTo>
                <a:cubicBezTo>
                  <a:pt x="11804" y="2986"/>
                  <a:pt x="11777" y="2825"/>
                  <a:pt x="11857" y="2745"/>
                </a:cubicBezTo>
                <a:cubicBezTo>
                  <a:pt x="11911" y="2691"/>
                  <a:pt x="11964" y="2638"/>
                  <a:pt x="12018" y="2557"/>
                </a:cubicBezTo>
                <a:lnTo>
                  <a:pt x="12018" y="2584"/>
                </a:lnTo>
                <a:cubicBezTo>
                  <a:pt x="12152" y="2370"/>
                  <a:pt x="12125" y="2156"/>
                  <a:pt x="12018" y="1942"/>
                </a:cubicBezTo>
                <a:cubicBezTo>
                  <a:pt x="11927" y="1862"/>
                  <a:pt x="11836" y="1836"/>
                  <a:pt x="11753" y="1836"/>
                </a:cubicBezTo>
                <a:cubicBezTo>
                  <a:pt x="11641" y="1836"/>
                  <a:pt x="11544" y="1884"/>
                  <a:pt x="11482" y="1915"/>
                </a:cubicBezTo>
                <a:cubicBezTo>
                  <a:pt x="11536" y="1888"/>
                  <a:pt x="11643" y="1755"/>
                  <a:pt x="11697" y="1594"/>
                </a:cubicBezTo>
                <a:lnTo>
                  <a:pt x="11697" y="1621"/>
                </a:lnTo>
                <a:cubicBezTo>
                  <a:pt x="11777" y="1567"/>
                  <a:pt x="11804" y="1487"/>
                  <a:pt x="11857" y="1433"/>
                </a:cubicBezTo>
                <a:cubicBezTo>
                  <a:pt x="11857" y="1380"/>
                  <a:pt x="11857" y="1353"/>
                  <a:pt x="11857" y="1326"/>
                </a:cubicBezTo>
                <a:cubicBezTo>
                  <a:pt x="11804" y="1246"/>
                  <a:pt x="11750" y="1219"/>
                  <a:pt x="11643" y="1192"/>
                </a:cubicBezTo>
                <a:cubicBezTo>
                  <a:pt x="11643" y="1192"/>
                  <a:pt x="11590" y="1219"/>
                  <a:pt x="11590" y="1219"/>
                </a:cubicBezTo>
                <a:cubicBezTo>
                  <a:pt x="11590" y="1219"/>
                  <a:pt x="11574" y="1188"/>
                  <a:pt x="11566" y="1173"/>
                </a:cubicBezTo>
                <a:lnTo>
                  <a:pt x="11566" y="1173"/>
                </a:lnTo>
                <a:cubicBezTo>
                  <a:pt x="11574" y="1170"/>
                  <a:pt x="11590" y="1139"/>
                  <a:pt x="11590" y="1139"/>
                </a:cubicBezTo>
                <a:cubicBezTo>
                  <a:pt x="11590" y="995"/>
                  <a:pt x="11675" y="809"/>
                  <a:pt x="11464" y="809"/>
                </a:cubicBezTo>
                <a:cubicBezTo>
                  <a:pt x="11439" y="809"/>
                  <a:pt x="11410" y="812"/>
                  <a:pt x="11375" y="818"/>
                </a:cubicBezTo>
                <a:cubicBezTo>
                  <a:pt x="11349" y="844"/>
                  <a:pt x="11322" y="858"/>
                  <a:pt x="11295" y="858"/>
                </a:cubicBezTo>
                <a:cubicBezTo>
                  <a:pt x="11268" y="858"/>
                  <a:pt x="11242" y="844"/>
                  <a:pt x="11215" y="818"/>
                </a:cubicBezTo>
                <a:cubicBezTo>
                  <a:pt x="11081" y="684"/>
                  <a:pt x="11215" y="443"/>
                  <a:pt x="11054" y="336"/>
                </a:cubicBezTo>
                <a:cubicBezTo>
                  <a:pt x="11005" y="270"/>
                  <a:pt x="10940" y="252"/>
                  <a:pt x="10870" y="252"/>
                </a:cubicBezTo>
                <a:cubicBezTo>
                  <a:pt x="10788" y="252"/>
                  <a:pt x="10697" y="276"/>
                  <a:pt x="10614" y="276"/>
                </a:cubicBezTo>
                <a:cubicBezTo>
                  <a:pt x="10537" y="276"/>
                  <a:pt x="10465" y="256"/>
                  <a:pt x="10412" y="175"/>
                </a:cubicBezTo>
                <a:cubicBezTo>
                  <a:pt x="10387" y="172"/>
                  <a:pt x="10364" y="171"/>
                  <a:pt x="10344" y="171"/>
                </a:cubicBezTo>
                <a:cubicBezTo>
                  <a:pt x="10019" y="171"/>
                  <a:pt x="10292" y="556"/>
                  <a:pt x="10091" y="657"/>
                </a:cubicBezTo>
                <a:lnTo>
                  <a:pt x="10117" y="657"/>
                </a:lnTo>
                <a:cubicBezTo>
                  <a:pt x="10010" y="711"/>
                  <a:pt x="10037" y="844"/>
                  <a:pt x="9984" y="925"/>
                </a:cubicBezTo>
                <a:cubicBezTo>
                  <a:pt x="9957" y="1032"/>
                  <a:pt x="9984" y="1139"/>
                  <a:pt x="9957" y="1219"/>
                </a:cubicBezTo>
                <a:cubicBezTo>
                  <a:pt x="9930" y="1139"/>
                  <a:pt x="9850" y="1032"/>
                  <a:pt x="9769" y="978"/>
                </a:cubicBezTo>
                <a:cubicBezTo>
                  <a:pt x="9716" y="925"/>
                  <a:pt x="9662" y="871"/>
                  <a:pt x="9609" y="818"/>
                </a:cubicBezTo>
                <a:cubicBezTo>
                  <a:pt x="9555" y="764"/>
                  <a:pt x="9502" y="737"/>
                  <a:pt x="9448" y="737"/>
                </a:cubicBezTo>
                <a:cubicBezTo>
                  <a:pt x="9395" y="737"/>
                  <a:pt x="9341" y="764"/>
                  <a:pt x="9288" y="818"/>
                </a:cubicBezTo>
                <a:cubicBezTo>
                  <a:pt x="9234" y="871"/>
                  <a:pt x="9181" y="925"/>
                  <a:pt x="9127" y="978"/>
                </a:cubicBezTo>
                <a:cubicBezTo>
                  <a:pt x="9020" y="1192"/>
                  <a:pt x="9020" y="1407"/>
                  <a:pt x="9154" y="1621"/>
                </a:cubicBezTo>
                <a:lnTo>
                  <a:pt x="9127" y="1594"/>
                </a:lnTo>
                <a:lnTo>
                  <a:pt x="9127" y="1594"/>
                </a:lnTo>
                <a:cubicBezTo>
                  <a:pt x="9288" y="1781"/>
                  <a:pt x="9154" y="1942"/>
                  <a:pt x="9154" y="2129"/>
                </a:cubicBezTo>
                <a:cubicBezTo>
                  <a:pt x="9181" y="2504"/>
                  <a:pt x="9395" y="2852"/>
                  <a:pt x="9288" y="3253"/>
                </a:cubicBezTo>
                <a:cubicBezTo>
                  <a:pt x="9261" y="3307"/>
                  <a:pt x="9234" y="3360"/>
                  <a:pt x="9207" y="3414"/>
                </a:cubicBezTo>
                <a:cubicBezTo>
                  <a:pt x="9181" y="3494"/>
                  <a:pt x="9154" y="3548"/>
                  <a:pt x="9154" y="3601"/>
                </a:cubicBezTo>
                <a:cubicBezTo>
                  <a:pt x="9127" y="3682"/>
                  <a:pt x="9127" y="3789"/>
                  <a:pt x="9100" y="3869"/>
                </a:cubicBezTo>
                <a:cubicBezTo>
                  <a:pt x="9074" y="3923"/>
                  <a:pt x="9047" y="3949"/>
                  <a:pt x="9020" y="4003"/>
                </a:cubicBezTo>
                <a:cubicBezTo>
                  <a:pt x="8966" y="4056"/>
                  <a:pt x="8913" y="4110"/>
                  <a:pt x="8833" y="4163"/>
                </a:cubicBezTo>
                <a:cubicBezTo>
                  <a:pt x="8511" y="4056"/>
                  <a:pt x="8404" y="3735"/>
                  <a:pt x="8164" y="3548"/>
                </a:cubicBezTo>
                <a:cubicBezTo>
                  <a:pt x="8083" y="3481"/>
                  <a:pt x="8003" y="3447"/>
                  <a:pt x="7926" y="3447"/>
                </a:cubicBezTo>
                <a:cubicBezTo>
                  <a:pt x="7849" y="3447"/>
                  <a:pt x="7775" y="3481"/>
                  <a:pt x="7709" y="3548"/>
                </a:cubicBezTo>
                <a:cubicBezTo>
                  <a:pt x="7575" y="3735"/>
                  <a:pt x="7601" y="3949"/>
                  <a:pt x="7682" y="4163"/>
                </a:cubicBezTo>
                <a:cubicBezTo>
                  <a:pt x="7709" y="4217"/>
                  <a:pt x="7709" y="4270"/>
                  <a:pt x="7709" y="4324"/>
                </a:cubicBezTo>
                <a:cubicBezTo>
                  <a:pt x="7869" y="4511"/>
                  <a:pt x="7682" y="4779"/>
                  <a:pt x="7869" y="4966"/>
                </a:cubicBezTo>
                <a:cubicBezTo>
                  <a:pt x="7869" y="5020"/>
                  <a:pt x="7869" y="5073"/>
                  <a:pt x="7869" y="5127"/>
                </a:cubicBezTo>
                <a:cubicBezTo>
                  <a:pt x="8003" y="5502"/>
                  <a:pt x="7735" y="5850"/>
                  <a:pt x="7789" y="6224"/>
                </a:cubicBezTo>
                <a:cubicBezTo>
                  <a:pt x="7735" y="6331"/>
                  <a:pt x="7628" y="6438"/>
                  <a:pt x="7548" y="6546"/>
                </a:cubicBezTo>
                <a:cubicBezTo>
                  <a:pt x="7494" y="6653"/>
                  <a:pt x="7414" y="6733"/>
                  <a:pt x="7307" y="6813"/>
                </a:cubicBezTo>
                <a:cubicBezTo>
                  <a:pt x="7200" y="6867"/>
                  <a:pt x="7120" y="6920"/>
                  <a:pt x="7093" y="7027"/>
                </a:cubicBezTo>
                <a:cubicBezTo>
                  <a:pt x="7066" y="7081"/>
                  <a:pt x="7039" y="7108"/>
                  <a:pt x="7039" y="7161"/>
                </a:cubicBezTo>
                <a:cubicBezTo>
                  <a:pt x="7039" y="7161"/>
                  <a:pt x="6986" y="7161"/>
                  <a:pt x="6986" y="7188"/>
                </a:cubicBezTo>
                <a:cubicBezTo>
                  <a:pt x="6959" y="6920"/>
                  <a:pt x="6691" y="6786"/>
                  <a:pt x="6584" y="6572"/>
                </a:cubicBezTo>
                <a:cubicBezTo>
                  <a:pt x="6485" y="6498"/>
                  <a:pt x="6501" y="6354"/>
                  <a:pt x="6418" y="6270"/>
                </a:cubicBezTo>
                <a:lnTo>
                  <a:pt x="6418" y="6270"/>
                </a:lnTo>
                <a:cubicBezTo>
                  <a:pt x="6367" y="6194"/>
                  <a:pt x="6314" y="6142"/>
                  <a:pt x="6236" y="6091"/>
                </a:cubicBezTo>
                <a:lnTo>
                  <a:pt x="6236" y="6091"/>
                </a:lnTo>
                <a:lnTo>
                  <a:pt x="6263" y="6117"/>
                </a:lnTo>
                <a:cubicBezTo>
                  <a:pt x="6210" y="6064"/>
                  <a:pt x="6156" y="6037"/>
                  <a:pt x="6103" y="6037"/>
                </a:cubicBezTo>
                <a:cubicBezTo>
                  <a:pt x="6049" y="6037"/>
                  <a:pt x="5996" y="6064"/>
                  <a:pt x="5942" y="6117"/>
                </a:cubicBezTo>
                <a:lnTo>
                  <a:pt x="5942" y="6091"/>
                </a:lnTo>
                <a:cubicBezTo>
                  <a:pt x="5888" y="6144"/>
                  <a:pt x="5835" y="6198"/>
                  <a:pt x="5781" y="6278"/>
                </a:cubicBezTo>
                <a:lnTo>
                  <a:pt x="5781" y="6251"/>
                </a:lnTo>
                <a:cubicBezTo>
                  <a:pt x="5648" y="6412"/>
                  <a:pt x="5674" y="6572"/>
                  <a:pt x="5781" y="6733"/>
                </a:cubicBezTo>
                <a:cubicBezTo>
                  <a:pt x="5942" y="6920"/>
                  <a:pt x="5755" y="7188"/>
                  <a:pt x="5942" y="7375"/>
                </a:cubicBezTo>
                <a:cubicBezTo>
                  <a:pt x="6129" y="7563"/>
                  <a:pt x="5915" y="7830"/>
                  <a:pt x="6103" y="8018"/>
                </a:cubicBezTo>
                <a:cubicBezTo>
                  <a:pt x="6103" y="8071"/>
                  <a:pt x="6129" y="8125"/>
                  <a:pt x="6103" y="8151"/>
                </a:cubicBezTo>
                <a:cubicBezTo>
                  <a:pt x="6210" y="8446"/>
                  <a:pt x="6236" y="8714"/>
                  <a:pt x="6103" y="8981"/>
                </a:cubicBezTo>
                <a:cubicBezTo>
                  <a:pt x="6049" y="9035"/>
                  <a:pt x="5996" y="9088"/>
                  <a:pt x="5942" y="9142"/>
                </a:cubicBezTo>
                <a:cubicBezTo>
                  <a:pt x="5888" y="9195"/>
                  <a:pt x="5835" y="9249"/>
                  <a:pt x="5781" y="9302"/>
                </a:cubicBezTo>
                <a:cubicBezTo>
                  <a:pt x="5728" y="9356"/>
                  <a:pt x="5674" y="9409"/>
                  <a:pt x="5621" y="9463"/>
                </a:cubicBezTo>
                <a:cubicBezTo>
                  <a:pt x="5567" y="9517"/>
                  <a:pt x="5514" y="9570"/>
                  <a:pt x="5460" y="9624"/>
                </a:cubicBezTo>
                <a:cubicBezTo>
                  <a:pt x="5407" y="9677"/>
                  <a:pt x="5353" y="9731"/>
                  <a:pt x="5300" y="9784"/>
                </a:cubicBezTo>
                <a:cubicBezTo>
                  <a:pt x="5246" y="9838"/>
                  <a:pt x="5193" y="9891"/>
                  <a:pt x="5139" y="9945"/>
                </a:cubicBezTo>
                <a:cubicBezTo>
                  <a:pt x="5085" y="9998"/>
                  <a:pt x="5032" y="10052"/>
                  <a:pt x="4978" y="10105"/>
                </a:cubicBezTo>
                <a:cubicBezTo>
                  <a:pt x="4925" y="10159"/>
                  <a:pt x="4871" y="10212"/>
                  <a:pt x="4818" y="10266"/>
                </a:cubicBezTo>
                <a:cubicBezTo>
                  <a:pt x="4738" y="10373"/>
                  <a:pt x="4577" y="10320"/>
                  <a:pt x="4497" y="10453"/>
                </a:cubicBezTo>
                <a:lnTo>
                  <a:pt x="4497" y="10427"/>
                </a:lnTo>
                <a:cubicBezTo>
                  <a:pt x="4443" y="10480"/>
                  <a:pt x="4390" y="10534"/>
                  <a:pt x="4336" y="10587"/>
                </a:cubicBezTo>
                <a:cubicBezTo>
                  <a:pt x="4257" y="10666"/>
                  <a:pt x="4164" y="10678"/>
                  <a:pt x="4069" y="10678"/>
                </a:cubicBezTo>
                <a:cubicBezTo>
                  <a:pt x="4025" y="10678"/>
                  <a:pt x="3980" y="10676"/>
                  <a:pt x="3936" y="10676"/>
                </a:cubicBezTo>
                <a:cubicBezTo>
                  <a:pt x="3849" y="10676"/>
                  <a:pt x="3766" y="10686"/>
                  <a:pt x="3694" y="10748"/>
                </a:cubicBezTo>
                <a:lnTo>
                  <a:pt x="3533" y="10748"/>
                </a:lnTo>
                <a:cubicBezTo>
                  <a:pt x="3454" y="10827"/>
                  <a:pt x="3361" y="10839"/>
                  <a:pt x="3266" y="10839"/>
                </a:cubicBezTo>
                <a:cubicBezTo>
                  <a:pt x="3222" y="10839"/>
                  <a:pt x="3177" y="10836"/>
                  <a:pt x="3133" y="10836"/>
                </a:cubicBezTo>
                <a:cubicBezTo>
                  <a:pt x="3046" y="10836"/>
                  <a:pt x="2963" y="10847"/>
                  <a:pt x="2891" y="10908"/>
                </a:cubicBezTo>
                <a:cubicBezTo>
                  <a:pt x="2821" y="10978"/>
                  <a:pt x="2741" y="10992"/>
                  <a:pt x="2657" y="10992"/>
                </a:cubicBezTo>
                <a:cubicBezTo>
                  <a:pt x="2599" y="10992"/>
                  <a:pt x="2540" y="10985"/>
                  <a:pt x="2482" y="10985"/>
                </a:cubicBezTo>
                <a:cubicBezTo>
                  <a:pt x="2398" y="10985"/>
                  <a:pt x="2318" y="10999"/>
                  <a:pt x="2248" y="11069"/>
                </a:cubicBezTo>
                <a:lnTo>
                  <a:pt x="2114" y="11069"/>
                </a:lnTo>
                <a:cubicBezTo>
                  <a:pt x="1954" y="11203"/>
                  <a:pt x="1740" y="11096"/>
                  <a:pt x="1606" y="11230"/>
                </a:cubicBezTo>
                <a:lnTo>
                  <a:pt x="1445" y="11230"/>
                </a:lnTo>
                <a:cubicBezTo>
                  <a:pt x="1314" y="11251"/>
                  <a:pt x="1179" y="11253"/>
                  <a:pt x="1042" y="11253"/>
                </a:cubicBezTo>
                <a:cubicBezTo>
                  <a:pt x="1012" y="11253"/>
                  <a:pt x="982" y="11253"/>
                  <a:pt x="952" y="11253"/>
                </a:cubicBezTo>
                <a:cubicBezTo>
                  <a:pt x="619" y="11253"/>
                  <a:pt x="286" y="11265"/>
                  <a:pt x="0" y="11551"/>
                </a:cubicBezTo>
                <a:lnTo>
                  <a:pt x="0" y="12996"/>
                </a:lnTo>
                <a:cubicBezTo>
                  <a:pt x="122" y="13107"/>
                  <a:pt x="253" y="13144"/>
                  <a:pt x="384" y="13144"/>
                </a:cubicBezTo>
                <a:cubicBezTo>
                  <a:pt x="569" y="13144"/>
                  <a:pt x="753" y="13070"/>
                  <a:pt x="910" y="13023"/>
                </a:cubicBezTo>
                <a:cubicBezTo>
                  <a:pt x="1954" y="12702"/>
                  <a:pt x="3025" y="12568"/>
                  <a:pt x="4095" y="12247"/>
                </a:cubicBezTo>
                <a:cubicBezTo>
                  <a:pt x="4375" y="12158"/>
                  <a:pt x="4667" y="12069"/>
                  <a:pt x="4951" y="12069"/>
                </a:cubicBezTo>
                <a:cubicBezTo>
                  <a:pt x="5264" y="12069"/>
                  <a:pt x="5568" y="12177"/>
                  <a:pt x="5835" y="12514"/>
                </a:cubicBezTo>
                <a:cubicBezTo>
                  <a:pt x="5996" y="12702"/>
                  <a:pt x="6317" y="12835"/>
                  <a:pt x="6558" y="12835"/>
                </a:cubicBezTo>
                <a:cubicBezTo>
                  <a:pt x="6601" y="12832"/>
                  <a:pt x="6638" y="12829"/>
                  <a:pt x="6670" y="12829"/>
                </a:cubicBezTo>
                <a:cubicBezTo>
                  <a:pt x="6853" y="12829"/>
                  <a:pt x="6860" y="12902"/>
                  <a:pt x="6906" y="13130"/>
                </a:cubicBezTo>
                <a:cubicBezTo>
                  <a:pt x="7013" y="13585"/>
                  <a:pt x="7039" y="14147"/>
                  <a:pt x="7548" y="14441"/>
                </a:cubicBezTo>
                <a:cubicBezTo>
                  <a:pt x="7628" y="14495"/>
                  <a:pt x="7709" y="14522"/>
                  <a:pt x="7789" y="14522"/>
                </a:cubicBezTo>
                <a:cubicBezTo>
                  <a:pt x="7869" y="14522"/>
                  <a:pt x="7949" y="14495"/>
                  <a:pt x="8030" y="14441"/>
                </a:cubicBezTo>
                <a:lnTo>
                  <a:pt x="8003" y="14441"/>
                </a:lnTo>
                <a:cubicBezTo>
                  <a:pt x="8164" y="14308"/>
                  <a:pt x="8030" y="14067"/>
                  <a:pt x="8190" y="13933"/>
                </a:cubicBezTo>
                <a:cubicBezTo>
                  <a:pt x="8164" y="13853"/>
                  <a:pt x="8164" y="13746"/>
                  <a:pt x="8164" y="13638"/>
                </a:cubicBezTo>
                <a:cubicBezTo>
                  <a:pt x="8234" y="13474"/>
                  <a:pt x="8202" y="13331"/>
                  <a:pt x="8174" y="13208"/>
                </a:cubicBezTo>
                <a:lnTo>
                  <a:pt x="8174" y="13208"/>
                </a:lnTo>
                <a:cubicBezTo>
                  <a:pt x="8220" y="13369"/>
                  <a:pt x="8366" y="13490"/>
                  <a:pt x="8511" y="13612"/>
                </a:cubicBezTo>
                <a:cubicBezTo>
                  <a:pt x="8672" y="13719"/>
                  <a:pt x="8913" y="13719"/>
                  <a:pt x="8993" y="13960"/>
                </a:cubicBezTo>
                <a:cubicBezTo>
                  <a:pt x="8993" y="13986"/>
                  <a:pt x="8993" y="14040"/>
                  <a:pt x="8993" y="14093"/>
                </a:cubicBezTo>
                <a:cubicBezTo>
                  <a:pt x="8993" y="14365"/>
                  <a:pt x="9116" y="14415"/>
                  <a:pt x="9262" y="14415"/>
                </a:cubicBezTo>
                <a:cubicBezTo>
                  <a:pt x="9348" y="14415"/>
                  <a:pt x="9442" y="14398"/>
                  <a:pt x="9524" y="14398"/>
                </a:cubicBezTo>
                <a:cubicBezTo>
                  <a:pt x="9565" y="14398"/>
                  <a:pt x="9603" y="14402"/>
                  <a:pt x="9636" y="14415"/>
                </a:cubicBezTo>
                <a:cubicBezTo>
                  <a:pt x="9716" y="14522"/>
                  <a:pt x="9689" y="14656"/>
                  <a:pt x="9796" y="14763"/>
                </a:cubicBezTo>
                <a:cubicBezTo>
                  <a:pt x="9927" y="14938"/>
                  <a:pt x="9934" y="15274"/>
                  <a:pt x="10209" y="15274"/>
                </a:cubicBezTo>
                <a:cubicBezTo>
                  <a:pt x="10271" y="15274"/>
                  <a:pt x="10346" y="15257"/>
                  <a:pt x="10439" y="15218"/>
                </a:cubicBezTo>
                <a:lnTo>
                  <a:pt x="10439" y="15218"/>
                </a:lnTo>
                <a:lnTo>
                  <a:pt x="10412" y="15244"/>
                </a:lnTo>
                <a:cubicBezTo>
                  <a:pt x="10492" y="15191"/>
                  <a:pt x="10546" y="15137"/>
                  <a:pt x="10572" y="15057"/>
                </a:cubicBezTo>
                <a:cubicBezTo>
                  <a:pt x="10645" y="14999"/>
                  <a:pt x="10694" y="14976"/>
                  <a:pt x="10727" y="14976"/>
                </a:cubicBezTo>
                <a:cubicBezTo>
                  <a:pt x="10817" y="14976"/>
                  <a:pt x="10794" y="15140"/>
                  <a:pt x="10813" y="15218"/>
                </a:cubicBezTo>
                <a:cubicBezTo>
                  <a:pt x="10860" y="15335"/>
                  <a:pt x="10764" y="15554"/>
                  <a:pt x="10953" y="15554"/>
                </a:cubicBezTo>
                <a:cubicBezTo>
                  <a:pt x="10980" y="15554"/>
                  <a:pt x="11014" y="15549"/>
                  <a:pt x="11054" y="15539"/>
                </a:cubicBezTo>
                <a:lnTo>
                  <a:pt x="11054" y="15566"/>
                </a:lnTo>
                <a:cubicBezTo>
                  <a:pt x="11242" y="15432"/>
                  <a:pt x="11054" y="15084"/>
                  <a:pt x="11375" y="15057"/>
                </a:cubicBezTo>
                <a:cubicBezTo>
                  <a:pt x="11401" y="15054"/>
                  <a:pt x="11423" y="15053"/>
                  <a:pt x="11444" y="15053"/>
                </a:cubicBezTo>
                <a:cubicBezTo>
                  <a:pt x="11797" y="15053"/>
                  <a:pt x="11520" y="15464"/>
                  <a:pt x="11697" y="15566"/>
                </a:cubicBezTo>
                <a:cubicBezTo>
                  <a:pt x="11723" y="15592"/>
                  <a:pt x="11723" y="15646"/>
                  <a:pt x="11723" y="15699"/>
                </a:cubicBezTo>
                <a:cubicBezTo>
                  <a:pt x="11884" y="15887"/>
                  <a:pt x="11697" y="16181"/>
                  <a:pt x="11884" y="16369"/>
                </a:cubicBezTo>
                <a:lnTo>
                  <a:pt x="11857" y="16342"/>
                </a:lnTo>
                <a:lnTo>
                  <a:pt x="11857" y="16342"/>
                </a:lnTo>
                <a:cubicBezTo>
                  <a:pt x="11911" y="16422"/>
                  <a:pt x="11964" y="16449"/>
                  <a:pt x="12018" y="16529"/>
                </a:cubicBezTo>
                <a:cubicBezTo>
                  <a:pt x="12071" y="16569"/>
                  <a:pt x="12125" y="16589"/>
                  <a:pt x="12178" y="16589"/>
                </a:cubicBezTo>
                <a:cubicBezTo>
                  <a:pt x="12232" y="16589"/>
                  <a:pt x="12285" y="16569"/>
                  <a:pt x="12339" y="16529"/>
                </a:cubicBezTo>
                <a:cubicBezTo>
                  <a:pt x="12478" y="16442"/>
                  <a:pt x="12549" y="16344"/>
                  <a:pt x="12575" y="16221"/>
                </a:cubicBezTo>
                <a:lnTo>
                  <a:pt x="12575" y="16221"/>
                </a:lnTo>
                <a:cubicBezTo>
                  <a:pt x="12568" y="16326"/>
                  <a:pt x="12576" y="16423"/>
                  <a:pt x="12687" y="16502"/>
                </a:cubicBezTo>
                <a:lnTo>
                  <a:pt x="12687" y="16984"/>
                </a:lnTo>
                <a:cubicBezTo>
                  <a:pt x="12780" y="17044"/>
                  <a:pt x="12850" y="17069"/>
                  <a:pt x="12905" y="17069"/>
                </a:cubicBezTo>
                <a:cubicBezTo>
                  <a:pt x="13121" y="17069"/>
                  <a:pt x="13105" y="16695"/>
                  <a:pt x="13276" y="16609"/>
                </a:cubicBezTo>
                <a:cubicBezTo>
                  <a:pt x="13463" y="16690"/>
                  <a:pt x="13463" y="16904"/>
                  <a:pt x="13543" y="17064"/>
                </a:cubicBezTo>
                <a:cubicBezTo>
                  <a:pt x="13570" y="17198"/>
                  <a:pt x="13517" y="17359"/>
                  <a:pt x="13624" y="17466"/>
                </a:cubicBezTo>
                <a:cubicBezTo>
                  <a:pt x="13650" y="17519"/>
                  <a:pt x="13650" y="17573"/>
                  <a:pt x="13650" y="17627"/>
                </a:cubicBezTo>
                <a:cubicBezTo>
                  <a:pt x="13784" y="17760"/>
                  <a:pt x="13650" y="17974"/>
                  <a:pt x="13784" y="18108"/>
                </a:cubicBezTo>
                <a:cubicBezTo>
                  <a:pt x="13891" y="18189"/>
                  <a:pt x="13865" y="18349"/>
                  <a:pt x="13972" y="18429"/>
                </a:cubicBezTo>
                <a:lnTo>
                  <a:pt x="13945" y="18429"/>
                </a:lnTo>
                <a:cubicBezTo>
                  <a:pt x="14018" y="18486"/>
                  <a:pt x="14081" y="18509"/>
                  <a:pt x="14136" y="18509"/>
                </a:cubicBezTo>
                <a:cubicBezTo>
                  <a:pt x="14264" y="18509"/>
                  <a:pt x="14352" y="18389"/>
                  <a:pt x="14427" y="18296"/>
                </a:cubicBezTo>
                <a:lnTo>
                  <a:pt x="14453" y="18269"/>
                </a:lnTo>
                <a:cubicBezTo>
                  <a:pt x="14630" y="18193"/>
                  <a:pt x="14354" y="17783"/>
                  <a:pt x="14706" y="17783"/>
                </a:cubicBezTo>
                <a:cubicBezTo>
                  <a:pt x="14727" y="17783"/>
                  <a:pt x="14749" y="17784"/>
                  <a:pt x="14775" y="17787"/>
                </a:cubicBezTo>
                <a:cubicBezTo>
                  <a:pt x="14935" y="17974"/>
                  <a:pt x="14748" y="18269"/>
                  <a:pt x="14935" y="18429"/>
                </a:cubicBezTo>
                <a:cubicBezTo>
                  <a:pt x="14967" y="18456"/>
                  <a:pt x="15000" y="18467"/>
                  <a:pt x="15033" y="18467"/>
                </a:cubicBezTo>
                <a:cubicBezTo>
                  <a:pt x="15147" y="18467"/>
                  <a:pt x="15272" y="18350"/>
                  <a:pt x="15390" y="18350"/>
                </a:cubicBezTo>
                <a:cubicBezTo>
                  <a:pt x="15446" y="18350"/>
                  <a:pt x="15500" y="18377"/>
                  <a:pt x="15551" y="18456"/>
                </a:cubicBezTo>
                <a:cubicBezTo>
                  <a:pt x="15601" y="18494"/>
                  <a:pt x="15650" y="18513"/>
                  <a:pt x="15700" y="18513"/>
                </a:cubicBezTo>
                <a:cubicBezTo>
                  <a:pt x="15757" y="18513"/>
                  <a:pt x="15815" y="18487"/>
                  <a:pt x="15872" y="18429"/>
                </a:cubicBezTo>
                <a:cubicBezTo>
                  <a:pt x="16033" y="18322"/>
                  <a:pt x="15899" y="18082"/>
                  <a:pt x="16033" y="17948"/>
                </a:cubicBezTo>
                <a:cubicBezTo>
                  <a:pt x="16140" y="17841"/>
                  <a:pt x="16140" y="17760"/>
                  <a:pt x="16033" y="17653"/>
                </a:cubicBezTo>
                <a:cubicBezTo>
                  <a:pt x="15926" y="17412"/>
                  <a:pt x="16140" y="17305"/>
                  <a:pt x="16193" y="17145"/>
                </a:cubicBezTo>
                <a:cubicBezTo>
                  <a:pt x="16193" y="17091"/>
                  <a:pt x="16193" y="17064"/>
                  <a:pt x="16193" y="17011"/>
                </a:cubicBezTo>
                <a:cubicBezTo>
                  <a:pt x="16166" y="16957"/>
                  <a:pt x="16113" y="16904"/>
                  <a:pt x="16059" y="16850"/>
                </a:cubicBezTo>
                <a:lnTo>
                  <a:pt x="16033" y="16824"/>
                </a:lnTo>
                <a:cubicBezTo>
                  <a:pt x="15979" y="16797"/>
                  <a:pt x="15926" y="16716"/>
                  <a:pt x="15872" y="16690"/>
                </a:cubicBezTo>
                <a:cubicBezTo>
                  <a:pt x="15765" y="16529"/>
                  <a:pt x="15524" y="16663"/>
                  <a:pt x="15390" y="16529"/>
                </a:cubicBezTo>
                <a:cubicBezTo>
                  <a:pt x="15325" y="16447"/>
                  <a:pt x="15259" y="16415"/>
                  <a:pt x="15206" y="16415"/>
                </a:cubicBezTo>
                <a:cubicBezTo>
                  <a:pt x="15200" y="16415"/>
                  <a:pt x="15195" y="16416"/>
                  <a:pt x="15190" y="16416"/>
                </a:cubicBezTo>
                <a:lnTo>
                  <a:pt x="15190" y="16416"/>
                </a:lnTo>
                <a:cubicBezTo>
                  <a:pt x="15298" y="16365"/>
                  <a:pt x="15447" y="16295"/>
                  <a:pt x="15578" y="16208"/>
                </a:cubicBezTo>
                <a:lnTo>
                  <a:pt x="15551" y="16208"/>
                </a:lnTo>
                <a:cubicBezTo>
                  <a:pt x="15516" y="15976"/>
                  <a:pt x="15416" y="15920"/>
                  <a:pt x="15294" y="15920"/>
                </a:cubicBezTo>
                <a:cubicBezTo>
                  <a:pt x="15180" y="15920"/>
                  <a:pt x="15046" y="15969"/>
                  <a:pt x="14930" y="15969"/>
                </a:cubicBezTo>
                <a:cubicBezTo>
                  <a:pt x="14883" y="15969"/>
                  <a:pt x="14840" y="15962"/>
                  <a:pt x="14801" y="15940"/>
                </a:cubicBezTo>
                <a:lnTo>
                  <a:pt x="14801" y="15940"/>
                </a:lnTo>
                <a:cubicBezTo>
                  <a:pt x="14839" y="15950"/>
                  <a:pt x="14875" y="15954"/>
                  <a:pt x="14908" y="15954"/>
                </a:cubicBezTo>
                <a:cubicBezTo>
                  <a:pt x="15061" y="15954"/>
                  <a:pt x="15164" y="15858"/>
                  <a:pt x="15230" y="15726"/>
                </a:cubicBezTo>
                <a:cubicBezTo>
                  <a:pt x="15337" y="15619"/>
                  <a:pt x="15337" y="15512"/>
                  <a:pt x="15230" y="15405"/>
                </a:cubicBezTo>
                <a:lnTo>
                  <a:pt x="15069" y="15244"/>
                </a:lnTo>
                <a:cubicBezTo>
                  <a:pt x="14962" y="15084"/>
                  <a:pt x="14721" y="15218"/>
                  <a:pt x="14587" y="15084"/>
                </a:cubicBezTo>
                <a:cubicBezTo>
                  <a:pt x="14507" y="14977"/>
                  <a:pt x="14373" y="15003"/>
                  <a:pt x="14266" y="14923"/>
                </a:cubicBezTo>
                <a:cubicBezTo>
                  <a:pt x="14066" y="14656"/>
                  <a:pt x="13977" y="14222"/>
                  <a:pt x="13598" y="14222"/>
                </a:cubicBezTo>
                <a:cubicBezTo>
                  <a:pt x="13521" y="14222"/>
                  <a:pt x="13433" y="14240"/>
                  <a:pt x="13329" y="14281"/>
                </a:cubicBezTo>
                <a:lnTo>
                  <a:pt x="13008" y="14281"/>
                </a:lnTo>
                <a:cubicBezTo>
                  <a:pt x="12951" y="14324"/>
                  <a:pt x="12894" y="14351"/>
                  <a:pt x="12836" y="14351"/>
                </a:cubicBezTo>
                <a:cubicBezTo>
                  <a:pt x="12786" y="14351"/>
                  <a:pt x="12737" y="14331"/>
                  <a:pt x="12687" y="14281"/>
                </a:cubicBezTo>
                <a:cubicBezTo>
                  <a:pt x="12660" y="14281"/>
                  <a:pt x="12660" y="14254"/>
                  <a:pt x="12633" y="14227"/>
                </a:cubicBezTo>
                <a:cubicBezTo>
                  <a:pt x="12633" y="14174"/>
                  <a:pt x="12633" y="14147"/>
                  <a:pt x="12687" y="14120"/>
                </a:cubicBezTo>
                <a:cubicBezTo>
                  <a:pt x="12821" y="13960"/>
                  <a:pt x="13035" y="14093"/>
                  <a:pt x="13169" y="13933"/>
                </a:cubicBezTo>
                <a:lnTo>
                  <a:pt x="13169" y="13933"/>
                </a:lnTo>
                <a:lnTo>
                  <a:pt x="13142" y="13960"/>
                </a:lnTo>
                <a:cubicBezTo>
                  <a:pt x="13276" y="13746"/>
                  <a:pt x="13303" y="13531"/>
                  <a:pt x="13115" y="13317"/>
                </a:cubicBezTo>
                <a:lnTo>
                  <a:pt x="13008" y="13317"/>
                </a:lnTo>
                <a:cubicBezTo>
                  <a:pt x="12874" y="13244"/>
                  <a:pt x="12740" y="13226"/>
                  <a:pt x="12608" y="13226"/>
                </a:cubicBezTo>
                <a:cubicBezTo>
                  <a:pt x="12486" y="13226"/>
                  <a:pt x="12367" y="13242"/>
                  <a:pt x="12251" y="13242"/>
                </a:cubicBezTo>
                <a:cubicBezTo>
                  <a:pt x="12218" y="13242"/>
                  <a:pt x="12184" y="13240"/>
                  <a:pt x="12152" y="13237"/>
                </a:cubicBezTo>
                <a:cubicBezTo>
                  <a:pt x="11991" y="13210"/>
                  <a:pt x="11804" y="13264"/>
                  <a:pt x="11884" y="12996"/>
                </a:cubicBezTo>
                <a:cubicBezTo>
                  <a:pt x="11937" y="12943"/>
                  <a:pt x="11991" y="12889"/>
                  <a:pt x="12045" y="12835"/>
                </a:cubicBezTo>
                <a:cubicBezTo>
                  <a:pt x="11901" y="12705"/>
                  <a:pt x="11827" y="12638"/>
                  <a:pt x="11721" y="12638"/>
                </a:cubicBezTo>
                <a:cubicBezTo>
                  <a:pt x="11652" y="12638"/>
                  <a:pt x="11570" y="12666"/>
                  <a:pt x="11446" y="12723"/>
                </a:cubicBezTo>
                <a:lnTo>
                  <a:pt x="11446" y="12723"/>
                </a:lnTo>
                <a:cubicBezTo>
                  <a:pt x="11556" y="12645"/>
                  <a:pt x="11623" y="12543"/>
                  <a:pt x="11563" y="12407"/>
                </a:cubicBezTo>
                <a:cubicBezTo>
                  <a:pt x="11511" y="12303"/>
                  <a:pt x="11450" y="12266"/>
                  <a:pt x="11385" y="12266"/>
                </a:cubicBezTo>
                <a:cubicBezTo>
                  <a:pt x="11249" y="12266"/>
                  <a:pt x="11092" y="12425"/>
                  <a:pt x="10947" y="12461"/>
                </a:cubicBezTo>
                <a:cubicBezTo>
                  <a:pt x="10840" y="12488"/>
                  <a:pt x="10760" y="12568"/>
                  <a:pt x="10679" y="12568"/>
                </a:cubicBezTo>
                <a:cubicBezTo>
                  <a:pt x="10894" y="12380"/>
                  <a:pt x="11429" y="12461"/>
                  <a:pt x="11215" y="11872"/>
                </a:cubicBezTo>
                <a:lnTo>
                  <a:pt x="11242" y="11872"/>
                </a:lnTo>
                <a:cubicBezTo>
                  <a:pt x="11188" y="11818"/>
                  <a:pt x="11135" y="11765"/>
                  <a:pt x="11081" y="11711"/>
                </a:cubicBezTo>
                <a:cubicBezTo>
                  <a:pt x="10980" y="11648"/>
                  <a:pt x="10879" y="11621"/>
                  <a:pt x="10777" y="11621"/>
                </a:cubicBezTo>
                <a:cubicBezTo>
                  <a:pt x="10665" y="11621"/>
                  <a:pt x="10552" y="11655"/>
                  <a:pt x="10439" y="11711"/>
                </a:cubicBezTo>
                <a:lnTo>
                  <a:pt x="10117" y="11711"/>
                </a:lnTo>
                <a:cubicBezTo>
                  <a:pt x="9966" y="11772"/>
                  <a:pt x="9755" y="11824"/>
                  <a:pt x="9586" y="11824"/>
                </a:cubicBezTo>
                <a:cubicBezTo>
                  <a:pt x="9455" y="11824"/>
                  <a:pt x="9349" y="11793"/>
                  <a:pt x="9314" y="11711"/>
                </a:cubicBezTo>
                <a:cubicBezTo>
                  <a:pt x="9047" y="11042"/>
                  <a:pt x="8458" y="11417"/>
                  <a:pt x="8056" y="11203"/>
                </a:cubicBezTo>
                <a:lnTo>
                  <a:pt x="8056" y="11203"/>
                </a:lnTo>
                <a:cubicBezTo>
                  <a:pt x="8152" y="11233"/>
                  <a:pt x="8244" y="11246"/>
                  <a:pt x="8333" y="11246"/>
                </a:cubicBezTo>
                <a:cubicBezTo>
                  <a:pt x="8788" y="11246"/>
                  <a:pt x="9165" y="10908"/>
                  <a:pt x="9636" y="10908"/>
                </a:cubicBezTo>
                <a:lnTo>
                  <a:pt x="9609" y="10908"/>
                </a:lnTo>
                <a:cubicBezTo>
                  <a:pt x="9716" y="10837"/>
                  <a:pt x="9829" y="10819"/>
                  <a:pt x="9943" y="10819"/>
                </a:cubicBezTo>
                <a:cubicBezTo>
                  <a:pt x="10057" y="10819"/>
                  <a:pt x="10172" y="10837"/>
                  <a:pt x="10283" y="10837"/>
                </a:cubicBezTo>
                <a:cubicBezTo>
                  <a:pt x="10394" y="10837"/>
                  <a:pt x="10501" y="10819"/>
                  <a:pt x="10599" y="10748"/>
                </a:cubicBezTo>
                <a:lnTo>
                  <a:pt x="10572" y="10748"/>
                </a:lnTo>
                <a:cubicBezTo>
                  <a:pt x="10679" y="10676"/>
                  <a:pt x="10793" y="10659"/>
                  <a:pt x="10907" y="10659"/>
                </a:cubicBezTo>
                <a:cubicBezTo>
                  <a:pt x="11021" y="10659"/>
                  <a:pt x="11135" y="10676"/>
                  <a:pt x="11247" y="10676"/>
                </a:cubicBezTo>
                <a:cubicBezTo>
                  <a:pt x="11358" y="10676"/>
                  <a:pt x="11465" y="10659"/>
                  <a:pt x="11563" y="10587"/>
                </a:cubicBezTo>
                <a:lnTo>
                  <a:pt x="11536" y="10587"/>
                </a:lnTo>
                <a:cubicBezTo>
                  <a:pt x="11953" y="10558"/>
                  <a:pt x="12370" y="10476"/>
                  <a:pt x="12778" y="10476"/>
                </a:cubicBezTo>
                <a:cubicBezTo>
                  <a:pt x="13131" y="10476"/>
                  <a:pt x="13477" y="10537"/>
                  <a:pt x="13811" y="10748"/>
                </a:cubicBezTo>
                <a:cubicBezTo>
                  <a:pt x="13811" y="10801"/>
                  <a:pt x="13811" y="10828"/>
                  <a:pt x="13811" y="10882"/>
                </a:cubicBezTo>
                <a:cubicBezTo>
                  <a:pt x="13875" y="10966"/>
                  <a:pt x="13905" y="11101"/>
                  <a:pt x="14020" y="11101"/>
                </a:cubicBezTo>
                <a:cubicBezTo>
                  <a:pt x="14051" y="11101"/>
                  <a:pt x="14087" y="11091"/>
                  <a:pt x="14132" y="11069"/>
                </a:cubicBezTo>
                <a:cubicBezTo>
                  <a:pt x="14215" y="11007"/>
                  <a:pt x="14250" y="10865"/>
                  <a:pt x="14347" y="10865"/>
                </a:cubicBezTo>
                <a:cubicBezTo>
                  <a:pt x="14376" y="10865"/>
                  <a:pt x="14411" y="10878"/>
                  <a:pt x="14453" y="10908"/>
                </a:cubicBezTo>
                <a:cubicBezTo>
                  <a:pt x="14748" y="11310"/>
                  <a:pt x="15096" y="11685"/>
                  <a:pt x="14775" y="12220"/>
                </a:cubicBezTo>
                <a:lnTo>
                  <a:pt x="14775" y="12193"/>
                </a:lnTo>
                <a:cubicBezTo>
                  <a:pt x="14641" y="12407"/>
                  <a:pt x="14641" y="12621"/>
                  <a:pt x="14775" y="12835"/>
                </a:cubicBezTo>
                <a:cubicBezTo>
                  <a:pt x="14851" y="12899"/>
                  <a:pt x="14926" y="12926"/>
                  <a:pt x="15002" y="12926"/>
                </a:cubicBezTo>
                <a:cubicBezTo>
                  <a:pt x="15087" y="12926"/>
                  <a:pt x="15172" y="12892"/>
                  <a:pt x="15256" y="12835"/>
                </a:cubicBezTo>
                <a:cubicBezTo>
                  <a:pt x="15310" y="12782"/>
                  <a:pt x="15363" y="12728"/>
                  <a:pt x="15417" y="12675"/>
                </a:cubicBezTo>
                <a:cubicBezTo>
                  <a:pt x="15471" y="12621"/>
                  <a:pt x="15524" y="12568"/>
                  <a:pt x="15578" y="12514"/>
                </a:cubicBezTo>
                <a:cubicBezTo>
                  <a:pt x="15685" y="12434"/>
                  <a:pt x="15658" y="12273"/>
                  <a:pt x="15738" y="12193"/>
                </a:cubicBezTo>
                <a:cubicBezTo>
                  <a:pt x="15899" y="12059"/>
                  <a:pt x="15765" y="11845"/>
                  <a:pt x="15899" y="11685"/>
                </a:cubicBezTo>
                <a:cubicBezTo>
                  <a:pt x="15899" y="11658"/>
                  <a:pt x="15899" y="11604"/>
                  <a:pt x="15899" y="11551"/>
                </a:cubicBezTo>
                <a:cubicBezTo>
                  <a:pt x="15944" y="11522"/>
                  <a:pt x="15981" y="11511"/>
                  <a:pt x="16012" y="11511"/>
                </a:cubicBezTo>
                <a:cubicBezTo>
                  <a:pt x="16128" y="11511"/>
                  <a:pt x="16162" y="11669"/>
                  <a:pt x="16247" y="11711"/>
                </a:cubicBezTo>
                <a:lnTo>
                  <a:pt x="16220" y="11711"/>
                </a:lnTo>
                <a:cubicBezTo>
                  <a:pt x="16247" y="11738"/>
                  <a:pt x="16274" y="11751"/>
                  <a:pt x="16300" y="11751"/>
                </a:cubicBezTo>
                <a:cubicBezTo>
                  <a:pt x="16327" y="11751"/>
                  <a:pt x="16354" y="11738"/>
                  <a:pt x="16381" y="11711"/>
                </a:cubicBezTo>
                <a:cubicBezTo>
                  <a:pt x="16434" y="11685"/>
                  <a:pt x="16488" y="11658"/>
                  <a:pt x="16541" y="11631"/>
                </a:cubicBezTo>
                <a:cubicBezTo>
                  <a:pt x="16836" y="11711"/>
                  <a:pt x="16889" y="11925"/>
                  <a:pt x="16809" y="12193"/>
                </a:cubicBezTo>
                <a:cubicBezTo>
                  <a:pt x="16755" y="12354"/>
                  <a:pt x="16836" y="12541"/>
                  <a:pt x="16702" y="12675"/>
                </a:cubicBezTo>
                <a:cubicBezTo>
                  <a:pt x="16568" y="12889"/>
                  <a:pt x="16568" y="13103"/>
                  <a:pt x="16702" y="13317"/>
                </a:cubicBezTo>
                <a:cubicBezTo>
                  <a:pt x="16786" y="13374"/>
                  <a:pt x="16871" y="13408"/>
                  <a:pt x="16956" y="13408"/>
                </a:cubicBezTo>
                <a:cubicBezTo>
                  <a:pt x="17032" y="13408"/>
                  <a:pt x="17108" y="13380"/>
                  <a:pt x="17184" y="13317"/>
                </a:cubicBezTo>
                <a:cubicBezTo>
                  <a:pt x="17237" y="13264"/>
                  <a:pt x="17291" y="13210"/>
                  <a:pt x="17344" y="13157"/>
                </a:cubicBezTo>
                <a:cubicBezTo>
                  <a:pt x="17398" y="13103"/>
                  <a:pt x="17451" y="13050"/>
                  <a:pt x="17505" y="12996"/>
                </a:cubicBezTo>
                <a:lnTo>
                  <a:pt x="17478" y="12996"/>
                </a:lnTo>
                <a:cubicBezTo>
                  <a:pt x="17612" y="12943"/>
                  <a:pt x="17665" y="12782"/>
                  <a:pt x="17826" y="12755"/>
                </a:cubicBezTo>
                <a:cubicBezTo>
                  <a:pt x="17879" y="12782"/>
                  <a:pt x="17960" y="12862"/>
                  <a:pt x="18040" y="12889"/>
                </a:cubicBezTo>
                <a:cubicBezTo>
                  <a:pt x="18227" y="12889"/>
                  <a:pt x="18281" y="13050"/>
                  <a:pt x="18388" y="13157"/>
                </a:cubicBezTo>
                <a:cubicBezTo>
                  <a:pt x="18442" y="13183"/>
                  <a:pt x="18495" y="13210"/>
                  <a:pt x="18549" y="13237"/>
                </a:cubicBezTo>
                <a:cubicBezTo>
                  <a:pt x="18575" y="13264"/>
                  <a:pt x="18629" y="13317"/>
                  <a:pt x="18656" y="13344"/>
                </a:cubicBezTo>
                <a:cubicBezTo>
                  <a:pt x="18656" y="13398"/>
                  <a:pt x="18682" y="13451"/>
                  <a:pt x="18709" y="13505"/>
                </a:cubicBezTo>
                <a:cubicBezTo>
                  <a:pt x="18709" y="13612"/>
                  <a:pt x="18709" y="13719"/>
                  <a:pt x="18629" y="13799"/>
                </a:cubicBezTo>
                <a:cubicBezTo>
                  <a:pt x="18522" y="14013"/>
                  <a:pt x="18495" y="14227"/>
                  <a:pt x="18629" y="14441"/>
                </a:cubicBezTo>
                <a:cubicBezTo>
                  <a:pt x="18705" y="14505"/>
                  <a:pt x="18781" y="14532"/>
                  <a:pt x="18857" y="14532"/>
                </a:cubicBezTo>
                <a:cubicBezTo>
                  <a:pt x="18941" y="14532"/>
                  <a:pt x="19026" y="14498"/>
                  <a:pt x="19111" y="14441"/>
                </a:cubicBezTo>
                <a:cubicBezTo>
                  <a:pt x="19164" y="14388"/>
                  <a:pt x="19218" y="14334"/>
                  <a:pt x="19271" y="14281"/>
                </a:cubicBezTo>
                <a:cubicBezTo>
                  <a:pt x="19325" y="14227"/>
                  <a:pt x="19378" y="14174"/>
                  <a:pt x="19432" y="14093"/>
                </a:cubicBezTo>
                <a:cubicBezTo>
                  <a:pt x="19432" y="14067"/>
                  <a:pt x="19432" y="14013"/>
                  <a:pt x="19432" y="13960"/>
                </a:cubicBezTo>
                <a:cubicBezTo>
                  <a:pt x="19485" y="13906"/>
                  <a:pt x="19539" y="13853"/>
                  <a:pt x="19592" y="13799"/>
                </a:cubicBezTo>
                <a:cubicBezTo>
                  <a:pt x="19994" y="13853"/>
                  <a:pt x="19833" y="14093"/>
                  <a:pt x="19753" y="14308"/>
                </a:cubicBezTo>
                <a:cubicBezTo>
                  <a:pt x="19753" y="14361"/>
                  <a:pt x="19753" y="14388"/>
                  <a:pt x="19753" y="14441"/>
                </a:cubicBezTo>
                <a:cubicBezTo>
                  <a:pt x="19646" y="14575"/>
                  <a:pt x="19646" y="14763"/>
                  <a:pt x="19753" y="14789"/>
                </a:cubicBezTo>
                <a:cubicBezTo>
                  <a:pt x="20288" y="14896"/>
                  <a:pt x="20288" y="15351"/>
                  <a:pt x="20395" y="15726"/>
                </a:cubicBezTo>
                <a:cubicBezTo>
                  <a:pt x="20449" y="15780"/>
                  <a:pt x="20502" y="15833"/>
                  <a:pt x="20556" y="15887"/>
                </a:cubicBezTo>
                <a:cubicBezTo>
                  <a:pt x="20770" y="15994"/>
                  <a:pt x="21091" y="15860"/>
                  <a:pt x="21198" y="16208"/>
                </a:cubicBezTo>
                <a:cubicBezTo>
                  <a:pt x="21216" y="16205"/>
                  <a:pt x="21232" y="16203"/>
                  <a:pt x="21248" y="16203"/>
                </a:cubicBezTo>
                <a:cubicBezTo>
                  <a:pt x="21484" y="16203"/>
                  <a:pt x="21555" y="16534"/>
                  <a:pt x="21791" y="16534"/>
                </a:cubicBezTo>
                <a:cubicBezTo>
                  <a:pt x="21807" y="16534"/>
                  <a:pt x="21823" y="16532"/>
                  <a:pt x="21841" y="16529"/>
                </a:cubicBezTo>
                <a:lnTo>
                  <a:pt x="21814" y="16529"/>
                </a:lnTo>
                <a:cubicBezTo>
                  <a:pt x="21921" y="16315"/>
                  <a:pt x="22162" y="16315"/>
                  <a:pt x="22323" y="16208"/>
                </a:cubicBezTo>
                <a:lnTo>
                  <a:pt x="22296" y="16208"/>
                </a:lnTo>
                <a:cubicBezTo>
                  <a:pt x="22430" y="16047"/>
                  <a:pt x="22430" y="15887"/>
                  <a:pt x="22323" y="15726"/>
                </a:cubicBezTo>
                <a:cubicBezTo>
                  <a:pt x="22296" y="15726"/>
                  <a:pt x="22296" y="15726"/>
                  <a:pt x="22269" y="15673"/>
                </a:cubicBezTo>
                <a:cubicBezTo>
                  <a:pt x="22269" y="15646"/>
                  <a:pt x="22269" y="15619"/>
                  <a:pt x="22323" y="15566"/>
                </a:cubicBezTo>
                <a:cubicBezTo>
                  <a:pt x="22403" y="15459"/>
                  <a:pt x="22403" y="15351"/>
                  <a:pt x="22323" y="15244"/>
                </a:cubicBezTo>
                <a:cubicBezTo>
                  <a:pt x="22242" y="15003"/>
                  <a:pt x="22430" y="15030"/>
                  <a:pt x="22563" y="15003"/>
                </a:cubicBezTo>
                <a:cubicBezTo>
                  <a:pt x="22696" y="14977"/>
                  <a:pt x="22907" y="15029"/>
                  <a:pt x="22781" y="14771"/>
                </a:cubicBezTo>
                <a:lnTo>
                  <a:pt x="22781" y="14771"/>
                </a:lnTo>
                <a:cubicBezTo>
                  <a:pt x="22789" y="14776"/>
                  <a:pt x="22797" y="14783"/>
                  <a:pt x="22804" y="14789"/>
                </a:cubicBezTo>
                <a:lnTo>
                  <a:pt x="22778" y="14763"/>
                </a:lnTo>
                <a:lnTo>
                  <a:pt x="22778" y="14763"/>
                </a:lnTo>
                <a:cubicBezTo>
                  <a:pt x="22779" y="14765"/>
                  <a:pt x="22780" y="14768"/>
                  <a:pt x="22781" y="14771"/>
                </a:cubicBezTo>
                <a:lnTo>
                  <a:pt x="22781" y="14771"/>
                </a:lnTo>
                <a:cubicBezTo>
                  <a:pt x="22696" y="14706"/>
                  <a:pt x="22602" y="14692"/>
                  <a:pt x="22505" y="14692"/>
                </a:cubicBezTo>
                <a:cubicBezTo>
                  <a:pt x="22437" y="14692"/>
                  <a:pt x="22368" y="14699"/>
                  <a:pt x="22301" y="14699"/>
                </a:cubicBezTo>
                <a:cubicBezTo>
                  <a:pt x="22195" y="14699"/>
                  <a:pt x="22093" y="14683"/>
                  <a:pt x="22001" y="14602"/>
                </a:cubicBezTo>
                <a:lnTo>
                  <a:pt x="22001" y="14629"/>
                </a:lnTo>
                <a:cubicBezTo>
                  <a:pt x="21948" y="14201"/>
                  <a:pt x="22376" y="14495"/>
                  <a:pt x="22483" y="14281"/>
                </a:cubicBezTo>
                <a:cubicBezTo>
                  <a:pt x="22563" y="14201"/>
                  <a:pt x="22724" y="14227"/>
                  <a:pt x="22804" y="14120"/>
                </a:cubicBezTo>
                <a:cubicBezTo>
                  <a:pt x="22938" y="13986"/>
                  <a:pt x="22911" y="13826"/>
                  <a:pt x="22804" y="13638"/>
                </a:cubicBezTo>
                <a:cubicBezTo>
                  <a:pt x="22751" y="13585"/>
                  <a:pt x="22697" y="13531"/>
                  <a:pt x="22617" y="13505"/>
                </a:cubicBezTo>
                <a:lnTo>
                  <a:pt x="22162" y="13505"/>
                </a:lnTo>
                <a:cubicBezTo>
                  <a:pt x="22051" y="13535"/>
                  <a:pt x="21943" y="13565"/>
                  <a:pt x="21854" y="13565"/>
                </a:cubicBezTo>
                <a:cubicBezTo>
                  <a:pt x="21707" y="13565"/>
                  <a:pt x="21610" y="13483"/>
                  <a:pt x="21627" y="13183"/>
                </a:cubicBezTo>
                <a:cubicBezTo>
                  <a:pt x="21386" y="13183"/>
                  <a:pt x="21118" y="13157"/>
                  <a:pt x="20877" y="13157"/>
                </a:cubicBezTo>
                <a:cubicBezTo>
                  <a:pt x="20743" y="13050"/>
                  <a:pt x="20770" y="12943"/>
                  <a:pt x="20877" y="12836"/>
                </a:cubicBezTo>
                <a:lnTo>
                  <a:pt x="20877" y="12836"/>
                </a:lnTo>
                <a:lnTo>
                  <a:pt x="20850" y="12862"/>
                </a:lnTo>
                <a:cubicBezTo>
                  <a:pt x="21038" y="12621"/>
                  <a:pt x="20502" y="12595"/>
                  <a:pt x="20690" y="12354"/>
                </a:cubicBezTo>
                <a:lnTo>
                  <a:pt x="20690" y="12354"/>
                </a:lnTo>
                <a:lnTo>
                  <a:pt x="20717" y="12380"/>
                </a:lnTo>
                <a:cubicBezTo>
                  <a:pt x="20770" y="12327"/>
                  <a:pt x="20824" y="12273"/>
                  <a:pt x="20877" y="12220"/>
                </a:cubicBezTo>
                <a:cubicBezTo>
                  <a:pt x="20931" y="12166"/>
                  <a:pt x="20984" y="12086"/>
                  <a:pt x="21038" y="12033"/>
                </a:cubicBezTo>
                <a:cubicBezTo>
                  <a:pt x="21011" y="11979"/>
                  <a:pt x="21011" y="11952"/>
                  <a:pt x="21038" y="11899"/>
                </a:cubicBezTo>
                <a:cubicBezTo>
                  <a:pt x="20984" y="11845"/>
                  <a:pt x="20931" y="11792"/>
                  <a:pt x="20877" y="11738"/>
                </a:cubicBezTo>
                <a:cubicBezTo>
                  <a:pt x="20767" y="11665"/>
                  <a:pt x="20652" y="11647"/>
                  <a:pt x="20534" y="11647"/>
                </a:cubicBezTo>
                <a:cubicBezTo>
                  <a:pt x="20424" y="11647"/>
                  <a:pt x="20312" y="11662"/>
                  <a:pt x="20199" y="11662"/>
                </a:cubicBezTo>
                <a:cubicBezTo>
                  <a:pt x="20167" y="11662"/>
                  <a:pt x="20134" y="11661"/>
                  <a:pt x="20101" y="11658"/>
                </a:cubicBezTo>
                <a:cubicBezTo>
                  <a:pt x="19967" y="11631"/>
                  <a:pt x="19780" y="11631"/>
                  <a:pt x="19887" y="11390"/>
                </a:cubicBezTo>
                <a:cubicBezTo>
                  <a:pt x="19887" y="11337"/>
                  <a:pt x="19887" y="11310"/>
                  <a:pt x="19914" y="11283"/>
                </a:cubicBezTo>
                <a:cubicBezTo>
                  <a:pt x="19833" y="11203"/>
                  <a:pt x="19753" y="11169"/>
                  <a:pt x="19673" y="11169"/>
                </a:cubicBezTo>
                <a:cubicBezTo>
                  <a:pt x="19592" y="11169"/>
                  <a:pt x="19512" y="11203"/>
                  <a:pt x="19432" y="11256"/>
                </a:cubicBezTo>
                <a:cubicBezTo>
                  <a:pt x="19396" y="11256"/>
                  <a:pt x="19360" y="11316"/>
                  <a:pt x="19325" y="11316"/>
                </a:cubicBezTo>
                <a:cubicBezTo>
                  <a:pt x="19307" y="11316"/>
                  <a:pt x="19289" y="11301"/>
                  <a:pt x="19271" y="11256"/>
                </a:cubicBezTo>
                <a:cubicBezTo>
                  <a:pt x="19244" y="11203"/>
                  <a:pt x="19244" y="11176"/>
                  <a:pt x="19244" y="11122"/>
                </a:cubicBezTo>
                <a:cubicBezTo>
                  <a:pt x="19137" y="11015"/>
                  <a:pt x="19137" y="10882"/>
                  <a:pt x="19271" y="10775"/>
                </a:cubicBezTo>
                <a:cubicBezTo>
                  <a:pt x="19432" y="10534"/>
                  <a:pt x="19271" y="10427"/>
                  <a:pt x="19111" y="10293"/>
                </a:cubicBezTo>
                <a:cubicBezTo>
                  <a:pt x="19030" y="10239"/>
                  <a:pt x="18950" y="10212"/>
                  <a:pt x="18870" y="10212"/>
                </a:cubicBezTo>
                <a:cubicBezTo>
                  <a:pt x="18789" y="10212"/>
                  <a:pt x="18709" y="10239"/>
                  <a:pt x="18629" y="10293"/>
                </a:cubicBezTo>
                <a:lnTo>
                  <a:pt x="18468" y="10293"/>
                </a:lnTo>
                <a:cubicBezTo>
                  <a:pt x="18338" y="10358"/>
                  <a:pt x="18217" y="10394"/>
                  <a:pt x="18108" y="10394"/>
                </a:cubicBezTo>
                <a:cubicBezTo>
                  <a:pt x="17908" y="10394"/>
                  <a:pt x="17749" y="10272"/>
                  <a:pt x="17644" y="9986"/>
                </a:cubicBezTo>
                <a:lnTo>
                  <a:pt x="17644" y="9986"/>
                </a:lnTo>
                <a:cubicBezTo>
                  <a:pt x="17514" y="9916"/>
                  <a:pt x="17381" y="9892"/>
                  <a:pt x="17260" y="9886"/>
                </a:cubicBezTo>
                <a:lnTo>
                  <a:pt x="17260" y="9886"/>
                </a:lnTo>
                <a:cubicBezTo>
                  <a:pt x="17575" y="9776"/>
                  <a:pt x="17915" y="9490"/>
                  <a:pt x="18308" y="9490"/>
                </a:cubicBezTo>
                <a:lnTo>
                  <a:pt x="18442" y="9490"/>
                </a:lnTo>
                <a:cubicBezTo>
                  <a:pt x="18549" y="9427"/>
                  <a:pt x="18662" y="9412"/>
                  <a:pt x="18776" y="9412"/>
                </a:cubicBezTo>
                <a:cubicBezTo>
                  <a:pt x="18879" y="9412"/>
                  <a:pt x="18984" y="9425"/>
                  <a:pt x="19085" y="9425"/>
                </a:cubicBezTo>
                <a:cubicBezTo>
                  <a:pt x="19207" y="9425"/>
                  <a:pt x="19325" y="9407"/>
                  <a:pt x="19432" y="9329"/>
                </a:cubicBezTo>
                <a:lnTo>
                  <a:pt x="19592" y="9329"/>
                </a:lnTo>
                <a:cubicBezTo>
                  <a:pt x="19700" y="9409"/>
                  <a:pt x="19646" y="9570"/>
                  <a:pt x="19753" y="9650"/>
                </a:cubicBezTo>
                <a:cubicBezTo>
                  <a:pt x="19823" y="9791"/>
                  <a:pt x="19915" y="9828"/>
                  <a:pt x="20014" y="9828"/>
                </a:cubicBezTo>
                <a:cubicBezTo>
                  <a:pt x="20104" y="9828"/>
                  <a:pt x="20199" y="9797"/>
                  <a:pt x="20288" y="9784"/>
                </a:cubicBezTo>
                <a:cubicBezTo>
                  <a:pt x="20636" y="9864"/>
                  <a:pt x="20690" y="10159"/>
                  <a:pt x="20797" y="10427"/>
                </a:cubicBezTo>
                <a:cubicBezTo>
                  <a:pt x="20824" y="10641"/>
                  <a:pt x="20717" y="10882"/>
                  <a:pt x="20877" y="11096"/>
                </a:cubicBezTo>
                <a:cubicBezTo>
                  <a:pt x="20957" y="11176"/>
                  <a:pt x="20931" y="11337"/>
                  <a:pt x="21038" y="11417"/>
                </a:cubicBezTo>
                <a:lnTo>
                  <a:pt x="21038" y="11390"/>
                </a:lnTo>
                <a:cubicBezTo>
                  <a:pt x="21095" y="11448"/>
                  <a:pt x="21153" y="11474"/>
                  <a:pt x="21210" y="11474"/>
                </a:cubicBezTo>
                <a:cubicBezTo>
                  <a:pt x="21260" y="11474"/>
                  <a:pt x="21309" y="11454"/>
                  <a:pt x="21359" y="11417"/>
                </a:cubicBezTo>
                <a:cubicBezTo>
                  <a:pt x="21413" y="11363"/>
                  <a:pt x="21466" y="11310"/>
                  <a:pt x="21520" y="11256"/>
                </a:cubicBezTo>
                <a:cubicBezTo>
                  <a:pt x="21653" y="11122"/>
                  <a:pt x="21520" y="10882"/>
                  <a:pt x="21680" y="10748"/>
                </a:cubicBezTo>
                <a:lnTo>
                  <a:pt x="21680" y="10775"/>
                </a:lnTo>
                <a:cubicBezTo>
                  <a:pt x="21787" y="10614"/>
                  <a:pt x="21868" y="10453"/>
                  <a:pt x="21734" y="10266"/>
                </a:cubicBezTo>
                <a:lnTo>
                  <a:pt x="21734" y="10266"/>
                </a:lnTo>
                <a:cubicBezTo>
                  <a:pt x="21868" y="10346"/>
                  <a:pt x="21868" y="10534"/>
                  <a:pt x="22001" y="10587"/>
                </a:cubicBezTo>
                <a:cubicBezTo>
                  <a:pt x="22028" y="10627"/>
                  <a:pt x="22055" y="10647"/>
                  <a:pt x="22082" y="10647"/>
                </a:cubicBezTo>
                <a:cubicBezTo>
                  <a:pt x="22108" y="10647"/>
                  <a:pt x="22135" y="10627"/>
                  <a:pt x="22162" y="10587"/>
                </a:cubicBezTo>
                <a:lnTo>
                  <a:pt x="22135" y="10587"/>
                </a:lnTo>
                <a:cubicBezTo>
                  <a:pt x="22152" y="10463"/>
                  <a:pt x="22196" y="10426"/>
                  <a:pt x="22253" y="10426"/>
                </a:cubicBezTo>
                <a:cubicBezTo>
                  <a:pt x="22338" y="10426"/>
                  <a:pt x="22451" y="10509"/>
                  <a:pt x="22538" y="10509"/>
                </a:cubicBezTo>
                <a:cubicBezTo>
                  <a:pt x="22582" y="10509"/>
                  <a:pt x="22619" y="10488"/>
                  <a:pt x="22644" y="10427"/>
                </a:cubicBezTo>
                <a:lnTo>
                  <a:pt x="22617" y="10427"/>
                </a:lnTo>
                <a:cubicBezTo>
                  <a:pt x="22649" y="10420"/>
                  <a:pt x="22676" y="10417"/>
                  <a:pt x="22701" y="10417"/>
                </a:cubicBezTo>
                <a:cubicBezTo>
                  <a:pt x="22879" y="10417"/>
                  <a:pt x="22861" y="10580"/>
                  <a:pt x="22885" y="10721"/>
                </a:cubicBezTo>
                <a:cubicBezTo>
                  <a:pt x="22911" y="11042"/>
                  <a:pt x="22778" y="11390"/>
                  <a:pt x="22965" y="11738"/>
                </a:cubicBezTo>
                <a:cubicBezTo>
                  <a:pt x="23018" y="11792"/>
                  <a:pt x="23072" y="11845"/>
                  <a:pt x="23152" y="11872"/>
                </a:cubicBezTo>
                <a:lnTo>
                  <a:pt x="23259" y="11872"/>
                </a:lnTo>
                <a:cubicBezTo>
                  <a:pt x="23420" y="11818"/>
                  <a:pt x="23527" y="11711"/>
                  <a:pt x="23581" y="11551"/>
                </a:cubicBezTo>
                <a:cubicBezTo>
                  <a:pt x="23778" y="11342"/>
                  <a:pt x="23954" y="11250"/>
                  <a:pt x="24114" y="11250"/>
                </a:cubicBezTo>
                <a:cubicBezTo>
                  <a:pt x="24344" y="11250"/>
                  <a:pt x="24542" y="11438"/>
                  <a:pt x="24731" y="11738"/>
                </a:cubicBezTo>
                <a:cubicBezTo>
                  <a:pt x="24731" y="11765"/>
                  <a:pt x="24731" y="11818"/>
                  <a:pt x="24731" y="11872"/>
                </a:cubicBezTo>
                <a:cubicBezTo>
                  <a:pt x="24865" y="12006"/>
                  <a:pt x="24731" y="12220"/>
                  <a:pt x="24892" y="12380"/>
                </a:cubicBezTo>
                <a:cubicBezTo>
                  <a:pt x="24946" y="12434"/>
                  <a:pt x="24999" y="12488"/>
                  <a:pt x="25053" y="12541"/>
                </a:cubicBezTo>
                <a:lnTo>
                  <a:pt x="25053" y="12514"/>
                </a:lnTo>
                <a:cubicBezTo>
                  <a:pt x="25099" y="12527"/>
                  <a:pt x="25138" y="12532"/>
                  <a:pt x="25173" y="12532"/>
                </a:cubicBezTo>
                <a:cubicBezTo>
                  <a:pt x="25439" y="12532"/>
                  <a:pt x="25392" y="12198"/>
                  <a:pt x="25534" y="12033"/>
                </a:cubicBezTo>
                <a:cubicBezTo>
                  <a:pt x="25584" y="11993"/>
                  <a:pt x="25604" y="11946"/>
                  <a:pt x="25611" y="11896"/>
                </a:cubicBezTo>
                <a:lnTo>
                  <a:pt x="25611" y="11896"/>
                </a:lnTo>
                <a:cubicBezTo>
                  <a:pt x="25622" y="11946"/>
                  <a:pt x="25646" y="11993"/>
                  <a:pt x="25695" y="12033"/>
                </a:cubicBezTo>
                <a:cubicBezTo>
                  <a:pt x="25787" y="12094"/>
                  <a:pt x="25855" y="12118"/>
                  <a:pt x="25906" y="12118"/>
                </a:cubicBezTo>
                <a:cubicBezTo>
                  <a:pt x="26080" y="12118"/>
                  <a:pt x="26067" y="11835"/>
                  <a:pt x="26150" y="11711"/>
                </a:cubicBezTo>
                <a:cubicBezTo>
                  <a:pt x="26230" y="11685"/>
                  <a:pt x="26284" y="11631"/>
                  <a:pt x="26337" y="11551"/>
                </a:cubicBezTo>
                <a:lnTo>
                  <a:pt x="26337" y="11551"/>
                </a:lnTo>
                <a:lnTo>
                  <a:pt x="26311" y="11577"/>
                </a:lnTo>
                <a:cubicBezTo>
                  <a:pt x="26418" y="11470"/>
                  <a:pt x="26391" y="11310"/>
                  <a:pt x="26498" y="11230"/>
                </a:cubicBezTo>
                <a:lnTo>
                  <a:pt x="26498" y="11230"/>
                </a:lnTo>
                <a:lnTo>
                  <a:pt x="26471" y="11256"/>
                </a:lnTo>
                <a:cubicBezTo>
                  <a:pt x="26605" y="11149"/>
                  <a:pt x="26578" y="11042"/>
                  <a:pt x="26498" y="10935"/>
                </a:cubicBezTo>
                <a:cubicBezTo>
                  <a:pt x="26337" y="10801"/>
                  <a:pt x="26097" y="10855"/>
                  <a:pt x="26016" y="10614"/>
                </a:cubicBezTo>
                <a:cubicBezTo>
                  <a:pt x="25936" y="10507"/>
                  <a:pt x="25722" y="10480"/>
                  <a:pt x="25829" y="10266"/>
                </a:cubicBezTo>
                <a:lnTo>
                  <a:pt x="25829" y="10266"/>
                </a:lnTo>
                <a:lnTo>
                  <a:pt x="25856" y="10293"/>
                </a:lnTo>
                <a:cubicBezTo>
                  <a:pt x="25989" y="10132"/>
                  <a:pt x="25963" y="9972"/>
                  <a:pt x="25856" y="9811"/>
                </a:cubicBezTo>
                <a:cubicBezTo>
                  <a:pt x="25802" y="9757"/>
                  <a:pt x="25749" y="9704"/>
                  <a:pt x="25695" y="9650"/>
                </a:cubicBezTo>
                <a:cubicBezTo>
                  <a:pt x="25619" y="9587"/>
                  <a:pt x="25543" y="9560"/>
                  <a:pt x="25467" y="9560"/>
                </a:cubicBezTo>
                <a:cubicBezTo>
                  <a:pt x="25383" y="9560"/>
                  <a:pt x="25298" y="9594"/>
                  <a:pt x="25213" y="9650"/>
                </a:cubicBezTo>
                <a:lnTo>
                  <a:pt x="24731" y="9650"/>
                </a:lnTo>
                <a:cubicBezTo>
                  <a:pt x="24624" y="9650"/>
                  <a:pt x="24624" y="9543"/>
                  <a:pt x="24571" y="9490"/>
                </a:cubicBezTo>
                <a:cubicBezTo>
                  <a:pt x="24491" y="9383"/>
                  <a:pt x="24330" y="9409"/>
                  <a:pt x="24250" y="9329"/>
                </a:cubicBezTo>
                <a:cubicBezTo>
                  <a:pt x="24089" y="9195"/>
                  <a:pt x="24250" y="8981"/>
                  <a:pt x="24089" y="8847"/>
                </a:cubicBezTo>
                <a:cubicBezTo>
                  <a:pt x="23963" y="8658"/>
                  <a:pt x="23825" y="8581"/>
                  <a:pt x="23682" y="8561"/>
                </a:cubicBezTo>
                <a:lnTo>
                  <a:pt x="23682" y="8561"/>
                </a:lnTo>
                <a:cubicBezTo>
                  <a:pt x="23817" y="8558"/>
                  <a:pt x="23955" y="8547"/>
                  <a:pt x="24089" y="8499"/>
                </a:cubicBezTo>
                <a:cubicBezTo>
                  <a:pt x="24143" y="8446"/>
                  <a:pt x="24203" y="8433"/>
                  <a:pt x="24266" y="8433"/>
                </a:cubicBezTo>
                <a:cubicBezTo>
                  <a:pt x="24330" y="8433"/>
                  <a:pt x="24397" y="8446"/>
                  <a:pt x="24464" y="8446"/>
                </a:cubicBezTo>
                <a:cubicBezTo>
                  <a:pt x="24510" y="8435"/>
                  <a:pt x="24554" y="8431"/>
                  <a:pt x="24598" y="8431"/>
                </a:cubicBezTo>
                <a:cubicBezTo>
                  <a:pt x="24853" y="8431"/>
                  <a:pt x="25071" y="8587"/>
                  <a:pt x="25313" y="8587"/>
                </a:cubicBezTo>
                <a:cubicBezTo>
                  <a:pt x="25342" y="8587"/>
                  <a:pt x="25371" y="8585"/>
                  <a:pt x="25401" y="8580"/>
                </a:cubicBezTo>
                <a:cubicBezTo>
                  <a:pt x="25508" y="8607"/>
                  <a:pt x="25615" y="8607"/>
                  <a:pt x="25695" y="8687"/>
                </a:cubicBezTo>
                <a:cubicBezTo>
                  <a:pt x="25775" y="8767"/>
                  <a:pt x="25936" y="8740"/>
                  <a:pt x="26016" y="8847"/>
                </a:cubicBezTo>
                <a:cubicBezTo>
                  <a:pt x="26123" y="8954"/>
                  <a:pt x="26257" y="8901"/>
                  <a:pt x="26364" y="8981"/>
                </a:cubicBezTo>
                <a:cubicBezTo>
                  <a:pt x="26418" y="8981"/>
                  <a:pt x="26444" y="9008"/>
                  <a:pt x="26498" y="9008"/>
                </a:cubicBezTo>
                <a:cubicBezTo>
                  <a:pt x="26574" y="9059"/>
                  <a:pt x="26650" y="9085"/>
                  <a:pt x="26725" y="9085"/>
                </a:cubicBezTo>
                <a:cubicBezTo>
                  <a:pt x="26810" y="9085"/>
                  <a:pt x="26895" y="9052"/>
                  <a:pt x="26980" y="8981"/>
                </a:cubicBezTo>
                <a:lnTo>
                  <a:pt x="26980" y="9008"/>
                </a:lnTo>
                <a:cubicBezTo>
                  <a:pt x="27087" y="8901"/>
                  <a:pt x="27087" y="8794"/>
                  <a:pt x="26980" y="8687"/>
                </a:cubicBezTo>
                <a:cubicBezTo>
                  <a:pt x="26873" y="8607"/>
                  <a:pt x="26926" y="8446"/>
                  <a:pt x="26819" y="8366"/>
                </a:cubicBezTo>
                <a:cubicBezTo>
                  <a:pt x="26766" y="8312"/>
                  <a:pt x="26712" y="8259"/>
                  <a:pt x="26659" y="8205"/>
                </a:cubicBezTo>
                <a:lnTo>
                  <a:pt x="26632" y="8205"/>
                </a:lnTo>
                <a:cubicBezTo>
                  <a:pt x="26578" y="8098"/>
                  <a:pt x="26418" y="8018"/>
                  <a:pt x="26552" y="7884"/>
                </a:cubicBezTo>
                <a:cubicBezTo>
                  <a:pt x="26581" y="7854"/>
                  <a:pt x="26626" y="7833"/>
                  <a:pt x="26679" y="7833"/>
                </a:cubicBezTo>
                <a:cubicBezTo>
                  <a:pt x="26723" y="7833"/>
                  <a:pt x="26771" y="7848"/>
                  <a:pt x="26819" y="7884"/>
                </a:cubicBezTo>
                <a:cubicBezTo>
                  <a:pt x="26869" y="7921"/>
                  <a:pt x="26919" y="7941"/>
                  <a:pt x="26968" y="7941"/>
                </a:cubicBezTo>
                <a:cubicBezTo>
                  <a:pt x="27026" y="7941"/>
                  <a:pt x="27083" y="7914"/>
                  <a:pt x="27140" y="7857"/>
                </a:cubicBezTo>
                <a:lnTo>
                  <a:pt x="27140" y="7884"/>
                </a:lnTo>
                <a:cubicBezTo>
                  <a:pt x="27200" y="7784"/>
                  <a:pt x="27245" y="7684"/>
                  <a:pt x="27342" y="7684"/>
                </a:cubicBezTo>
                <a:cubicBezTo>
                  <a:pt x="27375" y="7684"/>
                  <a:pt x="27414" y="7696"/>
                  <a:pt x="27462" y="7723"/>
                </a:cubicBezTo>
                <a:cubicBezTo>
                  <a:pt x="27542" y="7804"/>
                  <a:pt x="27702" y="7777"/>
                  <a:pt x="27783" y="7884"/>
                </a:cubicBezTo>
                <a:cubicBezTo>
                  <a:pt x="27860" y="7928"/>
                  <a:pt x="27928" y="7958"/>
                  <a:pt x="27980" y="7958"/>
                </a:cubicBezTo>
                <a:cubicBezTo>
                  <a:pt x="28053" y="7958"/>
                  <a:pt x="28093" y="7896"/>
                  <a:pt x="28077" y="7723"/>
                </a:cubicBezTo>
                <a:cubicBezTo>
                  <a:pt x="28157" y="7494"/>
                  <a:pt x="28267" y="7427"/>
                  <a:pt x="28389" y="7427"/>
                </a:cubicBezTo>
                <a:cubicBezTo>
                  <a:pt x="28552" y="7427"/>
                  <a:pt x="28738" y="7547"/>
                  <a:pt x="28907" y="7563"/>
                </a:cubicBezTo>
                <a:lnTo>
                  <a:pt x="28907" y="7536"/>
                </a:lnTo>
                <a:cubicBezTo>
                  <a:pt x="29014" y="7603"/>
                  <a:pt x="29121" y="7636"/>
                  <a:pt x="29228" y="7636"/>
                </a:cubicBezTo>
                <a:cubicBezTo>
                  <a:pt x="29335" y="7636"/>
                  <a:pt x="29442" y="7603"/>
                  <a:pt x="29549" y="7536"/>
                </a:cubicBezTo>
                <a:lnTo>
                  <a:pt x="29549" y="7563"/>
                </a:lnTo>
                <a:cubicBezTo>
                  <a:pt x="29790" y="7402"/>
                  <a:pt x="29870" y="7188"/>
                  <a:pt x="29683" y="6920"/>
                </a:cubicBezTo>
                <a:lnTo>
                  <a:pt x="29710" y="6920"/>
                </a:lnTo>
                <a:cubicBezTo>
                  <a:pt x="29603" y="6840"/>
                  <a:pt x="29442" y="6786"/>
                  <a:pt x="29549" y="6599"/>
                </a:cubicBezTo>
                <a:cubicBezTo>
                  <a:pt x="29630" y="6532"/>
                  <a:pt x="29710" y="6505"/>
                  <a:pt x="29794" y="6505"/>
                </a:cubicBezTo>
                <a:cubicBezTo>
                  <a:pt x="29877" y="6505"/>
                  <a:pt x="29964" y="6532"/>
                  <a:pt x="30058" y="6572"/>
                </a:cubicBezTo>
                <a:lnTo>
                  <a:pt x="30111" y="6572"/>
                </a:lnTo>
                <a:lnTo>
                  <a:pt x="30165" y="6599"/>
                </a:lnTo>
                <a:cubicBezTo>
                  <a:pt x="30309" y="6455"/>
                  <a:pt x="30406" y="6200"/>
                  <a:pt x="30614" y="6200"/>
                </a:cubicBezTo>
                <a:cubicBezTo>
                  <a:pt x="30676" y="6200"/>
                  <a:pt x="30748" y="6222"/>
                  <a:pt x="30834" y="6278"/>
                </a:cubicBezTo>
                <a:lnTo>
                  <a:pt x="30834" y="6251"/>
                </a:lnTo>
                <a:cubicBezTo>
                  <a:pt x="30914" y="6318"/>
                  <a:pt x="30995" y="6351"/>
                  <a:pt x="31075" y="6351"/>
                </a:cubicBezTo>
                <a:cubicBezTo>
                  <a:pt x="31155" y="6351"/>
                  <a:pt x="31236" y="6318"/>
                  <a:pt x="31316" y="6251"/>
                </a:cubicBezTo>
                <a:lnTo>
                  <a:pt x="31316" y="6251"/>
                </a:lnTo>
                <a:lnTo>
                  <a:pt x="31289" y="6278"/>
                </a:lnTo>
                <a:cubicBezTo>
                  <a:pt x="31316" y="6278"/>
                  <a:pt x="31316" y="6251"/>
                  <a:pt x="31343" y="6224"/>
                </a:cubicBezTo>
                <a:cubicBezTo>
                  <a:pt x="31343" y="6171"/>
                  <a:pt x="31343" y="6144"/>
                  <a:pt x="31289" y="6117"/>
                </a:cubicBezTo>
                <a:cubicBezTo>
                  <a:pt x="31236" y="6010"/>
                  <a:pt x="31048" y="5983"/>
                  <a:pt x="31155" y="5796"/>
                </a:cubicBezTo>
                <a:cubicBezTo>
                  <a:pt x="31203" y="5748"/>
                  <a:pt x="31251" y="5701"/>
                  <a:pt x="31298" y="5634"/>
                </a:cubicBezTo>
                <a:lnTo>
                  <a:pt x="31298" y="5634"/>
                </a:lnTo>
                <a:cubicBezTo>
                  <a:pt x="31316" y="5629"/>
                  <a:pt x="31319" y="5605"/>
                  <a:pt x="31343" y="5582"/>
                </a:cubicBezTo>
                <a:cubicBezTo>
                  <a:pt x="31343" y="5528"/>
                  <a:pt x="31343" y="5502"/>
                  <a:pt x="31289" y="5475"/>
                </a:cubicBezTo>
                <a:lnTo>
                  <a:pt x="31316" y="5475"/>
                </a:lnTo>
                <a:cubicBezTo>
                  <a:pt x="31240" y="5412"/>
                  <a:pt x="31164" y="5384"/>
                  <a:pt x="31088" y="5384"/>
                </a:cubicBezTo>
                <a:cubicBezTo>
                  <a:pt x="31003" y="5384"/>
                  <a:pt x="30919" y="5418"/>
                  <a:pt x="30834" y="5475"/>
                </a:cubicBezTo>
                <a:lnTo>
                  <a:pt x="30673" y="5475"/>
                </a:lnTo>
                <a:cubicBezTo>
                  <a:pt x="30628" y="5498"/>
                  <a:pt x="30592" y="5507"/>
                  <a:pt x="30563" y="5507"/>
                </a:cubicBezTo>
                <a:cubicBezTo>
                  <a:pt x="30378" y="5507"/>
                  <a:pt x="30464" y="5121"/>
                  <a:pt x="30294" y="5121"/>
                </a:cubicBezTo>
                <a:cubicBezTo>
                  <a:pt x="30267" y="5121"/>
                  <a:pt x="30234" y="5131"/>
                  <a:pt x="30192" y="5154"/>
                </a:cubicBezTo>
                <a:cubicBezTo>
                  <a:pt x="30107" y="5258"/>
                  <a:pt x="30012" y="5285"/>
                  <a:pt x="29914" y="5285"/>
                </a:cubicBezTo>
                <a:cubicBezTo>
                  <a:pt x="29806" y="5285"/>
                  <a:pt x="29694" y="5252"/>
                  <a:pt x="29588" y="5252"/>
                </a:cubicBezTo>
                <a:cubicBezTo>
                  <a:pt x="29518" y="5252"/>
                  <a:pt x="29451" y="5266"/>
                  <a:pt x="29389" y="5314"/>
                </a:cubicBezTo>
                <a:cubicBezTo>
                  <a:pt x="29335" y="5368"/>
                  <a:pt x="29255" y="5421"/>
                  <a:pt x="29228" y="5475"/>
                </a:cubicBezTo>
                <a:cubicBezTo>
                  <a:pt x="29179" y="5494"/>
                  <a:pt x="29140" y="5502"/>
                  <a:pt x="29109" y="5502"/>
                </a:cubicBezTo>
                <a:cubicBezTo>
                  <a:pt x="28919" y="5502"/>
                  <a:pt x="29018" y="5200"/>
                  <a:pt x="28880" y="5154"/>
                </a:cubicBezTo>
                <a:lnTo>
                  <a:pt x="28907" y="5154"/>
                </a:lnTo>
                <a:cubicBezTo>
                  <a:pt x="28798" y="5088"/>
                  <a:pt x="28702" y="5060"/>
                  <a:pt x="28618" y="5060"/>
                </a:cubicBezTo>
                <a:cubicBezTo>
                  <a:pt x="28391" y="5060"/>
                  <a:pt x="28240" y="5261"/>
                  <a:pt x="28104" y="5475"/>
                </a:cubicBezTo>
                <a:cubicBezTo>
                  <a:pt x="28050" y="5528"/>
                  <a:pt x="27970" y="5582"/>
                  <a:pt x="27943" y="5636"/>
                </a:cubicBezTo>
                <a:cubicBezTo>
                  <a:pt x="27891" y="5698"/>
                  <a:pt x="27851" y="5722"/>
                  <a:pt x="27817" y="5722"/>
                </a:cubicBezTo>
                <a:cubicBezTo>
                  <a:pt x="27703" y="5722"/>
                  <a:pt x="27668" y="5450"/>
                  <a:pt x="27555" y="5450"/>
                </a:cubicBezTo>
                <a:cubicBezTo>
                  <a:pt x="27529" y="5450"/>
                  <a:pt x="27498" y="5465"/>
                  <a:pt x="27462" y="5502"/>
                </a:cubicBezTo>
                <a:lnTo>
                  <a:pt x="27462" y="5475"/>
                </a:lnTo>
                <a:cubicBezTo>
                  <a:pt x="27354" y="5555"/>
                  <a:pt x="27381" y="5716"/>
                  <a:pt x="27301" y="5796"/>
                </a:cubicBezTo>
                <a:lnTo>
                  <a:pt x="27274" y="5796"/>
                </a:lnTo>
                <a:cubicBezTo>
                  <a:pt x="27226" y="5883"/>
                  <a:pt x="27154" y="5904"/>
                  <a:pt x="27074" y="5904"/>
                </a:cubicBezTo>
                <a:cubicBezTo>
                  <a:pt x="26998" y="5904"/>
                  <a:pt x="26916" y="5885"/>
                  <a:pt x="26839" y="5885"/>
                </a:cubicBezTo>
                <a:cubicBezTo>
                  <a:pt x="26771" y="5885"/>
                  <a:pt x="26707" y="5900"/>
                  <a:pt x="26659" y="5957"/>
                </a:cubicBezTo>
                <a:cubicBezTo>
                  <a:pt x="26579" y="6029"/>
                  <a:pt x="26510" y="6056"/>
                  <a:pt x="26446" y="6056"/>
                </a:cubicBezTo>
                <a:cubicBezTo>
                  <a:pt x="26274" y="6056"/>
                  <a:pt x="26146" y="5855"/>
                  <a:pt x="25989" y="5796"/>
                </a:cubicBezTo>
                <a:lnTo>
                  <a:pt x="25882" y="5796"/>
                </a:lnTo>
                <a:cubicBezTo>
                  <a:pt x="25802" y="5850"/>
                  <a:pt x="25749" y="5903"/>
                  <a:pt x="25695" y="5957"/>
                </a:cubicBezTo>
                <a:cubicBezTo>
                  <a:pt x="25240" y="6412"/>
                  <a:pt x="24678" y="6679"/>
                  <a:pt x="24143" y="7001"/>
                </a:cubicBezTo>
                <a:cubicBezTo>
                  <a:pt x="23894" y="7096"/>
                  <a:pt x="23618" y="7110"/>
                  <a:pt x="23344" y="7110"/>
                </a:cubicBezTo>
                <a:cubicBezTo>
                  <a:pt x="23235" y="7110"/>
                  <a:pt x="23126" y="7108"/>
                  <a:pt x="23018" y="7108"/>
                </a:cubicBezTo>
                <a:cubicBezTo>
                  <a:pt x="22867" y="7167"/>
                  <a:pt x="22718" y="7236"/>
                  <a:pt x="22570" y="7304"/>
                </a:cubicBezTo>
                <a:lnTo>
                  <a:pt x="22570" y="7304"/>
                </a:lnTo>
                <a:cubicBezTo>
                  <a:pt x="22586" y="7293"/>
                  <a:pt x="22602" y="7281"/>
                  <a:pt x="22617" y="7268"/>
                </a:cubicBezTo>
                <a:cubicBezTo>
                  <a:pt x="23045" y="6947"/>
                  <a:pt x="23607" y="6653"/>
                  <a:pt x="23286" y="5957"/>
                </a:cubicBezTo>
                <a:cubicBezTo>
                  <a:pt x="23206" y="5823"/>
                  <a:pt x="23018" y="5876"/>
                  <a:pt x="22938" y="5743"/>
                </a:cubicBezTo>
                <a:cubicBezTo>
                  <a:pt x="22938" y="5609"/>
                  <a:pt x="22992" y="5448"/>
                  <a:pt x="23152" y="5395"/>
                </a:cubicBezTo>
                <a:cubicBezTo>
                  <a:pt x="23313" y="5288"/>
                  <a:pt x="23420" y="5100"/>
                  <a:pt x="23607" y="4993"/>
                </a:cubicBezTo>
                <a:lnTo>
                  <a:pt x="23581" y="4993"/>
                </a:lnTo>
                <a:cubicBezTo>
                  <a:pt x="23661" y="4940"/>
                  <a:pt x="23714" y="4886"/>
                  <a:pt x="23768" y="4833"/>
                </a:cubicBezTo>
                <a:cubicBezTo>
                  <a:pt x="23821" y="4779"/>
                  <a:pt x="23875" y="4725"/>
                  <a:pt x="23928" y="4672"/>
                </a:cubicBezTo>
                <a:cubicBezTo>
                  <a:pt x="23982" y="4618"/>
                  <a:pt x="24036" y="4565"/>
                  <a:pt x="24062" y="4485"/>
                </a:cubicBezTo>
                <a:cubicBezTo>
                  <a:pt x="24062" y="4431"/>
                  <a:pt x="24062" y="4404"/>
                  <a:pt x="24089" y="4351"/>
                </a:cubicBezTo>
                <a:cubicBezTo>
                  <a:pt x="24169" y="4244"/>
                  <a:pt x="24169" y="4137"/>
                  <a:pt x="24062" y="4030"/>
                </a:cubicBezTo>
                <a:cubicBezTo>
                  <a:pt x="23661" y="4003"/>
                  <a:pt x="23473" y="3789"/>
                  <a:pt x="23420" y="3387"/>
                </a:cubicBezTo>
                <a:cubicBezTo>
                  <a:pt x="23160" y="3387"/>
                  <a:pt x="23025" y="3075"/>
                  <a:pt x="22758" y="3075"/>
                </a:cubicBezTo>
                <a:cubicBezTo>
                  <a:pt x="22723" y="3075"/>
                  <a:pt x="22685" y="3080"/>
                  <a:pt x="22644" y="3093"/>
                </a:cubicBezTo>
                <a:cubicBezTo>
                  <a:pt x="22644" y="3146"/>
                  <a:pt x="22644" y="3173"/>
                  <a:pt x="22644" y="3227"/>
                </a:cubicBezTo>
                <a:cubicBezTo>
                  <a:pt x="22641" y="3226"/>
                  <a:pt x="22638" y="3226"/>
                  <a:pt x="22636" y="3226"/>
                </a:cubicBezTo>
                <a:cubicBezTo>
                  <a:pt x="22567" y="3226"/>
                  <a:pt x="22584" y="3472"/>
                  <a:pt x="22501" y="3472"/>
                </a:cubicBezTo>
                <a:cubicBezTo>
                  <a:pt x="22469" y="3472"/>
                  <a:pt x="22422" y="3435"/>
                  <a:pt x="22349" y="3334"/>
                </a:cubicBezTo>
                <a:cubicBezTo>
                  <a:pt x="22328" y="3302"/>
                  <a:pt x="22286" y="3287"/>
                  <a:pt x="22237" y="3287"/>
                </a:cubicBezTo>
                <a:cubicBezTo>
                  <a:pt x="22160" y="3287"/>
                  <a:pt x="22066" y="3322"/>
                  <a:pt x="22001" y="3387"/>
                </a:cubicBezTo>
                <a:lnTo>
                  <a:pt x="21975" y="3387"/>
                </a:lnTo>
                <a:cubicBezTo>
                  <a:pt x="21921" y="3441"/>
                  <a:pt x="21868" y="3494"/>
                  <a:pt x="21841" y="3575"/>
                </a:cubicBezTo>
                <a:cubicBezTo>
                  <a:pt x="21841" y="3601"/>
                  <a:pt x="21841" y="3655"/>
                  <a:pt x="21841" y="3708"/>
                </a:cubicBezTo>
                <a:cubicBezTo>
                  <a:pt x="21653" y="3896"/>
                  <a:pt x="21868" y="4351"/>
                  <a:pt x="21573" y="4378"/>
                </a:cubicBezTo>
                <a:cubicBezTo>
                  <a:pt x="20997" y="4430"/>
                  <a:pt x="21343" y="5021"/>
                  <a:pt x="21283" y="5021"/>
                </a:cubicBezTo>
                <a:cubicBezTo>
                  <a:pt x="21282" y="5021"/>
                  <a:pt x="21280" y="5020"/>
                  <a:pt x="21279" y="5020"/>
                </a:cubicBezTo>
                <a:cubicBezTo>
                  <a:pt x="21208" y="5005"/>
                  <a:pt x="21151" y="4998"/>
                  <a:pt x="21104" y="4998"/>
                </a:cubicBezTo>
                <a:cubicBezTo>
                  <a:pt x="20742" y="4998"/>
                  <a:pt x="21026" y="5413"/>
                  <a:pt x="20931" y="5555"/>
                </a:cubicBezTo>
                <a:cubicBezTo>
                  <a:pt x="20848" y="5704"/>
                  <a:pt x="20791" y="5756"/>
                  <a:pt x="20749" y="5756"/>
                </a:cubicBezTo>
                <a:cubicBezTo>
                  <a:pt x="20653" y="5756"/>
                  <a:pt x="20630" y="5493"/>
                  <a:pt x="20556" y="5475"/>
                </a:cubicBezTo>
                <a:cubicBezTo>
                  <a:pt x="20529" y="5421"/>
                  <a:pt x="20529" y="5395"/>
                  <a:pt x="20529" y="5341"/>
                </a:cubicBezTo>
                <a:cubicBezTo>
                  <a:pt x="20502" y="5261"/>
                  <a:pt x="20449" y="5207"/>
                  <a:pt x="20369" y="5154"/>
                </a:cubicBezTo>
                <a:lnTo>
                  <a:pt x="20395" y="5154"/>
                </a:lnTo>
                <a:cubicBezTo>
                  <a:pt x="20342" y="5100"/>
                  <a:pt x="20288" y="5073"/>
                  <a:pt x="20235" y="5073"/>
                </a:cubicBezTo>
                <a:cubicBezTo>
                  <a:pt x="20181" y="5073"/>
                  <a:pt x="20128" y="5100"/>
                  <a:pt x="20074" y="5154"/>
                </a:cubicBezTo>
                <a:cubicBezTo>
                  <a:pt x="20021" y="5207"/>
                  <a:pt x="19967" y="5261"/>
                  <a:pt x="19914" y="5314"/>
                </a:cubicBezTo>
                <a:cubicBezTo>
                  <a:pt x="19807" y="5421"/>
                  <a:pt x="19807" y="5528"/>
                  <a:pt x="19914" y="5636"/>
                </a:cubicBezTo>
                <a:cubicBezTo>
                  <a:pt x="19914" y="5796"/>
                  <a:pt x="19914" y="5930"/>
                  <a:pt x="19914" y="6091"/>
                </a:cubicBezTo>
                <a:cubicBezTo>
                  <a:pt x="20128" y="6412"/>
                  <a:pt x="19807" y="6706"/>
                  <a:pt x="19833" y="6974"/>
                </a:cubicBezTo>
                <a:cubicBezTo>
                  <a:pt x="19807" y="6867"/>
                  <a:pt x="19887" y="6706"/>
                  <a:pt x="19726" y="6599"/>
                </a:cubicBezTo>
                <a:lnTo>
                  <a:pt x="19753" y="6599"/>
                </a:lnTo>
                <a:cubicBezTo>
                  <a:pt x="19702" y="6549"/>
                  <a:pt x="19652" y="6522"/>
                  <a:pt x="19601" y="6522"/>
                </a:cubicBezTo>
                <a:cubicBezTo>
                  <a:pt x="19545" y="6522"/>
                  <a:pt x="19488" y="6555"/>
                  <a:pt x="19432" y="6626"/>
                </a:cubicBezTo>
                <a:cubicBezTo>
                  <a:pt x="19432" y="6653"/>
                  <a:pt x="19432" y="6706"/>
                  <a:pt x="19432" y="6733"/>
                </a:cubicBezTo>
                <a:cubicBezTo>
                  <a:pt x="19244" y="7108"/>
                  <a:pt x="18923" y="7402"/>
                  <a:pt x="18950" y="7884"/>
                </a:cubicBezTo>
                <a:cubicBezTo>
                  <a:pt x="18897" y="7937"/>
                  <a:pt x="18843" y="7991"/>
                  <a:pt x="18789" y="8044"/>
                </a:cubicBezTo>
                <a:cubicBezTo>
                  <a:pt x="18736" y="8098"/>
                  <a:pt x="18682" y="8125"/>
                  <a:pt x="18629" y="8178"/>
                </a:cubicBezTo>
                <a:cubicBezTo>
                  <a:pt x="18575" y="8205"/>
                  <a:pt x="18522" y="8205"/>
                  <a:pt x="18495" y="8205"/>
                </a:cubicBezTo>
                <a:cubicBezTo>
                  <a:pt x="18388" y="8285"/>
                  <a:pt x="18227" y="8259"/>
                  <a:pt x="18147" y="8366"/>
                </a:cubicBezTo>
                <a:lnTo>
                  <a:pt x="17987" y="8366"/>
                </a:lnTo>
                <a:cubicBezTo>
                  <a:pt x="17901" y="8432"/>
                  <a:pt x="17805" y="8448"/>
                  <a:pt x="17706" y="8448"/>
                </a:cubicBezTo>
                <a:cubicBezTo>
                  <a:pt x="17617" y="8448"/>
                  <a:pt x="17524" y="8435"/>
                  <a:pt x="17435" y="8435"/>
                </a:cubicBezTo>
                <a:cubicBezTo>
                  <a:pt x="17346" y="8435"/>
                  <a:pt x="17261" y="8448"/>
                  <a:pt x="17184" y="8499"/>
                </a:cubicBezTo>
                <a:cubicBezTo>
                  <a:pt x="17076" y="8526"/>
                  <a:pt x="16969" y="8526"/>
                  <a:pt x="16862" y="8526"/>
                </a:cubicBezTo>
                <a:cubicBezTo>
                  <a:pt x="16795" y="8584"/>
                  <a:pt x="16716" y="8597"/>
                  <a:pt x="16635" y="8597"/>
                </a:cubicBezTo>
                <a:cubicBezTo>
                  <a:pt x="16573" y="8597"/>
                  <a:pt x="16509" y="8589"/>
                  <a:pt x="16447" y="8589"/>
                </a:cubicBezTo>
                <a:cubicBezTo>
                  <a:pt x="16366" y="8589"/>
                  <a:pt x="16288" y="8602"/>
                  <a:pt x="16220" y="8660"/>
                </a:cubicBezTo>
                <a:cubicBezTo>
                  <a:pt x="16113" y="8660"/>
                  <a:pt x="16006" y="8687"/>
                  <a:pt x="15899" y="8687"/>
                </a:cubicBezTo>
                <a:cubicBezTo>
                  <a:pt x="15769" y="8701"/>
                  <a:pt x="15623" y="8778"/>
                  <a:pt x="15499" y="8778"/>
                </a:cubicBezTo>
                <a:cubicBezTo>
                  <a:pt x="15394" y="8778"/>
                  <a:pt x="15306" y="8723"/>
                  <a:pt x="15256" y="8526"/>
                </a:cubicBezTo>
                <a:cubicBezTo>
                  <a:pt x="15337" y="8419"/>
                  <a:pt x="15471" y="8446"/>
                  <a:pt x="15578" y="8366"/>
                </a:cubicBezTo>
                <a:cubicBezTo>
                  <a:pt x="15604" y="8339"/>
                  <a:pt x="15658" y="8339"/>
                  <a:pt x="15711" y="8339"/>
                </a:cubicBezTo>
                <a:cubicBezTo>
                  <a:pt x="15818" y="8259"/>
                  <a:pt x="15952" y="8285"/>
                  <a:pt x="16059" y="8178"/>
                </a:cubicBezTo>
                <a:lnTo>
                  <a:pt x="16033" y="8178"/>
                </a:lnTo>
                <a:cubicBezTo>
                  <a:pt x="16140" y="8098"/>
                  <a:pt x="16274" y="8125"/>
                  <a:pt x="16381" y="8018"/>
                </a:cubicBezTo>
                <a:cubicBezTo>
                  <a:pt x="16461" y="7937"/>
                  <a:pt x="16595" y="7964"/>
                  <a:pt x="16702" y="7857"/>
                </a:cubicBezTo>
                <a:cubicBezTo>
                  <a:pt x="16782" y="7777"/>
                  <a:pt x="16916" y="7804"/>
                  <a:pt x="17023" y="7696"/>
                </a:cubicBezTo>
                <a:lnTo>
                  <a:pt x="16996" y="7696"/>
                </a:lnTo>
                <a:cubicBezTo>
                  <a:pt x="17050" y="7670"/>
                  <a:pt x="17130" y="7589"/>
                  <a:pt x="17157" y="7536"/>
                </a:cubicBezTo>
                <a:cubicBezTo>
                  <a:pt x="17210" y="7482"/>
                  <a:pt x="17264" y="7429"/>
                  <a:pt x="17317" y="7375"/>
                </a:cubicBezTo>
                <a:cubicBezTo>
                  <a:pt x="17451" y="7215"/>
                  <a:pt x="17451" y="7054"/>
                  <a:pt x="17317" y="6920"/>
                </a:cubicBezTo>
                <a:cubicBezTo>
                  <a:pt x="17291" y="6867"/>
                  <a:pt x="17237" y="6813"/>
                  <a:pt x="17184" y="6786"/>
                </a:cubicBezTo>
                <a:cubicBezTo>
                  <a:pt x="16729" y="6679"/>
                  <a:pt x="17050" y="6546"/>
                  <a:pt x="17130" y="6412"/>
                </a:cubicBezTo>
                <a:cubicBezTo>
                  <a:pt x="17264" y="6198"/>
                  <a:pt x="17237" y="5903"/>
                  <a:pt x="17478" y="5769"/>
                </a:cubicBezTo>
                <a:cubicBezTo>
                  <a:pt x="17531" y="5743"/>
                  <a:pt x="17585" y="5689"/>
                  <a:pt x="17639" y="5609"/>
                </a:cubicBezTo>
                <a:cubicBezTo>
                  <a:pt x="17746" y="5528"/>
                  <a:pt x="17879" y="5555"/>
                  <a:pt x="17960" y="5448"/>
                </a:cubicBezTo>
                <a:cubicBezTo>
                  <a:pt x="18013" y="5421"/>
                  <a:pt x="18067" y="5368"/>
                  <a:pt x="18120" y="5314"/>
                </a:cubicBezTo>
                <a:cubicBezTo>
                  <a:pt x="18227" y="5207"/>
                  <a:pt x="18361" y="5234"/>
                  <a:pt x="18442" y="5127"/>
                </a:cubicBezTo>
                <a:cubicBezTo>
                  <a:pt x="18522" y="5073"/>
                  <a:pt x="18575" y="5020"/>
                  <a:pt x="18602" y="4940"/>
                </a:cubicBezTo>
                <a:cubicBezTo>
                  <a:pt x="18602" y="4913"/>
                  <a:pt x="18602" y="4859"/>
                  <a:pt x="18629" y="4806"/>
                </a:cubicBezTo>
                <a:cubicBezTo>
                  <a:pt x="18709" y="4699"/>
                  <a:pt x="18709" y="4592"/>
                  <a:pt x="18602" y="4511"/>
                </a:cubicBezTo>
                <a:cubicBezTo>
                  <a:pt x="18564" y="4434"/>
                  <a:pt x="18496" y="4415"/>
                  <a:pt x="18419" y="4415"/>
                </a:cubicBezTo>
                <a:cubicBezTo>
                  <a:pt x="18341" y="4415"/>
                  <a:pt x="18254" y="4435"/>
                  <a:pt x="18176" y="4435"/>
                </a:cubicBezTo>
                <a:cubicBezTo>
                  <a:pt x="18063" y="4435"/>
                  <a:pt x="17971" y="4393"/>
                  <a:pt x="17960" y="4190"/>
                </a:cubicBezTo>
                <a:cubicBezTo>
                  <a:pt x="18013" y="4137"/>
                  <a:pt x="18067" y="4056"/>
                  <a:pt x="18120" y="4003"/>
                </a:cubicBezTo>
                <a:lnTo>
                  <a:pt x="18120" y="4030"/>
                </a:lnTo>
                <a:cubicBezTo>
                  <a:pt x="18174" y="3815"/>
                  <a:pt x="18120" y="3548"/>
                  <a:pt x="18334" y="3387"/>
                </a:cubicBezTo>
                <a:cubicBezTo>
                  <a:pt x="18361" y="3334"/>
                  <a:pt x="18388" y="3280"/>
                  <a:pt x="18388" y="3200"/>
                </a:cubicBezTo>
                <a:cubicBezTo>
                  <a:pt x="18388" y="3039"/>
                  <a:pt x="18334" y="2879"/>
                  <a:pt x="18442" y="2745"/>
                </a:cubicBezTo>
                <a:cubicBezTo>
                  <a:pt x="18495" y="2691"/>
                  <a:pt x="18549" y="2638"/>
                  <a:pt x="18602" y="2557"/>
                </a:cubicBezTo>
                <a:lnTo>
                  <a:pt x="18602" y="2584"/>
                </a:lnTo>
                <a:cubicBezTo>
                  <a:pt x="18709" y="2504"/>
                  <a:pt x="18656" y="2343"/>
                  <a:pt x="18763" y="2263"/>
                </a:cubicBezTo>
                <a:cubicBezTo>
                  <a:pt x="18816" y="2210"/>
                  <a:pt x="18870" y="2156"/>
                  <a:pt x="18923" y="2102"/>
                </a:cubicBezTo>
                <a:cubicBezTo>
                  <a:pt x="19030" y="1888"/>
                  <a:pt x="19057" y="1674"/>
                  <a:pt x="18923" y="1460"/>
                </a:cubicBezTo>
                <a:cubicBezTo>
                  <a:pt x="18495" y="1353"/>
                  <a:pt x="18334" y="1032"/>
                  <a:pt x="18281" y="657"/>
                </a:cubicBezTo>
                <a:cubicBezTo>
                  <a:pt x="18227" y="604"/>
                  <a:pt x="18174" y="550"/>
                  <a:pt x="18120" y="497"/>
                </a:cubicBezTo>
                <a:cubicBezTo>
                  <a:pt x="18040" y="282"/>
                  <a:pt x="17799" y="282"/>
                  <a:pt x="17639" y="175"/>
                </a:cubicBezTo>
                <a:cubicBezTo>
                  <a:pt x="17573" y="88"/>
                  <a:pt x="17507" y="0"/>
                  <a:pt x="17413" y="0"/>
                </a:cubicBezTo>
                <a:close/>
              </a:path>
            </a:pathLst>
          </a:custGeom>
          <a:solidFill>
            <a:srgbClr val="83A3CA">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8"/>
          <p:cNvSpPr/>
          <p:nvPr/>
        </p:nvSpPr>
        <p:spPr>
          <a:xfrm>
            <a:off x="-125" y="4509613"/>
            <a:ext cx="990761" cy="626270"/>
          </a:xfrm>
          <a:custGeom>
            <a:avLst/>
            <a:gdLst/>
            <a:ahLst/>
            <a:cxnLst/>
            <a:rect l="l" t="t" r="r" b="b"/>
            <a:pathLst>
              <a:path w="19620" h="12402" extrusionOk="0">
                <a:moveTo>
                  <a:pt x="6775" y="4210"/>
                </a:moveTo>
                <a:lnTo>
                  <a:pt x="6775" y="4210"/>
                </a:lnTo>
                <a:cubicBezTo>
                  <a:pt x="6829" y="4511"/>
                  <a:pt x="6882" y="4807"/>
                  <a:pt x="6906" y="5095"/>
                </a:cubicBezTo>
                <a:lnTo>
                  <a:pt x="6906" y="5095"/>
                </a:lnTo>
                <a:cubicBezTo>
                  <a:pt x="6821" y="4819"/>
                  <a:pt x="6799" y="4519"/>
                  <a:pt x="6775" y="4210"/>
                </a:cubicBezTo>
                <a:close/>
                <a:moveTo>
                  <a:pt x="6022" y="7745"/>
                </a:moveTo>
                <a:lnTo>
                  <a:pt x="6022" y="7745"/>
                </a:lnTo>
                <a:cubicBezTo>
                  <a:pt x="6022" y="7852"/>
                  <a:pt x="6103" y="7932"/>
                  <a:pt x="6156" y="8012"/>
                </a:cubicBezTo>
                <a:cubicBezTo>
                  <a:pt x="6169" y="8158"/>
                  <a:pt x="6117" y="8318"/>
                  <a:pt x="6087" y="8474"/>
                </a:cubicBezTo>
                <a:lnTo>
                  <a:pt x="6087" y="8474"/>
                </a:lnTo>
                <a:cubicBezTo>
                  <a:pt x="6082" y="8317"/>
                  <a:pt x="6097" y="8155"/>
                  <a:pt x="6129" y="7986"/>
                </a:cubicBezTo>
                <a:cubicBezTo>
                  <a:pt x="6076" y="7905"/>
                  <a:pt x="6022" y="7852"/>
                  <a:pt x="6022" y="7745"/>
                </a:cubicBezTo>
                <a:close/>
                <a:moveTo>
                  <a:pt x="6167" y="8937"/>
                </a:moveTo>
                <a:lnTo>
                  <a:pt x="6167" y="8937"/>
                </a:lnTo>
                <a:cubicBezTo>
                  <a:pt x="6290" y="9104"/>
                  <a:pt x="6382" y="9281"/>
                  <a:pt x="6459" y="9462"/>
                </a:cubicBezTo>
                <a:lnTo>
                  <a:pt x="6459" y="9462"/>
                </a:lnTo>
                <a:cubicBezTo>
                  <a:pt x="6323" y="9292"/>
                  <a:pt x="6227" y="9118"/>
                  <a:pt x="6167" y="8937"/>
                </a:cubicBezTo>
                <a:close/>
                <a:moveTo>
                  <a:pt x="13946" y="0"/>
                </a:moveTo>
                <a:cubicBezTo>
                  <a:pt x="13765" y="0"/>
                  <a:pt x="13691" y="162"/>
                  <a:pt x="13597" y="304"/>
                </a:cubicBezTo>
                <a:cubicBezTo>
                  <a:pt x="13463" y="545"/>
                  <a:pt x="13383" y="839"/>
                  <a:pt x="13142" y="1053"/>
                </a:cubicBezTo>
                <a:cubicBezTo>
                  <a:pt x="12981" y="1990"/>
                  <a:pt x="12981" y="2980"/>
                  <a:pt x="12981" y="3944"/>
                </a:cubicBezTo>
                <a:cubicBezTo>
                  <a:pt x="12981" y="4496"/>
                  <a:pt x="12895" y="4617"/>
                  <a:pt x="12376" y="4617"/>
                </a:cubicBezTo>
                <a:cubicBezTo>
                  <a:pt x="12316" y="4617"/>
                  <a:pt x="12250" y="4616"/>
                  <a:pt x="12178" y="4613"/>
                </a:cubicBezTo>
                <a:cubicBezTo>
                  <a:pt x="12232" y="4426"/>
                  <a:pt x="12285" y="4265"/>
                  <a:pt x="12339" y="4078"/>
                </a:cubicBezTo>
                <a:lnTo>
                  <a:pt x="12339" y="4078"/>
                </a:lnTo>
                <a:cubicBezTo>
                  <a:pt x="12296" y="4092"/>
                  <a:pt x="12230" y="4122"/>
                  <a:pt x="12178" y="4122"/>
                </a:cubicBezTo>
                <a:cubicBezTo>
                  <a:pt x="12133" y="4122"/>
                  <a:pt x="12098" y="4099"/>
                  <a:pt x="12098" y="4024"/>
                </a:cubicBezTo>
                <a:cubicBezTo>
                  <a:pt x="12098" y="3837"/>
                  <a:pt x="12205" y="3676"/>
                  <a:pt x="12232" y="3489"/>
                </a:cubicBezTo>
                <a:cubicBezTo>
                  <a:pt x="12392" y="2793"/>
                  <a:pt x="12687" y="2124"/>
                  <a:pt x="12660" y="1374"/>
                </a:cubicBezTo>
                <a:cubicBezTo>
                  <a:pt x="12660" y="1134"/>
                  <a:pt x="12687" y="866"/>
                  <a:pt x="12366" y="812"/>
                </a:cubicBezTo>
                <a:cubicBezTo>
                  <a:pt x="12334" y="805"/>
                  <a:pt x="12303" y="802"/>
                  <a:pt x="12272" y="802"/>
                </a:cubicBezTo>
                <a:cubicBezTo>
                  <a:pt x="12070" y="802"/>
                  <a:pt x="11893" y="948"/>
                  <a:pt x="11777" y="1134"/>
                </a:cubicBezTo>
                <a:cubicBezTo>
                  <a:pt x="11563" y="1401"/>
                  <a:pt x="11429" y="1722"/>
                  <a:pt x="11349" y="2070"/>
                </a:cubicBezTo>
                <a:cubicBezTo>
                  <a:pt x="11278" y="2281"/>
                  <a:pt x="11208" y="2513"/>
                  <a:pt x="10939" y="2513"/>
                </a:cubicBezTo>
                <a:cubicBezTo>
                  <a:pt x="10901" y="2513"/>
                  <a:pt x="10860" y="2509"/>
                  <a:pt x="10813" y="2499"/>
                </a:cubicBezTo>
                <a:cubicBezTo>
                  <a:pt x="10782" y="2492"/>
                  <a:pt x="10752" y="2489"/>
                  <a:pt x="10722" y="2489"/>
                </a:cubicBezTo>
                <a:cubicBezTo>
                  <a:pt x="10502" y="2489"/>
                  <a:pt x="10343" y="2658"/>
                  <a:pt x="10224" y="2847"/>
                </a:cubicBezTo>
                <a:cubicBezTo>
                  <a:pt x="10117" y="3034"/>
                  <a:pt x="10091" y="3302"/>
                  <a:pt x="9823" y="3435"/>
                </a:cubicBezTo>
                <a:cubicBezTo>
                  <a:pt x="9823" y="3328"/>
                  <a:pt x="9796" y="3248"/>
                  <a:pt x="9823" y="3168"/>
                </a:cubicBezTo>
                <a:cubicBezTo>
                  <a:pt x="10091" y="2392"/>
                  <a:pt x="9796" y="1642"/>
                  <a:pt x="9662" y="893"/>
                </a:cubicBezTo>
                <a:cubicBezTo>
                  <a:pt x="9636" y="786"/>
                  <a:pt x="9555" y="652"/>
                  <a:pt x="9502" y="545"/>
                </a:cubicBezTo>
                <a:cubicBezTo>
                  <a:pt x="9370" y="361"/>
                  <a:pt x="9219" y="267"/>
                  <a:pt x="9074" y="267"/>
                </a:cubicBezTo>
                <a:cubicBezTo>
                  <a:pt x="8925" y="267"/>
                  <a:pt x="8781" y="367"/>
                  <a:pt x="8672" y="571"/>
                </a:cubicBezTo>
                <a:cubicBezTo>
                  <a:pt x="8485" y="866"/>
                  <a:pt x="8378" y="1214"/>
                  <a:pt x="8351" y="1562"/>
                </a:cubicBezTo>
                <a:cubicBezTo>
                  <a:pt x="8351" y="2552"/>
                  <a:pt x="8351" y="3569"/>
                  <a:pt x="8351" y="4586"/>
                </a:cubicBezTo>
                <a:cubicBezTo>
                  <a:pt x="8351" y="4881"/>
                  <a:pt x="8592" y="5148"/>
                  <a:pt x="8378" y="5470"/>
                </a:cubicBezTo>
                <a:cubicBezTo>
                  <a:pt x="8378" y="5148"/>
                  <a:pt x="8083" y="4961"/>
                  <a:pt x="8056" y="4667"/>
                </a:cubicBezTo>
                <a:cubicBezTo>
                  <a:pt x="8030" y="4372"/>
                  <a:pt x="8030" y="4078"/>
                  <a:pt x="8030" y="3783"/>
                </a:cubicBezTo>
                <a:cubicBezTo>
                  <a:pt x="8003" y="3275"/>
                  <a:pt x="7816" y="2820"/>
                  <a:pt x="7628" y="2392"/>
                </a:cubicBezTo>
                <a:cubicBezTo>
                  <a:pt x="7508" y="2151"/>
                  <a:pt x="7327" y="1895"/>
                  <a:pt x="7052" y="1895"/>
                </a:cubicBezTo>
                <a:cubicBezTo>
                  <a:pt x="6961" y="1895"/>
                  <a:pt x="6859" y="1923"/>
                  <a:pt x="6745" y="1990"/>
                </a:cubicBezTo>
                <a:cubicBezTo>
                  <a:pt x="6615" y="2435"/>
                  <a:pt x="6603" y="2872"/>
                  <a:pt x="6641" y="3298"/>
                </a:cubicBezTo>
                <a:lnTo>
                  <a:pt x="6641" y="3298"/>
                </a:lnTo>
                <a:cubicBezTo>
                  <a:pt x="6592" y="3126"/>
                  <a:pt x="6523" y="2957"/>
                  <a:pt x="6424" y="2793"/>
                </a:cubicBezTo>
                <a:cubicBezTo>
                  <a:pt x="6306" y="2582"/>
                  <a:pt x="6210" y="2350"/>
                  <a:pt x="5953" y="2350"/>
                </a:cubicBezTo>
                <a:cubicBezTo>
                  <a:pt x="5917" y="2350"/>
                  <a:pt x="5878" y="2355"/>
                  <a:pt x="5835" y="2365"/>
                </a:cubicBezTo>
                <a:cubicBezTo>
                  <a:pt x="5487" y="2418"/>
                  <a:pt x="5407" y="2713"/>
                  <a:pt x="5326" y="3007"/>
                </a:cubicBezTo>
                <a:cubicBezTo>
                  <a:pt x="5273" y="3168"/>
                  <a:pt x="5326" y="3355"/>
                  <a:pt x="5353" y="3542"/>
                </a:cubicBezTo>
                <a:cubicBezTo>
                  <a:pt x="5487" y="4212"/>
                  <a:pt x="5594" y="4854"/>
                  <a:pt x="5835" y="5496"/>
                </a:cubicBezTo>
                <a:cubicBezTo>
                  <a:pt x="5996" y="5844"/>
                  <a:pt x="5835" y="5978"/>
                  <a:pt x="5514" y="5978"/>
                </a:cubicBezTo>
                <a:cubicBezTo>
                  <a:pt x="5353" y="4827"/>
                  <a:pt x="5300" y="4613"/>
                  <a:pt x="5005" y="4185"/>
                </a:cubicBezTo>
                <a:lnTo>
                  <a:pt x="5005" y="4185"/>
                </a:lnTo>
                <a:cubicBezTo>
                  <a:pt x="4952" y="4345"/>
                  <a:pt x="5005" y="4479"/>
                  <a:pt x="5032" y="4640"/>
                </a:cubicBezTo>
                <a:cubicBezTo>
                  <a:pt x="5059" y="4854"/>
                  <a:pt x="5112" y="5068"/>
                  <a:pt x="5139" y="5282"/>
                </a:cubicBezTo>
                <a:cubicBezTo>
                  <a:pt x="5139" y="5416"/>
                  <a:pt x="5219" y="5577"/>
                  <a:pt x="5166" y="5657"/>
                </a:cubicBezTo>
                <a:cubicBezTo>
                  <a:pt x="5135" y="5700"/>
                  <a:pt x="5108" y="5716"/>
                  <a:pt x="5084" y="5716"/>
                </a:cubicBezTo>
                <a:cubicBezTo>
                  <a:pt x="5013" y="5716"/>
                  <a:pt x="4964" y="5571"/>
                  <a:pt x="4896" y="5571"/>
                </a:cubicBezTo>
                <a:cubicBezTo>
                  <a:pt x="4888" y="5571"/>
                  <a:pt x="4880" y="5572"/>
                  <a:pt x="4871" y="5577"/>
                </a:cubicBezTo>
                <a:cubicBezTo>
                  <a:pt x="4711" y="5737"/>
                  <a:pt x="4952" y="6058"/>
                  <a:pt x="4657" y="6192"/>
                </a:cubicBezTo>
                <a:cubicBezTo>
                  <a:pt x="4443" y="6085"/>
                  <a:pt x="4497" y="5871"/>
                  <a:pt x="4497" y="5710"/>
                </a:cubicBezTo>
                <a:cubicBezTo>
                  <a:pt x="4497" y="5175"/>
                  <a:pt x="4470" y="4640"/>
                  <a:pt x="4497" y="4105"/>
                </a:cubicBezTo>
                <a:cubicBezTo>
                  <a:pt x="4523" y="3569"/>
                  <a:pt x="4363" y="3087"/>
                  <a:pt x="4283" y="2606"/>
                </a:cubicBezTo>
                <a:cubicBezTo>
                  <a:pt x="4229" y="2365"/>
                  <a:pt x="4149" y="2097"/>
                  <a:pt x="3854" y="2097"/>
                </a:cubicBezTo>
                <a:cubicBezTo>
                  <a:pt x="3840" y="2096"/>
                  <a:pt x="3827" y="2095"/>
                  <a:pt x="3814" y="2095"/>
                </a:cubicBezTo>
                <a:cubicBezTo>
                  <a:pt x="3550" y="2095"/>
                  <a:pt x="3448" y="2347"/>
                  <a:pt x="3346" y="2525"/>
                </a:cubicBezTo>
                <a:cubicBezTo>
                  <a:pt x="3292" y="2632"/>
                  <a:pt x="3265" y="2739"/>
                  <a:pt x="3212" y="2820"/>
                </a:cubicBezTo>
                <a:cubicBezTo>
                  <a:pt x="2971" y="3569"/>
                  <a:pt x="2971" y="4292"/>
                  <a:pt x="3185" y="5041"/>
                </a:cubicBezTo>
                <a:cubicBezTo>
                  <a:pt x="3319" y="5496"/>
                  <a:pt x="3480" y="5951"/>
                  <a:pt x="3613" y="6406"/>
                </a:cubicBezTo>
                <a:cubicBezTo>
                  <a:pt x="3613" y="6433"/>
                  <a:pt x="3560" y="6487"/>
                  <a:pt x="3533" y="6540"/>
                </a:cubicBezTo>
                <a:cubicBezTo>
                  <a:pt x="3526" y="6541"/>
                  <a:pt x="3520" y="6541"/>
                  <a:pt x="3513" y="6541"/>
                </a:cubicBezTo>
                <a:cubicBezTo>
                  <a:pt x="3312" y="6541"/>
                  <a:pt x="3405" y="6161"/>
                  <a:pt x="3177" y="6161"/>
                </a:cubicBezTo>
                <a:cubicBezTo>
                  <a:pt x="3163" y="6161"/>
                  <a:pt x="3148" y="6163"/>
                  <a:pt x="3132" y="6165"/>
                </a:cubicBezTo>
                <a:cubicBezTo>
                  <a:pt x="3078" y="6299"/>
                  <a:pt x="3239" y="6513"/>
                  <a:pt x="2944" y="6540"/>
                </a:cubicBezTo>
                <a:cubicBezTo>
                  <a:pt x="2864" y="6058"/>
                  <a:pt x="2784" y="5630"/>
                  <a:pt x="2730" y="5175"/>
                </a:cubicBezTo>
                <a:cubicBezTo>
                  <a:pt x="2650" y="4533"/>
                  <a:pt x="2436" y="3944"/>
                  <a:pt x="2222" y="3328"/>
                </a:cubicBezTo>
                <a:cubicBezTo>
                  <a:pt x="2172" y="3155"/>
                  <a:pt x="2076" y="3004"/>
                  <a:pt x="1871" y="3004"/>
                </a:cubicBezTo>
                <a:cubicBezTo>
                  <a:pt x="1855" y="3004"/>
                  <a:pt x="1838" y="3005"/>
                  <a:pt x="1820" y="3007"/>
                </a:cubicBezTo>
                <a:cubicBezTo>
                  <a:pt x="1579" y="3007"/>
                  <a:pt x="1472" y="3221"/>
                  <a:pt x="1445" y="3435"/>
                </a:cubicBezTo>
                <a:cubicBezTo>
                  <a:pt x="1445" y="3757"/>
                  <a:pt x="1445" y="4078"/>
                  <a:pt x="1445" y="4399"/>
                </a:cubicBezTo>
                <a:cubicBezTo>
                  <a:pt x="1713" y="4934"/>
                  <a:pt x="1231" y="5470"/>
                  <a:pt x="1472" y="6005"/>
                </a:cubicBezTo>
                <a:cubicBezTo>
                  <a:pt x="1659" y="6433"/>
                  <a:pt x="1499" y="6835"/>
                  <a:pt x="1124" y="7129"/>
                </a:cubicBezTo>
                <a:cubicBezTo>
                  <a:pt x="910" y="7076"/>
                  <a:pt x="803" y="6942"/>
                  <a:pt x="803" y="6728"/>
                </a:cubicBezTo>
                <a:cubicBezTo>
                  <a:pt x="857" y="6219"/>
                  <a:pt x="723" y="5737"/>
                  <a:pt x="616" y="5229"/>
                </a:cubicBezTo>
                <a:cubicBezTo>
                  <a:pt x="509" y="4667"/>
                  <a:pt x="535" y="4024"/>
                  <a:pt x="0" y="3596"/>
                </a:cubicBezTo>
                <a:lnTo>
                  <a:pt x="0" y="10020"/>
                </a:lnTo>
                <a:cubicBezTo>
                  <a:pt x="76" y="9982"/>
                  <a:pt x="138" y="9864"/>
                  <a:pt x="215" y="9864"/>
                </a:cubicBezTo>
                <a:cubicBezTo>
                  <a:pt x="247" y="9864"/>
                  <a:pt x="282" y="9884"/>
                  <a:pt x="321" y="9939"/>
                </a:cubicBezTo>
                <a:cubicBezTo>
                  <a:pt x="428" y="10154"/>
                  <a:pt x="482" y="10394"/>
                  <a:pt x="482" y="10635"/>
                </a:cubicBezTo>
                <a:cubicBezTo>
                  <a:pt x="455" y="11090"/>
                  <a:pt x="642" y="11519"/>
                  <a:pt x="776" y="11947"/>
                </a:cubicBezTo>
                <a:cubicBezTo>
                  <a:pt x="857" y="12188"/>
                  <a:pt x="964" y="12375"/>
                  <a:pt x="1258" y="12402"/>
                </a:cubicBezTo>
                <a:cubicBezTo>
                  <a:pt x="1579" y="12402"/>
                  <a:pt x="1740" y="12188"/>
                  <a:pt x="1820" y="11947"/>
                </a:cubicBezTo>
                <a:cubicBezTo>
                  <a:pt x="1981" y="11465"/>
                  <a:pt x="1954" y="10983"/>
                  <a:pt x="1847" y="10528"/>
                </a:cubicBezTo>
                <a:cubicBezTo>
                  <a:pt x="1793" y="10180"/>
                  <a:pt x="1633" y="9886"/>
                  <a:pt x="1659" y="9431"/>
                </a:cubicBezTo>
                <a:lnTo>
                  <a:pt x="1659" y="9431"/>
                </a:lnTo>
                <a:cubicBezTo>
                  <a:pt x="2114" y="9752"/>
                  <a:pt x="2409" y="10127"/>
                  <a:pt x="2757" y="10448"/>
                </a:cubicBezTo>
                <a:cubicBezTo>
                  <a:pt x="2971" y="10635"/>
                  <a:pt x="3158" y="10876"/>
                  <a:pt x="3426" y="11010"/>
                </a:cubicBezTo>
                <a:cubicBezTo>
                  <a:pt x="3560" y="11069"/>
                  <a:pt x="3701" y="11129"/>
                  <a:pt x="3842" y="11129"/>
                </a:cubicBezTo>
                <a:cubicBezTo>
                  <a:pt x="3956" y="11129"/>
                  <a:pt x="4068" y="11091"/>
                  <a:pt x="4175" y="10983"/>
                </a:cubicBezTo>
                <a:cubicBezTo>
                  <a:pt x="4390" y="10769"/>
                  <a:pt x="4175" y="10555"/>
                  <a:pt x="4095" y="10341"/>
                </a:cubicBezTo>
                <a:cubicBezTo>
                  <a:pt x="3908" y="9939"/>
                  <a:pt x="3506" y="9645"/>
                  <a:pt x="3372" y="9217"/>
                </a:cubicBezTo>
                <a:lnTo>
                  <a:pt x="3372" y="9217"/>
                </a:lnTo>
                <a:cubicBezTo>
                  <a:pt x="3935" y="9404"/>
                  <a:pt x="4363" y="9806"/>
                  <a:pt x="4818" y="10154"/>
                </a:cubicBezTo>
                <a:cubicBezTo>
                  <a:pt x="5210" y="10434"/>
                  <a:pt x="5589" y="10597"/>
                  <a:pt x="6010" y="10597"/>
                </a:cubicBezTo>
                <a:cubicBezTo>
                  <a:pt x="6192" y="10597"/>
                  <a:pt x="6382" y="10566"/>
                  <a:pt x="6584" y="10502"/>
                </a:cubicBezTo>
                <a:cubicBezTo>
                  <a:pt x="6654" y="10380"/>
                  <a:pt x="6692" y="10262"/>
                  <a:pt x="6704" y="10148"/>
                </a:cubicBezTo>
                <a:lnTo>
                  <a:pt x="6704" y="10148"/>
                </a:lnTo>
                <a:cubicBezTo>
                  <a:pt x="6764" y="10323"/>
                  <a:pt x="6826" y="10496"/>
                  <a:pt x="6906" y="10662"/>
                </a:cubicBezTo>
                <a:cubicBezTo>
                  <a:pt x="6986" y="10769"/>
                  <a:pt x="7039" y="10876"/>
                  <a:pt x="7146" y="10983"/>
                </a:cubicBezTo>
                <a:cubicBezTo>
                  <a:pt x="7315" y="11140"/>
                  <a:pt x="7451" y="11221"/>
                  <a:pt x="7574" y="11221"/>
                </a:cubicBezTo>
                <a:cubicBezTo>
                  <a:pt x="7725" y="11221"/>
                  <a:pt x="7856" y="11100"/>
                  <a:pt x="8003" y="10849"/>
                </a:cubicBezTo>
                <a:cubicBezTo>
                  <a:pt x="8190" y="10528"/>
                  <a:pt x="8164" y="10207"/>
                  <a:pt x="8110" y="9832"/>
                </a:cubicBezTo>
                <a:cubicBezTo>
                  <a:pt x="8030" y="9324"/>
                  <a:pt x="7655" y="8896"/>
                  <a:pt x="7655" y="8334"/>
                </a:cubicBezTo>
                <a:cubicBezTo>
                  <a:pt x="7918" y="8334"/>
                  <a:pt x="8129" y="8505"/>
                  <a:pt x="8342" y="8505"/>
                </a:cubicBezTo>
                <a:cubicBezTo>
                  <a:pt x="8432" y="8505"/>
                  <a:pt x="8523" y="8475"/>
                  <a:pt x="8619" y="8387"/>
                </a:cubicBezTo>
                <a:cubicBezTo>
                  <a:pt x="8662" y="8352"/>
                  <a:pt x="8700" y="8338"/>
                  <a:pt x="8733" y="8338"/>
                </a:cubicBezTo>
                <a:cubicBezTo>
                  <a:pt x="8876" y="8338"/>
                  <a:pt x="8941" y="8604"/>
                  <a:pt x="9106" y="8604"/>
                </a:cubicBezTo>
                <a:cubicBezTo>
                  <a:pt x="9136" y="8604"/>
                  <a:pt x="9170" y="8595"/>
                  <a:pt x="9207" y="8574"/>
                </a:cubicBezTo>
                <a:cubicBezTo>
                  <a:pt x="9278" y="8524"/>
                  <a:pt x="9322" y="8500"/>
                  <a:pt x="9364" y="8500"/>
                </a:cubicBezTo>
                <a:cubicBezTo>
                  <a:pt x="9433" y="8500"/>
                  <a:pt x="9496" y="8565"/>
                  <a:pt x="9662" y="8681"/>
                </a:cubicBezTo>
                <a:cubicBezTo>
                  <a:pt x="10198" y="9056"/>
                  <a:pt x="10653" y="9538"/>
                  <a:pt x="11268" y="9725"/>
                </a:cubicBezTo>
                <a:cubicBezTo>
                  <a:pt x="11430" y="9784"/>
                  <a:pt x="11591" y="9851"/>
                  <a:pt x="11739" y="9851"/>
                </a:cubicBezTo>
                <a:cubicBezTo>
                  <a:pt x="11861" y="9851"/>
                  <a:pt x="11974" y="9805"/>
                  <a:pt x="12071" y="9672"/>
                </a:cubicBezTo>
                <a:cubicBezTo>
                  <a:pt x="12285" y="9404"/>
                  <a:pt x="12098" y="9136"/>
                  <a:pt x="11964" y="8922"/>
                </a:cubicBezTo>
                <a:cubicBezTo>
                  <a:pt x="11723" y="8574"/>
                  <a:pt x="11456" y="8253"/>
                  <a:pt x="11215" y="7905"/>
                </a:cubicBezTo>
                <a:cubicBezTo>
                  <a:pt x="11258" y="7862"/>
                  <a:pt x="11300" y="7850"/>
                  <a:pt x="11342" y="7850"/>
                </a:cubicBezTo>
                <a:cubicBezTo>
                  <a:pt x="11403" y="7850"/>
                  <a:pt x="11461" y="7878"/>
                  <a:pt x="11509" y="7878"/>
                </a:cubicBezTo>
                <a:cubicBezTo>
                  <a:pt x="11543" y="7880"/>
                  <a:pt x="11575" y="7881"/>
                  <a:pt x="11605" y="7881"/>
                </a:cubicBezTo>
                <a:cubicBezTo>
                  <a:pt x="12005" y="7881"/>
                  <a:pt x="12089" y="7715"/>
                  <a:pt x="11964" y="7316"/>
                </a:cubicBezTo>
                <a:cubicBezTo>
                  <a:pt x="11911" y="7156"/>
                  <a:pt x="11830" y="6968"/>
                  <a:pt x="11723" y="6835"/>
                </a:cubicBezTo>
                <a:cubicBezTo>
                  <a:pt x="11509" y="6540"/>
                  <a:pt x="11268" y="6246"/>
                  <a:pt x="11027" y="5951"/>
                </a:cubicBezTo>
                <a:cubicBezTo>
                  <a:pt x="11169" y="5857"/>
                  <a:pt x="11289" y="5804"/>
                  <a:pt x="11396" y="5804"/>
                </a:cubicBezTo>
                <a:cubicBezTo>
                  <a:pt x="11532" y="5804"/>
                  <a:pt x="11645" y="5890"/>
                  <a:pt x="11750" y="6085"/>
                </a:cubicBezTo>
                <a:cubicBezTo>
                  <a:pt x="11937" y="6380"/>
                  <a:pt x="12152" y="6647"/>
                  <a:pt x="12339" y="6942"/>
                </a:cubicBezTo>
                <a:cubicBezTo>
                  <a:pt x="12633" y="7370"/>
                  <a:pt x="12981" y="7718"/>
                  <a:pt x="13383" y="8039"/>
                </a:cubicBezTo>
                <a:cubicBezTo>
                  <a:pt x="13549" y="8155"/>
                  <a:pt x="13735" y="8261"/>
                  <a:pt x="13923" y="8261"/>
                </a:cubicBezTo>
                <a:cubicBezTo>
                  <a:pt x="14038" y="8261"/>
                  <a:pt x="14154" y="8221"/>
                  <a:pt x="14266" y="8119"/>
                </a:cubicBezTo>
                <a:cubicBezTo>
                  <a:pt x="14561" y="7825"/>
                  <a:pt x="14400" y="7504"/>
                  <a:pt x="14239" y="7236"/>
                </a:cubicBezTo>
                <a:cubicBezTo>
                  <a:pt x="14052" y="6942"/>
                  <a:pt x="13838" y="6674"/>
                  <a:pt x="13624" y="6406"/>
                </a:cubicBezTo>
                <a:cubicBezTo>
                  <a:pt x="13356" y="6085"/>
                  <a:pt x="13276" y="5710"/>
                  <a:pt x="13088" y="5229"/>
                </a:cubicBezTo>
                <a:lnTo>
                  <a:pt x="13088" y="5229"/>
                </a:lnTo>
                <a:cubicBezTo>
                  <a:pt x="13543" y="5443"/>
                  <a:pt x="13731" y="5737"/>
                  <a:pt x="13891" y="6032"/>
                </a:cubicBezTo>
                <a:cubicBezTo>
                  <a:pt x="14266" y="6674"/>
                  <a:pt x="14614" y="7343"/>
                  <a:pt x="15230" y="7825"/>
                </a:cubicBezTo>
                <a:cubicBezTo>
                  <a:pt x="15354" y="7928"/>
                  <a:pt x="15477" y="8047"/>
                  <a:pt x="15638" y="8047"/>
                </a:cubicBezTo>
                <a:cubicBezTo>
                  <a:pt x="15686" y="8047"/>
                  <a:pt x="15737" y="8037"/>
                  <a:pt x="15792" y="8012"/>
                </a:cubicBezTo>
                <a:cubicBezTo>
                  <a:pt x="16033" y="7905"/>
                  <a:pt x="16086" y="7638"/>
                  <a:pt x="16033" y="7397"/>
                </a:cubicBezTo>
                <a:cubicBezTo>
                  <a:pt x="15952" y="7076"/>
                  <a:pt x="15818" y="6781"/>
                  <a:pt x="15711" y="6487"/>
                </a:cubicBezTo>
                <a:cubicBezTo>
                  <a:pt x="15631" y="6406"/>
                  <a:pt x="15658" y="6246"/>
                  <a:pt x="15551" y="6165"/>
                </a:cubicBezTo>
                <a:cubicBezTo>
                  <a:pt x="15497" y="6112"/>
                  <a:pt x="15471" y="6058"/>
                  <a:pt x="15417" y="6005"/>
                </a:cubicBezTo>
                <a:cubicBezTo>
                  <a:pt x="15390" y="5951"/>
                  <a:pt x="15390" y="5898"/>
                  <a:pt x="15390" y="5844"/>
                </a:cubicBezTo>
                <a:cubicBezTo>
                  <a:pt x="15363" y="5577"/>
                  <a:pt x="15176" y="5363"/>
                  <a:pt x="15069" y="5041"/>
                </a:cubicBezTo>
                <a:lnTo>
                  <a:pt x="15069" y="5041"/>
                </a:lnTo>
                <a:cubicBezTo>
                  <a:pt x="15604" y="5202"/>
                  <a:pt x="15738" y="5764"/>
                  <a:pt x="16220" y="5844"/>
                </a:cubicBezTo>
                <a:cubicBezTo>
                  <a:pt x="16675" y="6165"/>
                  <a:pt x="17023" y="6674"/>
                  <a:pt x="17585" y="6861"/>
                </a:cubicBezTo>
                <a:cubicBezTo>
                  <a:pt x="17778" y="6929"/>
                  <a:pt x="17927" y="6967"/>
                  <a:pt x="18043" y="6967"/>
                </a:cubicBezTo>
                <a:cubicBezTo>
                  <a:pt x="18296" y="6967"/>
                  <a:pt x="18395" y="6785"/>
                  <a:pt x="18468" y="6326"/>
                </a:cubicBezTo>
                <a:cubicBezTo>
                  <a:pt x="18281" y="6058"/>
                  <a:pt x="18120" y="5791"/>
                  <a:pt x="17960" y="5523"/>
                </a:cubicBezTo>
                <a:cubicBezTo>
                  <a:pt x="17960" y="5523"/>
                  <a:pt x="17933" y="5496"/>
                  <a:pt x="17906" y="5470"/>
                </a:cubicBezTo>
                <a:cubicBezTo>
                  <a:pt x="17879" y="5416"/>
                  <a:pt x="17879" y="5363"/>
                  <a:pt x="17960" y="5363"/>
                </a:cubicBezTo>
                <a:cubicBezTo>
                  <a:pt x="18227" y="5416"/>
                  <a:pt x="18495" y="5470"/>
                  <a:pt x="18763" y="5523"/>
                </a:cubicBezTo>
                <a:cubicBezTo>
                  <a:pt x="18798" y="5527"/>
                  <a:pt x="18834" y="5529"/>
                  <a:pt x="18869" y="5529"/>
                </a:cubicBezTo>
                <a:cubicBezTo>
                  <a:pt x="19072" y="5529"/>
                  <a:pt x="19260" y="5457"/>
                  <a:pt x="19352" y="5229"/>
                </a:cubicBezTo>
                <a:cubicBezTo>
                  <a:pt x="19459" y="4988"/>
                  <a:pt x="19378" y="4747"/>
                  <a:pt x="19164" y="4586"/>
                </a:cubicBezTo>
                <a:cubicBezTo>
                  <a:pt x="18950" y="4426"/>
                  <a:pt x="18736" y="4265"/>
                  <a:pt x="18522" y="4105"/>
                </a:cubicBezTo>
                <a:cubicBezTo>
                  <a:pt x="18495" y="4105"/>
                  <a:pt x="18495" y="4024"/>
                  <a:pt x="18468" y="3997"/>
                </a:cubicBezTo>
                <a:cubicBezTo>
                  <a:pt x="18500" y="3966"/>
                  <a:pt x="18536" y="3955"/>
                  <a:pt x="18575" y="3955"/>
                </a:cubicBezTo>
                <a:cubicBezTo>
                  <a:pt x="18655" y="3955"/>
                  <a:pt x="18745" y="4001"/>
                  <a:pt x="18827" y="4001"/>
                </a:cubicBezTo>
                <a:cubicBezTo>
                  <a:pt x="18872" y="4001"/>
                  <a:pt x="18914" y="3987"/>
                  <a:pt x="18950" y="3944"/>
                </a:cubicBezTo>
                <a:cubicBezTo>
                  <a:pt x="18763" y="3676"/>
                  <a:pt x="18442" y="3864"/>
                  <a:pt x="18254" y="3623"/>
                </a:cubicBezTo>
                <a:cubicBezTo>
                  <a:pt x="18629" y="3221"/>
                  <a:pt x="19244" y="3195"/>
                  <a:pt x="19619" y="2739"/>
                </a:cubicBezTo>
                <a:cubicBezTo>
                  <a:pt x="19030" y="2552"/>
                  <a:pt x="19030" y="2552"/>
                  <a:pt x="19218" y="2070"/>
                </a:cubicBezTo>
                <a:cubicBezTo>
                  <a:pt x="19271" y="1937"/>
                  <a:pt x="19325" y="1829"/>
                  <a:pt x="19352" y="1696"/>
                </a:cubicBezTo>
                <a:cubicBezTo>
                  <a:pt x="19405" y="1535"/>
                  <a:pt x="19352" y="1374"/>
                  <a:pt x="19191" y="1294"/>
                </a:cubicBezTo>
                <a:cubicBezTo>
                  <a:pt x="19124" y="1254"/>
                  <a:pt x="19057" y="1234"/>
                  <a:pt x="18994" y="1234"/>
                </a:cubicBezTo>
                <a:cubicBezTo>
                  <a:pt x="18930" y="1234"/>
                  <a:pt x="18870" y="1254"/>
                  <a:pt x="18816" y="1294"/>
                </a:cubicBezTo>
                <a:cubicBezTo>
                  <a:pt x="18575" y="1428"/>
                  <a:pt x="18388" y="1642"/>
                  <a:pt x="18281" y="1883"/>
                </a:cubicBezTo>
                <a:cubicBezTo>
                  <a:pt x="18120" y="2177"/>
                  <a:pt x="17960" y="2499"/>
                  <a:pt x="17826" y="2820"/>
                </a:cubicBezTo>
                <a:cubicBezTo>
                  <a:pt x="17692" y="3114"/>
                  <a:pt x="17478" y="3248"/>
                  <a:pt x="17076" y="3248"/>
                </a:cubicBezTo>
                <a:cubicBezTo>
                  <a:pt x="17264" y="2954"/>
                  <a:pt x="17398" y="2739"/>
                  <a:pt x="17531" y="2499"/>
                </a:cubicBezTo>
                <a:cubicBezTo>
                  <a:pt x="17853" y="1990"/>
                  <a:pt x="18120" y="1428"/>
                  <a:pt x="18254" y="839"/>
                </a:cubicBezTo>
                <a:cubicBezTo>
                  <a:pt x="18308" y="598"/>
                  <a:pt x="18308" y="331"/>
                  <a:pt x="18067" y="170"/>
                </a:cubicBezTo>
                <a:cubicBezTo>
                  <a:pt x="17995" y="127"/>
                  <a:pt x="17928" y="109"/>
                  <a:pt x="17866" y="109"/>
                </a:cubicBezTo>
                <a:cubicBezTo>
                  <a:pt x="17698" y="109"/>
                  <a:pt x="17561" y="240"/>
                  <a:pt x="17424" y="357"/>
                </a:cubicBezTo>
                <a:cubicBezTo>
                  <a:pt x="16996" y="759"/>
                  <a:pt x="16729" y="1294"/>
                  <a:pt x="16514" y="1856"/>
                </a:cubicBezTo>
                <a:cubicBezTo>
                  <a:pt x="16193" y="2132"/>
                  <a:pt x="16049" y="2546"/>
                  <a:pt x="15896" y="2877"/>
                </a:cubicBezTo>
                <a:lnTo>
                  <a:pt x="15896" y="2877"/>
                </a:lnTo>
                <a:cubicBezTo>
                  <a:pt x="15963" y="2574"/>
                  <a:pt x="15668" y="2196"/>
                  <a:pt x="15872" y="1856"/>
                </a:cubicBezTo>
                <a:cubicBezTo>
                  <a:pt x="15899" y="1455"/>
                  <a:pt x="15952" y="1053"/>
                  <a:pt x="15952" y="652"/>
                </a:cubicBezTo>
                <a:cubicBezTo>
                  <a:pt x="15952" y="464"/>
                  <a:pt x="15926" y="197"/>
                  <a:pt x="15658" y="143"/>
                </a:cubicBezTo>
                <a:cubicBezTo>
                  <a:pt x="15622" y="131"/>
                  <a:pt x="15588" y="126"/>
                  <a:pt x="15557" y="126"/>
                </a:cubicBezTo>
                <a:cubicBezTo>
                  <a:pt x="15377" y="126"/>
                  <a:pt x="15263" y="301"/>
                  <a:pt x="15149" y="438"/>
                </a:cubicBezTo>
                <a:cubicBezTo>
                  <a:pt x="15069" y="598"/>
                  <a:pt x="14989" y="786"/>
                  <a:pt x="14908" y="946"/>
                </a:cubicBezTo>
                <a:cubicBezTo>
                  <a:pt x="14801" y="1214"/>
                  <a:pt x="14668" y="1508"/>
                  <a:pt x="14561" y="1803"/>
                </a:cubicBezTo>
                <a:cubicBezTo>
                  <a:pt x="14427" y="1508"/>
                  <a:pt x="14427" y="1214"/>
                  <a:pt x="14427" y="946"/>
                </a:cubicBezTo>
                <a:cubicBezTo>
                  <a:pt x="14427" y="759"/>
                  <a:pt x="14427" y="571"/>
                  <a:pt x="14373" y="384"/>
                </a:cubicBezTo>
                <a:cubicBezTo>
                  <a:pt x="14346" y="197"/>
                  <a:pt x="14213" y="36"/>
                  <a:pt x="14025" y="9"/>
                </a:cubicBezTo>
                <a:cubicBezTo>
                  <a:pt x="13997" y="3"/>
                  <a:pt x="13970" y="0"/>
                  <a:pt x="13946" y="0"/>
                </a:cubicBezTo>
                <a:close/>
              </a:path>
            </a:pathLst>
          </a:custGeom>
          <a:solidFill>
            <a:srgbClr val="83A3CA">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8"/>
          <p:cNvSpPr/>
          <p:nvPr/>
        </p:nvSpPr>
        <p:spPr>
          <a:xfrm>
            <a:off x="2141875" y="3927760"/>
            <a:ext cx="1140340" cy="1226573"/>
          </a:xfrm>
          <a:custGeom>
            <a:avLst/>
            <a:gdLst/>
            <a:ahLst/>
            <a:cxnLst/>
            <a:rect l="l" t="t" r="r" b="b"/>
            <a:pathLst>
              <a:path w="30005" h="32274" extrusionOk="0">
                <a:moveTo>
                  <a:pt x="16408" y="1332"/>
                </a:moveTo>
                <a:cubicBezTo>
                  <a:pt x="16416" y="1333"/>
                  <a:pt x="16424" y="1333"/>
                  <a:pt x="16432" y="1334"/>
                </a:cubicBezTo>
                <a:lnTo>
                  <a:pt x="16432" y="1334"/>
                </a:lnTo>
                <a:cubicBezTo>
                  <a:pt x="16433" y="1334"/>
                  <a:pt x="16434" y="1333"/>
                  <a:pt x="16434" y="1332"/>
                </a:cubicBezTo>
                <a:close/>
                <a:moveTo>
                  <a:pt x="13179" y="9585"/>
                </a:moveTo>
                <a:lnTo>
                  <a:pt x="13179" y="9585"/>
                </a:lnTo>
                <a:cubicBezTo>
                  <a:pt x="13248" y="9680"/>
                  <a:pt x="13311" y="9776"/>
                  <a:pt x="13372" y="9873"/>
                </a:cubicBezTo>
                <a:lnTo>
                  <a:pt x="13372" y="9873"/>
                </a:lnTo>
                <a:cubicBezTo>
                  <a:pt x="13323" y="9802"/>
                  <a:pt x="13273" y="9730"/>
                  <a:pt x="13223" y="9656"/>
                </a:cubicBezTo>
                <a:cubicBezTo>
                  <a:pt x="13208" y="9635"/>
                  <a:pt x="13194" y="9611"/>
                  <a:pt x="13179" y="9585"/>
                </a:cubicBezTo>
                <a:close/>
                <a:moveTo>
                  <a:pt x="13517" y="12788"/>
                </a:moveTo>
                <a:lnTo>
                  <a:pt x="13517" y="12788"/>
                </a:lnTo>
                <a:cubicBezTo>
                  <a:pt x="13535" y="12806"/>
                  <a:pt x="13553" y="12824"/>
                  <a:pt x="13571" y="12842"/>
                </a:cubicBezTo>
                <a:cubicBezTo>
                  <a:pt x="13544" y="12842"/>
                  <a:pt x="13544" y="12815"/>
                  <a:pt x="13517" y="12788"/>
                </a:cubicBezTo>
                <a:close/>
                <a:moveTo>
                  <a:pt x="17784" y="12581"/>
                </a:moveTo>
                <a:cubicBezTo>
                  <a:pt x="17686" y="12757"/>
                  <a:pt x="17588" y="12928"/>
                  <a:pt x="17494" y="13094"/>
                </a:cubicBezTo>
                <a:lnTo>
                  <a:pt x="17494" y="13094"/>
                </a:lnTo>
                <a:cubicBezTo>
                  <a:pt x="17580" y="12928"/>
                  <a:pt x="17671" y="12748"/>
                  <a:pt x="17784" y="12581"/>
                </a:cubicBezTo>
                <a:close/>
                <a:moveTo>
                  <a:pt x="14445" y="12739"/>
                </a:moveTo>
                <a:cubicBezTo>
                  <a:pt x="14556" y="12974"/>
                  <a:pt x="14659" y="13204"/>
                  <a:pt x="14775" y="13404"/>
                </a:cubicBezTo>
                <a:cubicBezTo>
                  <a:pt x="14624" y="13227"/>
                  <a:pt x="14544" y="12985"/>
                  <a:pt x="14445" y="12739"/>
                </a:cubicBezTo>
                <a:close/>
                <a:moveTo>
                  <a:pt x="13704" y="13002"/>
                </a:moveTo>
                <a:lnTo>
                  <a:pt x="13704" y="13002"/>
                </a:lnTo>
                <a:cubicBezTo>
                  <a:pt x="13910" y="13208"/>
                  <a:pt x="14089" y="13438"/>
                  <a:pt x="14253" y="13678"/>
                </a:cubicBezTo>
                <a:lnTo>
                  <a:pt x="14253" y="13678"/>
                </a:lnTo>
                <a:cubicBezTo>
                  <a:pt x="14103" y="13466"/>
                  <a:pt x="13940" y="13265"/>
                  <a:pt x="13758" y="13082"/>
                </a:cubicBezTo>
                <a:cubicBezTo>
                  <a:pt x="13731" y="13056"/>
                  <a:pt x="13704" y="13029"/>
                  <a:pt x="13704" y="13002"/>
                </a:cubicBezTo>
                <a:close/>
                <a:moveTo>
                  <a:pt x="14626" y="14264"/>
                </a:moveTo>
                <a:cubicBezTo>
                  <a:pt x="14740" y="14451"/>
                  <a:pt x="14852" y="14638"/>
                  <a:pt x="14969" y="14818"/>
                </a:cubicBezTo>
                <a:lnTo>
                  <a:pt x="14969" y="14818"/>
                </a:lnTo>
                <a:cubicBezTo>
                  <a:pt x="14946" y="14805"/>
                  <a:pt x="14925" y="14789"/>
                  <a:pt x="14909" y="14769"/>
                </a:cubicBezTo>
                <a:cubicBezTo>
                  <a:pt x="14818" y="14601"/>
                  <a:pt x="14724" y="14432"/>
                  <a:pt x="14626" y="14264"/>
                </a:cubicBezTo>
                <a:close/>
                <a:moveTo>
                  <a:pt x="15093" y="14865"/>
                </a:moveTo>
                <a:lnTo>
                  <a:pt x="15093" y="14865"/>
                </a:lnTo>
                <a:cubicBezTo>
                  <a:pt x="15142" y="14875"/>
                  <a:pt x="15187" y="14888"/>
                  <a:pt x="15226" y="14907"/>
                </a:cubicBezTo>
                <a:lnTo>
                  <a:pt x="15226" y="14907"/>
                </a:lnTo>
                <a:cubicBezTo>
                  <a:pt x="15185" y="14890"/>
                  <a:pt x="15138" y="14878"/>
                  <a:pt x="15093" y="14865"/>
                </a:cubicBezTo>
                <a:close/>
                <a:moveTo>
                  <a:pt x="27328" y="18971"/>
                </a:moveTo>
                <a:cubicBezTo>
                  <a:pt x="27335" y="18973"/>
                  <a:pt x="27342" y="18974"/>
                  <a:pt x="27349" y="18976"/>
                </a:cubicBezTo>
                <a:lnTo>
                  <a:pt x="27349" y="18976"/>
                </a:lnTo>
                <a:cubicBezTo>
                  <a:pt x="27351" y="18974"/>
                  <a:pt x="27353" y="18973"/>
                  <a:pt x="27355" y="18971"/>
                </a:cubicBezTo>
                <a:close/>
                <a:moveTo>
                  <a:pt x="18449" y="1"/>
                </a:moveTo>
                <a:cubicBezTo>
                  <a:pt x="18418" y="1"/>
                  <a:pt x="18382" y="14"/>
                  <a:pt x="18335" y="48"/>
                </a:cubicBezTo>
                <a:lnTo>
                  <a:pt x="18335" y="21"/>
                </a:lnTo>
                <a:cubicBezTo>
                  <a:pt x="18147" y="208"/>
                  <a:pt x="18335" y="503"/>
                  <a:pt x="18174" y="690"/>
                </a:cubicBezTo>
                <a:lnTo>
                  <a:pt x="18174" y="1627"/>
                </a:lnTo>
                <a:cubicBezTo>
                  <a:pt x="18308" y="2323"/>
                  <a:pt x="18308" y="3019"/>
                  <a:pt x="18174" y="3741"/>
                </a:cubicBezTo>
                <a:cubicBezTo>
                  <a:pt x="18174" y="3848"/>
                  <a:pt x="18174" y="3929"/>
                  <a:pt x="18174" y="4036"/>
                </a:cubicBezTo>
                <a:cubicBezTo>
                  <a:pt x="17933" y="4250"/>
                  <a:pt x="17933" y="4544"/>
                  <a:pt x="17933" y="4839"/>
                </a:cubicBezTo>
                <a:cubicBezTo>
                  <a:pt x="17960" y="5401"/>
                  <a:pt x="17907" y="5963"/>
                  <a:pt x="17853" y="6552"/>
                </a:cubicBezTo>
                <a:lnTo>
                  <a:pt x="17853" y="6525"/>
                </a:lnTo>
                <a:cubicBezTo>
                  <a:pt x="17853" y="6020"/>
                  <a:pt x="17853" y="5868"/>
                  <a:pt x="17688" y="5868"/>
                </a:cubicBezTo>
                <a:cubicBezTo>
                  <a:pt x="17618" y="5868"/>
                  <a:pt x="17516" y="5896"/>
                  <a:pt x="17371" y="5936"/>
                </a:cubicBezTo>
                <a:cubicBezTo>
                  <a:pt x="17211" y="6445"/>
                  <a:pt x="17344" y="6953"/>
                  <a:pt x="17291" y="7462"/>
                </a:cubicBezTo>
                <a:cubicBezTo>
                  <a:pt x="17130" y="8104"/>
                  <a:pt x="16916" y="8693"/>
                  <a:pt x="16863" y="9362"/>
                </a:cubicBezTo>
                <a:cubicBezTo>
                  <a:pt x="16836" y="9389"/>
                  <a:pt x="16809" y="9389"/>
                  <a:pt x="16809" y="9416"/>
                </a:cubicBezTo>
                <a:cubicBezTo>
                  <a:pt x="16809" y="9395"/>
                  <a:pt x="16809" y="9368"/>
                  <a:pt x="16809" y="9335"/>
                </a:cubicBezTo>
                <a:cubicBezTo>
                  <a:pt x="16836" y="8532"/>
                  <a:pt x="16729" y="7756"/>
                  <a:pt x="16729" y="6980"/>
                </a:cubicBezTo>
                <a:cubicBezTo>
                  <a:pt x="16702" y="6819"/>
                  <a:pt x="16595" y="6712"/>
                  <a:pt x="16542" y="6578"/>
                </a:cubicBezTo>
                <a:cubicBezTo>
                  <a:pt x="16488" y="6364"/>
                  <a:pt x="16434" y="6123"/>
                  <a:pt x="16247" y="5963"/>
                </a:cubicBezTo>
                <a:cubicBezTo>
                  <a:pt x="16060" y="5722"/>
                  <a:pt x="16274" y="5401"/>
                  <a:pt x="16086" y="5160"/>
                </a:cubicBezTo>
                <a:cubicBezTo>
                  <a:pt x="16086" y="5106"/>
                  <a:pt x="16086" y="5080"/>
                  <a:pt x="16086" y="5026"/>
                </a:cubicBezTo>
                <a:cubicBezTo>
                  <a:pt x="15926" y="4839"/>
                  <a:pt x="16113" y="4544"/>
                  <a:pt x="15926" y="4357"/>
                </a:cubicBezTo>
                <a:cubicBezTo>
                  <a:pt x="15792" y="4143"/>
                  <a:pt x="15819" y="3929"/>
                  <a:pt x="15926" y="3714"/>
                </a:cubicBezTo>
                <a:cubicBezTo>
                  <a:pt x="15926" y="3661"/>
                  <a:pt x="15926" y="3607"/>
                  <a:pt x="15926" y="3554"/>
                </a:cubicBezTo>
                <a:cubicBezTo>
                  <a:pt x="16113" y="3367"/>
                  <a:pt x="15926" y="3099"/>
                  <a:pt x="16086" y="2912"/>
                </a:cubicBezTo>
                <a:cubicBezTo>
                  <a:pt x="16247" y="2804"/>
                  <a:pt x="16113" y="2564"/>
                  <a:pt x="16247" y="2430"/>
                </a:cubicBezTo>
                <a:cubicBezTo>
                  <a:pt x="16354" y="2349"/>
                  <a:pt x="16327" y="2216"/>
                  <a:pt x="16408" y="2109"/>
                </a:cubicBezTo>
                <a:cubicBezTo>
                  <a:pt x="16515" y="2028"/>
                  <a:pt x="16488" y="1894"/>
                  <a:pt x="16568" y="1787"/>
                </a:cubicBezTo>
                <a:cubicBezTo>
                  <a:pt x="16621" y="1604"/>
                  <a:pt x="16828" y="1369"/>
                  <a:pt x="16432" y="1334"/>
                </a:cubicBezTo>
                <a:lnTo>
                  <a:pt x="16432" y="1334"/>
                </a:lnTo>
                <a:cubicBezTo>
                  <a:pt x="16328" y="1415"/>
                  <a:pt x="16353" y="1547"/>
                  <a:pt x="16247" y="1654"/>
                </a:cubicBezTo>
                <a:lnTo>
                  <a:pt x="16247" y="1627"/>
                </a:lnTo>
                <a:cubicBezTo>
                  <a:pt x="16167" y="1734"/>
                  <a:pt x="16194" y="1868"/>
                  <a:pt x="16086" y="1948"/>
                </a:cubicBezTo>
                <a:cubicBezTo>
                  <a:pt x="16006" y="2055"/>
                  <a:pt x="16033" y="2189"/>
                  <a:pt x="15926" y="2269"/>
                </a:cubicBezTo>
                <a:cubicBezTo>
                  <a:pt x="15846" y="2376"/>
                  <a:pt x="15872" y="2510"/>
                  <a:pt x="15765" y="2617"/>
                </a:cubicBezTo>
                <a:lnTo>
                  <a:pt x="15792" y="2617"/>
                </a:lnTo>
                <a:cubicBezTo>
                  <a:pt x="15714" y="2687"/>
                  <a:pt x="15650" y="2714"/>
                  <a:pt x="15595" y="2714"/>
                </a:cubicBezTo>
                <a:cubicBezTo>
                  <a:pt x="15460" y="2714"/>
                  <a:pt x="15379" y="2552"/>
                  <a:pt x="15284" y="2457"/>
                </a:cubicBezTo>
                <a:cubicBezTo>
                  <a:pt x="15257" y="2430"/>
                  <a:pt x="15230" y="2416"/>
                  <a:pt x="15203" y="2416"/>
                </a:cubicBezTo>
                <a:cubicBezTo>
                  <a:pt x="15176" y="2416"/>
                  <a:pt x="15150" y="2430"/>
                  <a:pt x="15123" y="2457"/>
                </a:cubicBezTo>
                <a:lnTo>
                  <a:pt x="15150" y="2457"/>
                </a:lnTo>
                <a:cubicBezTo>
                  <a:pt x="15016" y="2537"/>
                  <a:pt x="15069" y="2697"/>
                  <a:pt x="14962" y="2778"/>
                </a:cubicBezTo>
                <a:cubicBezTo>
                  <a:pt x="14989" y="2831"/>
                  <a:pt x="14989" y="2885"/>
                  <a:pt x="14989" y="2912"/>
                </a:cubicBezTo>
                <a:cubicBezTo>
                  <a:pt x="14910" y="3025"/>
                  <a:pt x="14836" y="3066"/>
                  <a:pt x="14764" y="3066"/>
                </a:cubicBezTo>
                <a:cubicBezTo>
                  <a:pt x="14666" y="3066"/>
                  <a:pt x="14573" y="2989"/>
                  <a:pt x="14481" y="2912"/>
                </a:cubicBezTo>
                <a:cubicBezTo>
                  <a:pt x="14446" y="2906"/>
                  <a:pt x="14416" y="2902"/>
                  <a:pt x="14392" y="2902"/>
                </a:cubicBezTo>
                <a:cubicBezTo>
                  <a:pt x="14302" y="2902"/>
                  <a:pt x="14278" y="2946"/>
                  <a:pt x="14320" y="3072"/>
                </a:cubicBezTo>
                <a:cubicBezTo>
                  <a:pt x="14347" y="3126"/>
                  <a:pt x="14347" y="3179"/>
                  <a:pt x="14347" y="3233"/>
                </a:cubicBezTo>
                <a:cubicBezTo>
                  <a:pt x="14427" y="3313"/>
                  <a:pt x="14400" y="3474"/>
                  <a:pt x="14481" y="3554"/>
                </a:cubicBezTo>
                <a:cubicBezTo>
                  <a:pt x="14588" y="3661"/>
                  <a:pt x="14561" y="3795"/>
                  <a:pt x="14641" y="3875"/>
                </a:cubicBezTo>
                <a:cubicBezTo>
                  <a:pt x="14748" y="3982"/>
                  <a:pt x="14695" y="4116"/>
                  <a:pt x="14802" y="4196"/>
                </a:cubicBezTo>
                <a:cubicBezTo>
                  <a:pt x="14802" y="4250"/>
                  <a:pt x="14829" y="4303"/>
                  <a:pt x="14802" y="4330"/>
                </a:cubicBezTo>
                <a:cubicBezTo>
                  <a:pt x="14882" y="4437"/>
                  <a:pt x="14855" y="4598"/>
                  <a:pt x="14962" y="4678"/>
                </a:cubicBezTo>
                <a:cubicBezTo>
                  <a:pt x="15150" y="4865"/>
                  <a:pt x="14936" y="5160"/>
                  <a:pt x="15123" y="5320"/>
                </a:cubicBezTo>
                <a:cubicBezTo>
                  <a:pt x="15257" y="5427"/>
                  <a:pt x="15203" y="5588"/>
                  <a:pt x="15203" y="5722"/>
                </a:cubicBezTo>
                <a:cubicBezTo>
                  <a:pt x="15257" y="6043"/>
                  <a:pt x="14936" y="6284"/>
                  <a:pt x="14936" y="6632"/>
                </a:cubicBezTo>
                <a:cubicBezTo>
                  <a:pt x="15150" y="7462"/>
                  <a:pt x="15337" y="8318"/>
                  <a:pt x="15364" y="9201"/>
                </a:cubicBezTo>
                <a:cubicBezTo>
                  <a:pt x="15364" y="9389"/>
                  <a:pt x="15284" y="9576"/>
                  <a:pt x="15230" y="9764"/>
                </a:cubicBezTo>
                <a:cubicBezTo>
                  <a:pt x="15230" y="9871"/>
                  <a:pt x="15230" y="9978"/>
                  <a:pt x="15230" y="10085"/>
                </a:cubicBezTo>
                <a:cubicBezTo>
                  <a:pt x="15257" y="10219"/>
                  <a:pt x="15203" y="10352"/>
                  <a:pt x="15176" y="10459"/>
                </a:cubicBezTo>
                <a:cubicBezTo>
                  <a:pt x="15150" y="10566"/>
                  <a:pt x="15123" y="10674"/>
                  <a:pt x="15150" y="10781"/>
                </a:cubicBezTo>
                <a:cubicBezTo>
                  <a:pt x="15159" y="10818"/>
                  <a:pt x="15169" y="10853"/>
                  <a:pt x="15179" y="10886"/>
                </a:cubicBezTo>
                <a:lnTo>
                  <a:pt x="15179" y="10886"/>
                </a:lnTo>
                <a:cubicBezTo>
                  <a:pt x="15156" y="10833"/>
                  <a:pt x="15136" y="10780"/>
                  <a:pt x="15123" y="10727"/>
                </a:cubicBezTo>
                <a:cubicBezTo>
                  <a:pt x="15043" y="10192"/>
                  <a:pt x="14641" y="9871"/>
                  <a:pt x="14320" y="9496"/>
                </a:cubicBezTo>
                <a:cubicBezTo>
                  <a:pt x="14266" y="9442"/>
                  <a:pt x="14213" y="9389"/>
                  <a:pt x="14159" y="9335"/>
                </a:cubicBezTo>
                <a:cubicBezTo>
                  <a:pt x="14079" y="9255"/>
                  <a:pt x="14106" y="9094"/>
                  <a:pt x="13999" y="9014"/>
                </a:cubicBezTo>
                <a:cubicBezTo>
                  <a:pt x="13945" y="8961"/>
                  <a:pt x="13892" y="8907"/>
                  <a:pt x="13838" y="8853"/>
                </a:cubicBezTo>
                <a:cubicBezTo>
                  <a:pt x="13811" y="8800"/>
                  <a:pt x="13731" y="8746"/>
                  <a:pt x="13704" y="8693"/>
                </a:cubicBezTo>
                <a:cubicBezTo>
                  <a:pt x="13597" y="8613"/>
                  <a:pt x="13624" y="8452"/>
                  <a:pt x="13517" y="8372"/>
                </a:cubicBezTo>
                <a:lnTo>
                  <a:pt x="13517" y="8398"/>
                </a:lnTo>
                <a:cubicBezTo>
                  <a:pt x="13490" y="8318"/>
                  <a:pt x="13410" y="8265"/>
                  <a:pt x="13356" y="8211"/>
                </a:cubicBezTo>
                <a:cubicBezTo>
                  <a:pt x="13330" y="8158"/>
                  <a:pt x="13249" y="8104"/>
                  <a:pt x="13196" y="8051"/>
                </a:cubicBezTo>
                <a:cubicBezTo>
                  <a:pt x="13169" y="7997"/>
                  <a:pt x="13116" y="7943"/>
                  <a:pt x="13062" y="7890"/>
                </a:cubicBezTo>
                <a:cubicBezTo>
                  <a:pt x="12955" y="7810"/>
                  <a:pt x="12982" y="7649"/>
                  <a:pt x="12875" y="7569"/>
                </a:cubicBezTo>
                <a:lnTo>
                  <a:pt x="12875" y="7596"/>
                </a:lnTo>
                <a:cubicBezTo>
                  <a:pt x="12821" y="7515"/>
                  <a:pt x="12768" y="7462"/>
                  <a:pt x="12714" y="7408"/>
                </a:cubicBezTo>
                <a:lnTo>
                  <a:pt x="12714" y="7435"/>
                </a:lnTo>
                <a:cubicBezTo>
                  <a:pt x="12687" y="7355"/>
                  <a:pt x="12607" y="7301"/>
                  <a:pt x="12553" y="7248"/>
                </a:cubicBezTo>
                <a:lnTo>
                  <a:pt x="12553" y="7274"/>
                </a:lnTo>
                <a:cubicBezTo>
                  <a:pt x="12500" y="7194"/>
                  <a:pt x="12446" y="7140"/>
                  <a:pt x="12393" y="7087"/>
                </a:cubicBezTo>
                <a:cubicBezTo>
                  <a:pt x="12339" y="7033"/>
                  <a:pt x="12286" y="6980"/>
                  <a:pt x="12232" y="6926"/>
                </a:cubicBezTo>
                <a:cubicBezTo>
                  <a:pt x="12179" y="6873"/>
                  <a:pt x="12125" y="6819"/>
                  <a:pt x="12072" y="6766"/>
                </a:cubicBezTo>
                <a:cubicBezTo>
                  <a:pt x="12018" y="6712"/>
                  <a:pt x="11965" y="6659"/>
                  <a:pt x="11938" y="6605"/>
                </a:cubicBezTo>
                <a:lnTo>
                  <a:pt x="11911" y="6605"/>
                </a:lnTo>
                <a:cubicBezTo>
                  <a:pt x="11456" y="6016"/>
                  <a:pt x="10921" y="5481"/>
                  <a:pt x="10332" y="4999"/>
                </a:cubicBezTo>
                <a:lnTo>
                  <a:pt x="10305" y="4999"/>
                </a:lnTo>
                <a:cubicBezTo>
                  <a:pt x="10252" y="4946"/>
                  <a:pt x="10198" y="4892"/>
                  <a:pt x="10171" y="4839"/>
                </a:cubicBezTo>
                <a:lnTo>
                  <a:pt x="10145" y="4839"/>
                </a:lnTo>
                <a:cubicBezTo>
                  <a:pt x="10091" y="4785"/>
                  <a:pt x="10037" y="4732"/>
                  <a:pt x="9984" y="4678"/>
                </a:cubicBezTo>
                <a:cubicBezTo>
                  <a:pt x="9930" y="4625"/>
                  <a:pt x="9877" y="4571"/>
                  <a:pt x="9823" y="4517"/>
                </a:cubicBezTo>
                <a:lnTo>
                  <a:pt x="9823" y="4544"/>
                </a:lnTo>
                <a:cubicBezTo>
                  <a:pt x="9770" y="4464"/>
                  <a:pt x="9716" y="4410"/>
                  <a:pt x="9663" y="4384"/>
                </a:cubicBezTo>
                <a:cubicBezTo>
                  <a:pt x="9609" y="4303"/>
                  <a:pt x="9556" y="4250"/>
                  <a:pt x="9475" y="4223"/>
                </a:cubicBezTo>
                <a:cubicBezTo>
                  <a:pt x="9422" y="4223"/>
                  <a:pt x="9395" y="4196"/>
                  <a:pt x="9342" y="4196"/>
                </a:cubicBezTo>
                <a:cubicBezTo>
                  <a:pt x="9288" y="4143"/>
                  <a:pt x="9234" y="4089"/>
                  <a:pt x="9154" y="4062"/>
                </a:cubicBezTo>
                <a:lnTo>
                  <a:pt x="9047" y="4062"/>
                </a:lnTo>
                <a:cubicBezTo>
                  <a:pt x="8887" y="4196"/>
                  <a:pt x="8913" y="4357"/>
                  <a:pt x="9020" y="4517"/>
                </a:cubicBezTo>
                <a:cubicBezTo>
                  <a:pt x="9074" y="4598"/>
                  <a:pt x="9127" y="4625"/>
                  <a:pt x="9181" y="4705"/>
                </a:cubicBezTo>
                <a:cubicBezTo>
                  <a:pt x="9288" y="4785"/>
                  <a:pt x="9234" y="4946"/>
                  <a:pt x="9368" y="4999"/>
                </a:cubicBezTo>
                <a:lnTo>
                  <a:pt x="9342" y="4999"/>
                </a:lnTo>
                <a:cubicBezTo>
                  <a:pt x="9395" y="5080"/>
                  <a:pt x="9449" y="5133"/>
                  <a:pt x="9502" y="5160"/>
                </a:cubicBezTo>
                <a:cubicBezTo>
                  <a:pt x="9609" y="5508"/>
                  <a:pt x="9823" y="5775"/>
                  <a:pt x="10037" y="6043"/>
                </a:cubicBezTo>
                <a:cubicBezTo>
                  <a:pt x="10653" y="6819"/>
                  <a:pt x="11376" y="7515"/>
                  <a:pt x="11965" y="8291"/>
                </a:cubicBezTo>
                <a:cubicBezTo>
                  <a:pt x="12018" y="8345"/>
                  <a:pt x="12072" y="8398"/>
                  <a:pt x="12125" y="8452"/>
                </a:cubicBezTo>
                <a:cubicBezTo>
                  <a:pt x="12152" y="8479"/>
                  <a:pt x="12179" y="8506"/>
                  <a:pt x="12205" y="8506"/>
                </a:cubicBezTo>
                <a:cubicBezTo>
                  <a:pt x="12259" y="8559"/>
                  <a:pt x="12313" y="8613"/>
                  <a:pt x="12366" y="8666"/>
                </a:cubicBezTo>
                <a:cubicBezTo>
                  <a:pt x="12366" y="8693"/>
                  <a:pt x="12393" y="8720"/>
                  <a:pt x="12420" y="8746"/>
                </a:cubicBezTo>
                <a:cubicBezTo>
                  <a:pt x="12473" y="8800"/>
                  <a:pt x="12500" y="8853"/>
                  <a:pt x="12527" y="8907"/>
                </a:cubicBezTo>
                <a:cubicBezTo>
                  <a:pt x="12580" y="8961"/>
                  <a:pt x="12607" y="9014"/>
                  <a:pt x="12660" y="9068"/>
                </a:cubicBezTo>
                <a:cubicBezTo>
                  <a:pt x="12790" y="9156"/>
                  <a:pt x="12901" y="9257"/>
                  <a:pt x="13000" y="9365"/>
                </a:cubicBezTo>
                <a:lnTo>
                  <a:pt x="13000" y="9365"/>
                </a:lnTo>
                <a:cubicBezTo>
                  <a:pt x="12964" y="9342"/>
                  <a:pt x="12923" y="9328"/>
                  <a:pt x="12876" y="9328"/>
                </a:cubicBezTo>
                <a:cubicBezTo>
                  <a:pt x="12822" y="9328"/>
                  <a:pt x="12760" y="9346"/>
                  <a:pt x="12687" y="9389"/>
                </a:cubicBezTo>
                <a:cubicBezTo>
                  <a:pt x="12500" y="9737"/>
                  <a:pt x="12714" y="9978"/>
                  <a:pt x="12901" y="10219"/>
                </a:cubicBezTo>
                <a:cubicBezTo>
                  <a:pt x="13223" y="10700"/>
                  <a:pt x="13544" y="11182"/>
                  <a:pt x="13811" y="11691"/>
                </a:cubicBezTo>
                <a:cubicBezTo>
                  <a:pt x="13980" y="11879"/>
                  <a:pt x="14116" y="12094"/>
                  <a:pt x="14235" y="12315"/>
                </a:cubicBezTo>
                <a:lnTo>
                  <a:pt x="14235" y="12315"/>
                </a:lnTo>
                <a:cubicBezTo>
                  <a:pt x="14154" y="12192"/>
                  <a:pt x="14053" y="12079"/>
                  <a:pt x="13918" y="11985"/>
                </a:cubicBezTo>
                <a:cubicBezTo>
                  <a:pt x="13859" y="11968"/>
                  <a:pt x="13800" y="11959"/>
                  <a:pt x="13741" y="11959"/>
                </a:cubicBezTo>
                <a:cubicBezTo>
                  <a:pt x="13615" y="11959"/>
                  <a:pt x="13493" y="12001"/>
                  <a:pt x="13383" y="12092"/>
                </a:cubicBezTo>
                <a:cubicBezTo>
                  <a:pt x="13330" y="12146"/>
                  <a:pt x="13303" y="12199"/>
                  <a:pt x="13276" y="12279"/>
                </a:cubicBezTo>
                <a:cubicBezTo>
                  <a:pt x="13276" y="12333"/>
                  <a:pt x="13276" y="12360"/>
                  <a:pt x="13276" y="12387"/>
                </a:cubicBezTo>
                <a:cubicBezTo>
                  <a:pt x="13276" y="12467"/>
                  <a:pt x="13303" y="12547"/>
                  <a:pt x="13356" y="12601"/>
                </a:cubicBezTo>
                <a:cubicBezTo>
                  <a:pt x="13383" y="12627"/>
                  <a:pt x="13383" y="12654"/>
                  <a:pt x="13410" y="12681"/>
                </a:cubicBezTo>
                <a:lnTo>
                  <a:pt x="13410" y="12681"/>
                </a:lnTo>
                <a:cubicBezTo>
                  <a:pt x="13402" y="12673"/>
                  <a:pt x="13393" y="12664"/>
                  <a:pt x="13383" y="12654"/>
                </a:cubicBezTo>
                <a:lnTo>
                  <a:pt x="13330" y="12601"/>
                </a:lnTo>
                <a:cubicBezTo>
                  <a:pt x="13276" y="12547"/>
                  <a:pt x="13249" y="12520"/>
                  <a:pt x="13196" y="12467"/>
                </a:cubicBezTo>
                <a:cubicBezTo>
                  <a:pt x="13196" y="12467"/>
                  <a:pt x="13142" y="12413"/>
                  <a:pt x="13142" y="12413"/>
                </a:cubicBezTo>
                <a:cubicBezTo>
                  <a:pt x="13116" y="12387"/>
                  <a:pt x="13062" y="12333"/>
                  <a:pt x="13035" y="12306"/>
                </a:cubicBezTo>
                <a:cubicBezTo>
                  <a:pt x="13035" y="12306"/>
                  <a:pt x="12982" y="12253"/>
                  <a:pt x="12982" y="12253"/>
                </a:cubicBezTo>
                <a:cubicBezTo>
                  <a:pt x="12955" y="12226"/>
                  <a:pt x="12901" y="12172"/>
                  <a:pt x="12875" y="12146"/>
                </a:cubicBezTo>
                <a:cubicBezTo>
                  <a:pt x="12875" y="12146"/>
                  <a:pt x="12821" y="12092"/>
                  <a:pt x="12821" y="12092"/>
                </a:cubicBezTo>
                <a:cubicBezTo>
                  <a:pt x="12768" y="12065"/>
                  <a:pt x="12741" y="12012"/>
                  <a:pt x="12714" y="11985"/>
                </a:cubicBezTo>
                <a:cubicBezTo>
                  <a:pt x="12714" y="11985"/>
                  <a:pt x="12660" y="11932"/>
                  <a:pt x="12660" y="11932"/>
                </a:cubicBezTo>
                <a:cubicBezTo>
                  <a:pt x="12607" y="11905"/>
                  <a:pt x="12580" y="11851"/>
                  <a:pt x="12553" y="11824"/>
                </a:cubicBezTo>
                <a:cubicBezTo>
                  <a:pt x="12553" y="11824"/>
                  <a:pt x="12500" y="11771"/>
                  <a:pt x="12500" y="11771"/>
                </a:cubicBezTo>
                <a:cubicBezTo>
                  <a:pt x="12446" y="11744"/>
                  <a:pt x="12420" y="11691"/>
                  <a:pt x="12393" y="11664"/>
                </a:cubicBezTo>
                <a:cubicBezTo>
                  <a:pt x="12393" y="11664"/>
                  <a:pt x="12339" y="11610"/>
                  <a:pt x="12339" y="11610"/>
                </a:cubicBezTo>
                <a:cubicBezTo>
                  <a:pt x="12286" y="11584"/>
                  <a:pt x="12259" y="11530"/>
                  <a:pt x="12232" y="11503"/>
                </a:cubicBezTo>
                <a:cubicBezTo>
                  <a:pt x="12232" y="11503"/>
                  <a:pt x="12179" y="11450"/>
                  <a:pt x="12179" y="11450"/>
                </a:cubicBezTo>
                <a:cubicBezTo>
                  <a:pt x="12125" y="11423"/>
                  <a:pt x="12098" y="11369"/>
                  <a:pt x="12072" y="11343"/>
                </a:cubicBezTo>
                <a:cubicBezTo>
                  <a:pt x="12072" y="11343"/>
                  <a:pt x="12018" y="11289"/>
                  <a:pt x="12018" y="11289"/>
                </a:cubicBezTo>
                <a:cubicBezTo>
                  <a:pt x="11965" y="11262"/>
                  <a:pt x="11938" y="11209"/>
                  <a:pt x="11911" y="11182"/>
                </a:cubicBezTo>
                <a:cubicBezTo>
                  <a:pt x="11911" y="11182"/>
                  <a:pt x="11858" y="11129"/>
                  <a:pt x="11858" y="11129"/>
                </a:cubicBezTo>
                <a:cubicBezTo>
                  <a:pt x="11804" y="11102"/>
                  <a:pt x="11777" y="11048"/>
                  <a:pt x="11750" y="11022"/>
                </a:cubicBezTo>
                <a:cubicBezTo>
                  <a:pt x="11750" y="11022"/>
                  <a:pt x="11697" y="10968"/>
                  <a:pt x="11697" y="10968"/>
                </a:cubicBezTo>
                <a:cubicBezTo>
                  <a:pt x="11643" y="10941"/>
                  <a:pt x="11617" y="10888"/>
                  <a:pt x="11590" y="10861"/>
                </a:cubicBezTo>
                <a:cubicBezTo>
                  <a:pt x="11590" y="10861"/>
                  <a:pt x="11536" y="10807"/>
                  <a:pt x="11536" y="10807"/>
                </a:cubicBezTo>
                <a:cubicBezTo>
                  <a:pt x="11483" y="10781"/>
                  <a:pt x="11456" y="10727"/>
                  <a:pt x="11429" y="10700"/>
                </a:cubicBezTo>
                <a:cubicBezTo>
                  <a:pt x="11429" y="10700"/>
                  <a:pt x="11376" y="10647"/>
                  <a:pt x="11376" y="10647"/>
                </a:cubicBezTo>
                <a:cubicBezTo>
                  <a:pt x="11322" y="10620"/>
                  <a:pt x="11295" y="10566"/>
                  <a:pt x="11269" y="10540"/>
                </a:cubicBezTo>
                <a:cubicBezTo>
                  <a:pt x="11269" y="10540"/>
                  <a:pt x="11215" y="10486"/>
                  <a:pt x="11215" y="10486"/>
                </a:cubicBezTo>
                <a:cubicBezTo>
                  <a:pt x="11162" y="10433"/>
                  <a:pt x="11135" y="10406"/>
                  <a:pt x="11081" y="10379"/>
                </a:cubicBezTo>
                <a:cubicBezTo>
                  <a:pt x="11081" y="10379"/>
                  <a:pt x="11028" y="10326"/>
                  <a:pt x="11028" y="10326"/>
                </a:cubicBezTo>
                <a:cubicBezTo>
                  <a:pt x="11001" y="10299"/>
                  <a:pt x="10947" y="10272"/>
                  <a:pt x="10894" y="10245"/>
                </a:cubicBezTo>
                <a:lnTo>
                  <a:pt x="10840" y="10219"/>
                </a:lnTo>
                <a:cubicBezTo>
                  <a:pt x="10787" y="10192"/>
                  <a:pt x="10733" y="10165"/>
                  <a:pt x="10707" y="10111"/>
                </a:cubicBezTo>
                <a:cubicBezTo>
                  <a:pt x="10707" y="10058"/>
                  <a:pt x="10653" y="10031"/>
                  <a:pt x="10626" y="10004"/>
                </a:cubicBezTo>
                <a:cubicBezTo>
                  <a:pt x="10573" y="9924"/>
                  <a:pt x="10519" y="9871"/>
                  <a:pt x="10466" y="9844"/>
                </a:cubicBezTo>
                <a:cubicBezTo>
                  <a:pt x="10412" y="9764"/>
                  <a:pt x="10359" y="9710"/>
                  <a:pt x="10305" y="9683"/>
                </a:cubicBezTo>
                <a:cubicBezTo>
                  <a:pt x="10278" y="9603"/>
                  <a:pt x="10198" y="9549"/>
                  <a:pt x="10145" y="9523"/>
                </a:cubicBezTo>
                <a:cubicBezTo>
                  <a:pt x="10118" y="9442"/>
                  <a:pt x="10037" y="9389"/>
                  <a:pt x="9984" y="9335"/>
                </a:cubicBezTo>
                <a:lnTo>
                  <a:pt x="9984" y="9362"/>
                </a:lnTo>
                <a:cubicBezTo>
                  <a:pt x="9957" y="9282"/>
                  <a:pt x="9877" y="9255"/>
                  <a:pt x="9850" y="9175"/>
                </a:cubicBezTo>
                <a:lnTo>
                  <a:pt x="9823" y="9175"/>
                </a:lnTo>
                <a:cubicBezTo>
                  <a:pt x="9770" y="9148"/>
                  <a:pt x="9743" y="9094"/>
                  <a:pt x="9690" y="9041"/>
                </a:cubicBezTo>
                <a:cubicBezTo>
                  <a:pt x="9663" y="8987"/>
                  <a:pt x="9663" y="8934"/>
                  <a:pt x="9663" y="8907"/>
                </a:cubicBezTo>
                <a:cubicBezTo>
                  <a:pt x="9636" y="8827"/>
                  <a:pt x="9582" y="8773"/>
                  <a:pt x="9502" y="8720"/>
                </a:cubicBezTo>
                <a:cubicBezTo>
                  <a:pt x="9449" y="8666"/>
                  <a:pt x="9395" y="8613"/>
                  <a:pt x="9342" y="8559"/>
                </a:cubicBezTo>
                <a:lnTo>
                  <a:pt x="9342" y="8532"/>
                </a:lnTo>
                <a:cubicBezTo>
                  <a:pt x="9261" y="8452"/>
                  <a:pt x="9288" y="8318"/>
                  <a:pt x="9181" y="8238"/>
                </a:cubicBezTo>
                <a:cubicBezTo>
                  <a:pt x="9127" y="8158"/>
                  <a:pt x="9074" y="8131"/>
                  <a:pt x="9020" y="8051"/>
                </a:cubicBezTo>
                <a:cubicBezTo>
                  <a:pt x="8913" y="7970"/>
                  <a:pt x="8967" y="7836"/>
                  <a:pt x="8860" y="7756"/>
                </a:cubicBezTo>
                <a:cubicBezTo>
                  <a:pt x="8779" y="7649"/>
                  <a:pt x="8806" y="7515"/>
                  <a:pt x="8699" y="7435"/>
                </a:cubicBezTo>
                <a:cubicBezTo>
                  <a:pt x="8619" y="7328"/>
                  <a:pt x="8646" y="7194"/>
                  <a:pt x="8539" y="7114"/>
                </a:cubicBezTo>
                <a:cubicBezTo>
                  <a:pt x="8458" y="7033"/>
                  <a:pt x="8485" y="6873"/>
                  <a:pt x="8405" y="6793"/>
                </a:cubicBezTo>
                <a:cubicBezTo>
                  <a:pt x="8378" y="6739"/>
                  <a:pt x="8378" y="6685"/>
                  <a:pt x="8378" y="6632"/>
                </a:cubicBezTo>
                <a:cubicBezTo>
                  <a:pt x="8298" y="6552"/>
                  <a:pt x="8324" y="6391"/>
                  <a:pt x="8217" y="6311"/>
                </a:cubicBezTo>
                <a:cubicBezTo>
                  <a:pt x="8137" y="6230"/>
                  <a:pt x="8164" y="6070"/>
                  <a:pt x="8057" y="5990"/>
                </a:cubicBezTo>
                <a:cubicBezTo>
                  <a:pt x="8057" y="5936"/>
                  <a:pt x="8057" y="5883"/>
                  <a:pt x="8057" y="5856"/>
                </a:cubicBezTo>
                <a:cubicBezTo>
                  <a:pt x="8003" y="5775"/>
                  <a:pt x="7950" y="5722"/>
                  <a:pt x="7896" y="5668"/>
                </a:cubicBezTo>
                <a:cubicBezTo>
                  <a:pt x="7869" y="5642"/>
                  <a:pt x="7843" y="5628"/>
                  <a:pt x="7816" y="5628"/>
                </a:cubicBezTo>
                <a:cubicBezTo>
                  <a:pt x="7789" y="5628"/>
                  <a:pt x="7762" y="5642"/>
                  <a:pt x="7736" y="5668"/>
                </a:cubicBezTo>
                <a:cubicBezTo>
                  <a:pt x="7602" y="6097"/>
                  <a:pt x="7602" y="6525"/>
                  <a:pt x="7736" y="6953"/>
                </a:cubicBezTo>
                <a:cubicBezTo>
                  <a:pt x="7736" y="7007"/>
                  <a:pt x="7736" y="7033"/>
                  <a:pt x="7736" y="7087"/>
                </a:cubicBezTo>
                <a:cubicBezTo>
                  <a:pt x="7816" y="7194"/>
                  <a:pt x="7789" y="7328"/>
                  <a:pt x="7896" y="7435"/>
                </a:cubicBezTo>
                <a:cubicBezTo>
                  <a:pt x="7896" y="7462"/>
                  <a:pt x="7896" y="7515"/>
                  <a:pt x="7896" y="7569"/>
                </a:cubicBezTo>
                <a:cubicBezTo>
                  <a:pt x="7977" y="7676"/>
                  <a:pt x="7950" y="7810"/>
                  <a:pt x="8057" y="7917"/>
                </a:cubicBezTo>
                <a:cubicBezTo>
                  <a:pt x="8137" y="7997"/>
                  <a:pt x="8110" y="8158"/>
                  <a:pt x="8217" y="8238"/>
                </a:cubicBezTo>
                <a:cubicBezTo>
                  <a:pt x="8351" y="8800"/>
                  <a:pt x="8619" y="9282"/>
                  <a:pt x="8967" y="9764"/>
                </a:cubicBezTo>
                <a:cubicBezTo>
                  <a:pt x="9449" y="10433"/>
                  <a:pt x="10118" y="10914"/>
                  <a:pt x="10600" y="11557"/>
                </a:cubicBezTo>
                <a:cubicBezTo>
                  <a:pt x="10974" y="11878"/>
                  <a:pt x="11322" y="12253"/>
                  <a:pt x="11670" y="12601"/>
                </a:cubicBezTo>
                <a:cubicBezTo>
                  <a:pt x="11697" y="12627"/>
                  <a:pt x="11697" y="12654"/>
                  <a:pt x="11724" y="12681"/>
                </a:cubicBezTo>
                <a:cubicBezTo>
                  <a:pt x="11777" y="12735"/>
                  <a:pt x="11804" y="12788"/>
                  <a:pt x="11858" y="12842"/>
                </a:cubicBezTo>
                <a:cubicBezTo>
                  <a:pt x="11938" y="12949"/>
                  <a:pt x="11965" y="13056"/>
                  <a:pt x="11991" y="13190"/>
                </a:cubicBezTo>
                <a:cubicBezTo>
                  <a:pt x="12072" y="13618"/>
                  <a:pt x="12527" y="13725"/>
                  <a:pt x="12741" y="14019"/>
                </a:cubicBezTo>
                <a:cubicBezTo>
                  <a:pt x="12928" y="14180"/>
                  <a:pt x="13169" y="14287"/>
                  <a:pt x="13276" y="14528"/>
                </a:cubicBezTo>
                <a:cubicBezTo>
                  <a:pt x="13276" y="14608"/>
                  <a:pt x="13276" y="14715"/>
                  <a:pt x="13276" y="14795"/>
                </a:cubicBezTo>
                <a:cubicBezTo>
                  <a:pt x="13303" y="14903"/>
                  <a:pt x="13330" y="14983"/>
                  <a:pt x="13410" y="15063"/>
                </a:cubicBezTo>
                <a:cubicBezTo>
                  <a:pt x="13463" y="15117"/>
                  <a:pt x="13490" y="15143"/>
                  <a:pt x="13571" y="15197"/>
                </a:cubicBezTo>
                <a:cubicBezTo>
                  <a:pt x="13678" y="15250"/>
                  <a:pt x="13785" y="15331"/>
                  <a:pt x="13918" y="15384"/>
                </a:cubicBezTo>
                <a:cubicBezTo>
                  <a:pt x="14079" y="15465"/>
                  <a:pt x="14159" y="15572"/>
                  <a:pt x="14186" y="15759"/>
                </a:cubicBezTo>
                <a:cubicBezTo>
                  <a:pt x="14213" y="15813"/>
                  <a:pt x="14240" y="15866"/>
                  <a:pt x="14266" y="15893"/>
                </a:cubicBezTo>
                <a:cubicBezTo>
                  <a:pt x="14266" y="15920"/>
                  <a:pt x="14213" y="15920"/>
                  <a:pt x="14213" y="15920"/>
                </a:cubicBezTo>
                <a:cubicBezTo>
                  <a:pt x="14052" y="15759"/>
                  <a:pt x="13811" y="15705"/>
                  <a:pt x="13597" y="15598"/>
                </a:cubicBezTo>
                <a:cubicBezTo>
                  <a:pt x="13518" y="15549"/>
                  <a:pt x="13427" y="15540"/>
                  <a:pt x="13333" y="15540"/>
                </a:cubicBezTo>
                <a:cubicBezTo>
                  <a:pt x="13280" y="15540"/>
                  <a:pt x="13225" y="15543"/>
                  <a:pt x="13171" y="15543"/>
                </a:cubicBezTo>
                <a:cubicBezTo>
                  <a:pt x="13066" y="15543"/>
                  <a:pt x="12964" y="15531"/>
                  <a:pt x="12875" y="15465"/>
                </a:cubicBezTo>
                <a:cubicBezTo>
                  <a:pt x="12794" y="15358"/>
                  <a:pt x="12634" y="15384"/>
                  <a:pt x="12527" y="15304"/>
                </a:cubicBezTo>
                <a:cubicBezTo>
                  <a:pt x="12500" y="15304"/>
                  <a:pt x="12446" y="15304"/>
                  <a:pt x="12393" y="15277"/>
                </a:cubicBezTo>
                <a:cubicBezTo>
                  <a:pt x="12313" y="15197"/>
                  <a:pt x="12152" y="15224"/>
                  <a:pt x="12072" y="15143"/>
                </a:cubicBezTo>
                <a:cubicBezTo>
                  <a:pt x="11991" y="15036"/>
                  <a:pt x="11831" y="15063"/>
                  <a:pt x="11750" y="14983"/>
                </a:cubicBezTo>
                <a:cubicBezTo>
                  <a:pt x="11670" y="14876"/>
                  <a:pt x="11510" y="14903"/>
                  <a:pt x="11429" y="14822"/>
                </a:cubicBezTo>
                <a:lnTo>
                  <a:pt x="11429" y="14795"/>
                </a:lnTo>
                <a:cubicBezTo>
                  <a:pt x="11376" y="14769"/>
                  <a:pt x="11322" y="14688"/>
                  <a:pt x="11269" y="14662"/>
                </a:cubicBezTo>
                <a:cubicBezTo>
                  <a:pt x="11188" y="14555"/>
                  <a:pt x="11028" y="14581"/>
                  <a:pt x="10947" y="14501"/>
                </a:cubicBezTo>
                <a:cubicBezTo>
                  <a:pt x="10894" y="14421"/>
                  <a:pt x="10840" y="14394"/>
                  <a:pt x="10760" y="14340"/>
                </a:cubicBezTo>
                <a:cubicBezTo>
                  <a:pt x="10707" y="14340"/>
                  <a:pt x="10680" y="14340"/>
                  <a:pt x="10626" y="14314"/>
                </a:cubicBezTo>
                <a:cubicBezTo>
                  <a:pt x="10573" y="14260"/>
                  <a:pt x="10519" y="14207"/>
                  <a:pt x="10466" y="14180"/>
                </a:cubicBezTo>
                <a:cubicBezTo>
                  <a:pt x="10412" y="14126"/>
                  <a:pt x="10359" y="14046"/>
                  <a:pt x="10305" y="14019"/>
                </a:cubicBezTo>
                <a:cubicBezTo>
                  <a:pt x="10225" y="13912"/>
                  <a:pt x="10091" y="13939"/>
                  <a:pt x="10011" y="13859"/>
                </a:cubicBezTo>
                <a:lnTo>
                  <a:pt x="9984" y="13832"/>
                </a:lnTo>
                <a:cubicBezTo>
                  <a:pt x="9930" y="13805"/>
                  <a:pt x="9877" y="13752"/>
                  <a:pt x="9823" y="13698"/>
                </a:cubicBezTo>
                <a:cubicBezTo>
                  <a:pt x="9770" y="13645"/>
                  <a:pt x="9716" y="13591"/>
                  <a:pt x="9636" y="13537"/>
                </a:cubicBezTo>
                <a:cubicBezTo>
                  <a:pt x="9582" y="13537"/>
                  <a:pt x="9556" y="13537"/>
                  <a:pt x="9502" y="13511"/>
                </a:cubicBezTo>
                <a:cubicBezTo>
                  <a:pt x="9449" y="13484"/>
                  <a:pt x="9395" y="13430"/>
                  <a:pt x="9342" y="13377"/>
                </a:cubicBezTo>
                <a:cubicBezTo>
                  <a:pt x="9288" y="13323"/>
                  <a:pt x="9234" y="13270"/>
                  <a:pt x="9181" y="13216"/>
                </a:cubicBezTo>
                <a:cubicBezTo>
                  <a:pt x="9127" y="13163"/>
                  <a:pt x="9074" y="13109"/>
                  <a:pt x="9020" y="13056"/>
                </a:cubicBezTo>
                <a:cubicBezTo>
                  <a:pt x="8967" y="13002"/>
                  <a:pt x="8913" y="12949"/>
                  <a:pt x="8860" y="12895"/>
                </a:cubicBezTo>
                <a:cubicBezTo>
                  <a:pt x="8806" y="12842"/>
                  <a:pt x="8753" y="12788"/>
                  <a:pt x="8699" y="12735"/>
                </a:cubicBezTo>
                <a:cubicBezTo>
                  <a:pt x="8646" y="12681"/>
                  <a:pt x="8592" y="12627"/>
                  <a:pt x="8539" y="12574"/>
                </a:cubicBezTo>
                <a:cubicBezTo>
                  <a:pt x="8485" y="12520"/>
                  <a:pt x="8432" y="12467"/>
                  <a:pt x="8378" y="12413"/>
                </a:cubicBezTo>
                <a:cubicBezTo>
                  <a:pt x="8324" y="12360"/>
                  <a:pt x="8271" y="12306"/>
                  <a:pt x="8217" y="12253"/>
                </a:cubicBezTo>
                <a:cubicBezTo>
                  <a:pt x="8164" y="12199"/>
                  <a:pt x="8110" y="12146"/>
                  <a:pt x="8057" y="12092"/>
                </a:cubicBezTo>
                <a:lnTo>
                  <a:pt x="8057" y="12119"/>
                </a:lnTo>
                <a:cubicBezTo>
                  <a:pt x="8003" y="12039"/>
                  <a:pt x="7950" y="11985"/>
                  <a:pt x="7896" y="11932"/>
                </a:cubicBezTo>
                <a:lnTo>
                  <a:pt x="7896" y="11958"/>
                </a:lnTo>
                <a:cubicBezTo>
                  <a:pt x="7843" y="11878"/>
                  <a:pt x="7789" y="11824"/>
                  <a:pt x="7736" y="11771"/>
                </a:cubicBezTo>
                <a:lnTo>
                  <a:pt x="7736" y="11798"/>
                </a:lnTo>
                <a:cubicBezTo>
                  <a:pt x="7682" y="11717"/>
                  <a:pt x="7629" y="11664"/>
                  <a:pt x="7575" y="11610"/>
                </a:cubicBezTo>
                <a:cubicBezTo>
                  <a:pt x="7521" y="11557"/>
                  <a:pt x="7468" y="11503"/>
                  <a:pt x="7414" y="11450"/>
                </a:cubicBezTo>
                <a:cubicBezTo>
                  <a:pt x="7361" y="11396"/>
                  <a:pt x="7307" y="11343"/>
                  <a:pt x="7254" y="11289"/>
                </a:cubicBezTo>
                <a:cubicBezTo>
                  <a:pt x="7174" y="11209"/>
                  <a:pt x="7200" y="11048"/>
                  <a:pt x="7093" y="10968"/>
                </a:cubicBezTo>
                <a:cubicBezTo>
                  <a:pt x="7040" y="10914"/>
                  <a:pt x="6986" y="10861"/>
                  <a:pt x="6933" y="10807"/>
                </a:cubicBezTo>
                <a:cubicBezTo>
                  <a:pt x="6852" y="10727"/>
                  <a:pt x="6879" y="10566"/>
                  <a:pt x="6772" y="10486"/>
                </a:cubicBezTo>
                <a:cubicBezTo>
                  <a:pt x="6719" y="10433"/>
                  <a:pt x="6665" y="10379"/>
                  <a:pt x="6638" y="10326"/>
                </a:cubicBezTo>
                <a:lnTo>
                  <a:pt x="6611" y="10326"/>
                </a:lnTo>
                <a:cubicBezTo>
                  <a:pt x="6531" y="10245"/>
                  <a:pt x="6558" y="10085"/>
                  <a:pt x="6451" y="10004"/>
                </a:cubicBezTo>
                <a:cubicBezTo>
                  <a:pt x="6397" y="9951"/>
                  <a:pt x="6344" y="9897"/>
                  <a:pt x="6317" y="9844"/>
                </a:cubicBezTo>
                <a:lnTo>
                  <a:pt x="6290" y="9844"/>
                </a:lnTo>
                <a:cubicBezTo>
                  <a:pt x="6210" y="9764"/>
                  <a:pt x="6237" y="9603"/>
                  <a:pt x="6130" y="9523"/>
                </a:cubicBezTo>
                <a:cubicBezTo>
                  <a:pt x="6076" y="9469"/>
                  <a:pt x="6023" y="9416"/>
                  <a:pt x="5969" y="9362"/>
                </a:cubicBezTo>
                <a:cubicBezTo>
                  <a:pt x="5916" y="9309"/>
                  <a:pt x="5862" y="9255"/>
                  <a:pt x="5782" y="9201"/>
                </a:cubicBezTo>
                <a:cubicBezTo>
                  <a:pt x="5768" y="9215"/>
                  <a:pt x="5755" y="9222"/>
                  <a:pt x="5738" y="9222"/>
                </a:cubicBezTo>
                <a:cubicBezTo>
                  <a:pt x="5721" y="9222"/>
                  <a:pt x="5701" y="9215"/>
                  <a:pt x="5675" y="9201"/>
                </a:cubicBezTo>
                <a:cubicBezTo>
                  <a:pt x="5514" y="9416"/>
                  <a:pt x="5568" y="9630"/>
                  <a:pt x="5648" y="9844"/>
                </a:cubicBezTo>
                <a:cubicBezTo>
                  <a:pt x="5675" y="9897"/>
                  <a:pt x="5675" y="9924"/>
                  <a:pt x="5675" y="9978"/>
                </a:cubicBezTo>
                <a:cubicBezTo>
                  <a:pt x="5755" y="10085"/>
                  <a:pt x="5701" y="10245"/>
                  <a:pt x="5808" y="10326"/>
                </a:cubicBezTo>
                <a:cubicBezTo>
                  <a:pt x="5916" y="10406"/>
                  <a:pt x="5889" y="10566"/>
                  <a:pt x="5969" y="10647"/>
                </a:cubicBezTo>
                <a:cubicBezTo>
                  <a:pt x="6076" y="10727"/>
                  <a:pt x="6049" y="10888"/>
                  <a:pt x="6130" y="10968"/>
                </a:cubicBezTo>
                <a:cubicBezTo>
                  <a:pt x="6183" y="11022"/>
                  <a:pt x="6237" y="11075"/>
                  <a:pt x="6290" y="11129"/>
                </a:cubicBezTo>
                <a:cubicBezTo>
                  <a:pt x="6290" y="11182"/>
                  <a:pt x="6290" y="11209"/>
                  <a:pt x="6290" y="11262"/>
                </a:cubicBezTo>
                <a:cubicBezTo>
                  <a:pt x="6344" y="11343"/>
                  <a:pt x="6397" y="11396"/>
                  <a:pt x="6451" y="11450"/>
                </a:cubicBezTo>
                <a:cubicBezTo>
                  <a:pt x="6558" y="11530"/>
                  <a:pt x="6504" y="11691"/>
                  <a:pt x="6611" y="11771"/>
                </a:cubicBezTo>
                <a:cubicBezTo>
                  <a:pt x="6665" y="11824"/>
                  <a:pt x="6719" y="11878"/>
                  <a:pt x="6772" y="11932"/>
                </a:cubicBezTo>
                <a:cubicBezTo>
                  <a:pt x="6852" y="12012"/>
                  <a:pt x="6852" y="12119"/>
                  <a:pt x="6906" y="12199"/>
                </a:cubicBezTo>
                <a:cubicBezTo>
                  <a:pt x="6906" y="12279"/>
                  <a:pt x="6933" y="12333"/>
                  <a:pt x="6986" y="12387"/>
                </a:cubicBezTo>
                <a:cubicBezTo>
                  <a:pt x="7013" y="12440"/>
                  <a:pt x="7066" y="12494"/>
                  <a:pt x="7120" y="12547"/>
                </a:cubicBezTo>
                <a:cubicBezTo>
                  <a:pt x="8191" y="13805"/>
                  <a:pt x="9502" y="14769"/>
                  <a:pt x="10867" y="15652"/>
                </a:cubicBezTo>
                <a:cubicBezTo>
                  <a:pt x="11483" y="16027"/>
                  <a:pt x="12125" y="16348"/>
                  <a:pt x="12794" y="16616"/>
                </a:cubicBezTo>
                <a:cubicBezTo>
                  <a:pt x="13597" y="16937"/>
                  <a:pt x="14427" y="17204"/>
                  <a:pt x="14962" y="17954"/>
                </a:cubicBezTo>
                <a:cubicBezTo>
                  <a:pt x="15050" y="18074"/>
                  <a:pt x="15043" y="18105"/>
                  <a:pt x="15005" y="18105"/>
                </a:cubicBezTo>
                <a:cubicBezTo>
                  <a:pt x="14965" y="18105"/>
                  <a:pt x="14889" y="18070"/>
                  <a:pt x="14851" y="18070"/>
                </a:cubicBezTo>
                <a:cubicBezTo>
                  <a:pt x="14837" y="18070"/>
                  <a:pt x="14829" y="18075"/>
                  <a:pt x="14829" y="18088"/>
                </a:cubicBezTo>
                <a:cubicBezTo>
                  <a:pt x="14481" y="18195"/>
                  <a:pt x="14507" y="18436"/>
                  <a:pt x="14614" y="18703"/>
                </a:cubicBezTo>
                <a:cubicBezTo>
                  <a:pt x="14641" y="18757"/>
                  <a:pt x="14695" y="18784"/>
                  <a:pt x="14748" y="18837"/>
                </a:cubicBezTo>
                <a:cubicBezTo>
                  <a:pt x="14695" y="18810"/>
                  <a:pt x="14695" y="18810"/>
                  <a:pt x="14698" y="18810"/>
                </a:cubicBezTo>
                <a:cubicBezTo>
                  <a:pt x="14701" y="18810"/>
                  <a:pt x="14708" y="18810"/>
                  <a:pt x="14668" y="18784"/>
                </a:cubicBezTo>
                <a:cubicBezTo>
                  <a:pt x="14320" y="18543"/>
                  <a:pt x="13892" y="18462"/>
                  <a:pt x="13517" y="18302"/>
                </a:cubicBezTo>
                <a:cubicBezTo>
                  <a:pt x="13303" y="18275"/>
                  <a:pt x="13089" y="18168"/>
                  <a:pt x="12901" y="18114"/>
                </a:cubicBezTo>
                <a:cubicBezTo>
                  <a:pt x="11162" y="17766"/>
                  <a:pt x="9609" y="17071"/>
                  <a:pt x="8405" y="15705"/>
                </a:cubicBezTo>
                <a:cubicBezTo>
                  <a:pt x="8003" y="15277"/>
                  <a:pt x="7521" y="14876"/>
                  <a:pt x="6933" y="14662"/>
                </a:cubicBezTo>
                <a:cubicBezTo>
                  <a:pt x="6879" y="14608"/>
                  <a:pt x="6826" y="14555"/>
                  <a:pt x="6772" y="14501"/>
                </a:cubicBezTo>
                <a:cubicBezTo>
                  <a:pt x="6719" y="14448"/>
                  <a:pt x="6665" y="14394"/>
                  <a:pt x="6611" y="14340"/>
                </a:cubicBezTo>
                <a:cubicBezTo>
                  <a:pt x="6558" y="14287"/>
                  <a:pt x="6504" y="14233"/>
                  <a:pt x="6451" y="14180"/>
                </a:cubicBezTo>
                <a:cubicBezTo>
                  <a:pt x="6397" y="14126"/>
                  <a:pt x="6344" y="14073"/>
                  <a:pt x="6290" y="14019"/>
                </a:cubicBezTo>
                <a:cubicBezTo>
                  <a:pt x="6210" y="13912"/>
                  <a:pt x="6076" y="13966"/>
                  <a:pt x="5996" y="13859"/>
                </a:cubicBezTo>
                <a:lnTo>
                  <a:pt x="5969" y="13832"/>
                </a:lnTo>
                <a:cubicBezTo>
                  <a:pt x="5916" y="13778"/>
                  <a:pt x="5862" y="13752"/>
                  <a:pt x="5808" y="13698"/>
                </a:cubicBezTo>
                <a:cubicBezTo>
                  <a:pt x="5755" y="13645"/>
                  <a:pt x="5701" y="13591"/>
                  <a:pt x="5648" y="13537"/>
                </a:cubicBezTo>
                <a:cubicBezTo>
                  <a:pt x="5594" y="13484"/>
                  <a:pt x="5541" y="13430"/>
                  <a:pt x="5487" y="13377"/>
                </a:cubicBezTo>
                <a:cubicBezTo>
                  <a:pt x="5407" y="13270"/>
                  <a:pt x="5273" y="13297"/>
                  <a:pt x="5193" y="13216"/>
                </a:cubicBezTo>
                <a:lnTo>
                  <a:pt x="5166" y="13190"/>
                </a:lnTo>
                <a:cubicBezTo>
                  <a:pt x="5113" y="13163"/>
                  <a:pt x="5059" y="13109"/>
                  <a:pt x="5006" y="13056"/>
                </a:cubicBezTo>
                <a:cubicBezTo>
                  <a:pt x="4979" y="13002"/>
                  <a:pt x="4925" y="12949"/>
                  <a:pt x="4845" y="12895"/>
                </a:cubicBezTo>
                <a:cubicBezTo>
                  <a:pt x="4791" y="12788"/>
                  <a:pt x="4631" y="12815"/>
                  <a:pt x="4551" y="12735"/>
                </a:cubicBezTo>
                <a:lnTo>
                  <a:pt x="4551" y="12708"/>
                </a:lnTo>
                <a:cubicBezTo>
                  <a:pt x="4497" y="12681"/>
                  <a:pt x="4417" y="12627"/>
                  <a:pt x="4363" y="12574"/>
                </a:cubicBezTo>
                <a:lnTo>
                  <a:pt x="4390" y="12574"/>
                </a:lnTo>
                <a:cubicBezTo>
                  <a:pt x="4336" y="12520"/>
                  <a:pt x="4283" y="12467"/>
                  <a:pt x="4203" y="12413"/>
                </a:cubicBezTo>
                <a:lnTo>
                  <a:pt x="4229" y="12413"/>
                </a:lnTo>
                <a:cubicBezTo>
                  <a:pt x="4149" y="12306"/>
                  <a:pt x="3988" y="12333"/>
                  <a:pt x="3908" y="12253"/>
                </a:cubicBezTo>
                <a:cubicBezTo>
                  <a:pt x="3855" y="12199"/>
                  <a:pt x="3774" y="12146"/>
                  <a:pt x="3721" y="12092"/>
                </a:cubicBezTo>
                <a:cubicBezTo>
                  <a:pt x="3667" y="12092"/>
                  <a:pt x="3614" y="12092"/>
                  <a:pt x="3560" y="12065"/>
                </a:cubicBezTo>
                <a:cubicBezTo>
                  <a:pt x="3507" y="12012"/>
                  <a:pt x="3453" y="11985"/>
                  <a:pt x="3400" y="11932"/>
                </a:cubicBezTo>
                <a:lnTo>
                  <a:pt x="3266" y="11932"/>
                </a:lnTo>
                <a:cubicBezTo>
                  <a:pt x="3239" y="11905"/>
                  <a:pt x="3212" y="11891"/>
                  <a:pt x="3185" y="11891"/>
                </a:cubicBezTo>
                <a:cubicBezTo>
                  <a:pt x="3159" y="11891"/>
                  <a:pt x="3132" y="11905"/>
                  <a:pt x="3105" y="11932"/>
                </a:cubicBezTo>
                <a:cubicBezTo>
                  <a:pt x="2998" y="12039"/>
                  <a:pt x="2998" y="12146"/>
                  <a:pt x="3105" y="12253"/>
                </a:cubicBezTo>
                <a:cubicBezTo>
                  <a:pt x="3319" y="12574"/>
                  <a:pt x="3587" y="12815"/>
                  <a:pt x="3881" y="13056"/>
                </a:cubicBezTo>
                <a:lnTo>
                  <a:pt x="3908" y="13056"/>
                </a:lnTo>
                <a:cubicBezTo>
                  <a:pt x="3962" y="13109"/>
                  <a:pt x="4015" y="13163"/>
                  <a:pt x="4069" y="13216"/>
                </a:cubicBezTo>
                <a:cubicBezTo>
                  <a:pt x="4122" y="13270"/>
                  <a:pt x="4176" y="13323"/>
                  <a:pt x="4229" y="13377"/>
                </a:cubicBezTo>
                <a:lnTo>
                  <a:pt x="4229" y="13350"/>
                </a:lnTo>
                <a:cubicBezTo>
                  <a:pt x="4283" y="13430"/>
                  <a:pt x="4336" y="13484"/>
                  <a:pt x="4390" y="13511"/>
                </a:cubicBezTo>
                <a:cubicBezTo>
                  <a:pt x="4443" y="13591"/>
                  <a:pt x="4497" y="13645"/>
                  <a:pt x="4551" y="13671"/>
                </a:cubicBezTo>
                <a:cubicBezTo>
                  <a:pt x="4604" y="13752"/>
                  <a:pt x="4658" y="13805"/>
                  <a:pt x="4711" y="13832"/>
                </a:cubicBezTo>
                <a:cubicBezTo>
                  <a:pt x="4845" y="13966"/>
                  <a:pt x="5032" y="14046"/>
                  <a:pt x="5193" y="14153"/>
                </a:cubicBezTo>
                <a:cubicBezTo>
                  <a:pt x="5246" y="14207"/>
                  <a:pt x="5300" y="14260"/>
                  <a:pt x="5353" y="14314"/>
                </a:cubicBezTo>
                <a:cubicBezTo>
                  <a:pt x="5407" y="14367"/>
                  <a:pt x="5461" y="14421"/>
                  <a:pt x="5514" y="14474"/>
                </a:cubicBezTo>
                <a:cubicBezTo>
                  <a:pt x="5568" y="14528"/>
                  <a:pt x="5621" y="14581"/>
                  <a:pt x="5675" y="14635"/>
                </a:cubicBezTo>
                <a:cubicBezTo>
                  <a:pt x="5728" y="14688"/>
                  <a:pt x="5782" y="14742"/>
                  <a:pt x="5835" y="14795"/>
                </a:cubicBezTo>
                <a:cubicBezTo>
                  <a:pt x="6478" y="15384"/>
                  <a:pt x="6692" y="16241"/>
                  <a:pt x="7254" y="16856"/>
                </a:cubicBezTo>
                <a:cubicBezTo>
                  <a:pt x="7254" y="16883"/>
                  <a:pt x="7307" y="16910"/>
                  <a:pt x="7307" y="16910"/>
                </a:cubicBezTo>
                <a:cubicBezTo>
                  <a:pt x="7307" y="16910"/>
                  <a:pt x="7334" y="16963"/>
                  <a:pt x="7334" y="16963"/>
                </a:cubicBezTo>
                <a:cubicBezTo>
                  <a:pt x="7334" y="16972"/>
                  <a:pt x="7328" y="16975"/>
                  <a:pt x="7320" y="16975"/>
                </a:cubicBezTo>
                <a:cubicBezTo>
                  <a:pt x="7304" y="16975"/>
                  <a:pt x="7281" y="16963"/>
                  <a:pt x="7281" y="16963"/>
                </a:cubicBezTo>
                <a:cubicBezTo>
                  <a:pt x="7200" y="16963"/>
                  <a:pt x="7147" y="16990"/>
                  <a:pt x="7066" y="17017"/>
                </a:cubicBezTo>
                <a:cubicBezTo>
                  <a:pt x="6906" y="17178"/>
                  <a:pt x="6826" y="17365"/>
                  <a:pt x="6933" y="17606"/>
                </a:cubicBezTo>
                <a:cubicBezTo>
                  <a:pt x="7869" y="18168"/>
                  <a:pt x="8726" y="18864"/>
                  <a:pt x="9770" y="19265"/>
                </a:cubicBezTo>
                <a:cubicBezTo>
                  <a:pt x="9904" y="19265"/>
                  <a:pt x="10011" y="19212"/>
                  <a:pt x="10091" y="19131"/>
                </a:cubicBezTo>
                <a:cubicBezTo>
                  <a:pt x="10252" y="18971"/>
                  <a:pt x="10412" y="18864"/>
                  <a:pt x="10305" y="18596"/>
                </a:cubicBezTo>
                <a:lnTo>
                  <a:pt x="10305" y="18596"/>
                </a:lnTo>
                <a:cubicBezTo>
                  <a:pt x="10492" y="19024"/>
                  <a:pt x="11188" y="18810"/>
                  <a:pt x="11269" y="19346"/>
                </a:cubicBezTo>
                <a:cubicBezTo>
                  <a:pt x="11429" y="19560"/>
                  <a:pt x="11643" y="19640"/>
                  <a:pt x="11884" y="19694"/>
                </a:cubicBezTo>
                <a:cubicBezTo>
                  <a:pt x="12901" y="19961"/>
                  <a:pt x="13918" y="20309"/>
                  <a:pt x="14775" y="20737"/>
                </a:cubicBezTo>
                <a:cubicBezTo>
                  <a:pt x="14427" y="20604"/>
                  <a:pt x="14026" y="20363"/>
                  <a:pt x="13544" y="20363"/>
                </a:cubicBezTo>
                <a:cubicBezTo>
                  <a:pt x="13332" y="20423"/>
                  <a:pt x="13129" y="20475"/>
                  <a:pt x="12925" y="20475"/>
                </a:cubicBezTo>
                <a:cubicBezTo>
                  <a:pt x="12767" y="20475"/>
                  <a:pt x="12609" y="20444"/>
                  <a:pt x="12446" y="20363"/>
                </a:cubicBezTo>
                <a:cubicBezTo>
                  <a:pt x="10492" y="19961"/>
                  <a:pt x="8753" y="19078"/>
                  <a:pt x="7174" y="17874"/>
                </a:cubicBezTo>
                <a:cubicBezTo>
                  <a:pt x="6745" y="17579"/>
                  <a:pt x="6344" y="17231"/>
                  <a:pt x="5835" y="17044"/>
                </a:cubicBezTo>
                <a:cubicBezTo>
                  <a:pt x="5782" y="16990"/>
                  <a:pt x="5728" y="16937"/>
                  <a:pt x="5675" y="16883"/>
                </a:cubicBezTo>
                <a:lnTo>
                  <a:pt x="5675" y="16910"/>
                </a:lnTo>
                <a:cubicBezTo>
                  <a:pt x="5621" y="16830"/>
                  <a:pt x="5568" y="16776"/>
                  <a:pt x="5514" y="16723"/>
                </a:cubicBezTo>
                <a:lnTo>
                  <a:pt x="5514" y="16749"/>
                </a:lnTo>
                <a:cubicBezTo>
                  <a:pt x="5434" y="16642"/>
                  <a:pt x="5273" y="16669"/>
                  <a:pt x="5220" y="16562"/>
                </a:cubicBezTo>
                <a:lnTo>
                  <a:pt x="5193" y="16562"/>
                </a:lnTo>
                <a:cubicBezTo>
                  <a:pt x="5139" y="16508"/>
                  <a:pt x="5086" y="16455"/>
                  <a:pt x="5032" y="16401"/>
                </a:cubicBezTo>
                <a:cubicBezTo>
                  <a:pt x="4979" y="16348"/>
                  <a:pt x="4925" y="16294"/>
                  <a:pt x="4872" y="16241"/>
                </a:cubicBezTo>
                <a:lnTo>
                  <a:pt x="4872" y="16268"/>
                </a:lnTo>
                <a:cubicBezTo>
                  <a:pt x="4818" y="16187"/>
                  <a:pt x="4765" y="16134"/>
                  <a:pt x="4711" y="16107"/>
                </a:cubicBezTo>
                <a:cubicBezTo>
                  <a:pt x="4631" y="16000"/>
                  <a:pt x="4470" y="16027"/>
                  <a:pt x="4390" y="15920"/>
                </a:cubicBezTo>
                <a:cubicBezTo>
                  <a:pt x="4336" y="15866"/>
                  <a:pt x="4283" y="15813"/>
                  <a:pt x="4229" y="15786"/>
                </a:cubicBezTo>
                <a:cubicBezTo>
                  <a:pt x="4149" y="15679"/>
                  <a:pt x="4015" y="15705"/>
                  <a:pt x="3908" y="15598"/>
                </a:cubicBezTo>
                <a:cubicBezTo>
                  <a:pt x="3855" y="15545"/>
                  <a:pt x="3801" y="15491"/>
                  <a:pt x="3748" y="15465"/>
                </a:cubicBezTo>
                <a:cubicBezTo>
                  <a:pt x="3667" y="15358"/>
                  <a:pt x="3533" y="15384"/>
                  <a:pt x="3426" y="15304"/>
                </a:cubicBezTo>
                <a:cubicBezTo>
                  <a:pt x="3373" y="15224"/>
                  <a:pt x="3319" y="15170"/>
                  <a:pt x="3239" y="15143"/>
                </a:cubicBezTo>
                <a:cubicBezTo>
                  <a:pt x="3212" y="15143"/>
                  <a:pt x="3159" y="15143"/>
                  <a:pt x="3105" y="15117"/>
                </a:cubicBezTo>
                <a:cubicBezTo>
                  <a:pt x="3052" y="15063"/>
                  <a:pt x="2998" y="15010"/>
                  <a:pt x="2945" y="14983"/>
                </a:cubicBezTo>
                <a:lnTo>
                  <a:pt x="2971" y="14983"/>
                </a:lnTo>
                <a:cubicBezTo>
                  <a:pt x="2864" y="14876"/>
                  <a:pt x="2730" y="14903"/>
                  <a:pt x="2623" y="14822"/>
                </a:cubicBezTo>
                <a:lnTo>
                  <a:pt x="2650" y="14822"/>
                </a:lnTo>
                <a:cubicBezTo>
                  <a:pt x="2543" y="14715"/>
                  <a:pt x="2409" y="14742"/>
                  <a:pt x="2302" y="14662"/>
                </a:cubicBezTo>
                <a:lnTo>
                  <a:pt x="2329" y="14662"/>
                </a:lnTo>
                <a:cubicBezTo>
                  <a:pt x="2217" y="14592"/>
                  <a:pt x="2105" y="14551"/>
                  <a:pt x="1993" y="14551"/>
                </a:cubicBezTo>
                <a:cubicBezTo>
                  <a:pt x="1891" y="14551"/>
                  <a:pt x="1789" y="14585"/>
                  <a:pt x="1687" y="14662"/>
                </a:cubicBezTo>
                <a:cubicBezTo>
                  <a:pt x="1687" y="14715"/>
                  <a:pt x="1687" y="14742"/>
                  <a:pt x="1687" y="14769"/>
                </a:cubicBezTo>
                <a:cubicBezTo>
                  <a:pt x="1740" y="14849"/>
                  <a:pt x="1767" y="14929"/>
                  <a:pt x="1847" y="14956"/>
                </a:cubicBezTo>
                <a:cubicBezTo>
                  <a:pt x="1901" y="15036"/>
                  <a:pt x="1954" y="15090"/>
                  <a:pt x="2008" y="15117"/>
                </a:cubicBezTo>
                <a:cubicBezTo>
                  <a:pt x="2088" y="15224"/>
                  <a:pt x="2249" y="15197"/>
                  <a:pt x="2302" y="15304"/>
                </a:cubicBezTo>
                <a:lnTo>
                  <a:pt x="2329" y="15304"/>
                </a:lnTo>
                <a:cubicBezTo>
                  <a:pt x="2382" y="15358"/>
                  <a:pt x="2436" y="15411"/>
                  <a:pt x="2490" y="15438"/>
                </a:cubicBezTo>
                <a:cubicBezTo>
                  <a:pt x="2543" y="15518"/>
                  <a:pt x="2597" y="15572"/>
                  <a:pt x="2650" y="15598"/>
                </a:cubicBezTo>
                <a:cubicBezTo>
                  <a:pt x="2730" y="15705"/>
                  <a:pt x="2891" y="15679"/>
                  <a:pt x="2945" y="15786"/>
                </a:cubicBezTo>
                <a:lnTo>
                  <a:pt x="2971" y="15786"/>
                </a:lnTo>
                <a:cubicBezTo>
                  <a:pt x="3025" y="15839"/>
                  <a:pt x="3078" y="15866"/>
                  <a:pt x="3132" y="15920"/>
                </a:cubicBezTo>
                <a:cubicBezTo>
                  <a:pt x="3185" y="15973"/>
                  <a:pt x="3239" y="16053"/>
                  <a:pt x="3293" y="16080"/>
                </a:cubicBezTo>
                <a:cubicBezTo>
                  <a:pt x="3373" y="16187"/>
                  <a:pt x="3533" y="16161"/>
                  <a:pt x="3587" y="16268"/>
                </a:cubicBezTo>
                <a:lnTo>
                  <a:pt x="3614" y="16268"/>
                </a:lnTo>
                <a:cubicBezTo>
                  <a:pt x="3667" y="16321"/>
                  <a:pt x="3721" y="16348"/>
                  <a:pt x="3774" y="16401"/>
                </a:cubicBezTo>
                <a:cubicBezTo>
                  <a:pt x="3828" y="16455"/>
                  <a:pt x="3881" y="16508"/>
                  <a:pt x="3935" y="16562"/>
                </a:cubicBezTo>
                <a:cubicBezTo>
                  <a:pt x="4069" y="16696"/>
                  <a:pt x="4256" y="16776"/>
                  <a:pt x="4417" y="16883"/>
                </a:cubicBezTo>
                <a:cubicBezTo>
                  <a:pt x="4470" y="16937"/>
                  <a:pt x="4524" y="16990"/>
                  <a:pt x="4577" y="17044"/>
                </a:cubicBezTo>
                <a:cubicBezTo>
                  <a:pt x="4631" y="17097"/>
                  <a:pt x="4684" y="17151"/>
                  <a:pt x="4738" y="17204"/>
                </a:cubicBezTo>
                <a:cubicBezTo>
                  <a:pt x="4791" y="17258"/>
                  <a:pt x="4845" y="17311"/>
                  <a:pt x="4898" y="17365"/>
                </a:cubicBezTo>
                <a:cubicBezTo>
                  <a:pt x="4952" y="17418"/>
                  <a:pt x="5006" y="17472"/>
                  <a:pt x="5059" y="17526"/>
                </a:cubicBezTo>
                <a:cubicBezTo>
                  <a:pt x="5113" y="17579"/>
                  <a:pt x="5166" y="17633"/>
                  <a:pt x="5220" y="17686"/>
                </a:cubicBezTo>
                <a:cubicBezTo>
                  <a:pt x="5353" y="17820"/>
                  <a:pt x="5568" y="17874"/>
                  <a:pt x="5701" y="18007"/>
                </a:cubicBezTo>
                <a:cubicBezTo>
                  <a:pt x="5755" y="18061"/>
                  <a:pt x="5808" y="18114"/>
                  <a:pt x="5862" y="18168"/>
                </a:cubicBezTo>
                <a:cubicBezTo>
                  <a:pt x="5916" y="18221"/>
                  <a:pt x="5969" y="18275"/>
                  <a:pt x="6023" y="18329"/>
                </a:cubicBezTo>
                <a:cubicBezTo>
                  <a:pt x="6076" y="18382"/>
                  <a:pt x="6130" y="18436"/>
                  <a:pt x="6210" y="18489"/>
                </a:cubicBezTo>
                <a:lnTo>
                  <a:pt x="6183" y="18489"/>
                </a:lnTo>
                <a:cubicBezTo>
                  <a:pt x="6237" y="18543"/>
                  <a:pt x="6290" y="18596"/>
                  <a:pt x="6371" y="18650"/>
                </a:cubicBezTo>
                <a:lnTo>
                  <a:pt x="6344" y="18650"/>
                </a:lnTo>
                <a:cubicBezTo>
                  <a:pt x="6424" y="18757"/>
                  <a:pt x="6585" y="18703"/>
                  <a:pt x="6665" y="18810"/>
                </a:cubicBezTo>
                <a:lnTo>
                  <a:pt x="6665" y="18837"/>
                </a:lnTo>
                <a:cubicBezTo>
                  <a:pt x="6719" y="18864"/>
                  <a:pt x="6772" y="18917"/>
                  <a:pt x="6826" y="18971"/>
                </a:cubicBezTo>
                <a:cubicBezTo>
                  <a:pt x="6879" y="19024"/>
                  <a:pt x="6933" y="19078"/>
                  <a:pt x="6986" y="19131"/>
                </a:cubicBezTo>
                <a:lnTo>
                  <a:pt x="7013" y="19131"/>
                </a:lnTo>
                <a:cubicBezTo>
                  <a:pt x="7066" y="19372"/>
                  <a:pt x="7227" y="19533"/>
                  <a:pt x="7441" y="19667"/>
                </a:cubicBezTo>
                <a:cubicBezTo>
                  <a:pt x="8324" y="20175"/>
                  <a:pt x="9208" y="20684"/>
                  <a:pt x="10198" y="20978"/>
                </a:cubicBezTo>
                <a:cubicBezTo>
                  <a:pt x="10974" y="21300"/>
                  <a:pt x="11804" y="21353"/>
                  <a:pt x="12580" y="21594"/>
                </a:cubicBezTo>
                <a:cubicBezTo>
                  <a:pt x="13517" y="21701"/>
                  <a:pt x="14427" y="21781"/>
                  <a:pt x="15310" y="22156"/>
                </a:cubicBezTo>
                <a:cubicBezTo>
                  <a:pt x="15417" y="22236"/>
                  <a:pt x="15471" y="22343"/>
                  <a:pt x="15471" y="22477"/>
                </a:cubicBezTo>
                <a:cubicBezTo>
                  <a:pt x="15471" y="22504"/>
                  <a:pt x="15471" y="22531"/>
                  <a:pt x="15471" y="22557"/>
                </a:cubicBezTo>
                <a:cubicBezTo>
                  <a:pt x="15471" y="22611"/>
                  <a:pt x="15471" y="22638"/>
                  <a:pt x="15471" y="22665"/>
                </a:cubicBezTo>
                <a:cubicBezTo>
                  <a:pt x="15498" y="22691"/>
                  <a:pt x="15498" y="22718"/>
                  <a:pt x="15498" y="22745"/>
                </a:cubicBezTo>
                <a:cubicBezTo>
                  <a:pt x="15605" y="22986"/>
                  <a:pt x="15391" y="23200"/>
                  <a:pt x="15391" y="23414"/>
                </a:cubicBezTo>
                <a:cubicBezTo>
                  <a:pt x="15417" y="23494"/>
                  <a:pt x="15417" y="23548"/>
                  <a:pt x="15444" y="23601"/>
                </a:cubicBezTo>
                <a:cubicBezTo>
                  <a:pt x="15524" y="23762"/>
                  <a:pt x="15524" y="23923"/>
                  <a:pt x="15391" y="24056"/>
                </a:cubicBezTo>
                <a:cubicBezTo>
                  <a:pt x="15375" y="24057"/>
                  <a:pt x="15360" y="24057"/>
                  <a:pt x="15345" y="24057"/>
                </a:cubicBezTo>
                <a:cubicBezTo>
                  <a:pt x="14594" y="24057"/>
                  <a:pt x="13993" y="23457"/>
                  <a:pt x="13258" y="23457"/>
                </a:cubicBezTo>
                <a:cubicBezTo>
                  <a:pt x="13202" y="23457"/>
                  <a:pt x="13146" y="23460"/>
                  <a:pt x="13089" y="23468"/>
                </a:cubicBezTo>
                <a:cubicBezTo>
                  <a:pt x="12955" y="23307"/>
                  <a:pt x="12741" y="23441"/>
                  <a:pt x="12607" y="23307"/>
                </a:cubicBezTo>
                <a:cubicBezTo>
                  <a:pt x="12473" y="23146"/>
                  <a:pt x="12259" y="23280"/>
                  <a:pt x="12125" y="23146"/>
                </a:cubicBezTo>
                <a:cubicBezTo>
                  <a:pt x="11991" y="22986"/>
                  <a:pt x="11777" y="23120"/>
                  <a:pt x="11643" y="22986"/>
                </a:cubicBezTo>
                <a:cubicBezTo>
                  <a:pt x="11510" y="22825"/>
                  <a:pt x="11295" y="22959"/>
                  <a:pt x="11162" y="22825"/>
                </a:cubicBezTo>
                <a:cubicBezTo>
                  <a:pt x="11028" y="22665"/>
                  <a:pt x="10814" y="22798"/>
                  <a:pt x="10680" y="22665"/>
                </a:cubicBezTo>
                <a:cubicBezTo>
                  <a:pt x="10546" y="22504"/>
                  <a:pt x="10332" y="22638"/>
                  <a:pt x="10198" y="22504"/>
                </a:cubicBezTo>
                <a:cubicBezTo>
                  <a:pt x="10064" y="22343"/>
                  <a:pt x="9850" y="22477"/>
                  <a:pt x="9716" y="22343"/>
                </a:cubicBezTo>
                <a:cubicBezTo>
                  <a:pt x="9636" y="22236"/>
                  <a:pt x="9475" y="22263"/>
                  <a:pt x="9368" y="22183"/>
                </a:cubicBezTo>
                <a:cubicBezTo>
                  <a:pt x="9342" y="22183"/>
                  <a:pt x="9288" y="22183"/>
                  <a:pt x="9234" y="22156"/>
                </a:cubicBezTo>
                <a:cubicBezTo>
                  <a:pt x="9154" y="22076"/>
                  <a:pt x="8994" y="22102"/>
                  <a:pt x="8913" y="22022"/>
                </a:cubicBezTo>
                <a:cubicBezTo>
                  <a:pt x="8833" y="21915"/>
                  <a:pt x="8672" y="21942"/>
                  <a:pt x="8565" y="21862"/>
                </a:cubicBezTo>
                <a:cubicBezTo>
                  <a:pt x="8539" y="21862"/>
                  <a:pt x="8485" y="21862"/>
                  <a:pt x="8432" y="21835"/>
                </a:cubicBezTo>
                <a:cubicBezTo>
                  <a:pt x="8351" y="21755"/>
                  <a:pt x="8191" y="21781"/>
                  <a:pt x="8110" y="21701"/>
                </a:cubicBezTo>
                <a:cubicBezTo>
                  <a:pt x="8030" y="21594"/>
                  <a:pt x="7869" y="21621"/>
                  <a:pt x="7789" y="21540"/>
                </a:cubicBezTo>
                <a:lnTo>
                  <a:pt x="7789" y="21514"/>
                </a:lnTo>
                <a:cubicBezTo>
                  <a:pt x="7736" y="21460"/>
                  <a:pt x="7682" y="21407"/>
                  <a:pt x="7602" y="21380"/>
                </a:cubicBezTo>
                <a:cubicBezTo>
                  <a:pt x="7575" y="21380"/>
                  <a:pt x="7521" y="21380"/>
                  <a:pt x="7468" y="21353"/>
                </a:cubicBezTo>
                <a:cubicBezTo>
                  <a:pt x="7414" y="21300"/>
                  <a:pt x="7361" y="21246"/>
                  <a:pt x="7307" y="21219"/>
                </a:cubicBezTo>
                <a:cubicBezTo>
                  <a:pt x="7227" y="21112"/>
                  <a:pt x="7093" y="21139"/>
                  <a:pt x="6986" y="21059"/>
                </a:cubicBezTo>
                <a:cubicBezTo>
                  <a:pt x="6933" y="21005"/>
                  <a:pt x="6906" y="20925"/>
                  <a:pt x="6826" y="20898"/>
                </a:cubicBezTo>
                <a:cubicBezTo>
                  <a:pt x="6745" y="20791"/>
                  <a:pt x="6611" y="20818"/>
                  <a:pt x="6531" y="20737"/>
                </a:cubicBezTo>
                <a:cubicBezTo>
                  <a:pt x="6451" y="20657"/>
                  <a:pt x="6397" y="20604"/>
                  <a:pt x="6344" y="20577"/>
                </a:cubicBezTo>
                <a:cubicBezTo>
                  <a:pt x="6290" y="20577"/>
                  <a:pt x="6237" y="20577"/>
                  <a:pt x="6183" y="20550"/>
                </a:cubicBezTo>
                <a:cubicBezTo>
                  <a:pt x="6130" y="20497"/>
                  <a:pt x="6076" y="20470"/>
                  <a:pt x="6023" y="20416"/>
                </a:cubicBezTo>
                <a:lnTo>
                  <a:pt x="6049" y="20416"/>
                </a:lnTo>
                <a:cubicBezTo>
                  <a:pt x="5969" y="20309"/>
                  <a:pt x="5808" y="20336"/>
                  <a:pt x="5728" y="20256"/>
                </a:cubicBezTo>
                <a:lnTo>
                  <a:pt x="5728" y="20229"/>
                </a:lnTo>
                <a:cubicBezTo>
                  <a:pt x="5675" y="20202"/>
                  <a:pt x="5621" y="20122"/>
                  <a:pt x="5541" y="20095"/>
                </a:cubicBezTo>
                <a:lnTo>
                  <a:pt x="5568" y="20095"/>
                </a:lnTo>
                <a:cubicBezTo>
                  <a:pt x="5487" y="19988"/>
                  <a:pt x="5327" y="20015"/>
                  <a:pt x="5246" y="19934"/>
                </a:cubicBezTo>
                <a:cubicBezTo>
                  <a:pt x="5166" y="19827"/>
                  <a:pt x="5006" y="19854"/>
                  <a:pt x="4925" y="19774"/>
                </a:cubicBezTo>
                <a:lnTo>
                  <a:pt x="4925" y="19747"/>
                </a:lnTo>
                <a:cubicBezTo>
                  <a:pt x="4872" y="19694"/>
                  <a:pt x="4791" y="19640"/>
                  <a:pt x="4738" y="19613"/>
                </a:cubicBezTo>
                <a:cubicBezTo>
                  <a:pt x="4684" y="19613"/>
                  <a:pt x="4631" y="19613"/>
                  <a:pt x="4604" y="19587"/>
                </a:cubicBezTo>
                <a:cubicBezTo>
                  <a:pt x="4551" y="19533"/>
                  <a:pt x="4470" y="19479"/>
                  <a:pt x="4417" y="19453"/>
                </a:cubicBezTo>
                <a:lnTo>
                  <a:pt x="4443" y="19453"/>
                </a:lnTo>
                <a:cubicBezTo>
                  <a:pt x="4336" y="19346"/>
                  <a:pt x="4203" y="19372"/>
                  <a:pt x="4095" y="19292"/>
                </a:cubicBezTo>
                <a:cubicBezTo>
                  <a:pt x="4069" y="19212"/>
                  <a:pt x="3988" y="19158"/>
                  <a:pt x="3908" y="19131"/>
                </a:cubicBezTo>
                <a:cubicBezTo>
                  <a:pt x="3881" y="19131"/>
                  <a:pt x="3828" y="19131"/>
                  <a:pt x="3774" y="19105"/>
                </a:cubicBezTo>
                <a:cubicBezTo>
                  <a:pt x="3721" y="19078"/>
                  <a:pt x="3667" y="19024"/>
                  <a:pt x="3640" y="18971"/>
                </a:cubicBezTo>
                <a:cubicBezTo>
                  <a:pt x="3560" y="18864"/>
                  <a:pt x="3400" y="18891"/>
                  <a:pt x="3319" y="18810"/>
                </a:cubicBezTo>
                <a:lnTo>
                  <a:pt x="3319" y="18784"/>
                </a:lnTo>
                <a:cubicBezTo>
                  <a:pt x="3239" y="18730"/>
                  <a:pt x="3185" y="18703"/>
                  <a:pt x="3132" y="18650"/>
                </a:cubicBezTo>
                <a:cubicBezTo>
                  <a:pt x="3052" y="18543"/>
                  <a:pt x="2918" y="18569"/>
                  <a:pt x="2838" y="18462"/>
                </a:cubicBezTo>
                <a:cubicBezTo>
                  <a:pt x="2757" y="18436"/>
                  <a:pt x="2730" y="18355"/>
                  <a:pt x="2650" y="18329"/>
                </a:cubicBezTo>
                <a:cubicBezTo>
                  <a:pt x="2570" y="18221"/>
                  <a:pt x="2436" y="18248"/>
                  <a:pt x="2356" y="18168"/>
                </a:cubicBezTo>
                <a:lnTo>
                  <a:pt x="2329" y="18168"/>
                </a:lnTo>
                <a:cubicBezTo>
                  <a:pt x="2275" y="18088"/>
                  <a:pt x="2222" y="18061"/>
                  <a:pt x="2142" y="18007"/>
                </a:cubicBezTo>
                <a:cubicBezTo>
                  <a:pt x="2115" y="18007"/>
                  <a:pt x="2061" y="18007"/>
                  <a:pt x="2008" y="17981"/>
                </a:cubicBezTo>
                <a:cubicBezTo>
                  <a:pt x="1954" y="17927"/>
                  <a:pt x="1901" y="17900"/>
                  <a:pt x="1847" y="17847"/>
                </a:cubicBezTo>
                <a:cubicBezTo>
                  <a:pt x="1767" y="17740"/>
                  <a:pt x="1606" y="17766"/>
                  <a:pt x="1526" y="17686"/>
                </a:cubicBezTo>
                <a:lnTo>
                  <a:pt x="1392" y="17686"/>
                </a:lnTo>
                <a:cubicBezTo>
                  <a:pt x="1258" y="17847"/>
                  <a:pt x="1258" y="18007"/>
                  <a:pt x="1392" y="18168"/>
                </a:cubicBezTo>
                <a:lnTo>
                  <a:pt x="1392" y="18141"/>
                </a:lnTo>
                <a:cubicBezTo>
                  <a:pt x="1419" y="18221"/>
                  <a:pt x="1472" y="18275"/>
                  <a:pt x="1553" y="18329"/>
                </a:cubicBezTo>
                <a:lnTo>
                  <a:pt x="1553" y="18302"/>
                </a:lnTo>
                <a:cubicBezTo>
                  <a:pt x="1606" y="18382"/>
                  <a:pt x="1660" y="18436"/>
                  <a:pt x="1713" y="18489"/>
                </a:cubicBezTo>
                <a:lnTo>
                  <a:pt x="1713" y="18462"/>
                </a:lnTo>
                <a:cubicBezTo>
                  <a:pt x="1767" y="18543"/>
                  <a:pt x="1820" y="18596"/>
                  <a:pt x="1874" y="18623"/>
                </a:cubicBezTo>
                <a:cubicBezTo>
                  <a:pt x="2008" y="18757"/>
                  <a:pt x="2195" y="18837"/>
                  <a:pt x="2356" y="18971"/>
                </a:cubicBezTo>
                <a:cubicBezTo>
                  <a:pt x="2409" y="19024"/>
                  <a:pt x="2463" y="19078"/>
                  <a:pt x="2516" y="19131"/>
                </a:cubicBezTo>
                <a:lnTo>
                  <a:pt x="2516" y="19105"/>
                </a:lnTo>
                <a:cubicBezTo>
                  <a:pt x="2570" y="19185"/>
                  <a:pt x="2623" y="19239"/>
                  <a:pt x="2677" y="19265"/>
                </a:cubicBezTo>
                <a:cubicBezTo>
                  <a:pt x="2757" y="19372"/>
                  <a:pt x="2891" y="19346"/>
                  <a:pt x="2971" y="19453"/>
                </a:cubicBezTo>
                <a:lnTo>
                  <a:pt x="2998" y="19453"/>
                </a:lnTo>
                <a:cubicBezTo>
                  <a:pt x="3052" y="19506"/>
                  <a:pt x="3105" y="19560"/>
                  <a:pt x="3159" y="19613"/>
                </a:cubicBezTo>
                <a:lnTo>
                  <a:pt x="3159" y="19587"/>
                </a:lnTo>
                <a:cubicBezTo>
                  <a:pt x="3212" y="19667"/>
                  <a:pt x="3266" y="19720"/>
                  <a:pt x="3346" y="19747"/>
                </a:cubicBezTo>
                <a:cubicBezTo>
                  <a:pt x="3373" y="19747"/>
                  <a:pt x="3426" y="19774"/>
                  <a:pt x="3480" y="19774"/>
                </a:cubicBezTo>
                <a:cubicBezTo>
                  <a:pt x="3533" y="19827"/>
                  <a:pt x="3587" y="19881"/>
                  <a:pt x="3640" y="19934"/>
                </a:cubicBezTo>
                <a:cubicBezTo>
                  <a:pt x="3694" y="19988"/>
                  <a:pt x="3748" y="20042"/>
                  <a:pt x="3828" y="20068"/>
                </a:cubicBezTo>
                <a:cubicBezTo>
                  <a:pt x="3855" y="20068"/>
                  <a:pt x="3908" y="20095"/>
                  <a:pt x="3962" y="20095"/>
                </a:cubicBezTo>
                <a:cubicBezTo>
                  <a:pt x="4015" y="20149"/>
                  <a:pt x="4069" y="20202"/>
                  <a:pt x="4122" y="20256"/>
                </a:cubicBezTo>
                <a:lnTo>
                  <a:pt x="4122" y="20229"/>
                </a:lnTo>
                <a:cubicBezTo>
                  <a:pt x="4203" y="20336"/>
                  <a:pt x="4336" y="20309"/>
                  <a:pt x="4417" y="20416"/>
                </a:cubicBezTo>
                <a:lnTo>
                  <a:pt x="4443" y="20416"/>
                </a:lnTo>
                <a:cubicBezTo>
                  <a:pt x="4497" y="20470"/>
                  <a:pt x="4551" y="20523"/>
                  <a:pt x="4604" y="20550"/>
                </a:cubicBezTo>
                <a:cubicBezTo>
                  <a:pt x="4684" y="20657"/>
                  <a:pt x="4818" y="20630"/>
                  <a:pt x="4925" y="20711"/>
                </a:cubicBezTo>
                <a:cubicBezTo>
                  <a:pt x="4979" y="20791"/>
                  <a:pt x="5032" y="20844"/>
                  <a:pt x="5086" y="20871"/>
                </a:cubicBezTo>
                <a:cubicBezTo>
                  <a:pt x="5166" y="20978"/>
                  <a:pt x="5300" y="20952"/>
                  <a:pt x="5407" y="21032"/>
                </a:cubicBezTo>
                <a:cubicBezTo>
                  <a:pt x="5487" y="21139"/>
                  <a:pt x="5621" y="21112"/>
                  <a:pt x="5701" y="21192"/>
                </a:cubicBezTo>
                <a:lnTo>
                  <a:pt x="5728" y="21219"/>
                </a:lnTo>
                <a:cubicBezTo>
                  <a:pt x="5782" y="21246"/>
                  <a:pt x="5835" y="21300"/>
                  <a:pt x="5889" y="21353"/>
                </a:cubicBezTo>
                <a:cubicBezTo>
                  <a:pt x="5942" y="21407"/>
                  <a:pt x="6023" y="21460"/>
                  <a:pt x="6076" y="21487"/>
                </a:cubicBezTo>
                <a:cubicBezTo>
                  <a:pt x="6156" y="21540"/>
                  <a:pt x="6210" y="21621"/>
                  <a:pt x="6264" y="21674"/>
                </a:cubicBezTo>
                <a:cubicBezTo>
                  <a:pt x="6264" y="21701"/>
                  <a:pt x="6290" y="21728"/>
                  <a:pt x="6317" y="21755"/>
                </a:cubicBezTo>
                <a:cubicBezTo>
                  <a:pt x="6344" y="21808"/>
                  <a:pt x="6397" y="21835"/>
                  <a:pt x="6451" y="21888"/>
                </a:cubicBezTo>
                <a:lnTo>
                  <a:pt x="6611" y="21995"/>
                </a:lnTo>
                <a:cubicBezTo>
                  <a:pt x="7093" y="22263"/>
                  <a:pt x="7629" y="22450"/>
                  <a:pt x="8084" y="22772"/>
                </a:cubicBezTo>
                <a:cubicBezTo>
                  <a:pt x="8191" y="22852"/>
                  <a:pt x="8271" y="22905"/>
                  <a:pt x="8351" y="22959"/>
                </a:cubicBezTo>
                <a:cubicBezTo>
                  <a:pt x="8432" y="22986"/>
                  <a:pt x="8485" y="23013"/>
                  <a:pt x="8565" y="23039"/>
                </a:cubicBezTo>
                <a:cubicBezTo>
                  <a:pt x="8967" y="23173"/>
                  <a:pt x="9395" y="23280"/>
                  <a:pt x="9797" y="23468"/>
                </a:cubicBezTo>
                <a:cubicBezTo>
                  <a:pt x="9850" y="23494"/>
                  <a:pt x="9930" y="23521"/>
                  <a:pt x="10011" y="23521"/>
                </a:cubicBezTo>
                <a:cubicBezTo>
                  <a:pt x="10145" y="23548"/>
                  <a:pt x="10278" y="23628"/>
                  <a:pt x="10412" y="23682"/>
                </a:cubicBezTo>
                <a:cubicBezTo>
                  <a:pt x="10974" y="23869"/>
                  <a:pt x="11536" y="24110"/>
                  <a:pt x="12125" y="24217"/>
                </a:cubicBezTo>
                <a:cubicBezTo>
                  <a:pt x="12259" y="24217"/>
                  <a:pt x="12420" y="24217"/>
                  <a:pt x="12553" y="24270"/>
                </a:cubicBezTo>
                <a:cubicBezTo>
                  <a:pt x="12607" y="24297"/>
                  <a:pt x="12687" y="24324"/>
                  <a:pt x="12741" y="24324"/>
                </a:cubicBezTo>
                <a:cubicBezTo>
                  <a:pt x="12875" y="24351"/>
                  <a:pt x="13008" y="24431"/>
                  <a:pt x="13142" y="24485"/>
                </a:cubicBezTo>
                <a:cubicBezTo>
                  <a:pt x="13704" y="24699"/>
                  <a:pt x="14293" y="24886"/>
                  <a:pt x="14829" y="25154"/>
                </a:cubicBezTo>
                <a:cubicBezTo>
                  <a:pt x="15123" y="25314"/>
                  <a:pt x="15471" y="25448"/>
                  <a:pt x="15391" y="25903"/>
                </a:cubicBezTo>
                <a:cubicBezTo>
                  <a:pt x="15364" y="26064"/>
                  <a:pt x="15310" y="26198"/>
                  <a:pt x="15310" y="26331"/>
                </a:cubicBezTo>
                <a:cubicBezTo>
                  <a:pt x="15284" y="26626"/>
                  <a:pt x="15444" y="26894"/>
                  <a:pt x="15391" y="27188"/>
                </a:cubicBezTo>
                <a:cubicBezTo>
                  <a:pt x="15391" y="27322"/>
                  <a:pt x="15337" y="27429"/>
                  <a:pt x="15310" y="27563"/>
                </a:cubicBezTo>
                <a:cubicBezTo>
                  <a:pt x="15255" y="27634"/>
                  <a:pt x="15208" y="27661"/>
                  <a:pt x="15169" y="27661"/>
                </a:cubicBezTo>
                <a:cubicBezTo>
                  <a:pt x="15075" y="27661"/>
                  <a:pt x="15019" y="27512"/>
                  <a:pt x="14962" y="27456"/>
                </a:cubicBezTo>
                <a:cubicBezTo>
                  <a:pt x="14481" y="27027"/>
                  <a:pt x="14079" y="26519"/>
                  <a:pt x="13544" y="26144"/>
                </a:cubicBezTo>
                <a:cubicBezTo>
                  <a:pt x="12500" y="25341"/>
                  <a:pt x="11376" y="24726"/>
                  <a:pt x="10278" y="24030"/>
                </a:cubicBezTo>
                <a:cubicBezTo>
                  <a:pt x="10225" y="23976"/>
                  <a:pt x="10171" y="23923"/>
                  <a:pt x="10091" y="23896"/>
                </a:cubicBezTo>
                <a:cubicBezTo>
                  <a:pt x="10011" y="23842"/>
                  <a:pt x="9904" y="23789"/>
                  <a:pt x="9823" y="23735"/>
                </a:cubicBezTo>
                <a:cubicBezTo>
                  <a:pt x="9743" y="23708"/>
                  <a:pt x="9690" y="23682"/>
                  <a:pt x="9609" y="23655"/>
                </a:cubicBezTo>
                <a:cubicBezTo>
                  <a:pt x="8646" y="23200"/>
                  <a:pt x="7655" y="22798"/>
                  <a:pt x="6692" y="22343"/>
                </a:cubicBezTo>
                <a:cubicBezTo>
                  <a:pt x="6638" y="22317"/>
                  <a:pt x="6585" y="22290"/>
                  <a:pt x="6504" y="22263"/>
                </a:cubicBezTo>
                <a:cubicBezTo>
                  <a:pt x="6397" y="22210"/>
                  <a:pt x="6317" y="22156"/>
                  <a:pt x="6210" y="22102"/>
                </a:cubicBezTo>
                <a:cubicBezTo>
                  <a:pt x="6127" y="22053"/>
                  <a:pt x="6041" y="22039"/>
                  <a:pt x="5954" y="22039"/>
                </a:cubicBezTo>
                <a:cubicBezTo>
                  <a:pt x="5849" y="22039"/>
                  <a:pt x="5742" y="22059"/>
                  <a:pt x="5636" y="22059"/>
                </a:cubicBezTo>
                <a:cubicBezTo>
                  <a:pt x="5549" y="22059"/>
                  <a:pt x="5463" y="22045"/>
                  <a:pt x="5380" y="21995"/>
                </a:cubicBezTo>
                <a:cubicBezTo>
                  <a:pt x="5300" y="21915"/>
                  <a:pt x="5166" y="21942"/>
                  <a:pt x="5059" y="21835"/>
                </a:cubicBezTo>
                <a:cubicBezTo>
                  <a:pt x="5032" y="21781"/>
                  <a:pt x="4979" y="21728"/>
                  <a:pt x="4898" y="21674"/>
                </a:cubicBezTo>
                <a:lnTo>
                  <a:pt x="4898" y="21701"/>
                </a:lnTo>
                <a:cubicBezTo>
                  <a:pt x="4845" y="21594"/>
                  <a:pt x="4684" y="21621"/>
                  <a:pt x="4604" y="21514"/>
                </a:cubicBezTo>
                <a:cubicBezTo>
                  <a:pt x="4551" y="21460"/>
                  <a:pt x="4470" y="21407"/>
                  <a:pt x="4443" y="21353"/>
                </a:cubicBezTo>
                <a:cubicBezTo>
                  <a:pt x="4392" y="21301"/>
                  <a:pt x="4340" y="21250"/>
                  <a:pt x="4264" y="21198"/>
                </a:cubicBezTo>
                <a:lnTo>
                  <a:pt x="4264" y="21198"/>
                </a:lnTo>
                <a:cubicBezTo>
                  <a:pt x="4180" y="21115"/>
                  <a:pt x="4036" y="21131"/>
                  <a:pt x="3962" y="21032"/>
                </a:cubicBezTo>
                <a:cubicBezTo>
                  <a:pt x="3910" y="20980"/>
                  <a:pt x="3858" y="20928"/>
                  <a:pt x="3782" y="20877"/>
                </a:cubicBezTo>
                <a:lnTo>
                  <a:pt x="3782" y="20877"/>
                </a:lnTo>
                <a:cubicBezTo>
                  <a:pt x="3698" y="20794"/>
                  <a:pt x="3554" y="20810"/>
                  <a:pt x="3480" y="20711"/>
                </a:cubicBezTo>
                <a:cubicBezTo>
                  <a:pt x="3400" y="20630"/>
                  <a:pt x="3239" y="20657"/>
                  <a:pt x="3159" y="20550"/>
                </a:cubicBezTo>
                <a:cubicBezTo>
                  <a:pt x="3078" y="20470"/>
                  <a:pt x="2918" y="20497"/>
                  <a:pt x="2838" y="20389"/>
                </a:cubicBezTo>
                <a:cubicBezTo>
                  <a:pt x="2730" y="20282"/>
                  <a:pt x="2597" y="20336"/>
                  <a:pt x="2516" y="20229"/>
                </a:cubicBezTo>
                <a:lnTo>
                  <a:pt x="2356" y="20229"/>
                </a:lnTo>
                <a:cubicBezTo>
                  <a:pt x="2243" y="20172"/>
                  <a:pt x="2130" y="20138"/>
                  <a:pt x="2017" y="20138"/>
                </a:cubicBezTo>
                <a:cubicBezTo>
                  <a:pt x="1916" y="20138"/>
                  <a:pt x="1815" y="20166"/>
                  <a:pt x="1713" y="20229"/>
                </a:cubicBezTo>
                <a:cubicBezTo>
                  <a:pt x="1580" y="20416"/>
                  <a:pt x="1794" y="20470"/>
                  <a:pt x="1874" y="20550"/>
                </a:cubicBezTo>
                <a:cubicBezTo>
                  <a:pt x="1927" y="20604"/>
                  <a:pt x="1981" y="20657"/>
                  <a:pt x="2035" y="20711"/>
                </a:cubicBezTo>
                <a:cubicBezTo>
                  <a:pt x="1990" y="20921"/>
                  <a:pt x="1877" y="20966"/>
                  <a:pt x="1747" y="20966"/>
                </a:cubicBezTo>
                <a:cubicBezTo>
                  <a:pt x="1647" y="20966"/>
                  <a:pt x="1537" y="20940"/>
                  <a:pt x="1440" y="20940"/>
                </a:cubicBezTo>
                <a:cubicBezTo>
                  <a:pt x="1356" y="20940"/>
                  <a:pt x="1282" y="20959"/>
                  <a:pt x="1232" y="21032"/>
                </a:cubicBezTo>
                <a:cubicBezTo>
                  <a:pt x="1232" y="21032"/>
                  <a:pt x="1205" y="21059"/>
                  <a:pt x="1205" y="21085"/>
                </a:cubicBezTo>
                <a:cubicBezTo>
                  <a:pt x="1178" y="21112"/>
                  <a:pt x="1205" y="21166"/>
                  <a:pt x="1232" y="21192"/>
                </a:cubicBezTo>
                <a:cubicBezTo>
                  <a:pt x="1285" y="21246"/>
                  <a:pt x="1339" y="21300"/>
                  <a:pt x="1392" y="21353"/>
                </a:cubicBezTo>
                <a:cubicBezTo>
                  <a:pt x="1472" y="21460"/>
                  <a:pt x="1633" y="21433"/>
                  <a:pt x="1713" y="21514"/>
                </a:cubicBezTo>
                <a:cubicBezTo>
                  <a:pt x="1780" y="21594"/>
                  <a:pt x="1867" y="21594"/>
                  <a:pt x="1954" y="21594"/>
                </a:cubicBezTo>
                <a:cubicBezTo>
                  <a:pt x="2041" y="21594"/>
                  <a:pt x="2128" y="21594"/>
                  <a:pt x="2195" y="21674"/>
                </a:cubicBezTo>
                <a:cubicBezTo>
                  <a:pt x="2329" y="21835"/>
                  <a:pt x="2543" y="21701"/>
                  <a:pt x="2677" y="21835"/>
                </a:cubicBezTo>
                <a:cubicBezTo>
                  <a:pt x="2730" y="21915"/>
                  <a:pt x="2817" y="21915"/>
                  <a:pt x="2908" y="21915"/>
                </a:cubicBezTo>
                <a:cubicBezTo>
                  <a:pt x="2998" y="21915"/>
                  <a:pt x="3092" y="21915"/>
                  <a:pt x="3159" y="21995"/>
                </a:cubicBezTo>
                <a:cubicBezTo>
                  <a:pt x="3239" y="22102"/>
                  <a:pt x="3373" y="22076"/>
                  <a:pt x="3480" y="22156"/>
                </a:cubicBezTo>
                <a:cubicBezTo>
                  <a:pt x="3533" y="22236"/>
                  <a:pt x="3620" y="22236"/>
                  <a:pt x="3711" y="22236"/>
                </a:cubicBezTo>
                <a:cubicBezTo>
                  <a:pt x="3801" y="22236"/>
                  <a:pt x="3895" y="22236"/>
                  <a:pt x="3962" y="22317"/>
                </a:cubicBezTo>
                <a:cubicBezTo>
                  <a:pt x="4042" y="22424"/>
                  <a:pt x="4176" y="22397"/>
                  <a:pt x="4283" y="22477"/>
                </a:cubicBezTo>
                <a:cubicBezTo>
                  <a:pt x="4363" y="22584"/>
                  <a:pt x="4497" y="22557"/>
                  <a:pt x="4604" y="22638"/>
                </a:cubicBezTo>
                <a:cubicBezTo>
                  <a:pt x="4684" y="22745"/>
                  <a:pt x="4818" y="22691"/>
                  <a:pt x="4925" y="22798"/>
                </a:cubicBezTo>
                <a:cubicBezTo>
                  <a:pt x="4979" y="22852"/>
                  <a:pt x="5032" y="22905"/>
                  <a:pt x="5086" y="22959"/>
                </a:cubicBezTo>
                <a:lnTo>
                  <a:pt x="5246" y="23120"/>
                </a:lnTo>
                <a:lnTo>
                  <a:pt x="5407" y="23280"/>
                </a:lnTo>
                <a:cubicBezTo>
                  <a:pt x="5461" y="23334"/>
                  <a:pt x="5514" y="23387"/>
                  <a:pt x="5568" y="23441"/>
                </a:cubicBezTo>
                <a:cubicBezTo>
                  <a:pt x="5621" y="23494"/>
                  <a:pt x="5675" y="23548"/>
                  <a:pt x="5728" y="23601"/>
                </a:cubicBezTo>
                <a:cubicBezTo>
                  <a:pt x="5889" y="23789"/>
                  <a:pt x="5916" y="24056"/>
                  <a:pt x="6049" y="24244"/>
                </a:cubicBezTo>
                <a:cubicBezTo>
                  <a:pt x="6264" y="24378"/>
                  <a:pt x="6183" y="24699"/>
                  <a:pt x="6344" y="24859"/>
                </a:cubicBezTo>
                <a:cubicBezTo>
                  <a:pt x="6371" y="24913"/>
                  <a:pt x="6451" y="24966"/>
                  <a:pt x="6424" y="24966"/>
                </a:cubicBezTo>
                <a:cubicBezTo>
                  <a:pt x="6390" y="24966"/>
                  <a:pt x="6390" y="24971"/>
                  <a:pt x="6395" y="24975"/>
                </a:cubicBezTo>
                <a:lnTo>
                  <a:pt x="6395" y="24975"/>
                </a:lnTo>
                <a:cubicBezTo>
                  <a:pt x="6390" y="24973"/>
                  <a:pt x="6382" y="24970"/>
                  <a:pt x="6371" y="24966"/>
                </a:cubicBezTo>
                <a:cubicBezTo>
                  <a:pt x="5434" y="24726"/>
                  <a:pt x="4551" y="24378"/>
                  <a:pt x="3614" y="24137"/>
                </a:cubicBezTo>
                <a:cubicBezTo>
                  <a:pt x="2570" y="23869"/>
                  <a:pt x="1580" y="23441"/>
                  <a:pt x="723" y="22745"/>
                </a:cubicBezTo>
                <a:cubicBezTo>
                  <a:pt x="574" y="22695"/>
                  <a:pt x="425" y="22554"/>
                  <a:pt x="283" y="22554"/>
                </a:cubicBezTo>
                <a:cubicBezTo>
                  <a:pt x="195" y="22554"/>
                  <a:pt x="109" y="22608"/>
                  <a:pt x="27" y="22772"/>
                </a:cubicBezTo>
                <a:cubicBezTo>
                  <a:pt x="27" y="22905"/>
                  <a:pt x="0" y="23013"/>
                  <a:pt x="107" y="23120"/>
                </a:cubicBezTo>
                <a:cubicBezTo>
                  <a:pt x="161" y="23173"/>
                  <a:pt x="214" y="23227"/>
                  <a:pt x="268" y="23280"/>
                </a:cubicBezTo>
                <a:cubicBezTo>
                  <a:pt x="402" y="23441"/>
                  <a:pt x="455" y="23628"/>
                  <a:pt x="589" y="23762"/>
                </a:cubicBezTo>
                <a:cubicBezTo>
                  <a:pt x="643" y="23815"/>
                  <a:pt x="696" y="23869"/>
                  <a:pt x="750" y="23923"/>
                </a:cubicBezTo>
                <a:cubicBezTo>
                  <a:pt x="830" y="24030"/>
                  <a:pt x="991" y="23976"/>
                  <a:pt x="1071" y="24083"/>
                </a:cubicBezTo>
                <a:cubicBezTo>
                  <a:pt x="1124" y="24137"/>
                  <a:pt x="1178" y="24190"/>
                  <a:pt x="1232" y="24244"/>
                </a:cubicBezTo>
                <a:cubicBezTo>
                  <a:pt x="1312" y="24351"/>
                  <a:pt x="1472" y="24297"/>
                  <a:pt x="1553" y="24404"/>
                </a:cubicBezTo>
                <a:cubicBezTo>
                  <a:pt x="1606" y="24458"/>
                  <a:pt x="1660" y="24511"/>
                  <a:pt x="1740" y="24565"/>
                </a:cubicBezTo>
                <a:lnTo>
                  <a:pt x="1874" y="24565"/>
                </a:lnTo>
                <a:cubicBezTo>
                  <a:pt x="1927" y="24618"/>
                  <a:pt x="1981" y="24672"/>
                  <a:pt x="2035" y="24726"/>
                </a:cubicBezTo>
                <a:cubicBezTo>
                  <a:pt x="2115" y="24833"/>
                  <a:pt x="2275" y="24806"/>
                  <a:pt x="2356" y="24886"/>
                </a:cubicBezTo>
                <a:cubicBezTo>
                  <a:pt x="3319" y="25636"/>
                  <a:pt x="4336" y="26251"/>
                  <a:pt x="5487" y="26706"/>
                </a:cubicBezTo>
                <a:cubicBezTo>
                  <a:pt x="6665" y="26760"/>
                  <a:pt x="7602" y="27482"/>
                  <a:pt x="8646" y="27911"/>
                </a:cubicBezTo>
                <a:cubicBezTo>
                  <a:pt x="8833" y="27991"/>
                  <a:pt x="8994" y="28125"/>
                  <a:pt x="9101" y="28339"/>
                </a:cubicBezTo>
                <a:cubicBezTo>
                  <a:pt x="9181" y="28473"/>
                  <a:pt x="9315" y="28553"/>
                  <a:pt x="9422" y="28687"/>
                </a:cubicBezTo>
                <a:cubicBezTo>
                  <a:pt x="9221" y="28625"/>
                  <a:pt x="9021" y="28546"/>
                  <a:pt x="8826" y="28546"/>
                </a:cubicBezTo>
                <a:cubicBezTo>
                  <a:pt x="8682" y="28546"/>
                  <a:pt x="8541" y="28589"/>
                  <a:pt x="8405" y="28714"/>
                </a:cubicBezTo>
                <a:cubicBezTo>
                  <a:pt x="8378" y="28794"/>
                  <a:pt x="8378" y="28874"/>
                  <a:pt x="8378" y="28928"/>
                </a:cubicBezTo>
                <a:cubicBezTo>
                  <a:pt x="8565" y="29329"/>
                  <a:pt x="8913" y="29463"/>
                  <a:pt x="9261" y="29543"/>
                </a:cubicBezTo>
                <a:cubicBezTo>
                  <a:pt x="10198" y="29811"/>
                  <a:pt x="10947" y="30320"/>
                  <a:pt x="11590" y="30989"/>
                </a:cubicBezTo>
                <a:cubicBezTo>
                  <a:pt x="11884" y="31122"/>
                  <a:pt x="11991" y="31417"/>
                  <a:pt x="12179" y="31604"/>
                </a:cubicBezTo>
                <a:cubicBezTo>
                  <a:pt x="12527" y="31979"/>
                  <a:pt x="13008" y="32033"/>
                  <a:pt x="13437" y="32247"/>
                </a:cubicBezTo>
                <a:cubicBezTo>
                  <a:pt x="13811" y="32247"/>
                  <a:pt x="14159" y="32247"/>
                  <a:pt x="14534" y="32273"/>
                </a:cubicBezTo>
                <a:cubicBezTo>
                  <a:pt x="14695" y="31845"/>
                  <a:pt x="14347" y="31631"/>
                  <a:pt x="14052" y="31444"/>
                </a:cubicBezTo>
                <a:cubicBezTo>
                  <a:pt x="13597" y="31069"/>
                  <a:pt x="13142" y="30721"/>
                  <a:pt x="12714" y="30346"/>
                </a:cubicBezTo>
                <a:cubicBezTo>
                  <a:pt x="12580" y="30212"/>
                  <a:pt x="12553" y="30025"/>
                  <a:pt x="12420" y="29891"/>
                </a:cubicBezTo>
                <a:cubicBezTo>
                  <a:pt x="12339" y="29865"/>
                  <a:pt x="12286" y="29811"/>
                  <a:pt x="12205" y="29784"/>
                </a:cubicBezTo>
                <a:cubicBezTo>
                  <a:pt x="12259" y="29784"/>
                  <a:pt x="12313" y="29811"/>
                  <a:pt x="12366" y="29838"/>
                </a:cubicBezTo>
                <a:cubicBezTo>
                  <a:pt x="13303" y="30293"/>
                  <a:pt x="14266" y="30667"/>
                  <a:pt x="15123" y="31283"/>
                </a:cubicBezTo>
                <a:cubicBezTo>
                  <a:pt x="15230" y="31444"/>
                  <a:pt x="15230" y="31604"/>
                  <a:pt x="15230" y="31792"/>
                </a:cubicBezTo>
                <a:cubicBezTo>
                  <a:pt x="15230" y="31979"/>
                  <a:pt x="15310" y="32140"/>
                  <a:pt x="15498" y="32247"/>
                </a:cubicBezTo>
                <a:cubicBezTo>
                  <a:pt x="15899" y="32247"/>
                  <a:pt x="16327" y="32247"/>
                  <a:pt x="16729" y="32273"/>
                </a:cubicBezTo>
                <a:cubicBezTo>
                  <a:pt x="16943" y="32140"/>
                  <a:pt x="16997" y="31845"/>
                  <a:pt x="17184" y="31711"/>
                </a:cubicBezTo>
                <a:cubicBezTo>
                  <a:pt x="18014" y="31149"/>
                  <a:pt x="19031" y="31042"/>
                  <a:pt x="19834" y="30507"/>
                </a:cubicBezTo>
                <a:cubicBezTo>
                  <a:pt x="20021" y="30186"/>
                  <a:pt x="20235" y="29918"/>
                  <a:pt x="20610" y="29838"/>
                </a:cubicBezTo>
                <a:cubicBezTo>
                  <a:pt x="20717" y="29811"/>
                  <a:pt x="20824" y="29784"/>
                  <a:pt x="20904" y="29757"/>
                </a:cubicBezTo>
                <a:cubicBezTo>
                  <a:pt x="20985" y="29731"/>
                  <a:pt x="21038" y="29704"/>
                  <a:pt x="21118" y="29650"/>
                </a:cubicBezTo>
                <a:cubicBezTo>
                  <a:pt x="21306" y="29570"/>
                  <a:pt x="21493" y="29463"/>
                  <a:pt x="21707" y="29436"/>
                </a:cubicBezTo>
                <a:cubicBezTo>
                  <a:pt x="21788" y="29409"/>
                  <a:pt x="21841" y="29383"/>
                  <a:pt x="21895" y="29356"/>
                </a:cubicBezTo>
                <a:cubicBezTo>
                  <a:pt x="22671" y="28954"/>
                  <a:pt x="23447" y="28580"/>
                  <a:pt x="24196" y="28125"/>
                </a:cubicBezTo>
                <a:cubicBezTo>
                  <a:pt x="24491" y="27964"/>
                  <a:pt x="24759" y="27777"/>
                  <a:pt x="24919" y="27456"/>
                </a:cubicBezTo>
                <a:cubicBezTo>
                  <a:pt x="24999" y="27429"/>
                  <a:pt x="25026" y="27349"/>
                  <a:pt x="25080" y="27295"/>
                </a:cubicBezTo>
                <a:cubicBezTo>
                  <a:pt x="25133" y="27268"/>
                  <a:pt x="25187" y="27215"/>
                  <a:pt x="25240" y="27134"/>
                </a:cubicBezTo>
                <a:cubicBezTo>
                  <a:pt x="25294" y="27108"/>
                  <a:pt x="25347" y="27027"/>
                  <a:pt x="25401" y="27001"/>
                </a:cubicBezTo>
                <a:lnTo>
                  <a:pt x="25401" y="26974"/>
                </a:lnTo>
                <a:cubicBezTo>
                  <a:pt x="25454" y="26920"/>
                  <a:pt x="25508" y="26894"/>
                  <a:pt x="25562" y="26840"/>
                </a:cubicBezTo>
                <a:lnTo>
                  <a:pt x="25588" y="26813"/>
                </a:lnTo>
                <a:cubicBezTo>
                  <a:pt x="25615" y="26760"/>
                  <a:pt x="25669" y="26733"/>
                  <a:pt x="25722" y="26679"/>
                </a:cubicBezTo>
                <a:lnTo>
                  <a:pt x="25749" y="26679"/>
                </a:lnTo>
                <a:cubicBezTo>
                  <a:pt x="25963" y="26492"/>
                  <a:pt x="26150" y="26331"/>
                  <a:pt x="26365" y="26171"/>
                </a:cubicBezTo>
                <a:cubicBezTo>
                  <a:pt x="26418" y="26144"/>
                  <a:pt x="26472" y="26064"/>
                  <a:pt x="26525" y="26010"/>
                </a:cubicBezTo>
                <a:cubicBezTo>
                  <a:pt x="26579" y="25983"/>
                  <a:pt x="26632" y="25903"/>
                  <a:pt x="26686" y="25850"/>
                </a:cubicBezTo>
                <a:cubicBezTo>
                  <a:pt x="26739" y="25823"/>
                  <a:pt x="26793" y="25743"/>
                  <a:pt x="26846" y="25689"/>
                </a:cubicBezTo>
                <a:cubicBezTo>
                  <a:pt x="26900" y="25662"/>
                  <a:pt x="26953" y="25582"/>
                  <a:pt x="27007" y="25528"/>
                </a:cubicBezTo>
                <a:cubicBezTo>
                  <a:pt x="27087" y="25475"/>
                  <a:pt x="27141" y="25421"/>
                  <a:pt x="27167" y="25368"/>
                </a:cubicBezTo>
                <a:cubicBezTo>
                  <a:pt x="27221" y="25341"/>
                  <a:pt x="27301" y="25288"/>
                  <a:pt x="27328" y="25207"/>
                </a:cubicBezTo>
                <a:cubicBezTo>
                  <a:pt x="27382" y="25181"/>
                  <a:pt x="27435" y="25127"/>
                  <a:pt x="27489" y="25047"/>
                </a:cubicBezTo>
                <a:cubicBezTo>
                  <a:pt x="27542" y="25020"/>
                  <a:pt x="27596" y="24940"/>
                  <a:pt x="27649" y="24886"/>
                </a:cubicBezTo>
                <a:cubicBezTo>
                  <a:pt x="27756" y="24833"/>
                  <a:pt x="27703" y="24672"/>
                  <a:pt x="27810" y="24592"/>
                </a:cubicBezTo>
                <a:cubicBezTo>
                  <a:pt x="27863" y="24538"/>
                  <a:pt x="27917" y="24458"/>
                  <a:pt x="27970" y="24404"/>
                </a:cubicBezTo>
                <a:lnTo>
                  <a:pt x="27970" y="24431"/>
                </a:lnTo>
                <a:cubicBezTo>
                  <a:pt x="28078" y="24324"/>
                  <a:pt x="28024" y="24190"/>
                  <a:pt x="28131" y="24110"/>
                </a:cubicBezTo>
                <a:cubicBezTo>
                  <a:pt x="28228" y="23859"/>
                  <a:pt x="28199" y="23733"/>
                  <a:pt x="28044" y="23733"/>
                </a:cubicBezTo>
                <a:cubicBezTo>
                  <a:pt x="27985" y="23733"/>
                  <a:pt x="27906" y="23752"/>
                  <a:pt x="27810" y="23789"/>
                </a:cubicBezTo>
                <a:cubicBezTo>
                  <a:pt x="27730" y="23869"/>
                  <a:pt x="27569" y="23842"/>
                  <a:pt x="27489" y="23949"/>
                </a:cubicBezTo>
                <a:cubicBezTo>
                  <a:pt x="27435" y="24003"/>
                  <a:pt x="27382" y="24056"/>
                  <a:pt x="27328" y="24110"/>
                </a:cubicBezTo>
                <a:cubicBezTo>
                  <a:pt x="27275" y="24163"/>
                  <a:pt x="27221" y="24217"/>
                  <a:pt x="27167" y="24270"/>
                </a:cubicBezTo>
                <a:cubicBezTo>
                  <a:pt x="27114" y="24324"/>
                  <a:pt x="27060" y="24378"/>
                  <a:pt x="27007" y="24431"/>
                </a:cubicBezTo>
                <a:lnTo>
                  <a:pt x="26846" y="24592"/>
                </a:lnTo>
                <a:cubicBezTo>
                  <a:pt x="26793" y="24645"/>
                  <a:pt x="26739" y="24699"/>
                  <a:pt x="26686" y="24752"/>
                </a:cubicBezTo>
                <a:cubicBezTo>
                  <a:pt x="26632" y="24806"/>
                  <a:pt x="26579" y="24859"/>
                  <a:pt x="26525" y="24886"/>
                </a:cubicBezTo>
                <a:lnTo>
                  <a:pt x="26525" y="24913"/>
                </a:lnTo>
                <a:cubicBezTo>
                  <a:pt x="26311" y="25073"/>
                  <a:pt x="26097" y="25234"/>
                  <a:pt x="25883" y="25395"/>
                </a:cubicBezTo>
                <a:cubicBezTo>
                  <a:pt x="25829" y="25448"/>
                  <a:pt x="25776" y="25502"/>
                  <a:pt x="25722" y="25555"/>
                </a:cubicBezTo>
                <a:cubicBezTo>
                  <a:pt x="25669" y="25609"/>
                  <a:pt x="25615" y="25662"/>
                  <a:pt x="25562" y="25716"/>
                </a:cubicBezTo>
                <a:cubicBezTo>
                  <a:pt x="25508" y="25769"/>
                  <a:pt x="25454" y="25823"/>
                  <a:pt x="25401" y="25876"/>
                </a:cubicBezTo>
                <a:cubicBezTo>
                  <a:pt x="25347" y="25930"/>
                  <a:pt x="25294" y="25983"/>
                  <a:pt x="25240" y="26037"/>
                </a:cubicBezTo>
                <a:cubicBezTo>
                  <a:pt x="24678" y="26144"/>
                  <a:pt x="24330" y="26626"/>
                  <a:pt x="23822" y="26840"/>
                </a:cubicBezTo>
                <a:cubicBezTo>
                  <a:pt x="23554" y="27108"/>
                  <a:pt x="23206" y="27241"/>
                  <a:pt x="22885" y="27402"/>
                </a:cubicBezTo>
                <a:cubicBezTo>
                  <a:pt x="21145" y="28312"/>
                  <a:pt x="19325" y="29115"/>
                  <a:pt x="17639" y="30105"/>
                </a:cubicBezTo>
                <a:cubicBezTo>
                  <a:pt x="17746" y="29918"/>
                  <a:pt x="17773" y="29677"/>
                  <a:pt x="18040" y="29597"/>
                </a:cubicBezTo>
                <a:cubicBezTo>
                  <a:pt x="18710" y="29249"/>
                  <a:pt x="19352" y="28847"/>
                  <a:pt x="20021" y="28499"/>
                </a:cubicBezTo>
                <a:lnTo>
                  <a:pt x="20101" y="28446"/>
                </a:lnTo>
                <a:cubicBezTo>
                  <a:pt x="20182" y="28392"/>
                  <a:pt x="20235" y="28366"/>
                  <a:pt x="20289" y="28312"/>
                </a:cubicBezTo>
                <a:cubicBezTo>
                  <a:pt x="21279" y="27723"/>
                  <a:pt x="22296" y="27215"/>
                  <a:pt x="23126" y="26385"/>
                </a:cubicBezTo>
                <a:cubicBezTo>
                  <a:pt x="23849" y="25662"/>
                  <a:pt x="24411" y="24752"/>
                  <a:pt x="25508" y="24485"/>
                </a:cubicBezTo>
                <a:cubicBezTo>
                  <a:pt x="25615" y="24485"/>
                  <a:pt x="25642" y="24351"/>
                  <a:pt x="25722" y="24270"/>
                </a:cubicBezTo>
                <a:cubicBezTo>
                  <a:pt x="25802" y="24190"/>
                  <a:pt x="25963" y="24217"/>
                  <a:pt x="26043" y="24110"/>
                </a:cubicBezTo>
                <a:cubicBezTo>
                  <a:pt x="26124" y="24030"/>
                  <a:pt x="26284" y="24056"/>
                  <a:pt x="26365" y="23949"/>
                </a:cubicBezTo>
                <a:cubicBezTo>
                  <a:pt x="26445" y="23869"/>
                  <a:pt x="26605" y="23896"/>
                  <a:pt x="26686" y="23789"/>
                </a:cubicBezTo>
                <a:cubicBezTo>
                  <a:pt x="26739" y="23735"/>
                  <a:pt x="26793" y="23682"/>
                  <a:pt x="26846" y="23628"/>
                </a:cubicBezTo>
                <a:cubicBezTo>
                  <a:pt x="26927" y="23521"/>
                  <a:pt x="27087" y="23575"/>
                  <a:pt x="27167" y="23468"/>
                </a:cubicBezTo>
                <a:cubicBezTo>
                  <a:pt x="27221" y="23414"/>
                  <a:pt x="27275" y="23360"/>
                  <a:pt x="27328" y="23307"/>
                </a:cubicBezTo>
                <a:cubicBezTo>
                  <a:pt x="27408" y="23200"/>
                  <a:pt x="27569" y="23253"/>
                  <a:pt x="27649" y="23146"/>
                </a:cubicBezTo>
                <a:cubicBezTo>
                  <a:pt x="27703" y="23093"/>
                  <a:pt x="27756" y="23039"/>
                  <a:pt x="27810" y="22986"/>
                </a:cubicBezTo>
                <a:cubicBezTo>
                  <a:pt x="27863" y="22932"/>
                  <a:pt x="27917" y="22879"/>
                  <a:pt x="27970" y="22825"/>
                </a:cubicBezTo>
                <a:cubicBezTo>
                  <a:pt x="28024" y="22772"/>
                  <a:pt x="28078" y="22718"/>
                  <a:pt x="28131" y="22665"/>
                </a:cubicBezTo>
                <a:cubicBezTo>
                  <a:pt x="28185" y="22611"/>
                  <a:pt x="28238" y="22557"/>
                  <a:pt x="28292" y="22504"/>
                </a:cubicBezTo>
                <a:cubicBezTo>
                  <a:pt x="28345" y="22450"/>
                  <a:pt x="28399" y="22397"/>
                  <a:pt x="28452" y="22343"/>
                </a:cubicBezTo>
                <a:cubicBezTo>
                  <a:pt x="28506" y="22290"/>
                  <a:pt x="28559" y="22236"/>
                  <a:pt x="28613" y="22183"/>
                </a:cubicBezTo>
                <a:cubicBezTo>
                  <a:pt x="28666" y="22129"/>
                  <a:pt x="28720" y="22076"/>
                  <a:pt x="28773" y="22022"/>
                </a:cubicBezTo>
                <a:cubicBezTo>
                  <a:pt x="28907" y="21862"/>
                  <a:pt x="28988" y="21674"/>
                  <a:pt x="29095" y="21540"/>
                </a:cubicBezTo>
                <a:cubicBezTo>
                  <a:pt x="29148" y="21487"/>
                  <a:pt x="29228" y="21433"/>
                  <a:pt x="29255" y="21380"/>
                </a:cubicBezTo>
                <a:cubicBezTo>
                  <a:pt x="29362" y="21300"/>
                  <a:pt x="29335" y="21139"/>
                  <a:pt x="29416" y="21059"/>
                </a:cubicBezTo>
                <a:lnTo>
                  <a:pt x="29443" y="21059"/>
                </a:lnTo>
                <a:cubicBezTo>
                  <a:pt x="29469" y="21005"/>
                  <a:pt x="29550" y="20952"/>
                  <a:pt x="29576" y="20898"/>
                </a:cubicBezTo>
                <a:cubicBezTo>
                  <a:pt x="29683" y="20818"/>
                  <a:pt x="29657" y="20657"/>
                  <a:pt x="29737" y="20577"/>
                </a:cubicBezTo>
                <a:cubicBezTo>
                  <a:pt x="29844" y="20497"/>
                  <a:pt x="29817" y="20336"/>
                  <a:pt x="29898" y="20229"/>
                </a:cubicBezTo>
                <a:cubicBezTo>
                  <a:pt x="29898" y="20175"/>
                  <a:pt x="29898" y="20149"/>
                  <a:pt x="29924" y="20095"/>
                </a:cubicBezTo>
                <a:cubicBezTo>
                  <a:pt x="30005" y="19988"/>
                  <a:pt x="30005" y="19881"/>
                  <a:pt x="29871" y="19774"/>
                </a:cubicBezTo>
                <a:cubicBezTo>
                  <a:pt x="29862" y="19783"/>
                  <a:pt x="29850" y="19786"/>
                  <a:pt x="29837" y="19786"/>
                </a:cubicBezTo>
                <a:cubicBezTo>
                  <a:pt x="29811" y="19786"/>
                  <a:pt x="29782" y="19774"/>
                  <a:pt x="29764" y="19774"/>
                </a:cubicBezTo>
                <a:cubicBezTo>
                  <a:pt x="29683" y="19854"/>
                  <a:pt x="29523" y="19827"/>
                  <a:pt x="29443" y="19934"/>
                </a:cubicBezTo>
                <a:cubicBezTo>
                  <a:pt x="29362" y="19988"/>
                  <a:pt x="29309" y="20042"/>
                  <a:pt x="29282" y="20095"/>
                </a:cubicBezTo>
                <a:cubicBezTo>
                  <a:pt x="29202" y="20149"/>
                  <a:pt x="29148" y="20202"/>
                  <a:pt x="29121" y="20256"/>
                </a:cubicBezTo>
                <a:cubicBezTo>
                  <a:pt x="28399" y="20764"/>
                  <a:pt x="27970" y="21540"/>
                  <a:pt x="27221" y="22022"/>
                </a:cubicBezTo>
                <a:cubicBezTo>
                  <a:pt x="26900" y="22424"/>
                  <a:pt x="26445" y="22638"/>
                  <a:pt x="25990" y="22879"/>
                </a:cubicBezTo>
                <a:cubicBezTo>
                  <a:pt x="25909" y="22905"/>
                  <a:pt x="25883" y="22932"/>
                  <a:pt x="25829" y="22959"/>
                </a:cubicBezTo>
                <a:cubicBezTo>
                  <a:pt x="25776" y="22986"/>
                  <a:pt x="25749" y="23013"/>
                  <a:pt x="25695" y="23039"/>
                </a:cubicBezTo>
                <a:cubicBezTo>
                  <a:pt x="25722" y="22825"/>
                  <a:pt x="25963" y="22718"/>
                  <a:pt x="26043" y="22531"/>
                </a:cubicBezTo>
                <a:cubicBezTo>
                  <a:pt x="26070" y="22504"/>
                  <a:pt x="26097" y="22477"/>
                  <a:pt x="26124" y="22450"/>
                </a:cubicBezTo>
                <a:cubicBezTo>
                  <a:pt x="26177" y="22424"/>
                  <a:pt x="26231" y="22370"/>
                  <a:pt x="26284" y="22317"/>
                </a:cubicBezTo>
                <a:cubicBezTo>
                  <a:pt x="26605" y="21969"/>
                  <a:pt x="26793" y="21540"/>
                  <a:pt x="26873" y="21059"/>
                </a:cubicBezTo>
                <a:cubicBezTo>
                  <a:pt x="26953" y="20978"/>
                  <a:pt x="26927" y="20818"/>
                  <a:pt x="27034" y="20737"/>
                </a:cubicBezTo>
                <a:cubicBezTo>
                  <a:pt x="27114" y="20657"/>
                  <a:pt x="27087" y="20497"/>
                  <a:pt x="27194" y="20416"/>
                </a:cubicBezTo>
                <a:cubicBezTo>
                  <a:pt x="27275" y="20336"/>
                  <a:pt x="27248" y="20175"/>
                  <a:pt x="27328" y="20095"/>
                </a:cubicBezTo>
                <a:cubicBezTo>
                  <a:pt x="27435" y="19988"/>
                  <a:pt x="27408" y="19854"/>
                  <a:pt x="27489" y="19747"/>
                </a:cubicBezTo>
                <a:cubicBezTo>
                  <a:pt x="27489" y="19694"/>
                  <a:pt x="27489" y="19667"/>
                  <a:pt x="27515" y="19613"/>
                </a:cubicBezTo>
                <a:cubicBezTo>
                  <a:pt x="27568" y="19376"/>
                  <a:pt x="27776" y="19087"/>
                  <a:pt x="27349" y="18976"/>
                </a:cubicBezTo>
                <a:lnTo>
                  <a:pt x="27349" y="18976"/>
                </a:lnTo>
                <a:cubicBezTo>
                  <a:pt x="27296" y="19028"/>
                  <a:pt x="27220" y="19080"/>
                  <a:pt x="27194" y="19131"/>
                </a:cubicBezTo>
                <a:cubicBezTo>
                  <a:pt x="27114" y="19185"/>
                  <a:pt x="27060" y="19239"/>
                  <a:pt x="27034" y="19319"/>
                </a:cubicBezTo>
                <a:cubicBezTo>
                  <a:pt x="27034" y="19372"/>
                  <a:pt x="27007" y="19399"/>
                  <a:pt x="27007" y="19453"/>
                </a:cubicBezTo>
                <a:cubicBezTo>
                  <a:pt x="26953" y="19506"/>
                  <a:pt x="26900" y="19560"/>
                  <a:pt x="26846" y="19613"/>
                </a:cubicBezTo>
                <a:cubicBezTo>
                  <a:pt x="26793" y="19667"/>
                  <a:pt x="26739" y="19720"/>
                  <a:pt x="26712" y="19801"/>
                </a:cubicBezTo>
                <a:cubicBezTo>
                  <a:pt x="26712" y="19854"/>
                  <a:pt x="26686" y="19881"/>
                  <a:pt x="26686" y="19934"/>
                </a:cubicBezTo>
                <a:cubicBezTo>
                  <a:pt x="26632" y="19988"/>
                  <a:pt x="26579" y="20042"/>
                  <a:pt x="26525" y="20095"/>
                </a:cubicBezTo>
                <a:lnTo>
                  <a:pt x="26552" y="20095"/>
                </a:lnTo>
                <a:cubicBezTo>
                  <a:pt x="26445" y="20175"/>
                  <a:pt x="26472" y="20336"/>
                  <a:pt x="26365" y="20416"/>
                </a:cubicBezTo>
                <a:cubicBezTo>
                  <a:pt x="26311" y="20470"/>
                  <a:pt x="26257" y="20523"/>
                  <a:pt x="26231" y="20577"/>
                </a:cubicBezTo>
                <a:cubicBezTo>
                  <a:pt x="26124" y="20657"/>
                  <a:pt x="26150" y="20818"/>
                  <a:pt x="26043" y="20898"/>
                </a:cubicBezTo>
                <a:lnTo>
                  <a:pt x="26070" y="20898"/>
                </a:lnTo>
                <a:cubicBezTo>
                  <a:pt x="25963" y="20978"/>
                  <a:pt x="25990" y="21139"/>
                  <a:pt x="25883" y="21192"/>
                </a:cubicBezTo>
                <a:lnTo>
                  <a:pt x="25883" y="21219"/>
                </a:lnTo>
                <a:cubicBezTo>
                  <a:pt x="25829" y="21273"/>
                  <a:pt x="25776" y="21326"/>
                  <a:pt x="25722" y="21380"/>
                </a:cubicBezTo>
                <a:cubicBezTo>
                  <a:pt x="25669" y="21433"/>
                  <a:pt x="25615" y="21487"/>
                  <a:pt x="25562" y="21540"/>
                </a:cubicBezTo>
                <a:lnTo>
                  <a:pt x="25588" y="21540"/>
                </a:lnTo>
                <a:cubicBezTo>
                  <a:pt x="25508" y="21594"/>
                  <a:pt x="25454" y="21647"/>
                  <a:pt x="25428" y="21701"/>
                </a:cubicBezTo>
                <a:cubicBezTo>
                  <a:pt x="24143" y="22825"/>
                  <a:pt x="22724" y="23708"/>
                  <a:pt x="21065" y="24137"/>
                </a:cubicBezTo>
                <a:cubicBezTo>
                  <a:pt x="20878" y="24217"/>
                  <a:pt x="20717" y="24324"/>
                  <a:pt x="20503" y="24324"/>
                </a:cubicBezTo>
                <a:cubicBezTo>
                  <a:pt x="20423" y="24324"/>
                  <a:pt x="20342" y="24324"/>
                  <a:pt x="20289" y="24297"/>
                </a:cubicBezTo>
                <a:cubicBezTo>
                  <a:pt x="20222" y="24284"/>
                  <a:pt x="20148" y="24277"/>
                  <a:pt x="20075" y="24277"/>
                </a:cubicBezTo>
                <a:cubicBezTo>
                  <a:pt x="20001" y="24277"/>
                  <a:pt x="19927" y="24284"/>
                  <a:pt x="19860" y="24297"/>
                </a:cubicBezTo>
                <a:cubicBezTo>
                  <a:pt x="19432" y="24538"/>
                  <a:pt x="18924" y="24485"/>
                  <a:pt x="18495" y="24672"/>
                </a:cubicBezTo>
                <a:cubicBezTo>
                  <a:pt x="18335" y="24752"/>
                  <a:pt x="18174" y="24833"/>
                  <a:pt x="17987" y="24833"/>
                </a:cubicBezTo>
                <a:cubicBezTo>
                  <a:pt x="17907" y="24859"/>
                  <a:pt x="17853" y="24859"/>
                  <a:pt x="17773" y="24886"/>
                </a:cubicBezTo>
                <a:cubicBezTo>
                  <a:pt x="17609" y="24948"/>
                  <a:pt x="17460" y="25135"/>
                  <a:pt x="17280" y="25135"/>
                </a:cubicBezTo>
                <a:cubicBezTo>
                  <a:pt x="17224" y="25135"/>
                  <a:pt x="17166" y="25117"/>
                  <a:pt x="17104" y="25073"/>
                </a:cubicBezTo>
                <a:cubicBezTo>
                  <a:pt x="16943" y="24966"/>
                  <a:pt x="17023" y="24779"/>
                  <a:pt x="17077" y="24645"/>
                </a:cubicBezTo>
                <a:cubicBezTo>
                  <a:pt x="17104" y="24592"/>
                  <a:pt x="17130" y="24511"/>
                  <a:pt x="17157" y="24458"/>
                </a:cubicBezTo>
                <a:cubicBezTo>
                  <a:pt x="17211" y="24190"/>
                  <a:pt x="17371" y="24056"/>
                  <a:pt x="17585" y="23976"/>
                </a:cubicBezTo>
                <a:cubicBezTo>
                  <a:pt x="18094" y="23628"/>
                  <a:pt x="18710" y="23521"/>
                  <a:pt x="19218" y="23200"/>
                </a:cubicBezTo>
                <a:cubicBezTo>
                  <a:pt x="19272" y="23173"/>
                  <a:pt x="19298" y="23120"/>
                  <a:pt x="19352" y="23066"/>
                </a:cubicBezTo>
                <a:cubicBezTo>
                  <a:pt x="19405" y="22986"/>
                  <a:pt x="19459" y="22905"/>
                  <a:pt x="19486" y="22825"/>
                </a:cubicBezTo>
                <a:cubicBezTo>
                  <a:pt x="19566" y="22745"/>
                  <a:pt x="19646" y="22718"/>
                  <a:pt x="19727" y="22665"/>
                </a:cubicBezTo>
                <a:cubicBezTo>
                  <a:pt x="19780" y="22638"/>
                  <a:pt x="19834" y="22611"/>
                  <a:pt x="19887" y="22584"/>
                </a:cubicBezTo>
                <a:cubicBezTo>
                  <a:pt x="20342" y="22343"/>
                  <a:pt x="20797" y="22129"/>
                  <a:pt x="21252" y="21969"/>
                </a:cubicBezTo>
                <a:cubicBezTo>
                  <a:pt x="21333" y="21942"/>
                  <a:pt x="21413" y="21915"/>
                  <a:pt x="21466" y="21888"/>
                </a:cubicBezTo>
                <a:cubicBezTo>
                  <a:pt x="21573" y="21835"/>
                  <a:pt x="21681" y="21808"/>
                  <a:pt x="21788" y="21755"/>
                </a:cubicBezTo>
                <a:cubicBezTo>
                  <a:pt x="23233" y="21139"/>
                  <a:pt x="24678" y="20443"/>
                  <a:pt x="25963" y="19479"/>
                </a:cubicBezTo>
                <a:cubicBezTo>
                  <a:pt x="26070" y="19292"/>
                  <a:pt x="26177" y="19078"/>
                  <a:pt x="26365" y="18971"/>
                </a:cubicBezTo>
                <a:cubicBezTo>
                  <a:pt x="26418" y="18917"/>
                  <a:pt x="26472" y="18864"/>
                  <a:pt x="26525" y="18810"/>
                </a:cubicBezTo>
                <a:cubicBezTo>
                  <a:pt x="26579" y="18757"/>
                  <a:pt x="26632" y="18703"/>
                  <a:pt x="26686" y="18650"/>
                </a:cubicBezTo>
                <a:cubicBezTo>
                  <a:pt x="26739" y="18596"/>
                  <a:pt x="26793" y="18543"/>
                  <a:pt x="26846" y="18489"/>
                </a:cubicBezTo>
                <a:cubicBezTo>
                  <a:pt x="26927" y="18436"/>
                  <a:pt x="26980" y="18382"/>
                  <a:pt x="27034" y="18329"/>
                </a:cubicBezTo>
                <a:cubicBezTo>
                  <a:pt x="27087" y="18275"/>
                  <a:pt x="27141" y="18221"/>
                  <a:pt x="27194" y="18168"/>
                </a:cubicBezTo>
                <a:cubicBezTo>
                  <a:pt x="27569" y="17900"/>
                  <a:pt x="27890" y="17579"/>
                  <a:pt x="28158" y="17204"/>
                </a:cubicBezTo>
                <a:cubicBezTo>
                  <a:pt x="28211" y="17151"/>
                  <a:pt x="28265" y="17097"/>
                  <a:pt x="28318" y="17044"/>
                </a:cubicBezTo>
                <a:lnTo>
                  <a:pt x="28292" y="17044"/>
                </a:lnTo>
                <a:cubicBezTo>
                  <a:pt x="28372" y="16990"/>
                  <a:pt x="28425" y="16937"/>
                  <a:pt x="28452" y="16883"/>
                </a:cubicBezTo>
                <a:cubicBezTo>
                  <a:pt x="28586" y="16723"/>
                  <a:pt x="28586" y="16562"/>
                  <a:pt x="28452" y="16401"/>
                </a:cubicBezTo>
                <a:cubicBezTo>
                  <a:pt x="28439" y="16375"/>
                  <a:pt x="28419" y="16361"/>
                  <a:pt x="28395" y="16361"/>
                </a:cubicBezTo>
                <a:cubicBezTo>
                  <a:pt x="28372" y="16361"/>
                  <a:pt x="28345" y="16375"/>
                  <a:pt x="28318" y="16401"/>
                </a:cubicBezTo>
                <a:cubicBezTo>
                  <a:pt x="28211" y="16508"/>
                  <a:pt x="28078" y="16482"/>
                  <a:pt x="27997" y="16562"/>
                </a:cubicBezTo>
                <a:cubicBezTo>
                  <a:pt x="27944" y="16616"/>
                  <a:pt x="27890" y="16669"/>
                  <a:pt x="27810" y="16723"/>
                </a:cubicBezTo>
                <a:cubicBezTo>
                  <a:pt x="27730" y="16830"/>
                  <a:pt x="27569" y="16803"/>
                  <a:pt x="27515" y="16910"/>
                </a:cubicBezTo>
                <a:lnTo>
                  <a:pt x="27515" y="16883"/>
                </a:lnTo>
                <a:cubicBezTo>
                  <a:pt x="27435" y="16937"/>
                  <a:pt x="27382" y="16990"/>
                  <a:pt x="27355" y="17044"/>
                </a:cubicBezTo>
                <a:cubicBezTo>
                  <a:pt x="27301" y="17097"/>
                  <a:pt x="27248" y="17151"/>
                  <a:pt x="27194" y="17204"/>
                </a:cubicBezTo>
                <a:lnTo>
                  <a:pt x="27167" y="17204"/>
                </a:lnTo>
                <a:cubicBezTo>
                  <a:pt x="27141" y="17258"/>
                  <a:pt x="27087" y="17311"/>
                  <a:pt x="27007" y="17365"/>
                </a:cubicBezTo>
                <a:cubicBezTo>
                  <a:pt x="26953" y="17418"/>
                  <a:pt x="26927" y="17472"/>
                  <a:pt x="26873" y="17526"/>
                </a:cubicBezTo>
                <a:cubicBezTo>
                  <a:pt x="26820" y="17526"/>
                  <a:pt x="26766" y="17552"/>
                  <a:pt x="26739" y="17552"/>
                </a:cubicBezTo>
                <a:cubicBezTo>
                  <a:pt x="26659" y="17579"/>
                  <a:pt x="26579" y="17633"/>
                  <a:pt x="26552" y="17713"/>
                </a:cubicBezTo>
                <a:lnTo>
                  <a:pt x="26552" y="17686"/>
                </a:lnTo>
                <a:cubicBezTo>
                  <a:pt x="26472" y="17740"/>
                  <a:pt x="26418" y="17793"/>
                  <a:pt x="26391" y="17847"/>
                </a:cubicBezTo>
                <a:cubicBezTo>
                  <a:pt x="26311" y="17900"/>
                  <a:pt x="26284" y="17954"/>
                  <a:pt x="26204" y="18007"/>
                </a:cubicBezTo>
                <a:cubicBezTo>
                  <a:pt x="26124" y="18114"/>
                  <a:pt x="25963" y="18061"/>
                  <a:pt x="25909" y="18195"/>
                </a:cubicBezTo>
                <a:lnTo>
                  <a:pt x="25909" y="18168"/>
                </a:lnTo>
                <a:cubicBezTo>
                  <a:pt x="25829" y="18221"/>
                  <a:pt x="25776" y="18275"/>
                  <a:pt x="25749" y="18329"/>
                </a:cubicBezTo>
                <a:cubicBezTo>
                  <a:pt x="25669" y="18382"/>
                  <a:pt x="25642" y="18436"/>
                  <a:pt x="25562" y="18489"/>
                </a:cubicBezTo>
                <a:cubicBezTo>
                  <a:pt x="25481" y="18596"/>
                  <a:pt x="25321" y="18569"/>
                  <a:pt x="25267" y="18676"/>
                </a:cubicBezTo>
                <a:lnTo>
                  <a:pt x="25267" y="18650"/>
                </a:lnTo>
                <a:cubicBezTo>
                  <a:pt x="25214" y="18703"/>
                  <a:pt x="25160" y="18757"/>
                  <a:pt x="25107" y="18810"/>
                </a:cubicBezTo>
                <a:cubicBezTo>
                  <a:pt x="24999" y="18917"/>
                  <a:pt x="24866" y="18864"/>
                  <a:pt x="24785" y="18998"/>
                </a:cubicBezTo>
                <a:lnTo>
                  <a:pt x="24785" y="18971"/>
                </a:lnTo>
                <a:cubicBezTo>
                  <a:pt x="24732" y="19024"/>
                  <a:pt x="24678" y="19078"/>
                  <a:pt x="24625" y="19131"/>
                </a:cubicBezTo>
                <a:cubicBezTo>
                  <a:pt x="24571" y="19185"/>
                  <a:pt x="24518" y="19239"/>
                  <a:pt x="24464" y="19265"/>
                </a:cubicBezTo>
                <a:cubicBezTo>
                  <a:pt x="24411" y="19292"/>
                  <a:pt x="24357" y="19292"/>
                  <a:pt x="24330" y="19292"/>
                </a:cubicBezTo>
                <a:cubicBezTo>
                  <a:pt x="24250" y="19346"/>
                  <a:pt x="24196" y="19399"/>
                  <a:pt x="24143" y="19453"/>
                </a:cubicBezTo>
                <a:cubicBezTo>
                  <a:pt x="24063" y="19560"/>
                  <a:pt x="23902" y="19506"/>
                  <a:pt x="23822" y="19613"/>
                </a:cubicBezTo>
                <a:cubicBezTo>
                  <a:pt x="23741" y="19720"/>
                  <a:pt x="23581" y="19667"/>
                  <a:pt x="23501" y="19774"/>
                </a:cubicBezTo>
                <a:cubicBezTo>
                  <a:pt x="23420" y="19881"/>
                  <a:pt x="23260" y="19827"/>
                  <a:pt x="23179" y="19934"/>
                </a:cubicBezTo>
                <a:cubicBezTo>
                  <a:pt x="23099" y="20042"/>
                  <a:pt x="22938" y="19988"/>
                  <a:pt x="22858" y="20095"/>
                </a:cubicBezTo>
                <a:cubicBezTo>
                  <a:pt x="22754" y="20132"/>
                  <a:pt x="22671" y="20151"/>
                  <a:pt x="22608" y="20151"/>
                </a:cubicBezTo>
                <a:cubicBezTo>
                  <a:pt x="22445" y="20151"/>
                  <a:pt x="22421" y="20025"/>
                  <a:pt x="22537" y="19774"/>
                </a:cubicBezTo>
                <a:cubicBezTo>
                  <a:pt x="22617" y="19694"/>
                  <a:pt x="22591" y="19533"/>
                  <a:pt x="22698" y="19453"/>
                </a:cubicBezTo>
                <a:cubicBezTo>
                  <a:pt x="22751" y="19399"/>
                  <a:pt x="22805" y="19346"/>
                  <a:pt x="22858" y="19292"/>
                </a:cubicBezTo>
                <a:cubicBezTo>
                  <a:pt x="22938" y="19185"/>
                  <a:pt x="23099" y="19239"/>
                  <a:pt x="23179" y="19131"/>
                </a:cubicBezTo>
                <a:cubicBezTo>
                  <a:pt x="23233" y="19078"/>
                  <a:pt x="23340" y="19051"/>
                  <a:pt x="23394" y="18971"/>
                </a:cubicBezTo>
                <a:cubicBezTo>
                  <a:pt x="23420" y="18837"/>
                  <a:pt x="23420" y="18730"/>
                  <a:pt x="23394" y="18623"/>
                </a:cubicBezTo>
                <a:cubicBezTo>
                  <a:pt x="23394" y="18569"/>
                  <a:pt x="23394" y="18516"/>
                  <a:pt x="23394" y="18462"/>
                </a:cubicBezTo>
                <a:cubicBezTo>
                  <a:pt x="23367" y="18382"/>
                  <a:pt x="23367" y="18302"/>
                  <a:pt x="23394" y="18221"/>
                </a:cubicBezTo>
                <a:cubicBezTo>
                  <a:pt x="23420" y="18141"/>
                  <a:pt x="23447" y="18061"/>
                  <a:pt x="23501" y="18007"/>
                </a:cubicBezTo>
                <a:cubicBezTo>
                  <a:pt x="23581" y="17900"/>
                  <a:pt x="23741" y="17954"/>
                  <a:pt x="23822" y="17847"/>
                </a:cubicBezTo>
                <a:lnTo>
                  <a:pt x="23795" y="17847"/>
                </a:lnTo>
                <a:cubicBezTo>
                  <a:pt x="23875" y="17793"/>
                  <a:pt x="23929" y="17740"/>
                  <a:pt x="23982" y="17686"/>
                </a:cubicBezTo>
                <a:cubicBezTo>
                  <a:pt x="24036" y="17633"/>
                  <a:pt x="24089" y="17579"/>
                  <a:pt x="24143" y="17526"/>
                </a:cubicBezTo>
                <a:cubicBezTo>
                  <a:pt x="24196" y="17472"/>
                  <a:pt x="24250" y="17418"/>
                  <a:pt x="24304" y="17365"/>
                </a:cubicBezTo>
                <a:cubicBezTo>
                  <a:pt x="24732" y="17044"/>
                  <a:pt x="25107" y="16669"/>
                  <a:pt x="25428" y="16241"/>
                </a:cubicBezTo>
                <a:cubicBezTo>
                  <a:pt x="25481" y="16187"/>
                  <a:pt x="25535" y="16134"/>
                  <a:pt x="25588" y="16080"/>
                </a:cubicBezTo>
                <a:cubicBezTo>
                  <a:pt x="25642" y="16027"/>
                  <a:pt x="25695" y="15973"/>
                  <a:pt x="25749" y="15920"/>
                </a:cubicBezTo>
                <a:lnTo>
                  <a:pt x="25722" y="15920"/>
                </a:lnTo>
                <a:cubicBezTo>
                  <a:pt x="25829" y="15839"/>
                  <a:pt x="25802" y="15705"/>
                  <a:pt x="25909" y="15598"/>
                </a:cubicBezTo>
                <a:cubicBezTo>
                  <a:pt x="25963" y="15545"/>
                  <a:pt x="26017" y="15491"/>
                  <a:pt x="26043" y="15438"/>
                </a:cubicBezTo>
                <a:cubicBezTo>
                  <a:pt x="26150" y="15358"/>
                  <a:pt x="26124" y="15197"/>
                  <a:pt x="26204" y="15117"/>
                </a:cubicBezTo>
                <a:cubicBezTo>
                  <a:pt x="26311" y="15036"/>
                  <a:pt x="26284" y="14876"/>
                  <a:pt x="26365" y="14795"/>
                </a:cubicBezTo>
                <a:cubicBezTo>
                  <a:pt x="26472" y="14715"/>
                  <a:pt x="26445" y="14555"/>
                  <a:pt x="26525" y="14474"/>
                </a:cubicBezTo>
                <a:cubicBezTo>
                  <a:pt x="26525" y="14421"/>
                  <a:pt x="26525" y="14367"/>
                  <a:pt x="26552" y="14314"/>
                </a:cubicBezTo>
                <a:cubicBezTo>
                  <a:pt x="26632" y="14233"/>
                  <a:pt x="26605" y="14073"/>
                  <a:pt x="26686" y="13992"/>
                </a:cubicBezTo>
                <a:cubicBezTo>
                  <a:pt x="26710" y="13747"/>
                  <a:pt x="27005" y="13367"/>
                  <a:pt x="26538" y="13367"/>
                </a:cubicBezTo>
                <a:cubicBezTo>
                  <a:pt x="26496" y="13367"/>
                  <a:pt x="26447" y="13370"/>
                  <a:pt x="26391" y="13377"/>
                </a:cubicBezTo>
                <a:lnTo>
                  <a:pt x="26391" y="13350"/>
                </a:lnTo>
                <a:cubicBezTo>
                  <a:pt x="26284" y="13430"/>
                  <a:pt x="26311" y="13591"/>
                  <a:pt x="26204" y="13671"/>
                </a:cubicBezTo>
                <a:cubicBezTo>
                  <a:pt x="26150" y="13725"/>
                  <a:pt x="26097" y="13778"/>
                  <a:pt x="26070" y="13832"/>
                </a:cubicBezTo>
                <a:cubicBezTo>
                  <a:pt x="25963" y="13912"/>
                  <a:pt x="25990" y="14073"/>
                  <a:pt x="25883" y="14153"/>
                </a:cubicBezTo>
                <a:cubicBezTo>
                  <a:pt x="25829" y="14207"/>
                  <a:pt x="25776" y="14260"/>
                  <a:pt x="25749" y="14340"/>
                </a:cubicBezTo>
                <a:lnTo>
                  <a:pt x="25749" y="14314"/>
                </a:lnTo>
                <a:cubicBezTo>
                  <a:pt x="25573" y="14497"/>
                  <a:pt x="25470" y="14565"/>
                  <a:pt x="25411" y="14565"/>
                </a:cubicBezTo>
                <a:cubicBezTo>
                  <a:pt x="25240" y="14565"/>
                  <a:pt x="25434" y="13992"/>
                  <a:pt x="25250" y="13992"/>
                </a:cubicBezTo>
                <a:cubicBezTo>
                  <a:pt x="25247" y="13992"/>
                  <a:pt x="25244" y="13992"/>
                  <a:pt x="25240" y="13992"/>
                </a:cubicBezTo>
                <a:lnTo>
                  <a:pt x="25240" y="14019"/>
                </a:lnTo>
                <a:cubicBezTo>
                  <a:pt x="25194" y="13986"/>
                  <a:pt x="25158" y="13973"/>
                  <a:pt x="25128" y="13973"/>
                </a:cubicBezTo>
                <a:cubicBezTo>
                  <a:pt x="25037" y="13973"/>
                  <a:pt x="25006" y="14099"/>
                  <a:pt x="24946" y="14180"/>
                </a:cubicBezTo>
                <a:cubicBezTo>
                  <a:pt x="24946" y="14233"/>
                  <a:pt x="24946" y="14260"/>
                  <a:pt x="24919" y="14314"/>
                </a:cubicBezTo>
                <a:cubicBezTo>
                  <a:pt x="24759" y="14501"/>
                  <a:pt x="24946" y="14769"/>
                  <a:pt x="24759" y="14956"/>
                </a:cubicBezTo>
                <a:cubicBezTo>
                  <a:pt x="24625" y="15090"/>
                  <a:pt x="24759" y="15304"/>
                  <a:pt x="24598" y="15438"/>
                </a:cubicBezTo>
                <a:cubicBezTo>
                  <a:pt x="24518" y="15518"/>
                  <a:pt x="24544" y="15679"/>
                  <a:pt x="24437" y="15759"/>
                </a:cubicBezTo>
                <a:cubicBezTo>
                  <a:pt x="24357" y="15839"/>
                  <a:pt x="24384" y="16000"/>
                  <a:pt x="24277" y="16080"/>
                </a:cubicBezTo>
                <a:cubicBezTo>
                  <a:pt x="24237" y="16086"/>
                  <a:pt x="24203" y="16089"/>
                  <a:pt x="24175" y="16089"/>
                </a:cubicBezTo>
                <a:cubicBezTo>
                  <a:pt x="23935" y="16089"/>
                  <a:pt x="24068" y="15900"/>
                  <a:pt x="24116" y="15732"/>
                </a:cubicBezTo>
                <a:cubicBezTo>
                  <a:pt x="24116" y="15705"/>
                  <a:pt x="24116" y="15652"/>
                  <a:pt x="24116" y="15598"/>
                </a:cubicBezTo>
                <a:cubicBezTo>
                  <a:pt x="24250" y="15331"/>
                  <a:pt x="24250" y="15063"/>
                  <a:pt x="24116" y="14795"/>
                </a:cubicBezTo>
                <a:lnTo>
                  <a:pt x="24116" y="14822"/>
                </a:lnTo>
                <a:cubicBezTo>
                  <a:pt x="24022" y="14760"/>
                  <a:pt x="23942" y="14734"/>
                  <a:pt x="23871" y="14734"/>
                </a:cubicBezTo>
                <a:cubicBezTo>
                  <a:pt x="23701" y="14734"/>
                  <a:pt x="23587" y="14885"/>
                  <a:pt x="23474" y="15036"/>
                </a:cubicBezTo>
                <a:cubicBezTo>
                  <a:pt x="23286" y="15304"/>
                  <a:pt x="23153" y="15598"/>
                  <a:pt x="23099" y="15920"/>
                </a:cubicBezTo>
                <a:cubicBezTo>
                  <a:pt x="22858" y="16883"/>
                  <a:pt x="22296" y="17552"/>
                  <a:pt x="21386" y="17954"/>
                </a:cubicBezTo>
                <a:cubicBezTo>
                  <a:pt x="21092" y="18088"/>
                  <a:pt x="20797" y="18248"/>
                  <a:pt x="20530" y="18409"/>
                </a:cubicBezTo>
                <a:cubicBezTo>
                  <a:pt x="19941" y="18676"/>
                  <a:pt x="19352" y="19024"/>
                  <a:pt x="18710" y="19239"/>
                </a:cubicBezTo>
                <a:cubicBezTo>
                  <a:pt x="18656" y="19239"/>
                  <a:pt x="18576" y="19265"/>
                  <a:pt x="18522" y="19319"/>
                </a:cubicBezTo>
                <a:cubicBezTo>
                  <a:pt x="18469" y="19372"/>
                  <a:pt x="18388" y="19399"/>
                  <a:pt x="18335" y="19453"/>
                </a:cubicBezTo>
                <a:cubicBezTo>
                  <a:pt x="18094" y="19640"/>
                  <a:pt x="17826" y="19720"/>
                  <a:pt x="17559" y="19827"/>
                </a:cubicBezTo>
                <a:cubicBezTo>
                  <a:pt x="17506" y="19854"/>
                  <a:pt x="17461" y="19865"/>
                  <a:pt x="17424" y="19865"/>
                </a:cubicBezTo>
                <a:cubicBezTo>
                  <a:pt x="17308" y="19865"/>
                  <a:pt x="17258" y="19755"/>
                  <a:pt x="17237" y="19613"/>
                </a:cubicBezTo>
                <a:cubicBezTo>
                  <a:pt x="17371" y="18971"/>
                  <a:pt x="18040" y="18837"/>
                  <a:pt x="18415" y="18382"/>
                </a:cubicBezTo>
                <a:cubicBezTo>
                  <a:pt x="18495" y="18329"/>
                  <a:pt x="18549" y="18248"/>
                  <a:pt x="18629" y="18168"/>
                </a:cubicBezTo>
                <a:cubicBezTo>
                  <a:pt x="18683" y="18088"/>
                  <a:pt x="18736" y="18007"/>
                  <a:pt x="18763" y="17900"/>
                </a:cubicBezTo>
                <a:cubicBezTo>
                  <a:pt x="18817" y="17820"/>
                  <a:pt x="18817" y="17740"/>
                  <a:pt x="18870" y="17659"/>
                </a:cubicBezTo>
                <a:cubicBezTo>
                  <a:pt x="18897" y="17606"/>
                  <a:pt x="18950" y="17579"/>
                  <a:pt x="19004" y="17552"/>
                </a:cubicBezTo>
                <a:cubicBezTo>
                  <a:pt x="19084" y="17499"/>
                  <a:pt x="19165" y="17472"/>
                  <a:pt x="19245" y="17418"/>
                </a:cubicBezTo>
                <a:cubicBezTo>
                  <a:pt x="19298" y="17392"/>
                  <a:pt x="19352" y="17365"/>
                  <a:pt x="19405" y="17338"/>
                </a:cubicBezTo>
                <a:lnTo>
                  <a:pt x="19486" y="17285"/>
                </a:lnTo>
                <a:cubicBezTo>
                  <a:pt x="19539" y="17231"/>
                  <a:pt x="19593" y="17204"/>
                  <a:pt x="19620" y="17151"/>
                </a:cubicBezTo>
                <a:cubicBezTo>
                  <a:pt x="19673" y="17124"/>
                  <a:pt x="19727" y="17071"/>
                  <a:pt x="19780" y="17017"/>
                </a:cubicBezTo>
                <a:cubicBezTo>
                  <a:pt x="20155" y="16749"/>
                  <a:pt x="20583" y="16508"/>
                  <a:pt x="20931" y="16187"/>
                </a:cubicBezTo>
                <a:cubicBezTo>
                  <a:pt x="20958" y="16161"/>
                  <a:pt x="20985" y="16134"/>
                  <a:pt x="21011" y="16107"/>
                </a:cubicBezTo>
                <a:cubicBezTo>
                  <a:pt x="21065" y="16080"/>
                  <a:pt x="21118" y="16027"/>
                  <a:pt x="21172" y="16000"/>
                </a:cubicBezTo>
                <a:cubicBezTo>
                  <a:pt x="21252" y="15973"/>
                  <a:pt x="21306" y="15920"/>
                  <a:pt x="21359" y="15893"/>
                </a:cubicBezTo>
                <a:cubicBezTo>
                  <a:pt x="21440" y="15813"/>
                  <a:pt x="21520" y="15759"/>
                  <a:pt x="21573" y="15679"/>
                </a:cubicBezTo>
                <a:cubicBezTo>
                  <a:pt x="21734" y="15491"/>
                  <a:pt x="21814" y="15224"/>
                  <a:pt x="22028" y="15117"/>
                </a:cubicBezTo>
                <a:cubicBezTo>
                  <a:pt x="22082" y="15063"/>
                  <a:pt x="22136" y="15010"/>
                  <a:pt x="22189" y="14956"/>
                </a:cubicBezTo>
                <a:cubicBezTo>
                  <a:pt x="22243" y="14903"/>
                  <a:pt x="22296" y="14849"/>
                  <a:pt x="22350" y="14795"/>
                </a:cubicBezTo>
                <a:cubicBezTo>
                  <a:pt x="22403" y="14742"/>
                  <a:pt x="22457" y="14688"/>
                  <a:pt x="22510" y="14635"/>
                </a:cubicBezTo>
                <a:cubicBezTo>
                  <a:pt x="22564" y="14581"/>
                  <a:pt x="22617" y="14528"/>
                  <a:pt x="22671" y="14474"/>
                </a:cubicBezTo>
                <a:lnTo>
                  <a:pt x="22831" y="14314"/>
                </a:lnTo>
                <a:lnTo>
                  <a:pt x="22992" y="14153"/>
                </a:lnTo>
                <a:lnTo>
                  <a:pt x="23153" y="13992"/>
                </a:lnTo>
                <a:lnTo>
                  <a:pt x="23313" y="13832"/>
                </a:lnTo>
                <a:lnTo>
                  <a:pt x="23474" y="13671"/>
                </a:lnTo>
                <a:cubicBezTo>
                  <a:pt x="23527" y="13618"/>
                  <a:pt x="23581" y="13564"/>
                  <a:pt x="23634" y="13511"/>
                </a:cubicBezTo>
                <a:cubicBezTo>
                  <a:pt x="23688" y="13457"/>
                  <a:pt x="23741" y="13404"/>
                  <a:pt x="23795" y="13350"/>
                </a:cubicBezTo>
                <a:cubicBezTo>
                  <a:pt x="23849" y="13297"/>
                  <a:pt x="23902" y="13243"/>
                  <a:pt x="23956" y="13190"/>
                </a:cubicBezTo>
                <a:cubicBezTo>
                  <a:pt x="24009" y="13136"/>
                  <a:pt x="24063" y="13082"/>
                  <a:pt x="24116" y="13002"/>
                </a:cubicBezTo>
                <a:lnTo>
                  <a:pt x="24116" y="13029"/>
                </a:lnTo>
                <a:cubicBezTo>
                  <a:pt x="24170" y="12975"/>
                  <a:pt x="24223" y="12922"/>
                  <a:pt x="24277" y="12842"/>
                </a:cubicBezTo>
                <a:lnTo>
                  <a:pt x="24277" y="12868"/>
                </a:lnTo>
                <a:cubicBezTo>
                  <a:pt x="24384" y="12788"/>
                  <a:pt x="24330" y="12627"/>
                  <a:pt x="24437" y="12547"/>
                </a:cubicBezTo>
                <a:cubicBezTo>
                  <a:pt x="24491" y="12494"/>
                  <a:pt x="24544" y="12440"/>
                  <a:pt x="24598" y="12387"/>
                </a:cubicBezTo>
                <a:cubicBezTo>
                  <a:pt x="24651" y="12333"/>
                  <a:pt x="24705" y="12279"/>
                  <a:pt x="24759" y="12226"/>
                </a:cubicBezTo>
                <a:cubicBezTo>
                  <a:pt x="24812" y="12172"/>
                  <a:pt x="24866" y="12119"/>
                  <a:pt x="24919" y="12039"/>
                </a:cubicBezTo>
                <a:lnTo>
                  <a:pt x="24919" y="12065"/>
                </a:lnTo>
                <a:cubicBezTo>
                  <a:pt x="25026" y="11985"/>
                  <a:pt x="24999" y="11824"/>
                  <a:pt x="25080" y="11744"/>
                </a:cubicBezTo>
                <a:cubicBezTo>
                  <a:pt x="25133" y="11691"/>
                  <a:pt x="25187" y="11637"/>
                  <a:pt x="25240" y="11584"/>
                </a:cubicBezTo>
                <a:cubicBezTo>
                  <a:pt x="25347" y="11503"/>
                  <a:pt x="25294" y="11343"/>
                  <a:pt x="25401" y="11262"/>
                </a:cubicBezTo>
                <a:cubicBezTo>
                  <a:pt x="25454" y="11209"/>
                  <a:pt x="25508" y="11155"/>
                  <a:pt x="25562" y="11102"/>
                </a:cubicBezTo>
                <a:cubicBezTo>
                  <a:pt x="25669" y="11022"/>
                  <a:pt x="25642" y="10861"/>
                  <a:pt x="25722" y="10781"/>
                </a:cubicBezTo>
                <a:cubicBezTo>
                  <a:pt x="25829" y="10700"/>
                  <a:pt x="25776" y="10540"/>
                  <a:pt x="25883" y="10459"/>
                </a:cubicBezTo>
                <a:cubicBezTo>
                  <a:pt x="25936" y="10406"/>
                  <a:pt x="25990" y="10352"/>
                  <a:pt x="26043" y="10299"/>
                </a:cubicBezTo>
                <a:cubicBezTo>
                  <a:pt x="26150" y="10219"/>
                  <a:pt x="26124" y="10058"/>
                  <a:pt x="26204" y="9978"/>
                </a:cubicBezTo>
                <a:cubicBezTo>
                  <a:pt x="26311" y="9897"/>
                  <a:pt x="26284" y="9737"/>
                  <a:pt x="26365" y="9656"/>
                </a:cubicBezTo>
                <a:cubicBezTo>
                  <a:pt x="26472" y="9576"/>
                  <a:pt x="26445" y="9416"/>
                  <a:pt x="26525" y="9335"/>
                </a:cubicBezTo>
                <a:cubicBezTo>
                  <a:pt x="26632" y="9255"/>
                  <a:pt x="26605" y="9094"/>
                  <a:pt x="26686" y="9014"/>
                </a:cubicBezTo>
                <a:cubicBezTo>
                  <a:pt x="26773" y="8774"/>
                  <a:pt x="26878" y="8516"/>
                  <a:pt x="26609" y="8516"/>
                </a:cubicBezTo>
                <a:cubicBezTo>
                  <a:pt x="26548" y="8516"/>
                  <a:pt x="26468" y="8529"/>
                  <a:pt x="26365" y="8559"/>
                </a:cubicBezTo>
                <a:lnTo>
                  <a:pt x="26365" y="8532"/>
                </a:lnTo>
                <a:cubicBezTo>
                  <a:pt x="26311" y="8586"/>
                  <a:pt x="26257" y="8666"/>
                  <a:pt x="26204" y="8720"/>
                </a:cubicBezTo>
                <a:cubicBezTo>
                  <a:pt x="26204" y="8773"/>
                  <a:pt x="26204" y="8827"/>
                  <a:pt x="26204" y="8853"/>
                </a:cubicBezTo>
                <a:cubicBezTo>
                  <a:pt x="26150" y="8907"/>
                  <a:pt x="26097" y="8961"/>
                  <a:pt x="26043" y="9014"/>
                </a:cubicBezTo>
                <a:cubicBezTo>
                  <a:pt x="25990" y="9068"/>
                  <a:pt x="25936" y="9121"/>
                  <a:pt x="25883" y="9175"/>
                </a:cubicBezTo>
                <a:cubicBezTo>
                  <a:pt x="25802" y="9255"/>
                  <a:pt x="25829" y="9416"/>
                  <a:pt x="25722" y="9496"/>
                </a:cubicBezTo>
                <a:cubicBezTo>
                  <a:pt x="25669" y="9549"/>
                  <a:pt x="25615" y="9603"/>
                  <a:pt x="25562" y="9656"/>
                </a:cubicBezTo>
                <a:cubicBezTo>
                  <a:pt x="25508" y="9710"/>
                  <a:pt x="25454" y="9764"/>
                  <a:pt x="25401" y="9817"/>
                </a:cubicBezTo>
                <a:lnTo>
                  <a:pt x="25428" y="9817"/>
                </a:lnTo>
                <a:cubicBezTo>
                  <a:pt x="25294" y="9897"/>
                  <a:pt x="25347" y="10058"/>
                  <a:pt x="25240" y="10138"/>
                </a:cubicBezTo>
                <a:cubicBezTo>
                  <a:pt x="25187" y="10192"/>
                  <a:pt x="25133" y="10245"/>
                  <a:pt x="25080" y="10299"/>
                </a:cubicBezTo>
                <a:lnTo>
                  <a:pt x="25107" y="10299"/>
                </a:lnTo>
                <a:cubicBezTo>
                  <a:pt x="24973" y="10379"/>
                  <a:pt x="25026" y="10540"/>
                  <a:pt x="24919" y="10620"/>
                </a:cubicBezTo>
                <a:cubicBezTo>
                  <a:pt x="24866" y="10674"/>
                  <a:pt x="24812" y="10727"/>
                  <a:pt x="24759" y="10781"/>
                </a:cubicBezTo>
                <a:cubicBezTo>
                  <a:pt x="24651" y="10914"/>
                  <a:pt x="24571" y="11048"/>
                  <a:pt x="24437" y="11155"/>
                </a:cubicBezTo>
                <a:cubicBezTo>
                  <a:pt x="24250" y="11369"/>
                  <a:pt x="24063" y="11557"/>
                  <a:pt x="23875" y="11744"/>
                </a:cubicBezTo>
                <a:cubicBezTo>
                  <a:pt x="23822" y="11771"/>
                  <a:pt x="23768" y="11824"/>
                  <a:pt x="23741" y="11905"/>
                </a:cubicBezTo>
                <a:cubicBezTo>
                  <a:pt x="23715" y="11958"/>
                  <a:pt x="23661" y="12012"/>
                  <a:pt x="23608" y="12065"/>
                </a:cubicBezTo>
                <a:cubicBezTo>
                  <a:pt x="23608" y="12065"/>
                  <a:pt x="23581" y="12092"/>
                  <a:pt x="23554" y="12119"/>
                </a:cubicBezTo>
                <a:cubicBezTo>
                  <a:pt x="23501" y="12172"/>
                  <a:pt x="23420" y="12199"/>
                  <a:pt x="23367" y="12253"/>
                </a:cubicBezTo>
                <a:cubicBezTo>
                  <a:pt x="21520" y="14153"/>
                  <a:pt x="19486" y="15839"/>
                  <a:pt x="17291" y="17392"/>
                </a:cubicBezTo>
                <a:cubicBezTo>
                  <a:pt x="17211" y="17365"/>
                  <a:pt x="17184" y="17285"/>
                  <a:pt x="17157" y="17178"/>
                </a:cubicBezTo>
                <a:cubicBezTo>
                  <a:pt x="17184" y="16803"/>
                  <a:pt x="17425" y="16589"/>
                  <a:pt x="17692" y="16348"/>
                </a:cubicBezTo>
                <a:cubicBezTo>
                  <a:pt x="17987" y="16027"/>
                  <a:pt x="18469" y="15920"/>
                  <a:pt x="18710" y="15518"/>
                </a:cubicBezTo>
                <a:cubicBezTo>
                  <a:pt x="18817" y="15358"/>
                  <a:pt x="18736" y="15090"/>
                  <a:pt x="19004" y="14983"/>
                </a:cubicBezTo>
                <a:cubicBezTo>
                  <a:pt x="19298" y="14769"/>
                  <a:pt x="19646" y="14555"/>
                  <a:pt x="19968" y="14340"/>
                </a:cubicBezTo>
                <a:cubicBezTo>
                  <a:pt x="21011" y="13484"/>
                  <a:pt x="22189" y="12761"/>
                  <a:pt x="23072" y="11691"/>
                </a:cubicBezTo>
                <a:cubicBezTo>
                  <a:pt x="23179" y="11477"/>
                  <a:pt x="23126" y="11209"/>
                  <a:pt x="23367" y="11048"/>
                </a:cubicBezTo>
                <a:cubicBezTo>
                  <a:pt x="23688" y="10700"/>
                  <a:pt x="23982" y="10326"/>
                  <a:pt x="23956" y="9817"/>
                </a:cubicBezTo>
                <a:cubicBezTo>
                  <a:pt x="24036" y="9764"/>
                  <a:pt x="24063" y="9710"/>
                  <a:pt x="24116" y="9630"/>
                </a:cubicBezTo>
                <a:cubicBezTo>
                  <a:pt x="24116" y="9576"/>
                  <a:pt x="24116" y="9549"/>
                  <a:pt x="24143" y="9496"/>
                </a:cubicBezTo>
                <a:cubicBezTo>
                  <a:pt x="24196" y="9442"/>
                  <a:pt x="24223" y="9389"/>
                  <a:pt x="24277" y="9335"/>
                </a:cubicBezTo>
                <a:cubicBezTo>
                  <a:pt x="24384" y="9255"/>
                  <a:pt x="24357" y="9094"/>
                  <a:pt x="24437" y="9014"/>
                </a:cubicBezTo>
                <a:cubicBezTo>
                  <a:pt x="24544" y="8934"/>
                  <a:pt x="24518" y="8773"/>
                  <a:pt x="24598" y="8666"/>
                </a:cubicBezTo>
                <a:cubicBezTo>
                  <a:pt x="24598" y="8639"/>
                  <a:pt x="24598" y="8586"/>
                  <a:pt x="24625" y="8532"/>
                </a:cubicBezTo>
                <a:cubicBezTo>
                  <a:pt x="24705" y="8452"/>
                  <a:pt x="24678" y="8291"/>
                  <a:pt x="24759" y="8211"/>
                </a:cubicBezTo>
                <a:cubicBezTo>
                  <a:pt x="24866" y="8131"/>
                  <a:pt x="24839" y="7970"/>
                  <a:pt x="24919" y="7890"/>
                </a:cubicBezTo>
                <a:cubicBezTo>
                  <a:pt x="25080" y="7756"/>
                  <a:pt x="24946" y="7542"/>
                  <a:pt x="25080" y="7408"/>
                </a:cubicBezTo>
                <a:cubicBezTo>
                  <a:pt x="25214" y="7087"/>
                  <a:pt x="25214" y="6766"/>
                  <a:pt x="25080" y="6445"/>
                </a:cubicBezTo>
                <a:lnTo>
                  <a:pt x="25080" y="6471"/>
                </a:lnTo>
                <a:cubicBezTo>
                  <a:pt x="25026" y="6418"/>
                  <a:pt x="24973" y="6391"/>
                  <a:pt x="24919" y="6391"/>
                </a:cubicBezTo>
                <a:cubicBezTo>
                  <a:pt x="24866" y="6391"/>
                  <a:pt x="24812" y="6418"/>
                  <a:pt x="24759" y="6471"/>
                </a:cubicBezTo>
                <a:lnTo>
                  <a:pt x="24759" y="6445"/>
                </a:lnTo>
                <a:cubicBezTo>
                  <a:pt x="24651" y="6552"/>
                  <a:pt x="24678" y="6685"/>
                  <a:pt x="24598" y="6793"/>
                </a:cubicBezTo>
                <a:cubicBezTo>
                  <a:pt x="24598" y="6846"/>
                  <a:pt x="24598" y="6873"/>
                  <a:pt x="24598" y="6926"/>
                </a:cubicBezTo>
                <a:cubicBezTo>
                  <a:pt x="24491" y="7007"/>
                  <a:pt x="24544" y="7167"/>
                  <a:pt x="24437" y="7248"/>
                </a:cubicBezTo>
                <a:cubicBezTo>
                  <a:pt x="24330" y="7328"/>
                  <a:pt x="24384" y="7488"/>
                  <a:pt x="24277" y="7569"/>
                </a:cubicBezTo>
                <a:cubicBezTo>
                  <a:pt x="24170" y="7649"/>
                  <a:pt x="24196" y="7810"/>
                  <a:pt x="24116" y="7890"/>
                </a:cubicBezTo>
                <a:cubicBezTo>
                  <a:pt x="24009" y="7970"/>
                  <a:pt x="23982" y="8104"/>
                  <a:pt x="23929" y="8158"/>
                </a:cubicBezTo>
                <a:cubicBezTo>
                  <a:pt x="23822" y="7970"/>
                  <a:pt x="24089" y="7622"/>
                  <a:pt x="23634" y="7569"/>
                </a:cubicBezTo>
                <a:cubicBezTo>
                  <a:pt x="23501" y="7703"/>
                  <a:pt x="23608" y="7943"/>
                  <a:pt x="23474" y="8077"/>
                </a:cubicBezTo>
                <a:cubicBezTo>
                  <a:pt x="23474" y="8131"/>
                  <a:pt x="23474" y="8158"/>
                  <a:pt x="23474" y="8211"/>
                </a:cubicBezTo>
                <a:cubicBezTo>
                  <a:pt x="23367" y="8318"/>
                  <a:pt x="23420" y="8452"/>
                  <a:pt x="23313" y="8559"/>
                </a:cubicBezTo>
                <a:cubicBezTo>
                  <a:pt x="23313" y="8613"/>
                  <a:pt x="23313" y="8639"/>
                  <a:pt x="23313" y="8693"/>
                </a:cubicBezTo>
                <a:cubicBezTo>
                  <a:pt x="23206" y="8773"/>
                  <a:pt x="23260" y="8934"/>
                  <a:pt x="23153" y="9014"/>
                </a:cubicBezTo>
                <a:cubicBezTo>
                  <a:pt x="23046" y="9121"/>
                  <a:pt x="23072" y="9255"/>
                  <a:pt x="22992" y="9362"/>
                </a:cubicBezTo>
                <a:cubicBezTo>
                  <a:pt x="23019" y="9416"/>
                  <a:pt x="22992" y="9469"/>
                  <a:pt x="22992" y="9496"/>
                </a:cubicBezTo>
                <a:cubicBezTo>
                  <a:pt x="22885" y="9576"/>
                  <a:pt x="22938" y="9737"/>
                  <a:pt x="22831" y="9817"/>
                </a:cubicBezTo>
                <a:cubicBezTo>
                  <a:pt x="22751" y="9897"/>
                  <a:pt x="22778" y="10058"/>
                  <a:pt x="22671" y="10138"/>
                </a:cubicBezTo>
                <a:cubicBezTo>
                  <a:pt x="22564" y="10219"/>
                  <a:pt x="22617" y="10379"/>
                  <a:pt x="22510" y="10459"/>
                </a:cubicBezTo>
                <a:cubicBezTo>
                  <a:pt x="22457" y="10513"/>
                  <a:pt x="22403" y="10566"/>
                  <a:pt x="22350" y="10620"/>
                </a:cubicBezTo>
                <a:cubicBezTo>
                  <a:pt x="22296" y="10674"/>
                  <a:pt x="22243" y="10727"/>
                  <a:pt x="22189" y="10781"/>
                </a:cubicBezTo>
                <a:lnTo>
                  <a:pt x="22216" y="10781"/>
                </a:lnTo>
                <a:cubicBezTo>
                  <a:pt x="21814" y="11075"/>
                  <a:pt x="21440" y="11396"/>
                  <a:pt x="21092" y="11744"/>
                </a:cubicBezTo>
                <a:cubicBezTo>
                  <a:pt x="20972" y="11888"/>
                  <a:pt x="20895" y="12074"/>
                  <a:pt x="20690" y="12074"/>
                </a:cubicBezTo>
                <a:cubicBezTo>
                  <a:pt x="20665" y="12074"/>
                  <a:pt x="20638" y="12071"/>
                  <a:pt x="20610" y="12065"/>
                </a:cubicBezTo>
                <a:lnTo>
                  <a:pt x="20583" y="12065"/>
                </a:lnTo>
                <a:cubicBezTo>
                  <a:pt x="20556" y="12092"/>
                  <a:pt x="20530" y="12146"/>
                  <a:pt x="20503" y="12199"/>
                </a:cubicBezTo>
                <a:cubicBezTo>
                  <a:pt x="20476" y="12226"/>
                  <a:pt x="20423" y="12279"/>
                  <a:pt x="20396" y="12306"/>
                </a:cubicBezTo>
                <a:cubicBezTo>
                  <a:pt x="20342" y="12333"/>
                  <a:pt x="20315" y="12360"/>
                  <a:pt x="20262" y="12387"/>
                </a:cubicBezTo>
                <a:cubicBezTo>
                  <a:pt x="20208" y="12440"/>
                  <a:pt x="20155" y="12494"/>
                  <a:pt x="20101" y="12547"/>
                </a:cubicBezTo>
                <a:cubicBezTo>
                  <a:pt x="20048" y="12601"/>
                  <a:pt x="19994" y="12654"/>
                  <a:pt x="19941" y="12708"/>
                </a:cubicBezTo>
                <a:cubicBezTo>
                  <a:pt x="19860" y="12761"/>
                  <a:pt x="19753" y="12761"/>
                  <a:pt x="19646" y="12788"/>
                </a:cubicBezTo>
                <a:cubicBezTo>
                  <a:pt x="19352" y="12975"/>
                  <a:pt x="19138" y="13270"/>
                  <a:pt x="18897" y="13484"/>
                </a:cubicBezTo>
                <a:cubicBezTo>
                  <a:pt x="18870" y="13511"/>
                  <a:pt x="18843" y="13537"/>
                  <a:pt x="18817" y="13564"/>
                </a:cubicBezTo>
                <a:cubicBezTo>
                  <a:pt x="18790" y="13591"/>
                  <a:pt x="18790" y="13618"/>
                  <a:pt x="18763" y="13645"/>
                </a:cubicBezTo>
                <a:cubicBezTo>
                  <a:pt x="18683" y="13832"/>
                  <a:pt x="18495" y="13832"/>
                  <a:pt x="18362" y="13885"/>
                </a:cubicBezTo>
                <a:cubicBezTo>
                  <a:pt x="18281" y="13912"/>
                  <a:pt x="18228" y="13966"/>
                  <a:pt x="18201" y="14019"/>
                </a:cubicBezTo>
                <a:cubicBezTo>
                  <a:pt x="18182" y="14029"/>
                  <a:pt x="18166" y="14042"/>
                  <a:pt x="18152" y="14058"/>
                </a:cubicBezTo>
                <a:lnTo>
                  <a:pt x="18152" y="14058"/>
                </a:lnTo>
                <a:cubicBezTo>
                  <a:pt x="18175" y="14025"/>
                  <a:pt x="18201" y="13992"/>
                  <a:pt x="18228" y="13966"/>
                </a:cubicBezTo>
                <a:cubicBezTo>
                  <a:pt x="18255" y="13939"/>
                  <a:pt x="18281" y="13912"/>
                  <a:pt x="18308" y="13859"/>
                </a:cubicBezTo>
                <a:cubicBezTo>
                  <a:pt x="19031" y="13109"/>
                  <a:pt x="19405" y="12146"/>
                  <a:pt x="19914" y="11262"/>
                </a:cubicBezTo>
                <a:cubicBezTo>
                  <a:pt x="19968" y="11209"/>
                  <a:pt x="19994" y="11129"/>
                  <a:pt x="20021" y="11075"/>
                </a:cubicBezTo>
                <a:cubicBezTo>
                  <a:pt x="20075" y="10968"/>
                  <a:pt x="20128" y="10861"/>
                  <a:pt x="20155" y="10754"/>
                </a:cubicBezTo>
                <a:cubicBezTo>
                  <a:pt x="20262" y="10459"/>
                  <a:pt x="20075" y="10111"/>
                  <a:pt x="20262" y="9817"/>
                </a:cubicBezTo>
                <a:cubicBezTo>
                  <a:pt x="20423" y="9683"/>
                  <a:pt x="20289" y="9469"/>
                  <a:pt x="20423" y="9335"/>
                </a:cubicBezTo>
                <a:cubicBezTo>
                  <a:pt x="20530" y="9255"/>
                  <a:pt x="20503" y="9094"/>
                  <a:pt x="20583" y="9014"/>
                </a:cubicBezTo>
                <a:cubicBezTo>
                  <a:pt x="20637" y="8961"/>
                  <a:pt x="20690" y="8907"/>
                  <a:pt x="20744" y="8853"/>
                </a:cubicBezTo>
                <a:cubicBezTo>
                  <a:pt x="20797" y="8800"/>
                  <a:pt x="20824" y="8746"/>
                  <a:pt x="20824" y="8666"/>
                </a:cubicBezTo>
                <a:cubicBezTo>
                  <a:pt x="20851" y="8506"/>
                  <a:pt x="20931" y="8345"/>
                  <a:pt x="20958" y="8184"/>
                </a:cubicBezTo>
                <a:cubicBezTo>
                  <a:pt x="21038" y="7943"/>
                  <a:pt x="20904" y="7649"/>
                  <a:pt x="21065" y="7381"/>
                </a:cubicBezTo>
                <a:cubicBezTo>
                  <a:pt x="21065" y="7355"/>
                  <a:pt x="21065" y="7301"/>
                  <a:pt x="21065" y="7248"/>
                </a:cubicBezTo>
                <a:cubicBezTo>
                  <a:pt x="21252" y="7060"/>
                  <a:pt x="21065" y="6793"/>
                  <a:pt x="21225" y="6605"/>
                </a:cubicBezTo>
                <a:cubicBezTo>
                  <a:pt x="21333" y="6445"/>
                  <a:pt x="21359" y="6284"/>
                  <a:pt x="21225" y="6123"/>
                </a:cubicBezTo>
                <a:cubicBezTo>
                  <a:pt x="21172" y="6070"/>
                  <a:pt x="21118" y="6043"/>
                  <a:pt x="21065" y="6043"/>
                </a:cubicBezTo>
                <a:cubicBezTo>
                  <a:pt x="21011" y="6043"/>
                  <a:pt x="20958" y="6070"/>
                  <a:pt x="20904" y="6123"/>
                </a:cubicBezTo>
                <a:cubicBezTo>
                  <a:pt x="20851" y="6177"/>
                  <a:pt x="20797" y="6230"/>
                  <a:pt x="20744" y="6284"/>
                </a:cubicBezTo>
                <a:cubicBezTo>
                  <a:pt x="20663" y="6364"/>
                  <a:pt x="20690" y="6525"/>
                  <a:pt x="20583" y="6605"/>
                </a:cubicBezTo>
                <a:cubicBezTo>
                  <a:pt x="20503" y="6685"/>
                  <a:pt x="20530" y="6846"/>
                  <a:pt x="20423" y="6926"/>
                </a:cubicBezTo>
                <a:cubicBezTo>
                  <a:pt x="20342" y="7007"/>
                  <a:pt x="20369" y="7167"/>
                  <a:pt x="20262" y="7248"/>
                </a:cubicBezTo>
                <a:lnTo>
                  <a:pt x="20289" y="7248"/>
                </a:lnTo>
                <a:cubicBezTo>
                  <a:pt x="20128" y="7381"/>
                  <a:pt x="20262" y="7596"/>
                  <a:pt x="20101" y="7729"/>
                </a:cubicBezTo>
                <a:cubicBezTo>
                  <a:pt x="20021" y="7810"/>
                  <a:pt x="20048" y="7970"/>
                  <a:pt x="19968" y="8077"/>
                </a:cubicBezTo>
                <a:cubicBezTo>
                  <a:pt x="19968" y="8131"/>
                  <a:pt x="19968" y="8158"/>
                  <a:pt x="19941" y="8211"/>
                </a:cubicBezTo>
                <a:cubicBezTo>
                  <a:pt x="19834" y="8291"/>
                  <a:pt x="19887" y="8452"/>
                  <a:pt x="19807" y="8559"/>
                </a:cubicBezTo>
                <a:cubicBezTo>
                  <a:pt x="19807" y="8613"/>
                  <a:pt x="19807" y="8639"/>
                  <a:pt x="19780" y="8693"/>
                </a:cubicBezTo>
                <a:cubicBezTo>
                  <a:pt x="19673" y="8773"/>
                  <a:pt x="19727" y="8934"/>
                  <a:pt x="19646" y="9041"/>
                </a:cubicBezTo>
                <a:cubicBezTo>
                  <a:pt x="19646" y="9068"/>
                  <a:pt x="19646" y="9121"/>
                  <a:pt x="19620" y="9175"/>
                </a:cubicBezTo>
                <a:cubicBezTo>
                  <a:pt x="19512" y="9255"/>
                  <a:pt x="19566" y="9416"/>
                  <a:pt x="19459" y="9496"/>
                </a:cubicBezTo>
                <a:lnTo>
                  <a:pt x="19486" y="9496"/>
                </a:lnTo>
                <a:cubicBezTo>
                  <a:pt x="19325" y="9630"/>
                  <a:pt x="19272" y="9817"/>
                  <a:pt x="19138" y="9978"/>
                </a:cubicBezTo>
                <a:cubicBezTo>
                  <a:pt x="19084" y="10031"/>
                  <a:pt x="19031" y="10085"/>
                  <a:pt x="18977" y="10138"/>
                </a:cubicBezTo>
                <a:cubicBezTo>
                  <a:pt x="18924" y="10192"/>
                  <a:pt x="18897" y="10245"/>
                  <a:pt x="18897" y="10326"/>
                </a:cubicBezTo>
                <a:cubicBezTo>
                  <a:pt x="18870" y="10486"/>
                  <a:pt x="18843" y="10647"/>
                  <a:pt x="18763" y="10807"/>
                </a:cubicBezTo>
                <a:cubicBezTo>
                  <a:pt x="18710" y="10941"/>
                  <a:pt x="18602" y="11022"/>
                  <a:pt x="18522" y="11129"/>
                </a:cubicBezTo>
                <a:cubicBezTo>
                  <a:pt x="18469" y="11209"/>
                  <a:pt x="18442" y="11262"/>
                  <a:pt x="18415" y="11343"/>
                </a:cubicBezTo>
                <a:cubicBezTo>
                  <a:pt x="18259" y="11694"/>
                  <a:pt x="18077" y="12046"/>
                  <a:pt x="17892" y="12385"/>
                </a:cubicBezTo>
                <a:lnTo>
                  <a:pt x="17892" y="12385"/>
                </a:lnTo>
                <a:cubicBezTo>
                  <a:pt x="17920" y="12323"/>
                  <a:pt x="17945" y="12261"/>
                  <a:pt x="17960" y="12199"/>
                </a:cubicBezTo>
                <a:cubicBezTo>
                  <a:pt x="17987" y="12119"/>
                  <a:pt x="17960" y="12065"/>
                  <a:pt x="17933" y="11985"/>
                </a:cubicBezTo>
                <a:cubicBezTo>
                  <a:pt x="17837" y="11857"/>
                  <a:pt x="17732" y="11796"/>
                  <a:pt x="17606" y="11796"/>
                </a:cubicBezTo>
                <a:cubicBezTo>
                  <a:pt x="17520" y="11796"/>
                  <a:pt x="17426" y="11824"/>
                  <a:pt x="17318" y="11878"/>
                </a:cubicBezTo>
                <a:cubicBezTo>
                  <a:pt x="17559" y="11691"/>
                  <a:pt x="17639" y="11396"/>
                  <a:pt x="17746" y="11129"/>
                </a:cubicBezTo>
                <a:cubicBezTo>
                  <a:pt x="17907" y="10727"/>
                  <a:pt x="18014" y="10299"/>
                  <a:pt x="18201" y="9897"/>
                </a:cubicBezTo>
                <a:cubicBezTo>
                  <a:pt x="18228" y="9790"/>
                  <a:pt x="18255" y="9683"/>
                  <a:pt x="18255" y="9549"/>
                </a:cubicBezTo>
                <a:cubicBezTo>
                  <a:pt x="18281" y="9416"/>
                  <a:pt x="18362" y="9282"/>
                  <a:pt x="18388" y="9148"/>
                </a:cubicBezTo>
                <a:cubicBezTo>
                  <a:pt x="18602" y="8693"/>
                  <a:pt x="18522" y="8184"/>
                  <a:pt x="18656" y="7703"/>
                </a:cubicBezTo>
                <a:cubicBezTo>
                  <a:pt x="18629" y="7676"/>
                  <a:pt x="18656" y="7622"/>
                  <a:pt x="18656" y="7569"/>
                </a:cubicBezTo>
                <a:cubicBezTo>
                  <a:pt x="18843" y="7381"/>
                  <a:pt x="18629" y="7114"/>
                  <a:pt x="18817" y="6926"/>
                </a:cubicBezTo>
                <a:cubicBezTo>
                  <a:pt x="18817" y="6873"/>
                  <a:pt x="18817" y="6819"/>
                  <a:pt x="18817" y="6766"/>
                </a:cubicBezTo>
                <a:cubicBezTo>
                  <a:pt x="19004" y="6471"/>
                  <a:pt x="18790" y="6097"/>
                  <a:pt x="18977" y="5802"/>
                </a:cubicBezTo>
                <a:cubicBezTo>
                  <a:pt x="18977" y="5749"/>
                  <a:pt x="18977" y="5695"/>
                  <a:pt x="18977" y="5642"/>
                </a:cubicBezTo>
                <a:cubicBezTo>
                  <a:pt x="19111" y="4357"/>
                  <a:pt x="19111" y="3072"/>
                  <a:pt x="18977" y="1787"/>
                </a:cubicBezTo>
                <a:cubicBezTo>
                  <a:pt x="18977" y="1707"/>
                  <a:pt x="18977" y="1600"/>
                  <a:pt x="18977" y="1493"/>
                </a:cubicBezTo>
                <a:cubicBezTo>
                  <a:pt x="18763" y="1199"/>
                  <a:pt x="19031" y="824"/>
                  <a:pt x="18817" y="503"/>
                </a:cubicBezTo>
                <a:lnTo>
                  <a:pt x="18817" y="503"/>
                </a:lnTo>
                <a:lnTo>
                  <a:pt x="18817" y="529"/>
                </a:lnTo>
                <a:cubicBezTo>
                  <a:pt x="18710" y="422"/>
                  <a:pt x="18736" y="288"/>
                  <a:pt x="18656" y="181"/>
                </a:cubicBezTo>
                <a:cubicBezTo>
                  <a:pt x="18576" y="121"/>
                  <a:pt x="18541" y="1"/>
                  <a:pt x="18449" y="1"/>
                </a:cubicBezTo>
                <a:close/>
              </a:path>
            </a:pathLst>
          </a:custGeom>
          <a:solidFill>
            <a:srgbClr val="83A3CA">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18"/>
          <p:cNvGrpSpPr/>
          <p:nvPr/>
        </p:nvGrpSpPr>
        <p:grpSpPr>
          <a:xfrm>
            <a:off x="3353675" y="4035075"/>
            <a:ext cx="1218326" cy="1108425"/>
            <a:chOff x="2654374" y="4251148"/>
            <a:chExt cx="669851" cy="609427"/>
          </a:xfrm>
        </p:grpSpPr>
        <p:sp>
          <p:nvSpPr>
            <p:cNvPr id="80" name="Google Shape;80;p18"/>
            <p:cNvSpPr/>
            <p:nvPr/>
          </p:nvSpPr>
          <p:spPr>
            <a:xfrm>
              <a:off x="2654374" y="4251148"/>
              <a:ext cx="433365" cy="609411"/>
            </a:xfrm>
            <a:custGeom>
              <a:avLst/>
              <a:gdLst/>
              <a:ahLst/>
              <a:cxnLst/>
              <a:rect l="l" t="t" r="r" b="b"/>
              <a:pathLst>
                <a:path w="18844" h="26499" extrusionOk="0">
                  <a:moveTo>
                    <a:pt x="4176" y="17773"/>
                  </a:moveTo>
                  <a:lnTo>
                    <a:pt x="4203" y="17826"/>
                  </a:lnTo>
                  <a:lnTo>
                    <a:pt x="4149" y="17826"/>
                  </a:lnTo>
                  <a:lnTo>
                    <a:pt x="4176" y="17773"/>
                  </a:lnTo>
                  <a:close/>
                  <a:moveTo>
                    <a:pt x="6451" y="0"/>
                  </a:moveTo>
                  <a:lnTo>
                    <a:pt x="6451" y="0"/>
                  </a:lnTo>
                  <a:cubicBezTo>
                    <a:pt x="6317" y="188"/>
                    <a:pt x="6170" y="235"/>
                    <a:pt x="6030" y="235"/>
                  </a:cubicBezTo>
                  <a:cubicBezTo>
                    <a:pt x="5889" y="235"/>
                    <a:pt x="5755" y="188"/>
                    <a:pt x="5648" y="188"/>
                  </a:cubicBezTo>
                  <a:cubicBezTo>
                    <a:pt x="5541" y="482"/>
                    <a:pt x="5648" y="696"/>
                    <a:pt x="5675" y="910"/>
                  </a:cubicBezTo>
                  <a:cubicBezTo>
                    <a:pt x="5696" y="1058"/>
                    <a:pt x="5638" y="1090"/>
                    <a:pt x="5558" y="1090"/>
                  </a:cubicBezTo>
                  <a:cubicBezTo>
                    <a:pt x="5500" y="1090"/>
                    <a:pt x="5431" y="1073"/>
                    <a:pt x="5372" y="1073"/>
                  </a:cubicBezTo>
                  <a:cubicBezTo>
                    <a:pt x="5307" y="1073"/>
                    <a:pt x="5255" y="1093"/>
                    <a:pt x="5247" y="1178"/>
                  </a:cubicBezTo>
                  <a:cubicBezTo>
                    <a:pt x="5381" y="1419"/>
                    <a:pt x="5622" y="1473"/>
                    <a:pt x="5809" y="1633"/>
                  </a:cubicBezTo>
                  <a:cubicBezTo>
                    <a:pt x="5889" y="1713"/>
                    <a:pt x="6023" y="1821"/>
                    <a:pt x="5969" y="1954"/>
                  </a:cubicBezTo>
                  <a:cubicBezTo>
                    <a:pt x="5951" y="2038"/>
                    <a:pt x="5909" y="2061"/>
                    <a:pt x="5859" y="2061"/>
                  </a:cubicBezTo>
                  <a:cubicBezTo>
                    <a:pt x="5802" y="2061"/>
                    <a:pt x="5735" y="2033"/>
                    <a:pt x="5675" y="2033"/>
                  </a:cubicBezTo>
                  <a:cubicBezTo>
                    <a:pt x="5634" y="2033"/>
                    <a:pt x="5596" y="2046"/>
                    <a:pt x="5568" y="2088"/>
                  </a:cubicBezTo>
                  <a:cubicBezTo>
                    <a:pt x="5648" y="2463"/>
                    <a:pt x="6157" y="2436"/>
                    <a:pt x="6237" y="2811"/>
                  </a:cubicBezTo>
                  <a:cubicBezTo>
                    <a:pt x="6196" y="2838"/>
                    <a:pt x="6157" y="2848"/>
                    <a:pt x="6118" y="2848"/>
                  </a:cubicBezTo>
                  <a:cubicBezTo>
                    <a:pt x="6018" y="2848"/>
                    <a:pt x="5924" y="2781"/>
                    <a:pt x="5820" y="2781"/>
                  </a:cubicBezTo>
                  <a:cubicBezTo>
                    <a:pt x="5807" y="2781"/>
                    <a:pt x="5795" y="2782"/>
                    <a:pt x="5782" y="2784"/>
                  </a:cubicBezTo>
                  <a:cubicBezTo>
                    <a:pt x="5748" y="2784"/>
                    <a:pt x="5713" y="2783"/>
                    <a:pt x="5678" y="2783"/>
                  </a:cubicBezTo>
                  <a:cubicBezTo>
                    <a:pt x="5521" y="2783"/>
                    <a:pt x="5366" y="2801"/>
                    <a:pt x="5300" y="2998"/>
                  </a:cubicBezTo>
                  <a:cubicBezTo>
                    <a:pt x="5247" y="3186"/>
                    <a:pt x="5300" y="3373"/>
                    <a:pt x="5488" y="3480"/>
                  </a:cubicBezTo>
                  <a:cubicBezTo>
                    <a:pt x="5836" y="3721"/>
                    <a:pt x="6184" y="3962"/>
                    <a:pt x="6532" y="4203"/>
                  </a:cubicBezTo>
                  <a:cubicBezTo>
                    <a:pt x="6639" y="4283"/>
                    <a:pt x="6853" y="4336"/>
                    <a:pt x="6746" y="4551"/>
                  </a:cubicBezTo>
                  <a:cubicBezTo>
                    <a:pt x="6733" y="4552"/>
                    <a:pt x="6720" y="4552"/>
                    <a:pt x="6708" y="4552"/>
                  </a:cubicBezTo>
                  <a:cubicBezTo>
                    <a:pt x="6431" y="4552"/>
                    <a:pt x="6230" y="4304"/>
                    <a:pt x="5920" y="4304"/>
                  </a:cubicBezTo>
                  <a:cubicBezTo>
                    <a:pt x="5893" y="4304"/>
                    <a:pt x="5865" y="4306"/>
                    <a:pt x="5836" y="4310"/>
                  </a:cubicBezTo>
                  <a:cubicBezTo>
                    <a:pt x="6157" y="4684"/>
                    <a:pt x="6639" y="4791"/>
                    <a:pt x="6880" y="5166"/>
                  </a:cubicBezTo>
                  <a:cubicBezTo>
                    <a:pt x="6868" y="5168"/>
                    <a:pt x="6857" y="5169"/>
                    <a:pt x="6846" y="5169"/>
                  </a:cubicBezTo>
                  <a:cubicBezTo>
                    <a:pt x="6730" y="5169"/>
                    <a:pt x="6623" y="5089"/>
                    <a:pt x="6513" y="5089"/>
                  </a:cubicBezTo>
                  <a:cubicBezTo>
                    <a:pt x="6458" y="5089"/>
                    <a:pt x="6402" y="5108"/>
                    <a:pt x="6344" y="5166"/>
                  </a:cubicBezTo>
                  <a:cubicBezTo>
                    <a:pt x="6558" y="5541"/>
                    <a:pt x="7067" y="5568"/>
                    <a:pt x="7254" y="6023"/>
                  </a:cubicBezTo>
                  <a:cubicBezTo>
                    <a:pt x="7094" y="5969"/>
                    <a:pt x="6987" y="5942"/>
                    <a:pt x="6906" y="5916"/>
                  </a:cubicBezTo>
                  <a:cubicBezTo>
                    <a:pt x="6812" y="5868"/>
                    <a:pt x="6718" y="5837"/>
                    <a:pt x="6630" y="5837"/>
                  </a:cubicBezTo>
                  <a:cubicBezTo>
                    <a:pt x="6519" y="5837"/>
                    <a:pt x="6419" y="5888"/>
                    <a:pt x="6344" y="6023"/>
                  </a:cubicBezTo>
                  <a:cubicBezTo>
                    <a:pt x="6210" y="6237"/>
                    <a:pt x="6398" y="6371"/>
                    <a:pt x="6505" y="6504"/>
                  </a:cubicBezTo>
                  <a:cubicBezTo>
                    <a:pt x="6853" y="6852"/>
                    <a:pt x="7201" y="7174"/>
                    <a:pt x="7522" y="7522"/>
                  </a:cubicBezTo>
                  <a:cubicBezTo>
                    <a:pt x="7736" y="7709"/>
                    <a:pt x="7923" y="7923"/>
                    <a:pt x="7923" y="8244"/>
                  </a:cubicBezTo>
                  <a:cubicBezTo>
                    <a:pt x="7415" y="8084"/>
                    <a:pt x="7094" y="7602"/>
                    <a:pt x="6371" y="7602"/>
                  </a:cubicBezTo>
                  <a:cubicBezTo>
                    <a:pt x="7013" y="8137"/>
                    <a:pt x="7682" y="8325"/>
                    <a:pt x="8057" y="8887"/>
                  </a:cubicBezTo>
                  <a:cubicBezTo>
                    <a:pt x="8012" y="8909"/>
                    <a:pt x="7973" y="8918"/>
                    <a:pt x="7937" y="8918"/>
                  </a:cubicBezTo>
                  <a:cubicBezTo>
                    <a:pt x="7800" y="8918"/>
                    <a:pt x="7716" y="8790"/>
                    <a:pt x="7593" y="8790"/>
                  </a:cubicBezTo>
                  <a:cubicBezTo>
                    <a:pt x="7556" y="8790"/>
                    <a:pt x="7515" y="8802"/>
                    <a:pt x="7468" y="8833"/>
                  </a:cubicBezTo>
                  <a:cubicBezTo>
                    <a:pt x="7790" y="9342"/>
                    <a:pt x="8432" y="9609"/>
                    <a:pt x="8539" y="10252"/>
                  </a:cubicBezTo>
                  <a:cubicBezTo>
                    <a:pt x="8646" y="10867"/>
                    <a:pt x="8860" y="11429"/>
                    <a:pt x="8833" y="12072"/>
                  </a:cubicBezTo>
                  <a:cubicBezTo>
                    <a:pt x="8485" y="11510"/>
                    <a:pt x="8218" y="10948"/>
                    <a:pt x="7950" y="10386"/>
                  </a:cubicBezTo>
                  <a:cubicBezTo>
                    <a:pt x="7763" y="9930"/>
                    <a:pt x="7415" y="9609"/>
                    <a:pt x="7040" y="9288"/>
                  </a:cubicBezTo>
                  <a:cubicBezTo>
                    <a:pt x="6983" y="9245"/>
                    <a:pt x="6910" y="9218"/>
                    <a:pt x="6839" y="9218"/>
                  </a:cubicBezTo>
                  <a:cubicBezTo>
                    <a:pt x="6776" y="9218"/>
                    <a:pt x="6715" y="9238"/>
                    <a:pt x="6665" y="9288"/>
                  </a:cubicBezTo>
                  <a:cubicBezTo>
                    <a:pt x="6558" y="9368"/>
                    <a:pt x="6558" y="9475"/>
                    <a:pt x="6585" y="9583"/>
                  </a:cubicBezTo>
                  <a:cubicBezTo>
                    <a:pt x="6639" y="9823"/>
                    <a:pt x="6719" y="10064"/>
                    <a:pt x="6826" y="10386"/>
                  </a:cubicBezTo>
                  <a:cubicBezTo>
                    <a:pt x="6291" y="10118"/>
                    <a:pt x="6317" y="9502"/>
                    <a:pt x="5889" y="9288"/>
                  </a:cubicBezTo>
                  <a:lnTo>
                    <a:pt x="5889" y="9288"/>
                  </a:lnTo>
                  <a:cubicBezTo>
                    <a:pt x="5729" y="9422"/>
                    <a:pt x="5969" y="9609"/>
                    <a:pt x="5729" y="9690"/>
                  </a:cubicBezTo>
                  <a:cubicBezTo>
                    <a:pt x="5488" y="9368"/>
                    <a:pt x="5354" y="8913"/>
                    <a:pt x="4979" y="8673"/>
                  </a:cubicBezTo>
                  <a:cubicBezTo>
                    <a:pt x="4871" y="8595"/>
                    <a:pt x="4717" y="8535"/>
                    <a:pt x="4597" y="8535"/>
                  </a:cubicBezTo>
                  <a:cubicBezTo>
                    <a:pt x="4510" y="8535"/>
                    <a:pt x="4440" y="8567"/>
                    <a:pt x="4417" y="8646"/>
                  </a:cubicBezTo>
                  <a:cubicBezTo>
                    <a:pt x="4337" y="9128"/>
                    <a:pt x="4069" y="9208"/>
                    <a:pt x="3668" y="9235"/>
                  </a:cubicBezTo>
                  <a:cubicBezTo>
                    <a:pt x="3641" y="9235"/>
                    <a:pt x="3587" y="9342"/>
                    <a:pt x="3587" y="9342"/>
                  </a:cubicBezTo>
                  <a:cubicBezTo>
                    <a:pt x="3882" y="9716"/>
                    <a:pt x="3320" y="9797"/>
                    <a:pt x="3293" y="10011"/>
                  </a:cubicBezTo>
                  <a:cubicBezTo>
                    <a:pt x="3379" y="10075"/>
                    <a:pt x="3462" y="10096"/>
                    <a:pt x="3545" y="10096"/>
                  </a:cubicBezTo>
                  <a:cubicBezTo>
                    <a:pt x="3689" y="10096"/>
                    <a:pt x="3829" y="10033"/>
                    <a:pt x="3967" y="10033"/>
                  </a:cubicBezTo>
                  <a:cubicBezTo>
                    <a:pt x="4046" y="10033"/>
                    <a:pt x="4124" y="10054"/>
                    <a:pt x="4203" y="10118"/>
                  </a:cubicBezTo>
                  <a:cubicBezTo>
                    <a:pt x="4123" y="10305"/>
                    <a:pt x="3935" y="10278"/>
                    <a:pt x="3801" y="10332"/>
                  </a:cubicBezTo>
                  <a:cubicBezTo>
                    <a:pt x="3694" y="10386"/>
                    <a:pt x="3561" y="10466"/>
                    <a:pt x="3587" y="10626"/>
                  </a:cubicBezTo>
                  <a:cubicBezTo>
                    <a:pt x="3614" y="10814"/>
                    <a:pt x="3748" y="10894"/>
                    <a:pt x="3909" y="10921"/>
                  </a:cubicBezTo>
                  <a:cubicBezTo>
                    <a:pt x="3989" y="10934"/>
                    <a:pt x="4069" y="10934"/>
                    <a:pt x="4149" y="10934"/>
                  </a:cubicBezTo>
                  <a:cubicBezTo>
                    <a:pt x="4230" y="10934"/>
                    <a:pt x="4310" y="10934"/>
                    <a:pt x="4390" y="10948"/>
                  </a:cubicBezTo>
                  <a:cubicBezTo>
                    <a:pt x="4450" y="10955"/>
                    <a:pt x="4510" y="10957"/>
                    <a:pt x="4569" y="10957"/>
                  </a:cubicBezTo>
                  <a:cubicBezTo>
                    <a:pt x="4840" y="10957"/>
                    <a:pt x="5111" y="10898"/>
                    <a:pt x="5381" y="10898"/>
                  </a:cubicBezTo>
                  <a:cubicBezTo>
                    <a:pt x="5506" y="10898"/>
                    <a:pt x="5631" y="10911"/>
                    <a:pt x="5755" y="10948"/>
                  </a:cubicBezTo>
                  <a:cubicBezTo>
                    <a:pt x="5755" y="10948"/>
                    <a:pt x="5782" y="10948"/>
                    <a:pt x="5782" y="11001"/>
                  </a:cubicBezTo>
                  <a:cubicBezTo>
                    <a:pt x="5782" y="11028"/>
                    <a:pt x="5782" y="11055"/>
                    <a:pt x="5755" y="11108"/>
                  </a:cubicBezTo>
                  <a:cubicBezTo>
                    <a:pt x="5768" y="11310"/>
                    <a:pt x="5875" y="11339"/>
                    <a:pt x="6002" y="11339"/>
                  </a:cubicBezTo>
                  <a:cubicBezTo>
                    <a:pt x="6055" y="11339"/>
                    <a:pt x="6112" y="11334"/>
                    <a:pt x="6166" y="11334"/>
                  </a:cubicBezTo>
                  <a:cubicBezTo>
                    <a:pt x="6258" y="11334"/>
                    <a:pt x="6344" y="11349"/>
                    <a:pt x="6398" y="11429"/>
                  </a:cubicBezTo>
                  <a:cubicBezTo>
                    <a:pt x="6398" y="11429"/>
                    <a:pt x="6398" y="11429"/>
                    <a:pt x="6424" y="11483"/>
                  </a:cubicBezTo>
                  <a:cubicBezTo>
                    <a:pt x="6424" y="11510"/>
                    <a:pt x="6424" y="11536"/>
                    <a:pt x="6371" y="11590"/>
                  </a:cubicBezTo>
                  <a:lnTo>
                    <a:pt x="5916" y="11590"/>
                  </a:lnTo>
                  <a:cubicBezTo>
                    <a:pt x="5862" y="11831"/>
                    <a:pt x="6050" y="11804"/>
                    <a:pt x="6184" y="11831"/>
                  </a:cubicBezTo>
                  <a:cubicBezTo>
                    <a:pt x="6219" y="11834"/>
                    <a:pt x="6254" y="11835"/>
                    <a:pt x="6289" y="11835"/>
                  </a:cubicBezTo>
                  <a:cubicBezTo>
                    <a:pt x="6425" y="11835"/>
                    <a:pt x="6557" y="11815"/>
                    <a:pt x="6686" y="11815"/>
                  </a:cubicBezTo>
                  <a:cubicBezTo>
                    <a:pt x="6796" y="11815"/>
                    <a:pt x="6905" y="11830"/>
                    <a:pt x="7013" y="11884"/>
                  </a:cubicBezTo>
                  <a:cubicBezTo>
                    <a:pt x="7147" y="11991"/>
                    <a:pt x="7335" y="12099"/>
                    <a:pt x="7067" y="12232"/>
                  </a:cubicBezTo>
                  <a:cubicBezTo>
                    <a:pt x="6799" y="12339"/>
                    <a:pt x="6505" y="12366"/>
                    <a:pt x="6237" y="12473"/>
                  </a:cubicBezTo>
                  <a:cubicBezTo>
                    <a:pt x="6050" y="12554"/>
                    <a:pt x="5782" y="12634"/>
                    <a:pt x="5836" y="12901"/>
                  </a:cubicBezTo>
                  <a:cubicBezTo>
                    <a:pt x="5893" y="13111"/>
                    <a:pt x="6045" y="13158"/>
                    <a:pt x="6214" y="13158"/>
                  </a:cubicBezTo>
                  <a:cubicBezTo>
                    <a:pt x="6283" y="13158"/>
                    <a:pt x="6355" y="13150"/>
                    <a:pt x="6424" y="13142"/>
                  </a:cubicBezTo>
                  <a:cubicBezTo>
                    <a:pt x="6532" y="13116"/>
                    <a:pt x="6639" y="13062"/>
                    <a:pt x="6746" y="13062"/>
                  </a:cubicBezTo>
                  <a:cubicBezTo>
                    <a:pt x="7003" y="13048"/>
                    <a:pt x="7260" y="13018"/>
                    <a:pt x="7526" y="13018"/>
                  </a:cubicBezTo>
                  <a:cubicBezTo>
                    <a:pt x="7757" y="13018"/>
                    <a:pt x="7995" y="13041"/>
                    <a:pt x="8245" y="13116"/>
                  </a:cubicBezTo>
                  <a:cubicBezTo>
                    <a:pt x="8084" y="13330"/>
                    <a:pt x="7911" y="13342"/>
                    <a:pt x="7751" y="13342"/>
                  </a:cubicBezTo>
                  <a:cubicBezTo>
                    <a:pt x="7731" y="13342"/>
                    <a:pt x="7711" y="13341"/>
                    <a:pt x="7691" y="13341"/>
                  </a:cubicBezTo>
                  <a:cubicBezTo>
                    <a:pt x="7632" y="13341"/>
                    <a:pt x="7575" y="13343"/>
                    <a:pt x="7522" y="13356"/>
                  </a:cubicBezTo>
                  <a:cubicBezTo>
                    <a:pt x="7478" y="13554"/>
                    <a:pt x="7596" y="13572"/>
                    <a:pt x="7713" y="13572"/>
                  </a:cubicBezTo>
                  <a:cubicBezTo>
                    <a:pt x="7739" y="13572"/>
                    <a:pt x="7765" y="13571"/>
                    <a:pt x="7790" y="13571"/>
                  </a:cubicBezTo>
                  <a:cubicBezTo>
                    <a:pt x="7857" y="13581"/>
                    <a:pt x="7924" y="13584"/>
                    <a:pt x="7992" y="13584"/>
                  </a:cubicBezTo>
                  <a:cubicBezTo>
                    <a:pt x="8113" y="13584"/>
                    <a:pt x="8233" y="13574"/>
                    <a:pt x="8352" y="13574"/>
                  </a:cubicBezTo>
                  <a:cubicBezTo>
                    <a:pt x="8507" y="13574"/>
                    <a:pt x="8660" y="13592"/>
                    <a:pt x="8807" y="13678"/>
                  </a:cubicBezTo>
                  <a:cubicBezTo>
                    <a:pt x="8807" y="13678"/>
                    <a:pt x="8833" y="13678"/>
                    <a:pt x="8833" y="13731"/>
                  </a:cubicBezTo>
                  <a:cubicBezTo>
                    <a:pt x="8860" y="13758"/>
                    <a:pt x="8833" y="13785"/>
                    <a:pt x="8807" y="13812"/>
                  </a:cubicBezTo>
                  <a:cubicBezTo>
                    <a:pt x="8593" y="13812"/>
                    <a:pt x="8378" y="13838"/>
                    <a:pt x="8164" y="13838"/>
                  </a:cubicBezTo>
                  <a:cubicBezTo>
                    <a:pt x="8242" y="14049"/>
                    <a:pt x="8374" y="14094"/>
                    <a:pt x="8522" y="14094"/>
                  </a:cubicBezTo>
                  <a:cubicBezTo>
                    <a:pt x="8634" y="14094"/>
                    <a:pt x="8756" y="14068"/>
                    <a:pt x="8869" y="14068"/>
                  </a:cubicBezTo>
                  <a:cubicBezTo>
                    <a:pt x="8965" y="14068"/>
                    <a:pt x="9055" y="14087"/>
                    <a:pt x="9128" y="14159"/>
                  </a:cubicBezTo>
                  <a:cubicBezTo>
                    <a:pt x="9476" y="14614"/>
                    <a:pt x="9663" y="15123"/>
                    <a:pt x="9770" y="15685"/>
                  </a:cubicBezTo>
                  <a:cubicBezTo>
                    <a:pt x="9877" y="16381"/>
                    <a:pt x="10091" y="17077"/>
                    <a:pt x="10172" y="17800"/>
                  </a:cubicBezTo>
                  <a:cubicBezTo>
                    <a:pt x="10252" y="18174"/>
                    <a:pt x="10439" y="18549"/>
                    <a:pt x="10359" y="18977"/>
                  </a:cubicBezTo>
                  <a:cubicBezTo>
                    <a:pt x="9984" y="18924"/>
                    <a:pt x="9931" y="18629"/>
                    <a:pt x="9824" y="18415"/>
                  </a:cubicBezTo>
                  <a:cubicBezTo>
                    <a:pt x="9556" y="17907"/>
                    <a:pt x="9315" y="17425"/>
                    <a:pt x="9048" y="16916"/>
                  </a:cubicBezTo>
                  <a:cubicBezTo>
                    <a:pt x="8940" y="16649"/>
                    <a:pt x="8780" y="16408"/>
                    <a:pt x="8539" y="16220"/>
                  </a:cubicBezTo>
                  <a:cubicBezTo>
                    <a:pt x="8435" y="16155"/>
                    <a:pt x="8325" y="16103"/>
                    <a:pt x="8233" y="16103"/>
                  </a:cubicBezTo>
                  <a:cubicBezTo>
                    <a:pt x="8135" y="16103"/>
                    <a:pt x="8058" y="16162"/>
                    <a:pt x="8030" y="16327"/>
                  </a:cubicBezTo>
                  <a:cubicBezTo>
                    <a:pt x="7991" y="16509"/>
                    <a:pt x="7942" y="16569"/>
                    <a:pt x="7889" y="16569"/>
                  </a:cubicBezTo>
                  <a:cubicBezTo>
                    <a:pt x="7782" y="16569"/>
                    <a:pt x="7657" y="16324"/>
                    <a:pt x="7552" y="16324"/>
                  </a:cubicBezTo>
                  <a:cubicBezTo>
                    <a:pt x="7532" y="16324"/>
                    <a:pt x="7513" y="16333"/>
                    <a:pt x="7495" y="16354"/>
                  </a:cubicBezTo>
                  <a:cubicBezTo>
                    <a:pt x="7415" y="16488"/>
                    <a:pt x="7656" y="16649"/>
                    <a:pt x="7442" y="16782"/>
                  </a:cubicBezTo>
                  <a:cubicBezTo>
                    <a:pt x="7335" y="16649"/>
                    <a:pt x="7254" y="16408"/>
                    <a:pt x="7174" y="16408"/>
                  </a:cubicBezTo>
                  <a:cubicBezTo>
                    <a:pt x="6639" y="16381"/>
                    <a:pt x="6505" y="15926"/>
                    <a:pt x="6210" y="15632"/>
                  </a:cubicBezTo>
                  <a:cubicBezTo>
                    <a:pt x="6077" y="15471"/>
                    <a:pt x="5969" y="15284"/>
                    <a:pt x="5836" y="15123"/>
                  </a:cubicBezTo>
                  <a:cubicBezTo>
                    <a:pt x="5724" y="14989"/>
                    <a:pt x="5593" y="14836"/>
                    <a:pt x="5413" y="14836"/>
                  </a:cubicBezTo>
                  <a:cubicBezTo>
                    <a:pt x="5378" y="14836"/>
                    <a:pt x="5340" y="14842"/>
                    <a:pt x="5300" y="14855"/>
                  </a:cubicBezTo>
                  <a:cubicBezTo>
                    <a:pt x="5033" y="14936"/>
                    <a:pt x="5113" y="15203"/>
                    <a:pt x="5140" y="15391"/>
                  </a:cubicBezTo>
                  <a:cubicBezTo>
                    <a:pt x="5140" y="15525"/>
                    <a:pt x="5274" y="15632"/>
                    <a:pt x="5113" y="15765"/>
                  </a:cubicBezTo>
                  <a:cubicBezTo>
                    <a:pt x="4658" y="15417"/>
                    <a:pt x="4016" y="15525"/>
                    <a:pt x="3587" y="15043"/>
                  </a:cubicBezTo>
                  <a:cubicBezTo>
                    <a:pt x="3565" y="15021"/>
                    <a:pt x="3543" y="15011"/>
                    <a:pt x="3522" y="15011"/>
                  </a:cubicBezTo>
                  <a:cubicBezTo>
                    <a:pt x="3439" y="15011"/>
                    <a:pt x="3368" y="15151"/>
                    <a:pt x="3346" y="15257"/>
                  </a:cubicBezTo>
                  <a:cubicBezTo>
                    <a:pt x="2945" y="15016"/>
                    <a:pt x="2543" y="14775"/>
                    <a:pt x="2142" y="14534"/>
                  </a:cubicBezTo>
                  <a:cubicBezTo>
                    <a:pt x="2072" y="14499"/>
                    <a:pt x="2002" y="14479"/>
                    <a:pt x="1934" y="14479"/>
                  </a:cubicBezTo>
                  <a:cubicBezTo>
                    <a:pt x="1846" y="14479"/>
                    <a:pt x="1762" y="14512"/>
                    <a:pt x="1687" y="14588"/>
                  </a:cubicBezTo>
                  <a:cubicBezTo>
                    <a:pt x="1553" y="14695"/>
                    <a:pt x="1580" y="14855"/>
                    <a:pt x="1633" y="15016"/>
                  </a:cubicBezTo>
                  <a:cubicBezTo>
                    <a:pt x="1687" y="15177"/>
                    <a:pt x="1928" y="15284"/>
                    <a:pt x="1901" y="15525"/>
                  </a:cubicBezTo>
                  <a:cubicBezTo>
                    <a:pt x="1660" y="15417"/>
                    <a:pt x="1473" y="15310"/>
                    <a:pt x="1285" y="15230"/>
                  </a:cubicBezTo>
                  <a:cubicBezTo>
                    <a:pt x="1271" y="15227"/>
                    <a:pt x="1258" y="15226"/>
                    <a:pt x="1247" y="15226"/>
                  </a:cubicBezTo>
                  <a:cubicBezTo>
                    <a:pt x="1146" y="15226"/>
                    <a:pt x="1122" y="15322"/>
                    <a:pt x="1098" y="15417"/>
                  </a:cubicBezTo>
                  <a:cubicBezTo>
                    <a:pt x="1080" y="15417"/>
                    <a:pt x="1062" y="15416"/>
                    <a:pt x="1044" y="15416"/>
                  </a:cubicBezTo>
                  <a:cubicBezTo>
                    <a:pt x="363" y="15416"/>
                    <a:pt x="131" y="15914"/>
                    <a:pt x="1" y="16488"/>
                  </a:cubicBezTo>
                  <a:cubicBezTo>
                    <a:pt x="81" y="16461"/>
                    <a:pt x="161" y="16435"/>
                    <a:pt x="215" y="16435"/>
                  </a:cubicBezTo>
                  <a:cubicBezTo>
                    <a:pt x="352" y="16389"/>
                    <a:pt x="506" y="16266"/>
                    <a:pt x="638" y="16266"/>
                  </a:cubicBezTo>
                  <a:cubicBezTo>
                    <a:pt x="738" y="16266"/>
                    <a:pt x="826" y="16337"/>
                    <a:pt x="884" y="16568"/>
                  </a:cubicBezTo>
                  <a:cubicBezTo>
                    <a:pt x="884" y="16617"/>
                    <a:pt x="917" y="16632"/>
                    <a:pt x="963" y="16632"/>
                  </a:cubicBezTo>
                  <a:cubicBezTo>
                    <a:pt x="1019" y="16632"/>
                    <a:pt x="1093" y="16610"/>
                    <a:pt x="1152" y="16595"/>
                  </a:cubicBezTo>
                  <a:cubicBezTo>
                    <a:pt x="1253" y="16595"/>
                    <a:pt x="1355" y="16531"/>
                    <a:pt x="1469" y="16531"/>
                  </a:cubicBezTo>
                  <a:cubicBezTo>
                    <a:pt x="1536" y="16531"/>
                    <a:pt x="1608" y="16553"/>
                    <a:pt x="1687" y="16622"/>
                  </a:cubicBezTo>
                  <a:cubicBezTo>
                    <a:pt x="1607" y="16702"/>
                    <a:pt x="1553" y="16782"/>
                    <a:pt x="1500" y="16863"/>
                  </a:cubicBezTo>
                  <a:cubicBezTo>
                    <a:pt x="1339" y="17050"/>
                    <a:pt x="1178" y="17291"/>
                    <a:pt x="1339" y="17505"/>
                  </a:cubicBezTo>
                  <a:cubicBezTo>
                    <a:pt x="1407" y="17602"/>
                    <a:pt x="1481" y="17636"/>
                    <a:pt x="1559" y="17636"/>
                  </a:cubicBezTo>
                  <a:cubicBezTo>
                    <a:pt x="1697" y="17636"/>
                    <a:pt x="1845" y="17530"/>
                    <a:pt x="1981" y="17478"/>
                  </a:cubicBezTo>
                  <a:cubicBezTo>
                    <a:pt x="2329" y="17345"/>
                    <a:pt x="2651" y="17184"/>
                    <a:pt x="3025" y="17077"/>
                  </a:cubicBezTo>
                  <a:cubicBezTo>
                    <a:pt x="3206" y="17017"/>
                    <a:pt x="3387" y="16896"/>
                    <a:pt x="3601" y="16896"/>
                  </a:cubicBezTo>
                  <a:cubicBezTo>
                    <a:pt x="3673" y="16896"/>
                    <a:pt x="3748" y="16910"/>
                    <a:pt x="3828" y="16943"/>
                  </a:cubicBezTo>
                  <a:cubicBezTo>
                    <a:pt x="3641" y="17238"/>
                    <a:pt x="3293" y="17264"/>
                    <a:pt x="3106" y="17666"/>
                  </a:cubicBezTo>
                  <a:cubicBezTo>
                    <a:pt x="3614" y="17452"/>
                    <a:pt x="4042" y="17264"/>
                    <a:pt x="4444" y="17077"/>
                  </a:cubicBezTo>
                  <a:lnTo>
                    <a:pt x="4444" y="17077"/>
                  </a:lnTo>
                  <a:cubicBezTo>
                    <a:pt x="4310" y="17371"/>
                    <a:pt x="4069" y="17452"/>
                    <a:pt x="3828" y="17585"/>
                  </a:cubicBezTo>
                  <a:cubicBezTo>
                    <a:pt x="3641" y="17693"/>
                    <a:pt x="3400" y="17800"/>
                    <a:pt x="3293" y="18121"/>
                  </a:cubicBezTo>
                  <a:lnTo>
                    <a:pt x="4149" y="17826"/>
                  </a:lnTo>
                  <a:lnTo>
                    <a:pt x="4149" y="17826"/>
                  </a:lnTo>
                  <a:cubicBezTo>
                    <a:pt x="4042" y="18094"/>
                    <a:pt x="3721" y="18148"/>
                    <a:pt x="3587" y="18388"/>
                  </a:cubicBezTo>
                  <a:cubicBezTo>
                    <a:pt x="3454" y="18549"/>
                    <a:pt x="3293" y="18736"/>
                    <a:pt x="3480" y="18951"/>
                  </a:cubicBezTo>
                  <a:cubicBezTo>
                    <a:pt x="3546" y="19027"/>
                    <a:pt x="3616" y="19055"/>
                    <a:pt x="3687" y="19055"/>
                  </a:cubicBezTo>
                  <a:cubicBezTo>
                    <a:pt x="3790" y="19055"/>
                    <a:pt x="3894" y="18998"/>
                    <a:pt x="3989" y="18951"/>
                  </a:cubicBezTo>
                  <a:cubicBezTo>
                    <a:pt x="4390" y="18763"/>
                    <a:pt x="4765" y="18576"/>
                    <a:pt x="5140" y="18388"/>
                  </a:cubicBezTo>
                  <a:cubicBezTo>
                    <a:pt x="5622" y="18148"/>
                    <a:pt x="6130" y="17987"/>
                    <a:pt x="6719" y="17960"/>
                  </a:cubicBezTo>
                  <a:lnTo>
                    <a:pt x="6719" y="17960"/>
                  </a:lnTo>
                  <a:cubicBezTo>
                    <a:pt x="6317" y="18174"/>
                    <a:pt x="5943" y="18388"/>
                    <a:pt x="5461" y="18656"/>
                  </a:cubicBezTo>
                  <a:cubicBezTo>
                    <a:pt x="5523" y="18667"/>
                    <a:pt x="5584" y="18672"/>
                    <a:pt x="5642" y="18672"/>
                  </a:cubicBezTo>
                  <a:cubicBezTo>
                    <a:pt x="6204" y="18672"/>
                    <a:pt x="6605" y="18225"/>
                    <a:pt x="7141" y="18225"/>
                  </a:cubicBezTo>
                  <a:cubicBezTo>
                    <a:pt x="7244" y="18225"/>
                    <a:pt x="7353" y="18241"/>
                    <a:pt x="7468" y="18281"/>
                  </a:cubicBezTo>
                  <a:cubicBezTo>
                    <a:pt x="7147" y="18656"/>
                    <a:pt x="6558" y="18522"/>
                    <a:pt x="6344" y="19031"/>
                  </a:cubicBezTo>
                  <a:cubicBezTo>
                    <a:pt x="7121" y="18804"/>
                    <a:pt x="7428" y="18715"/>
                    <a:pt x="7638" y="18715"/>
                  </a:cubicBezTo>
                  <a:cubicBezTo>
                    <a:pt x="7776" y="18715"/>
                    <a:pt x="7872" y="18753"/>
                    <a:pt x="8030" y="18817"/>
                  </a:cubicBezTo>
                  <a:cubicBezTo>
                    <a:pt x="7575" y="19084"/>
                    <a:pt x="7147" y="19325"/>
                    <a:pt x="6719" y="19593"/>
                  </a:cubicBezTo>
                  <a:cubicBezTo>
                    <a:pt x="6451" y="19753"/>
                    <a:pt x="6210" y="19994"/>
                    <a:pt x="6050" y="20289"/>
                  </a:cubicBezTo>
                  <a:cubicBezTo>
                    <a:pt x="5916" y="20583"/>
                    <a:pt x="6023" y="20717"/>
                    <a:pt x="6371" y="20717"/>
                  </a:cubicBezTo>
                  <a:cubicBezTo>
                    <a:pt x="6585" y="20690"/>
                    <a:pt x="6799" y="20610"/>
                    <a:pt x="6960" y="20503"/>
                  </a:cubicBezTo>
                  <a:cubicBezTo>
                    <a:pt x="7227" y="20342"/>
                    <a:pt x="7442" y="20155"/>
                    <a:pt x="7709" y="20021"/>
                  </a:cubicBezTo>
                  <a:cubicBezTo>
                    <a:pt x="8077" y="19776"/>
                    <a:pt x="8383" y="19671"/>
                    <a:pt x="8733" y="19671"/>
                  </a:cubicBezTo>
                  <a:cubicBezTo>
                    <a:pt x="8842" y="19671"/>
                    <a:pt x="8954" y="19681"/>
                    <a:pt x="9074" y="19700"/>
                  </a:cubicBezTo>
                  <a:cubicBezTo>
                    <a:pt x="8860" y="19914"/>
                    <a:pt x="8512" y="19834"/>
                    <a:pt x="8271" y="20128"/>
                  </a:cubicBezTo>
                  <a:cubicBezTo>
                    <a:pt x="8303" y="20130"/>
                    <a:pt x="8335" y="20131"/>
                    <a:pt x="8367" y="20131"/>
                  </a:cubicBezTo>
                  <a:cubicBezTo>
                    <a:pt x="8612" y="20131"/>
                    <a:pt x="8848" y="20074"/>
                    <a:pt x="9073" y="20074"/>
                  </a:cubicBezTo>
                  <a:cubicBezTo>
                    <a:pt x="9183" y="20074"/>
                    <a:pt x="9290" y="20088"/>
                    <a:pt x="9395" y="20128"/>
                  </a:cubicBezTo>
                  <a:cubicBezTo>
                    <a:pt x="9369" y="20289"/>
                    <a:pt x="9208" y="20262"/>
                    <a:pt x="9101" y="20342"/>
                  </a:cubicBezTo>
                  <a:cubicBezTo>
                    <a:pt x="8994" y="20423"/>
                    <a:pt x="8780" y="20423"/>
                    <a:pt x="8807" y="20637"/>
                  </a:cubicBezTo>
                  <a:cubicBezTo>
                    <a:pt x="8849" y="20668"/>
                    <a:pt x="8891" y="20679"/>
                    <a:pt x="8933" y="20679"/>
                  </a:cubicBezTo>
                  <a:cubicBezTo>
                    <a:pt x="8998" y="20679"/>
                    <a:pt x="9063" y="20653"/>
                    <a:pt x="9128" y="20637"/>
                  </a:cubicBezTo>
                  <a:cubicBezTo>
                    <a:pt x="9430" y="20549"/>
                    <a:pt x="9618" y="20497"/>
                    <a:pt x="9760" y="20497"/>
                  </a:cubicBezTo>
                  <a:cubicBezTo>
                    <a:pt x="10009" y="20497"/>
                    <a:pt x="10116" y="20656"/>
                    <a:pt x="10439" y="21065"/>
                  </a:cubicBezTo>
                  <a:cubicBezTo>
                    <a:pt x="10894" y="21681"/>
                    <a:pt x="11135" y="22350"/>
                    <a:pt x="11242" y="23126"/>
                  </a:cubicBezTo>
                  <a:cubicBezTo>
                    <a:pt x="11430" y="24250"/>
                    <a:pt x="11778" y="25347"/>
                    <a:pt x="11831" y="26498"/>
                  </a:cubicBezTo>
                  <a:lnTo>
                    <a:pt x="13303" y="26498"/>
                  </a:lnTo>
                  <a:cubicBezTo>
                    <a:pt x="12875" y="24892"/>
                    <a:pt x="12527" y="23260"/>
                    <a:pt x="12259" y="21627"/>
                  </a:cubicBezTo>
                  <a:cubicBezTo>
                    <a:pt x="12152" y="20958"/>
                    <a:pt x="12179" y="20208"/>
                    <a:pt x="12848" y="19727"/>
                  </a:cubicBezTo>
                  <a:cubicBezTo>
                    <a:pt x="12795" y="19641"/>
                    <a:pt x="12724" y="19624"/>
                    <a:pt x="12655" y="19624"/>
                  </a:cubicBezTo>
                  <a:cubicBezTo>
                    <a:pt x="12609" y="19624"/>
                    <a:pt x="12564" y="19632"/>
                    <a:pt x="12525" y="19632"/>
                  </a:cubicBezTo>
                  <a:cubicBezTo>
                    <a:pt x="12477" y="19632"/>
                    <a:pt x="12438" y="19620"/>
                    <a:pt x="12420" y="19566"/>
                  </a:cubicBezTo>
                  <a:cubicBezTo>
                    <a:pt x="12313" y="19298"/>
                    <a:pt x="12554" y="19245"/>
                    <a:pt x="12714" y="19165"/>
                  </a:cubicBezTo>
                  <a:cubicBezTo>
                    <a:pt x="12795" y="19111"/>
                    <a:pt x="12902" y="19084"/>
                    <a:pt x="12982" y="19031"/>
                  </a:cubicBezTo>
                  <a:cubicBezTo>
                    <a:pt x="13009" y="19004"/>
                    <a:pt x="13009" y="18924"/>
                    <a:pt x="13009" y="18897"/>
                  </a:cubicBezTo>
                  <a:cubicBezTo>
                    <a:pt x="12963" y="18836"/>
                    <a:pt x="12908" y="18818"/>
                    <a:pt x="12850" y="18818"/>
                  </a:cubicBezTo>
                  <a:cubicBezTo>
                    <a:pt x="12772" y="18818"/>
                    <a:pt x="12688" y="18849"/>
                    <a:pt x="12608" y="18849"/>
                  </a:cubicBezTo>
                  <a:cubicBezTo>
                    <a:pt x="12539" y="18849"/>
                    <a:pt x="12474" y="18826"/>
                    <a:pt x="12420" y="18736"/>
                  </a:cubicBezTo>
                  <a:cubicBezTo>
                    <a:pt x="12617" y="18539"/>
                    <a:pt x="12829" y="18473"/>
                    <a:pt x="13055" y="18473"/>
                  </a:cubicBezTo>
                  <a:cubicBezTo>
                    <a:pt x="13136" y="18473"/>
                    <a:pt x="13219" y="18481"/>
                    <a:pt x="13303" y="18495"/>
                  </a:cubicBezTo>
                  <a:cubicBezTo>
                    <a:pt x="13598" y="18549"/>
                    <a:pt x="13892" y="18603"/>
                    <a:pt x="14160" y="18683"/>
                  </a:cubicBezTo>
                  <a:cubicBezTo>
                    <a:pt x="14307" y="18723"/>
                    <a:pt x="14468" y="18777"/>
                    <a:pt x="14608" y="18777"/>
                  </a:cubicBezTo>
                  <a:cubicBezTo>
                    <a:pt x="14749" y="18777"/>
                    <a:pt x="14869" y="18723"/>
                    <a:pt x="14936" y="18549"/>
                  </a:cubicBezTo>
                  <a:cubicBezTo>
                    <a:pt x="15097" y="18201"/>
                    <a:pt x="14722" y="18067"/>
                    <a:pt x="14481" y="17933"/>
                  </a:cubicBezTo>
                  <a:cubicBezTo>
                    <a:pt x="14193" y="17765"/>
                    <a:pt x="13904" y="17662"/>
                    <a:pt x="13596" y="17662"/>
                  </a:cubicBezTo>
                  <a:cubicBezTo>
                    <a:pt x="13561" y="17662"/>
                    <a:pt x="13526" y="17663"/>
                    <a:pt x="13491" y="17666"/>
                  </a:cubicBezTo>
                  <a:lnTo>
                    <a:pt x="13169" y="17666"/>
                  </a:lnTo>
                  <a:cubicBezTo>
                    <a:pt x="13009" y="17639"/>
                    <a:pt x="12795" y="17666"/>
                    <a:pt x="12768" y="17478"/>
                  </a:cubicBezTo>
                  <a:cubicBezTo>
                    <a:pt x="12741" y="17291"/>
                    <a:pt x="12929" y="17238"/>
                    <a:pt x="13089" y="17184"/>
                  </a:cubicBezTo>
                  <a:cubicBezTo>
                    <a:pt x="13223" y="17157"/>
                    <a:pt x="13437" y="17130"/>
                    <a:pt x="13303" y="16970"/>
                  </a:cubicBezTo>
                  <a:cubicBezTo>
                    <a:pt x="13196" y="16782"/>
                    <a:pt x="13169" y="16809"/>
                    <a:pt x="13357" y="16649"/>
                  </a:cubicBezTo>
                  <a:cubicBezTo>
                    <a:pt x="13617" y="16461"/>
                    <a:pt x="13870" y="16390"/>
                    <a:pt x="14127" y="16390"/>
                  </a:cubicBezTo>
                  <a:cubicBezTo>
                    <a:pt x="14346" y="16390"/>
                    <a:pt x="14568" y="16441"/>
                    <a:pt x="14802" y="16515"/>
                  </a:cubicBezTo>
                  <a:cubicBezTo>
                    <a:pt x="14882" y="16535"/>
                    <a:pt x="14969" y="16551"/>
                    <a:pt x="15053" y="16551"/>
                  </a:cubicBezTo>
                  <a:cubicBezTo>
                    <a:pt x="15194" y="16551"/>
                    <a:pt x="15324" y="16505"/>
                    <a:pt x="15391" y="16354"/>
                  </a:cubicBezTo>
                  <a:cubicBezTo>
                    <a:pt x="15498" y="16087"/>
                    <a:pt x="15311" y="15899"/>
                    <a:pt x="15097" y="15765"/>
                  </a:cubicBezTo>
                  <a:cubicBezTo>
                    <a:pt x="14802" y="15632"/>
                    <a:pt x="14508" y="15551"/>
                    <a:pt x="14213" y="15444"/>
                  </a:cubicBezTo>
                  <a:cubicBezTo>
                    <a:pt x="14053" y="15391"/>
                    <a:pt x="13865" y="15498"/>
                    <a:pt x="13785" y="15257"/>
                  </a:cubicBezTo>
                  <a:cubicBezTo>
                    <a:pt x="13942" y="15116"/>
                    <a:pt x="14108" y="15071"/>
                    <a:pt x="14280" y="15071"/>
                  </a:cubicBezTo>
                  <a:cubicBezTo>
                    <a:pt x="14578" y="15071"/>
                    <a:pt x="14894" y="15204"/>
                    <a:pt x="15217" y="15204"/>
                  </a:cubicBezTo>
                  <a:cubicBezTo>
                    <a:pt x="15346" y="15204"/>
                    <a:pt x="15475" y="15183"/>
                    <a:pt x="15605" y="15123"/>
                  </a:cubicBezTo>
                  <a:cubicBezTo>
                    <a:pt x="15150" y="14802"/>
                    <a:pt x="14508" y="15096"/>
                    <a:pt x="14213" y="14588"/>
                  </a:cubicBezTo>
                  <a:cubicBezTo>
                    <a:pt x="14334" y="14467"/>
                    <a:pt x="14474" y="14461"/>
                    <a:pt x="14618" y="14461"/>
                  </a:cubicBezTo>
                  <a:cubicBezTo>
                    <a:pt x="14636" y="14461"/>
                    <a:pt x="14654" y="14461"/>
                    <a:pt x="14672" y="14461"/>
                  </a:cubicBezTo>
                  <a:cubicBezTo>
                    <a:pt x="14799" y="14461"/>
                    <a:pt x="14926" y="14456"/>
                    <a:pt x="15043" y="14374"/>
                  </a:cubicBezTo>
                  <a:cubicBezTo>
                    <a:pt x="14936" y="14267"/>
                    <a:pt x="14775" y="14240"/>
                    <a:pt x="14775" y="14159"/>
                  </a:cubicBezTo>
                  <a:cubicBezTo>
                    <a:pt x="14740" y="14017"/>
                    <a:pt x="14811" y="13981"/>
                    <a:pt x="14894" y="13981"/>
                  </a:cubicBezTo>
                  <a:cubicBezTo>
                    <a:pt x="14936" y="13981"/>
                    <a:pt x="14981" y="13990"/>
                    <a:pt x="15016" y="13999"/>
                  </a:cubicBezTo>
                  <a:cubicBezTo>
                    <a:pt x="15364" y="14052"/>
                    <a:pt x="15685" y="14133"/>
                    <a:pt x="16033" y="14213"/>
                  </a:cubicBezTo>
                  <a:cubicBezTo>
                    <a:pt x="16113" y="14233"/>
                    <a:pt x="16193" y="14249"/>
                    <a:pt x="16269" y="14249"/>
                  </a:cubicBezTo>
                  <a:cubicBezTo>
                    <a:pt x="16396" y="14249"/>
                    <a:pt x="16512" y="14203"/>
                    <a:pt x="16595" y="14052"/>
                  </a:cubicBezTo>
                  <a:cubicBezTo>
                    <a:pt x="16729" y="13758"/>
                    <a:pt x="16515" y="13624"/>
                    <a:pt x="16301" y="13464"/>
                  </a:cubicBezTo>
                  <a:cubicBezTo>
                    <a:pt x="16087" y="13330"/>
                    <a:pt x="15766" y="13276"/>
                    <a:pt x="15659" y="13009"/>
                  </a:cubicBezTo>
                  <a:cubicBezTo>
                    <a:pt x="15766" y="12875"/>
                    <a:pt x="15873" y="12848"/>
                    <a:pt x="15980" y="12848"/>
                  </a:cubicBezTo>
                  <a:cubicBezTo>
                    <a:pt x="16301" y="12848"/>
                    <a:pt x="16649" y="12848"/>
                    <a:pt x="17077" y="12982"/>
                  </a:cubicBezTo>
                  <a:cubicBezTo>
                    <a:pt x="16783" y="12661"/>
                    <a:pt x="16890" y="12339"/>
                    <a:pt x="16649" y="12045"/>
                  </a:cubicBezTo>
                  <a:lnTo>
                    <a:pt x="17586" y="12045"/>
                  </a:lnTo>
                  <a:cubicBezTo>
                    <a:pt x="17625" y="12045"/>
                    <a:pt x="17665" y="12046"/>
                    <a:pt x="17704" y="12046"/>
                  </a:cubicBezTo>
                  <a:cubicBezTo>
                    <a:pt x="17883" y="12046"/>
                    <a:pt x="18060" y="12028"/>
                    <a:pt x="18148" y="11831"/>
                  </a:cubicBezTo>
                  <a:cubicBezTo>
                    <a:pt x="18308" y="11536"/>
                    <a:pt x="18014" y="11429"/>
                    <a:pt x="17853" y="11269"/>
                  </a:cubicBezTo>
                  <a:cubicBezTo>
                    <a:pt x="17800" y="11215"/>
                    <a:pt x="17800" y="11162"/>
                    <a:pt x="17853" y="11135"/>
                  </a:cubicBezTo>
                  <a:cubicBezTo>
                    <a:pt x="17987" y="11028"/>
                    <a:pt x="18282" y="11108"/>
                    <a:pt x="18255" y="11001"/>
                  </a:cubicBezTo>
                  <a:cubicBezTo>
                    <a:pt x="18121" y="10493"/>
                    <a:pt x="18603" y="10680"/>
                    <a:pt x="18844" y="10466"/>
                  </a:cubicBezTo>
                  <a:cubicBezTo>
                    <a:pt x="18505" y="10361"/>
                    <a:pt x="18598" y="9876"/>
                    <a:pt x="18281" y="9876"/>
                  </a:cubicBezTo>
                  <a:cubicBezTo>
                    <a:pt x="18272" y="9876"/>
                    <a:pt x="18264" y="9876"/>
                    <a:pt x="18255" y="9877"/>
                  </a:cubicBezTo>
                  <a:cubicBezTo>
                    <a:pt x="17853" y="9904"/>
                    <a:pt x="17345" y="9797"/>
                    <a:pt x="17131" y="10332"/>
                  </a:cubicBezTo>
                  <a:cubicBezTo>
                    <a:pt x="16890" y="10118"/>
                    <a:pt x="17077" y="9850"/>
                    <a:pt x="16890" y="9663"/>
                  </a:cubicBezTo>
                  <a:cubicBezTo>
                    <a:pt x="16756" y="10011"/>
                    <a:pt x="16836" y="10412"/>
                    <a:pt x="16462" y="10707"/>
                  </a:cubicBezTo>
                  <a:cubicBezTo>
                    <a:pt x="16274" y="10332"/>
                    <a:pt x="16328" y="9904"/>
                    <a:pt x="16060" y="9636"/>
                  </a:cubicBezTo>
                  <a:cubicBezTo>
                    <a:pt x="15970" y="9523"/>
                    <a:pt x="15879" y="9410"/>
                    <a:pt x="15740" y="9410"/>
                  </a:cubicBezTo>
                  <a:cubicBezTo>
                    <a:pt x="15715" y="9410"/>
                    <a:pt x="15688" y="9414"/>
                    <a:pt x="15659" y="9422"/>
                  </a:cubicBezTo>
                  <a:cubicBezTo>
                    <a:pt x="15445" y="9449"/>
                    <a:pt x="15391" y="9663"/>
                    <a:pt x="15391" y="9850"/>
                  </a:cubicBezTo>
                  <a:cubicBezTo>
                    <a:pt x="15391" y="10038"/>
                    <a:pt x="15418" y="10225"/>
                    <a:pt x="15445" y="10386"/>
                  </a:cubicBezTo>
                  <a:cubicBezTo>
                    <a:pt x="15525" y="10653"/>
                    <a:pt x="15578" y="10921"/>
                    <a:pt x="15525" y="11188"/>
                  </a:cubicBezTo>
                  <a:cubicBezTo>
                    <a:pt x="15516" y="11190"/>
                    <a:pt x="15508" y="11190"/>
                    <a:pt x="15500" y="11190"/>
                  </a:cubicBezTo>
                  <a:cubicBezTo>
                    <a:pt x="15330" y="11190"/>
                    <a:pt x="15351" y="10942"/>
                    <a:pt x="15216" y="10942"/>
                  </a:cubicBezTo>
                  <a:cubicBezTo>
                    <a:pt x="15204" y="10942"/>
                    <a:pt x="15191" y="10943"/>
                    <a:pt x="15177" y="10948"/>
                  </a:cubicBezTo>
                  <a:cubicBezTo>
                    <a:pt x="15123" y="10974"/>
                    <a:pt x="15070" y="11028"/>
                    <a:pt x="15070" y="11055"/>
                  </a:cubicBezTo>
                  <a:cubicBezTo>
                    <a:pt x="15016" y="11617"/>
                    <a:pt x="15016" y="11590"/>
                    <a:pt x="14508" y="11884"/>
                  </a:cubicBezTo>
                  <a:cubicBezTo>
                    <a:pt x="14454" y="11938"/>
                    <a:pt x="14427" y="12045"/>
                    <a:pt x="14427" y="12125"/>
                  </a:cubicBezTo>
                  <a:cubicBezTo>
                    <a:pt x="14401" y="12206"/>
                    <a:pt x="14427" y="12339"/>
                    <a:pt x="14267" y="12393"/>
                  </a:cubicBezTo>
                  <a:cubicBezTo>
                    <a:pt x="14133" y="12313"/>
                    <a:pt x="14106" y="12125"/>
                    <a:pt x="14053" y="11991"/>
                  </a:cubicBezTo>
                  <a:cubicBezTo>
                    <a:pt x="13960" y="11829"/>
                    <a:pt x="13807" y="11687"/>
                    <a:pt x="13610" y="11687"/>
                  </a:cubicBezTo>
                  <a:cubicBezTo>
                    <a:pt x="13580" y="11687"/>
                    <a:pt x="13549" y="11690"/>
                    <a:pt x="13517" y="11697"/>
                  </a:cubicBezTo>
                  <a:cubicBezTo>
                    <a:pt x="13276" y="11777"/>
                    <a:pt x="13303" y="12045"/>
                    <a:pt x="13303" y="12232"/>
                  </a:cubicBezTo>
                  <a:cubicBezTo>
                    <a:pt x="13303" y="12607"/>
                    <a:pt x="13517" y="12955"/>
                    <a:pt x="13437" y="13356"/>
                  </a:cubicBezTo>
                  <a:cubicBezTo>
                    <a:pt x="13437" y="13383"/>
                    <a:pt x="13384" y="13410"/>
                    <a:pt x="13357" y="13464"/>
                  </a:cubicBezTo>
                  <a:cubicBezTo>
                    <a:pt x="13200" y="13441"/>
                    <a:pt x="13175" y="13158"/>
                    <a:pt x="12937" y="13158"/>
                  </a:cubicBezTo>
                  <a:cubicBezTo>
                    <a:pt x="12890" y="13158"/>
                    <a:pt x="12834" y="13169"/>
                    <a:pt x="12768" y="13196"/>
                  </a:cubicBezTo>
                  <a:cubicBezTo>
                    <a:pt x="13303" y="13624"/>
                    <a:pt x="12929" y="13919"/>
                    <a:pt x="12714" y="14267"/>
                  </a:cubicBezTo>
                  <a:cubicBezTo>
                    <a:pt x="12527" y="14213"/>
                    <a:pt x="12527" y="13972"/>
                    <a:pt x="12393" y="13865"/>
                  </a:cubicBezTo>
                  <a:cubicBezTo>
                    <a:pt x="12310" y="13781"/>
                    <a:pt x="12226" y="13714"/>
                    <a:pt x="12130" y="13714"/>
                  </a:cubicBezTo>
                  <a:cubicBezTo>
                    <a:pt x="12103" y="13714"/>
                    <a:pt x="12075" y="13719"/>
                    <a:pt x="12045" y="13731"/>
                  </a:cubicBezTo>
                  <a:cubicBezTo>
                    <a:pt x="11911" y="13758"/>
                    <a:pt x="11858" y="13892"/>
                    <a:pt x="11858" y="14052"/>
                  </a:cubicBezTo>
                  <a:cubicBezTo>
                    <a:pt x="11831" y="14374"/>
                    <a:pt x="11858" y="14722"/>
                    <a:pt x="11965" y="15069"/>
                  </a:cubicBezTo>
                  <a:cubicBezTo>
                    <a:pt x="12019" y="15257"/>
                    <a:pt x="12045" y="15658"/>
                    <a:pt x="11965" y="15658"/>
                  </a:cubicBezTo>
                  <a:cubicBezTo>
                    <a:pt x="11943" y="15657"/>
                    <a:pt x="11922" y="15657"/>
                    <a:pt x="11903" y="15657"/>
                  </a:cubicBezTo>
                  <a:cubicBezTo>
                    <a:pt x="11353" y="15657"/>
                    <a:pt x="11775" y="16013"/>
                    <a:pt x="11697" y="16194"/>
                  </a:cubicBezTo>
                  <a:cubicBezTo>
                    <a:pt x="11537" y="16595"/>
                    <a:pt x="11751" y="17104"/>
                    <a:pt x="11376" y="17505"/>
                  </a:cubicBezTo>
                  <a:cubicBezTo>
                    <a:pt x="11162" y="16435"/>
                    <a:pt x="10921" y="15391"/>
                    <a:pt x="10707" y="14347"/>
                  </a:cubicBezTo>
                  <a:cubicBezTo>
                    <a:pt x="10627" y="14052"/>
                    <a:pt x="10546" y="13785"/>
                    <a:pt x="10573" y="13490"/>
                  </a:cubicBezTo>
                  <a:cubicBezTo>
                    <a:pt x="10600" y="13142"/>
                    <a:pt x="11001" y="13142"/>
                    <a:pt x="11135" y="12875"/>
                  </a:cubicBezTo>
                  <a:cubicBezTo>
                    <a:pt x="11084" y="12832"/>
                    <a:pt x="11033" y="12822"/>
                    <a:pt x="10985" y="12822"/>
                  </a:cubicBezTo>
                  <a:cubicBezTo>
                    <a:pt x="10941" y="12822"/>
                    <a:pt x="10899" y="12830"/>
                    <a:pt x="10861" y="12830"/>
                  </a:cubicBezTo>
                  <a:cubicBezTo>
                    <a:pt x="10810" y="12830"/>
                    <a:pt x="10765" y="12815"/>
                    <a:pt x="10734" y="12741"/>
                  </a:cubicBezTo>
                  <a:cubicBezTo>
                    <a:pt x="10868" y="12527"/>
                    <a:pt x="11242" y="12554"/>
                    <a:pt x="11349" y="12286"/>
                  </a:cubicBezTo>
                  <a:cubicBezTo>
                    <a:pt x="11216" y="12179"/>
                    <a:pt x="11028" y="12232"/>
                    <a:pt x="10894" y="12206"/>
                  </a:cubicBezTo>
                  <a:cubicBezTo>
                    <a:pt x="11082" y="11991"/>
                    <a:pt x="11323" y="11938"/>
                    <a:pt x="11590" y="11884"/>
                  </a:cubicBezTo>
                  <a:cubicBezTo>
                    <a:pt x="11938" y="11831"/>
                    <a:pt x="12286" y="11777"/>
                    <a:pt x="12607" y="11697"/>
                  </a:cubicBezTo>
                  <a:cubicBezTo>
                    <a:pt x="12741" y="11670"/>
                    <a:pt x="12875" y="11590"/>
                    <a:pt x="12875" y="11429"/>
                  </a:cubicBezTo>
                  <a:cubicBezTo>
                    <a:pt x="12902" y="11296"/>
                    <a:pt x="12795" y="11188"/>
                    <a:pt x="12688" y="11108"/>
                  </a:cubicBezTo>
                  <a:cubicBezTo>
                    <a:pt x="12452" y="10983"/>
                    <a:pt x="12217" y="10931"/>
                    <a:pt x="11977" y="10931"/>
                  </a:cubicBezTo>
                  <a:cubicBezTo>
                    <a:pt x="11807" y="10931"/>
                    <a:pt x="11634" y="10957"/>
                    <a:pt x="11456" y="11001"/>
                  </a:cubicBezTo>
                  <a:cubicBezTo>
                    <a:pt x="11338" y="11018"/>
                    <a:pt x="11209" y="11067"/>
                    <a:pt x="11083" y="11067"/>
                  </a:cubicBezTo>
                  <a:cubicBezTo>
                    <a:pt x="11009" y="11067"/>
                    <a:pt x="10937" y="11050"/>
                    <a:pt x="10868" y="11001"/>
                  </a:cubicBezTo>
                  <a:cubicBezTo>
                    <a:pt x="11082" y="10626"/>
                    <a:pt x="11563" y="10787"/>
                    <a:pt x="11751" y="10439"/>
                  </a:cubicBezTo>
                  <a:cubicBezTo>
                    <a:pt x="11704" y="10392"/>
                    <a:pt x="11651" y="10376"/>
                    <a:pt x="11597" y="10376"/>
                  </a:cubicBezTo>
                  <a:cubicBezTo>
                    <a:pt x="11481" y="10376"/>
                    <a:pt x="11355" y="10447"/>
                    <a:pt x="11246" y="10447"/>
                  </a:cubicBezTo>
                  <a:cubicBezTo>
                    <a:pt x="11172" y="10447"/>
                    <a:pt x="11105" y="10415"/>
                    <a:pt x="11055" y="10305"/>
                  </a:cubicBezTo>
                  <a:cubicBezTo>
                    <a:pt x="11162" y="10011"/>
                    <a:pt x="11563" y="10252"/>
                    <a:pt x="11724" y="10011"/>
                  </a:cubicBezTo>
                  <a:cubicBezTo>
                    <a:pt x="11751" y="9743"/>
                    <a:pt x="11269" y="9904"/>
                    <a:pt x="11376" y="9556"/>
                  </a:cubicBezTo>
                  <a:cubicBezTo>
                    <a:pt x="11522" y="9495"/>
                    <a:pt x="11674" y="9478"/>
                    <a:pt x="11828" y="9478"/>
                  </a:cubicBezTo>
                  <a:cubicBezTo>
                    <a:pt x="12014" y="9478"/>
                    <a:pt x="12203" y="9502"/>
                    <a:pt x="12393" y="9502"/>
                  </a:cubicBezTo>
                  <a:cubicBezTo>
                    <a:pt x="12607" y="9475"/>
                    <a:pt x="12821" y="9475"/>
                    <a:pt x="13009" y="9368"/>
                  </a:cubicBezTo>
                  <a:cubicBezTo>
                    <a:pt x="13303" y="9208"/>
                    <a:pt x="13330" y="8913"/>
                    <a:pt x="13036" y="8753"/>
                  </a:cubicBezTo>
                  <a:cubicBezTo>
                    <a:pt x="12768" y="8619"/>
                    <a:pt x="12500" y="8539"/>
                    <a:pt x="12179" y="8539"/>
                  </a:cubicBezTo>
                  <a:cubicBezTo>
                    <a:pt x="12045" y="8512"/>
                    <a:pt x="11858" y="8565"/>
                    <a:pt x="11831" y="8325"/>
                  </a:cubicBezTo>
                  <a:cubicBezTo>
                    <a:pt x="11992" y="8084"/>
                    <a:pt x="12366" y="8325"/>
                    <a:pt x="12527" y="8057"/>
                  </a:cubicBezTo>
                  <a:cubicBezTo>
                    <a:pt x="12259" y="7843"/>
                    <a:pt x="12340" y="7870"/>
                    <a:pt x="12420" y="7682"/>
                  </a:cubicBezTo>
                  <a:cubicBezTo>
                    <a:pt x="12634" y="7281"/>
                    <a:pt x="12982" y="7227"/>
                    <a:pt x="13357" y="7147"/>
                  </a:cubicBezTo>
                  <a:cubicBezTo>
                    <a:pt x="13571" y="7093"/>
                    <a:pt x="13892" y="7093"/>
                    <a:pt x="13892" y="6772"/>
                  </a:cubicBezTo>
                  <a:cubicBezTo>
                    <a:pt x="13865" y="6424"/>
                    <a:pt x="13571" y="6478"/>
                    <a:pt x="13357" y="6451"/>
                  </a:cubicBezTo>
                  <a:cubicBezTo>
                    <a:pt x="13250" y="6424"/>
                    <a:pt x="13143" y="6424"/>
                    <a:pt x="13036" y="6397"/>
                  </a:cubicBezTo>
                  <a:cubicBezTo>
                    <a:pt x="12982" y="6397"/>
                    <a:pt x="12955" y="6344"/>
                    <a:pt x="12929" y="6290"/>
                  </a:cubicBezTo>
                  <a:cubicBezTo>
                    <a:pt x="12982" y="6023"/>
                    <a:pt x="13410" y="6210"/>
                    <a:pt x="13437" y="5889"/>
                  </a:cubicBezTo>
                  <a:cubicBezTo>
                    <a:pt x="13036" y="5702"/>
                    <a:pt x="12661" y="5514"/>
                    <a:pt x="12206" y="5300"/>
                  </a:cubicBezTo>
                  <a:lnTo>
                    <a:pt x="12206" y="5300"/>
                  </a:lnTo>
                  <a:cubicBezTo>
                    <a:pt x="12259" y="5809"/>
                    <a:pt x="11751" y="6023"/>
                    <a:pt x="11697" y="6451"/>
                  </a:cubicBezTo>
                  <a:cubicBezTo>
                    <a:pt x="11683" y="6453"/>
                    <a:pt x="11670" y="6454"/>
                    <a:pt x="11658" y="6454"/>
                  </a:cubicBezTo>
                  <a:cubicBezTo>
                    <a:pt x="11505" y="6454"/>
                    <a:pt x="11475" y="6311"/>
                    <a:pt x="11376" y="6237"/>
                  </a:cubicBezTo>
                  <a:cubicBezTo>
                    <a:pt x="11250" y="6178"/>
                    <a:pt x="11137" y="6148"/>
                    <a:pt x="11043" y="6148"/>
                  </a:cubicBezTo>
                  <a:cubicBezTo>
                    <a:pt x="10836" y="6148"/>
                    <a:pt x="10715" y="6291"/>
                    <a:pt x="10734" y="6585"/>
                  </a:cubicBezTo>
                  <a:cubicBezTo>
                    <a:pt x="10787" y="7227"/>
                    <a:pt x="10573" y="7789"/>
                    <a:pt x="10413" y="8378"/>
                  </a:cubicBezTo>
                  <a:cubicBezTo>
                    <a:pt x="10182" y="8258"/>
                    <a:pt x="10038" y="8191"/>
                    <a:pt x="9945" y="8191"/>
                  </a:cubicBezTo>
                  <a:cubicBezTo>
                    <a:pt x="9811" y="8191"/>
                    <a:pt x="9786" y="8330"/>
                    <a:pt x="9770" y="8646"/>
                  </a:cubicBezTo>
                  <a:cubicBezTo>
                    <a:pt x="9743" y="8940"/>
                    <a:pt x="9770" y="9261"/>
                    <a:pt x="9850" y="9583"/>
                  </a:cubicBezTo>
                  <a:cubicBezTo>
                    <a:pt x="9931" y="9823"/>
                    <a:pt x="9984" y="10064"/>
                    <a:pt x="9797" y="10305"/>
                  </a:cubicBezTo>
                  <a:cubicBezTo>
                    <a:pt x="9529" y="10091"/>
                    <a:pt x="9556" y="9850"/>
                    <a:pt x="9503" y="9609"/>
                  </a:cubicBezTo>
                  <a:cubicBezTo>
                    <a:pt x="9315" y="8780"/>
                    <a:pt x="9048" y="7950"/>
                    <a:pt x="9610" y="7147"/>
                  </a:cubicBezTo>
                  <a:cubicBezTo>
                    <a:pt x="9636" y="7120"/>
                    <a:pt x="9583" y="7067"/>
                    <a:pt x="9583" y="6986"/>
                  </a:cubicBezTo>
                  <a:cubicBezTo>
                    <a:pt x="9355" y="7037"/>
                    <a:pt x="9295" y="7279"/>
                    <a:pt x="9131" y="7395"/>
                  </a:cubicBezTo>
                  <a:lnTo>
                    <a:pt x="9131" y="7395"/>
                  </a:lnTo>
                  <a:cubicBezTo>
                    <a:pt x="9155" y="7241"/>
                    <a:pt x="9157" y="7087"/>
                    <a:pt x="9208" y="6933"/>
                  </a:cubicBezTo>
                  <a:cubicBezTo>
                    <a:pt x="9395" y="6451"/>
                    <a:pt x="9583" y="5942"/>
                    <a:pt x="9797" y="5461"/>
                  </a:cubicBezTo>
                  <a:cubicBezTo>
                    <a:pt x="9850" y="5273"/>
                    <a:pt x="9931" y="5086"/>
                    <a:pt x="9717" y="4952"/>
                  </a:cubicBezTo>
                  <a:cubicBezTo>
                    <a:pt x="9668" y="4922"/>
                    <a:pt x="9624" y="4909"/>
                    <a:pt x="9585" y="4909"/>
                  </a:cubicBezTo>
                  <a:cubicBezTo>
                    <a:pt x="9451" y="4909"/>
                    <a:pt x="9359" y="5051"/>
                    <a:pt x="9235" y="5113"/>
                  </a:cubicBezTo>
                  <a:cubicBezTo>
                    <a:pt x="8914" y="5354"/>
                    <a:pt x="8833" y="5782"/>
                    <a:pt x="8485" y="6023"/>
                  </a:cubicBezTo>
                  <a:cubicBezTo>
                    <a:pt x="8245" y="5728"/>
                    <a:pt x="8352" y="5461"/>
                    <a:pt x="8432" y="5220"/>
                  </a:cubicBezTo>
                  <a:cubicBezTo>
                    <a:pt x="8459" y="5086"/>
                    <a:pt x="8512" y="4872"/>
                    <a:pt x="8378" y="4872"/>
                  </a:cubicBezTo>
                  <a:cubicBezTo>
                    <a:pt x="8318" y="4882"/>
                    <a:pt x="8268" y="4886"/>
                    <a:pt x="8228" y="4886"/>
                  </a:cubicBezTo>
                  <a:cubicBezTo>
                    <a:pt x="7942" y="4886"/>
                    <a:pt x="8094" y="4661"/>
                    <a:pt x="8164" y="4497"/>
                  </a:cubicBezTo>
                  <a:cubicBezTo>
                    <a:pt x="8245" y="4310"/>
                    <a:pt x="8325" y="4149"/>
                    <a:pt x="8405" y="3989"/>
                  </a:cubicBezTo>
                  <a:cubicBezTo>
                    <a:pt x="8405" y="3962"/>
                    <a:pt x="8352" y="3908"/>
                    <a:pt x="8325" y="3881"/>
                  </a:cubicBezTo>
                  <a:cubicBezTo>
                    <a:pt x="8120" y="3881"/>
                    <a:pt x="8111" y="4151"/>
                    <a:pt x="7877" y="4151"/>
                  </a:cubicBezTo>
                  <a:cubicBezTo>
                    <a:pt x="7866" y="4151"/>
                    <a:pt x="7855" y="4150"/>
                    <a:pt x="7843" y="4149"/>
                  </a:cubicBezTo>
                  <a:cubicBezTo>
                    <a:pt x="7816" y="3855"/>
                    <a:pt x="7816" y="3534"/>
                    <a:pt x="7923" y="3239"/>
                  </a:cubicBezTo>
                  <a:cubicBezTo>
                    <a:pt x="8030" y="2838"/>
                    <a:pt x="8030" y="2436"/>
                    <a:pt x="7977" y="2035"/>
                  </a:cubicBezTo>
                  <a:cubicBezTo>
                    <a:pt x="7928" y="1823"/>
                    <a:pt x="7820" y="1720"/>
                    <a:pt x="7683" y="1720"/>
                  </a:cubicBezTo>
                  <a:cubicBezTo>
                    <a:pt x="7594" y="1720"/>
                    <a:pt x="7493" y="1763"/>
                    <a:pt x="7388" y="1847"/>
                  </a:cubicBezTo>
                  <a:cubicBezTo>
                    <a:pt x="7227" y="1981"/>
                    <a:pt x="7281" y="2276"/>
                    <a:pt x="7013" y="2276"/>
                  </a:cubicBezTo>
                  <a:cubicBezTo>
                    <a:pt x="6692" y="1954"/>
                    <a:pt x="6933" y="1392"/>
                    <a:pt x="6612" y="1178"/>
                  </a:cubicBezTo>
                  <a:cubicBezTo>
                    <a:pt x="6130" y="857"/>
                    <a:pt x="6505" y="482"/>
                    <a:pt x="6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8"/>
            <p:cNvSpPr/>
            <p:nvPr/>
          </p:nvSpPr>
          <p:spPr>
            <a:xfrm>
              <a:off x="2994300" y="4624225"/>
              <a:ext cx="197425" cy="236350"/>
            </a:xfrm>
            <a:custGeom>
              <a:avLst/>
              <a:gdLst/>
              <a:ahLst/>
              <a:cxnLst/>
              <a:rect l="l" t="t" r="r" b="b"/>
              <a:pathLst>
                <a:path w="7897" h="9454" extrusionOk="0">
                  <a:moveTo>
                    <a:pt x="6285" y="1"/>
                  </a:moveTo>
                  <a:cubicBezTo>
                    <a:pt x="6269" y="1"/>
                    <a:pt x="6254" y="2"/>
                    <a:pt x="6237" y="5"/>
                  </a:cubicBezTo>
                  <a:cubicBezTo>
                    <a:pt x="5996" y="59"/>
                    <a:pt x="5889" y="246"/>
                    <a:pt x="5836" y="460"/>
                  </a:cubicBezTo>
                  <a:cubicBezTo>
                    <a:pt x="5755" y="728"/>
                    <a:pt x="5755" y="1022"/>
                    <a:pt x="5541" y="1236"/>
                  </a:cubicBezTo>
                  <a:cubicBezTo>
                    <a:pt x="5300" y="1156"/>
                    <a:pt x="5407" y="808"/>
                    <a:pt x="5140" y="755"/>
                  </a:cubicBezTo>
                  <a:lnTo>
                    <a:pt x="5140" y="755"/>
                  </a:lnTo>
                  <a:cubicBezTo>
                    <a:pt x="5113" y="1129"/>
                    <a:pt x="5247" y="1450"/>
                    <a:pt x="5059" y="1772"/>
                  </a:cubicBezTo>
                  <a:cubicBezTo>
                    <a:pt x="4792" y="1718"/>
                    <a:pt x="4872" y="1531"/>
                    <a:pt x="4819" y="1397"/>
                  </a:cubicBezTo>
                  <a:cubicBezTo>
                    <a:pt x="4765" y="1263"/>
                    <a:pt x="4685" y="1156"/>
                    <a:pt x="4551" y="1129"/>
                  </a:cubicBezTo>
                  <a:cubicBezTo>
                    <a:pt x="4363" y="1129"/>
                    <a:pt x="4256" y="1236"/>
                    <a:pt x="4176" y="1397"/>
                  </a:cubicBezTo>
                  <a:cubicBezTo>
                    <a:pt x="4123" y="1584"/>
                    <a:pt x="4069" y="1745"/>
                    <a:pt x="4042" y="1932"/>
                  </a:cubicBezTo>
                  <a:cubicBezTo>
                    <a:pt x="3989" y="2120"/>
                    <a:pt x="3962" y="2361"/>
                    <a:pt x="3775" y="2387"/>
                  </a:cubicBezTo>
                  <a:cubicBezTo>
                    <a:pt x="3427" y="2468"/>
                    <a:pt x="3507" y="2628"/>
                    <a:pt x="3587" y="2842"/>
                  </a:cubicBezTo>
                  <a:cubicBezTo>
                    <a:pt x="3641" y="2976"/>
                    <a:pt x="3614" y="3110"/>
                    <a:pt x="3480" y="3190"/>
                  </a:cubicBezTo>
                  <a:cubicBezTo>
                    <a:pt x="3344" y="3168"/>
                    <a:pt x="3381" y="2894"/>
                    <a:pt x="3199" y="2894"/>
                  </a:cubicBezTo>
                  <a:cubicBezTo>
                    <a:pt x="3166" y="2894"/>
                    <a:pt x="3127" y="2902"/>
                    <a:pt x="3079" y="2923"/>
                  </a:cubicBezTo>
                  <a:cubicBezTo>
                    <a:pt x="3159" y="3351"/>
                    <a:pt x="3346" y="3779"/>
                    <a:pt x="3132" y="4207"/>
                  </a:cubicBezTo>
                  <a:cubicBezTo>
                    <a:pt x="2865" y="4154"/>
                    <a:pt x="2891" y="3940"/>
                    <a:pt x="2784" y="3833"/>
                  </a:cubicBezTo>
                  <a:cubicBezTo>
                    <a:pt x="2692" y="3694"/>
                    <a:pt x="2579" y="3554"/>
                    <a:pt x="2411" y="3554"/>
                  </a:cubicBezTo>
                  <a:cubicBezTo>
                    <a:pt x="2385" y="3554"/>
                    <a:pt x="2358" y="3558"/>
                    <a:pt x="2329" y="3565"/>
                  </a:cubicBezTo>
                  <a:cubicBezTo>
                    <a:pt x="2088" y="3619"/>
                    <a:pt x="2115" y="3833"/>
                    <a:pt x="2115" y="4020"/>
                  </a:cubicBezTo>
                  <a:cubicBezTo>
                    <a:pt x="2115" y="4502"/>
                    <a:pt x="2115" y="4957"/>
                    <a:pt x="2115" y="5439"/>
                  </a:cubicBezTo>
                  <a:cubicBezTo>
                    <a:pt x="1714" y="5385"/>
                    <a:pt x="1740" y="4957"/>
                    <a:pt x="1366" y="4930"/>
                  </a:cubicBezTo>
                  <a:lnTo>
                    <a:pt x="1366" y="4930"/>
                  </a:lnTo>
                  <a:cubicBezTo>
                    <a:pt x="1419" y="5385"/>
                    <a:pt x="1848" y="5733"/>
                    <a:pt x="1767" y="6268"/>
                  </a:cubicBezTo>
                  <a:cubicBezTo>
                    <a:pt x="1446" y="6027"/>
                    <a:pt x="1446" y="5653"/>
                    <a:pt x="1045" y="5572"/>
                  </a:cubicBezTo>
                  <a:lnTo>
                    <a:pt x="1045" y="5572"/>
                  </a:lnTo>
                  <a:cubicBezTo>
                    <a:pt x="1098" y="6081"/>
                    <a:pt x="1607" y="6456"/>
                    <a:pt x="1419" y="7018"/>
                  </a:cubicBezTo>
                  <a:cubicBezTo>
                    <a:pt x="1152" y="6777"/>
                    <a:pt x="1205" y="6402"/>
                    <a:pt x="991" y="6161"/>
                  </a:cubicBezTo>
                  <a:cubicBezTo>
                    <a:pt x="871" y="6065"/>
                    <a:pt x="773" y="5970"/>
                    <a:pt x="620" y="5970"/>
                  </a:cubicBezTo>
                  <a:cubicBezTo>
                    <a:pt x="601" y="5970"/>
                    <a:pt x="583" y="5971"/>
                    <a:pt x="563" y="5974"/>
                  </a:cubicBezTo>
                  <a:cubicBezTo>
                    <a:pt x="375" y="6027"/>
                    <a:pt x="349" y="6188"/>
                    <a:pt x="349" y="6349"/>
                  </a:cubicBezTo>
                  <a:cubicBezTo>
                    <a:pt x="349" y="6643"/>
                    <a:pt x="375" y="6937"/>
                    <a:pt x="429" y="7232"/>
                  </a:cubicBezTo>
                  <a:cubicBezTo>
                    <a:pt x="482" y="7714"/>
                    <a:pt x="670" y="8169"/>
                    <a:pt x="590" y="8597"/>
                  </a:cubicBezTo>
                  <a:cubicBezTo>
                    <a:pt x="558" y="8611"/>
                    <a:pt x="532" y="8617"/>
                    <a:pt x="508" y="8617"/>
                  </a:cubicBezTo>
                  <a:cubicBezTo>
                    <a:pt x="388" y="8617"/>
                    <a:pt x="354" y="8463"/>
                    <a:pt x="241" y="8463"/>
                  </a:cubicBezTo>
                  <a:cubicBezTo>
                    <a:pt x="206" y="8463"/>
                    <a:pt x="163" y="8478"/>
                    <a:pt x="108" y="8517"/>
                  </a:cubicBezTo>
                  <a:cubicBezTo>
                    <a:pt x="429" y="8838"/>
                    <a:pt x="268" y="9159"/>
                    <a:pt x="1" y="9427"/>
                  </a:cubicBezTo>
                  <a:cubicBezTo>
                    <a:pt x="616" y="9453"/>
                    <a:pt x="1205" y="9453"/>
                    <a:pt x="1794" y="9453"/>
                  </a:cubicBezTo>
                  <a:cubicBezTo>
                    <a:pt x="1901" y="9213"/>
                    <a:pt x="2142" y="9132"/>
                    <a:pt x="2329" y="8998"/>
                  </a:cubicBezTo>
                  <a:cubicBezTo>
                    <a:pt x="2410" y="8945"/>
                    <a:pt x="2570" y="8838"/>
                    <a:pt x="2570" y="8811"/>
                  </a:cubicBezTo>
                  <a:cubicBezTo>
                    <a:pt x="2329" y="8302"/>
                    <a:pt x="2811" y="8436"/>
                    <a:pt x="2998" y="8329"/>
                  </a:cubicBezTo>
                  <a:cubicBezTo>
                    <a:pt x="3106" y="8249"/>
                    <a:pt x="3239" y="8222"/>
                    <a:pt x="3373" y="8169"/>
                  </a:cubicBezTo>
                  <a:cubicBezTo>
                    <a:pt x="3346" y="7928"/>
                    <a:pt x="3052" y="8062"/>
                    <a:pt x="3052" y="7767"/>
                  </a:cubicBezTo>
                  <a:cubicBezTo>
                    <a:pt x="3346" y="7633"/>
                    <a:pt x="3668" y="7446"/>
                    <a:pt x="3989" y="7285"/>
                  </a:cubicBezTo>
                  <a:cubicBezTo>
                    <a:pt x="4203" y="7178"/>
                    <a:pt x="4390" y="7045"/>
                    <a:pt x="4310" y="6804"/>
                  </a:cubicBezTo>
                  <a:cubicBezTo>
                    <a:pt x="4203" y="6536"/>
                    <a:pt x="3962" y="6589"/>
                    <a:pt x="3748" y="6563"/>
                  </a:cubicBezTo>
                  <a:cubicBezTo>
                    <a:pt x="3736" y="6561"/>
                    <a:pt x="3725" y="6560"/>
                    <a:pt x="3714" y="6560"/>
                  </a:cubicBezTo>
                  <a:cubicBezTo>
                    <a:pt x="3607" y="6560"/>
                    <a:pt x="3499" y="6625"/>
                    <a:pt x="3380" y="6625"/>
                  </a:cubicBezTo>
                  <a:cubicBezTo>
                    <a:pt x="3303" y="6625"/>
                    <a:pt x="3221" y="6598"/>
                    <a:pt x="3132" y="6509"/>
                  </a:cubicBezTo>
                  <a:cubicBezTo>
                    <a:pt x="3453" y="6081"/>
                    <a:pt x="4042" y="6242"/>
                    <a:pt x="4444" y="6001"/>
                  </a:cubicBezTo>
                  <a:cubicBezTo>
                    <a:pt x="4377" y="5934"/>
                    <a:pt x="4294" y="5918"/>
                    <a:pt x="4206" y="5918"/>
                  </a:cubicBezTo>
                  <a:cubicBezTo>
                    <a:pt x="4127" y="5918"/>
                    <a:pt x="4045" y="5931"/>
                    <a:pt x="3969" y="5931"/>
                  </a:cubicBezTo>
                  <a:cubicBezTo>
                    <a:pt x="3894" y="5931"/>
                    <a:pt x="3826" y="5918"/>
                    <a:pt x="3775" y="5867"/>
                  </a:cubicBezTo>
                  <a:cubicBezTo>
                    <a:pt x="3882" y="5251"/>
                    <a:pt x="4310" y="5117"/>
                    <a:pt x="4819" y="5037"/>
                  </a:cubicBezTo>
                  <a:cubicBezTo>
                    <a:pt x="5033" y="5010"/>
                    <a:pt x="5274" y="4930"/>
                    <a:pt x="5488" y="4850"/>
                  </a:cubicBezTo>
                  <a:cubicBezTo>
                    <a:pt x="5621" y="4796"/>
                    <a:pt x="5729" y="4689"/>
                    <a:pt x="5729" y="4555"/>
                  </a:cubicBezTo>
                  <a:cubicBezTo>
                    <a:pt x="5729" y="4395"/>
                    <a:pt x="5595" y="4341"/>
                    <a:pt x="5488" y="4261"/>
                  </a:cubicBezTo>
                  <a:cubicBezTo>
                    <a:pt x="5327" y="4127"/>
                    <a:pt x="5033" y="4261"/>
                    <a:pt x="4899" y="4020"/>
                  </a:cubicBezTo>
                  <a:cubicBezTo>
                    <a:pt x="5354" y="3940"/>
                    <a:pt x="5782" y="3859"/>
                    <a:pt x="6264" y="3752"/>
                  </a:cubicBezTo>
                  <a:cubicBezTo>
                    <a:pt x="6134" y="3688"/>
                    <a:pt x="6001" y="3674"/>
                    <a:pt x="5870" y="3674"/>
                  </a:cubicBezTo>
                  <a:cubicBezTo>
                    <a:pt x="5775" y="3674"/>
                    <a:pt x="5681" y="3681"/>
                    <a:pt x="5589" y="3681"/>
                  </a:cubicBezTo>
                  <a:cubicBezTo>
                    <a:pt x="5440" y="3681"/>
                    <a:pt x="5296" y="3662"/>
                    <a:pt x="5166" y="3565"/>
                  </a:cubicBezTo>
                  <a:cubicBezTo>
                    <a:pt x="5381" y="3324"/>
                    <a:pt x="5675" y="3404"/>
                    <a:pt x="5943" y="3297"/>
                  </a:cubicBezTo>
                  <a:cubicBezTo>
                    <a:pt x="5836" y="3217"/>
                    <a:pt x="5755" y="3163"/>
                    <a:pt x="5621" y="3083"/>
                  </a:cubicBezTo>
                  <a:cubicBezTo>
                    <a:pt x="5809" y="3003"/>
                    <a:pt x="5943" y="2949"/>
                    <a:pt x="6103" y="2923"/>
                  </a:cubicBezTo>
                  <a:cubicBezTo>
                    <a:pt x="6478" y="2816"/>
                    <a:pt x="6879" y="2735"/>
                    <a:pt x="7254" y="2628"/>
                  </a:cubicBezTo>
                  <a:cubicBezTo>
                    <a:pt x="7522" y="2548"/>
                    <a:pt x="7897" y="2494"/>
                    <a:pt x="7816" y="2093"/>
                  </a:cubicBezTo>
                  <a:cubicBezTo>
                    <a:pt x="7736" y="1691"/>
                    <a:pt x="7388" y="1772"/>
                    <a:pt x="7094" y="1745"/>
                  </a:cubicBezTo>
                  <a:cubicBezTo>
                    <a:pt x="7017" y="1745"/>
                    <a:pt x="6923" y="1797"/>
                    <a:pt x="6847" y="1797"/>
                  </a:cubicBezTo>
                  <a:cubicBezTo>
                    <a:pt x="6789" y="1797"/>
                    <a:pt x="6742" y="1768"/>
                    <a:pt x="6719" y="1665"/>
                  </a:cubicBezTo>
                  <a:cubicBezTo>
                    <a:pt x="7013" y="1370"/>
                    <a:pt x="7442" y="1343"/>
                    <a:pt x="7763" y="1183"/>
                  </a:cubicBezTo>
                  <a:cubicBezTo>
                    <a:pt x="7789" y="969"/>
                    <a:pt x="7629" y="835"/>
                    <a:pt x="7709" y="674"/>
                  </a:cubicBezTo>
                  <a:cubicBezTo>
                    <a:pt x="7870" y="326"/>
                    <a:pt x="7682" y="219"/>
                    <a:pt x="7361" y="112"/>
                  </a:cubicBezTo>
                  <a:cubicBezTo>
                    <a:pt x="7305" y="87"/>
                    <a:pt x="7256" y="77"/>
                    <a:pt x="7212" y="77"/>
                  </a:cubicBezTo>
                  <a:cubicBezTo>
                    <a:pt x="7066" y="77"/>
                    <a:pt x="6970" y="191"/>
                    <a:pt x="6826" y="273"/>
                  </a:cubicBezTo>
                  <a:cubicBezTo>
                    <a:pt x="6798" y="290"/>
                    <a:pt x="6773" y="298"/>
                    <a:pt x="6749" y="298"/>
                  </a:cubicBezTo>
                  <a:cubicBezTo>
                    <a:pt x="6598" y="298"/>
                    <a:pt x="6506" y="1"/>
                    <a:pt x="6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8"/>
            <p:cNvSpPr/>
            <p:nvPr/>
          </p:nvSpPr>
          <p:spPr>
            <a:xfrm>
              <a:off x="2666425" y="4759925"/>
              <a:ext cx="260325" cy="100650"/>
            </a:xfrm>
            <a:custGeom>
              <a:avLst/>
              <a:gdLst/>
              <a:ahLst/>
              <a:cxnLst/>
              <a:rect l="l" t="t" r="r" b="b"/>
              <a:pathLst>
                <a:path w="10413" h="4026" extrusionOk="0">
                  <a:moveTo>
                    <a:pt x="2296" y="0"/>
                  </a:moveTo>
                  <a:cubicBezTo>
                    <a:pt x="2177" y="0"/>
                    <a:pt x="2065" y="46"/>
                    <a:pt x="1981" y="171"/>
                  </a:cubicBezTo>
                  <a:cubicBezTo>
                    <a:pt x="1847" y="359"/>
                    <a:pt x="2035" y="492"/>
                    <a:pt x="2142" y="653"/>
                  </a:cubicBezTo>
                  <a:cubicBezTo>
                    <a:pt x="2222" y="760"/>
                    <a:pt x="2302" y="867"/>
                    <a:pt x="2383" y="974"/>
                  </a:cubicBezTo>
                  <a:cubicBezTo>
                    <a:pt x="1956" y="974"/>
                    <a:pt x="1764" y="432"/>
                    <a:pt x="1300" y="432"/>
                  </a:cubicBezTo>
                  <a:cubicBezTo>
                    <a:pt x="1269" y="432"/>
                    <a:pt x="1238" y="434"/>
                    <a:pt x="1205" y="439"/>
                  </a:cubicBezTo>
                  <a:cubicBezTo>
                    <a:pt x="1285" y="573"/>
                    <a:pt x="1339" y="680"/>
                    <a:pt x="1419" y="814"/>
                  </a:cubicBezTo>
                  <a:cubicBezTo>
                    <a:pt x="1243" y="814"/>
                    <a:pt x="1085" y="686"/>
                    <a:pt x="915" y="686"/>
                  </a:cubicBezTo>
                  <a:cubicBezTo>
                    <a:pt x="878" y="686"/>
                    <a:pt x="841" y="692"/>
                    <a:pt x="803" y="706"/>
                  </a:cubicBezTo>
                  <a:cubicBezTo>
                    <a:pt x="750" y="867"/>
                    <a:pt x="991" y="894"/>
                    <a:pt x="911" y="1081"/>
                  </a:cubicBezTo>
                  <a:cubicBezTo>
                    <a:pt x="482" y="1135"/>
                    <a:pt x="1" y="1188"/>
                    <a:pt x="295" y="1857"/>
                  </a:cubicBezTo>
                  <a:cubicBezTo>
                    <a:pt x="322" y="1938"/>
                    <a:pt x="81" y="1991"/>
                    <a:pt x="134" y="2179"/>
                  </a:cubicBezTo>
                  <a:cubicBezTo>
                    <a:pt x="576" y="2179"/>
                    <a:pt x="1018" y="2269"/>
                    <a:pt x="1459" y="2269"/>
                  </a:cubicBezTo>
                  <a:cubicBezTo>
                    <a:pt x="1606" y="2269"/>
                    <a:pt x="1754" y="2259"/>
                    <a:pt x="1901" y="2232"/>
                  </a:cubicBezTo>
                  <a:lnTo>
                    <a:pt x="1901" y="2232"/>
                  </a:lnTo>
                  <a:cubicBezTo>
                    <a:pt x="1633" y="2446"/>
                    <a:pt x="1366" y="2580"/>
                    <a:pt x="1098" y="2741"/>
                  </a:cubicBezTo>
                  <a:cubicBezTo>
                    <a:pt x="964" y="2848"/>
                    <a:pt x="857" y="2982"/>
                    <a:pt x="911" y="3142"/>
                  </a:cubicBezTo>
                  <a:cubicBezTo>
                    <a:pt x="937" y="3330"/>
                    <a:pt x="1125" y="3356"/>
                    <a:pt x="1285" y="3383"/>
                  </a:cubicBezTo>
                  <a:cubicBezTo>
                    <a:pt x="1314" y="3385"/>
                    <a:pt x="1342" y="3387"/>
                    <a:pt x="1371" y="3387"/>
                  </a:cubicBezTo>
                  <a:cubicBezTo>
                    <a:pt x="1659" y="3387"/>
                    <a:pt x="1930" y="3271"/>
                    <a:pt x="2222" y="3222"/>
                  </a:cubicBezTo>
                  <a:cubicBezTo>
                    <a:pt x="2856" y="3174"/>
                    <a:pt x="3467" y="3058"/>
                    <a:pt x="4117" y="3058"/>
                  </a:cubicBezTo>
                  <a:cubicBezTo>
                    <a:pt x="4181" y="3058"/>
                    <a:pt x="4245" y="3059"/>
                    <a:pt x="4310" y="3062"/>
                  </a:cubicBezTo>
                  <a:lnTo>
                    <a:pt x="4470" y="3062"/>
                  </a:lnTo>
                  <a:cubicBezTo>
                    <a:pt x="4551" y="3142"/>
                    <a:pt x="4738" y="3196"/>
                    <a:pt x="4631" y="3383"/>
                  </a:cubicBezTo>
                  <a:cubicBezTo>
                    <a:pt x="4337" y="3463"/>
                    <a:pt x="4015" y="3463"/>
                    <a:pt x="3748" y="3811"/>
                  </a:cubicBezTo>
                  <a:cubicBezTo>
                    <a:pt x="3776" y="3814"/>
                    <a:pt x="3804" y="3815"/>
                    <a:pt x="3832" y="3815"/>
                  </a:cubicBezTo>
                  <a:cubicBezTo>
                    <a:pt x="4317" y="3815"/>
                    <a:pt x="4749" y="3490"/>
                    <a:pt x="5202" y="3490"/>
                  </a:cubicBezTo>
                  <a:cubicBezTo>
                    <a:pt x="5339" y="3490"/>
                    <a:pt x="5478" y="3520"/>
                    <a:pt x="5621" y="3597"/>
                  </a:cubicBezTo>
                  <a:cubicBezTo>
                    <a:pt x="5514" y="3918"/>
                    <a:pt x="5220" y="3838"/>
                    <a:pt x="5113" y="3999"/>
                  </a:cubicBezTo>
                  <a:cubicBezTo>
                    <a:pt x="6879" y="3999"/>
                    <a:pt x="8646" y="4025"/>
                    <a:pt x="10412" y="4025"/>
                  </a:cubicBezTo>
                  <a:cubicBezTo>
                    <a:pt x="10145" y="3517"/>
                    <a:pt x="9931" y="3008"/>
                    <a:pt x="9636" y="2527"/>
                  </a:cubicBezTo>
                  <a:cubicBezTo>
                    <a:pt x="9529" y="2353"/>
                    <a:pt x="9415" y="2266"/>
                    <a:pt x="9305" y="2266"/>
                  </a:cubicBezTo>
                  <a:cubicBezTo>
                    <a:pt x="9195" y="2266"/>
                    <a:pt x="9087" y="2353"/>
                    <a:pt x="8994" y="2527"/>
                  </a:cubicBezTo>
                  <a:cubicBezTo>
                    <a:pt x="8940" y="2607"/>
                    <a:pt x="9021" y="2794"/>
                    <a:pt x="8860" y="2821"/>
                  </a:cubicBezTo>
                  <a:cubicBezTo>
                    <a:pt x="8673" y="2607"/>
                    <a:pt x="8673" y="2286"/>
                    <a:pt x="8405" y="2098"/>
                  </a:cubicBezTo>
                  <a:lnTo>
                    <a:pt x="8405" y="2098"/>
                  </a:lnTo>
                  <a:cubicBezTo>
                    <a:pt x="8432" y="3222"/>
                    <a:pt x="8432" y="3222"/>
                    <a:pt x="8084" y="3597"/>
                  </a:cubicBezTo>
                  <a:cubicBezTo>
                    <a:pt x="7763" y="2607"/>
                    <a:pt x="7040" y="1991"/>
                    <a:pt x="6344" y="1322"/>
                  </a:cubicBezTo>
                  <a:cubicBezTo>
                    <a:pt x="6171" y="1166"/>
                    <a:pt x="5998" y="955"/>
                    <a:pt x="5796" y="955"/>
                  </a:cubicBezTo>
                  <a:cubicBezTo>
                    <a:pt x="5685" y="955"/>
                    <a:pt x="5566" y="1018"/>
                    <a:pt x="5434" y="1188"/>
                  </a:cubicBezTo>
                  <a:cubicBezTo>
                    <a:pt x="5396" y="1245"/>
                    <a:pt x="5362" y="1265"/>
                    <a:pt x="5331" y="1265"/>
                  </a:cubicBezTo>
                  <a:cubicBezTo>
                    <a:pt x="5274" y="1265"/>
                    <a:pt x="5228" y="1196"/>
                    <a:pt x="5193" y="1161"/>
                  </a:cubicBezTo>
                  <a:cubicBezTo>
                    <a:pt x="5032" y="1001"/>
                    <a:pt x="4952" y="814"/>
                    <a:pt x="4551" y="733"/>
                  </a:cubicBezTo>
                  <a:lnTo>
                    <a:pt x="4551" y="733"/>
                  </a:lnTo>
                  <a:cubicBezTo>
                    <a:pt x="5032" y="1215"/>
                    <a:pt x="4818" y="1456"/>
                    <a:pt x="4337" y="1670"/>
                  </a:cubicBezTo>
                  <a:cubicBezTo>
                    <a:pt x="4069" y="1376"/>
                    <a:pt x="3774" y="1028"/>
                    <a:pt x="3453" y="680"/>
                  </a:cubicBezTo>
                  <a:cubicBezTo>
                    <a:pt x="3239" y="439"/>
                    <a:pt x="2945" y="251"/>
                    <a:pt x="2624" y="91"/>
                  </a:cubicBezTo>
                  <a:cubicBezTo>
                    <a:pt x="2521" y="39"/>
                    <a:pt x="2405" y="0"/>
                    <a:pt x="2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8"/>
            <p:cNvSpPr/>
            <p:nvPr/>
          </p:nvSpPr>
          <p:spPr>
            <a:xfrm>
              <a:off x="3190375" y="4760850"/>
              <a:ext cx="133850" cy="99725"/>
            </a:xfrm>
            <a:custGeom>
              <a:avLst/>
              <a:gdLst/>
              <a:ahLst/>
              <a:cxnLst/>
              <a:rect l="l" t="t" r="r" b="b"/>
              <a:pathLst>
                <a:path w="5354" h="3989" extrusionOk="0">
                  <a:moveTo>
                    <a:pt x="4416" y="0"/>
                  </a:moveTo>
                  <a:cubicBezTo>
                    <a:pt x="4075" y="416"/>
                    <a:pt x="3923" y="601"/>
                    <a:pt x="3786" y="601"/>
                  </a:cubicBezTo>
                  <a:cubicBezTo>
                    <a:pt x="3677" y="601"/>
                    <a:pt x="3578" y="482"/>
                    <a:pt x="3399" y="268"/>
                  </a:cubicBezTo>
                  <a:lnTo>
                    <a:pt x="3399" y="268"/>
                  </a:lnTo>
                  <a:cubicBezTo>
                    <a:pt x="3105" y="402"/>
                    <a:pt x="3426" y="884"/>
                    <a:pt x="3105" y="884"/>
                  </a:cubicBezTo>
                  <a:cubicBezTo>
                    <a:pt x="2837" y="910"/>
                    <a:pt x="2837" y="991"/>
                    <a:pt x="2757" y="1178"/>
                  </a:cubicBezTo>
                  <a:cubicBezTo>
                    <a:pt x="2660" y="1386"/>
                    <a:pt x="2599" y="1486"/>
                    <a:pt x="2525" y="1486"/>
                  </a:cubicBezTo>
                  <a:cubicBezTo>
                    <a:pt x="2457" y="1486"/>
                    <a:pt x="2377" y="1399"/>
                    <a:pt x="2248" y="1232"/>
                  </a:cubicBezTo>
                  <a:cubicBezTo>
                    <a:pt x="2195" y="1124"/>
                    <a:pt x="2115" y="1017"/>
                    <a:pt x="2007" y="937"/>
                  </a:cubicBezTo>
                  <a:cubicBezTo>
                    <a:pt x="1934" y="874"/>
                    <a:pt x="1864" y="844"/>
                    <a:pt x="1800" y="844"/>
                  </a:cubicBezTo>
                  <a:cubicBezTo>
                    <a:pt x="1702" y="844"/>
                    <a:pt x="1617" y="915"/>
                    <a:pt x="1552" y="1044"/>
                  </a:cubicBezTo>
                  <a:cubicBezTo>
                    <a:pt x="1445" y="1232"/>
                    <a:pt x="1499" y="1446"/>
                    <a:pt x="1472" y="1660"/>
                  </a:cubicBezTo>
                  <a:cubicBezTo>
                    <a:pt x="1445" y="1901"/>
                    <a:pt x="1579" y="2195"/>
                    <a:pt x="1392" y="2382"/>
                  </a:cubicBezTo>
                  <a:cubicBezTo>
                    <a:pt x="1176" y="2358"/>
                    <a:pt x="1175" y="2076"/>
                    <a:pt x="1003" y="2076"/>
                  </a:cubicBezTo>
                  <a:cubicBezTo>
                    <a:pt x="984" y="2076"/>
                    <a:pt x="962" y="2080"/>
                    <a:pt x="937" y="2088"/>
                  </a:cubicBezTo>
                  <a:cubicBezTo>
                    <a:pt x="883" y="2356"/>
                    <a:pt x="1151" y="2650"/>
                    <a:pt x="830" y="2945"/>
                  </a:cubicBezTo>
                  <a:cubicBezTo>
                    <a:pt x="589" y="2704"/>
                    <a:pt x="535" y="2275"/>
                    <a:pt x="0" y="2168"/>
                  </a:cubicBezTo>
                  <a:lnTo>
                    <a:pt x="0" y="2168"/>
                  </a:lnTo>
                  <a:cubicBezTo>
                    <a:pt x="455" y="2730"/>
                    <a:pt x="696" y="3239"/>
                    <a:pt x="348" y="3801"/>
                  </a:cubicBezTo>
                  <a:cubicBezTo>
                    <a:pt x="268" y="3881"/>
                    <a:pt x="268" y="3935"/>
                    <a:pt x="375" y="3962"/>
                  </a:cubicBezTo>
                  <a:cubicBezTo>
                    <a:pt x="803" y="3988"/>
                    <a:pt x="1231" y="3988"/>
                    <a:pt x="1659" y="3988"/>
                  </a:cubicBezTo>
                  <a:cubicBezTo>
                    <a:pt x="1793" y="3694"/>
                    <a:pt x="2061" y="3667"/>
                    <a:pt x="2329" y="3667"/>
                  </a:cubicBezTo>
                  <a:cubicBezTo>
                    <a:pt x="2703" y="3667"/>
                    <a:pt x="3025" y="3587"/>
                    <a:pt x="3399" y="3426"/>
                  </a:cubicBezTo>
                  <a:cubicBezTo>
                    <a:pt x="3233" y="3360"/>
                    <a:pt x="3075" y="3348"/>
                    <a:pt x="2927" y="3348"/>
                  </a:cubicBezTo>
                  <a:cubicBezTo>
                    <a:pt x="2851" y="3348"/>
                    <a:pt x="2777" y="3351"/>
                    <a:pt x="2706" y="3351"/>
                  </a:cubicBezTo>
                  <a:cubicBezTo>
                    <a:pt x="2582" y="3351"/>
                    <a:pt x="2465" y="3342"/>
                    <a:pt x="2355" y="3293"/>
                  </a:cubicBezTo>
                  <a:cubicBezTo>
                    <a:pt x="2355" y="3132"/>
                    <a:pt x="2436" y="3105"/>
                    <a:pt x="2516" y="3105"/>
                  </a:cubicBezTo>
                  <a:cubicBezTo>
                    <a:pt x="2944" y="3025"/>
                    <a:pt x="3399" y="2945"/>
                    <a:pt x="3828" y="2864"/>
                  </a:cubicBezTo>
                  <a:cubicBezTo>
                    <a:pt x="4042" y="2837"/>
                    <a:pt x="4256" y="2837"/>
                    <a:pt x="4443" y="2730"/>
                  </a:cubicBezTo>
                  <a:cubicBezTo>
                    <a:pt x="4604" y="2623"/>
                    <a:pt x="4684" y="2490"/>
                    <a:pt x="4657" y="2329"/>
                  </a:cubicBezTo>
                  <a:cubicBezTo>
                    <a:pt x="4630" y="2168"/>
                    <a:pt x="4523" y="2115"/>
                    <a:pt x="4390" y="2088"/>
                  </a:cubicBezTo>
                  <a:cubicBezTo>
                    <a:pt x="4202" y="2035"/>
                    <a:pt x="3935" y="2168"/>
                    <a:pt x="3854" y="1820"/>
                  </a:cubicBezTo>
                  <a:cubicBezTo>
                    <a:pt x="3935" y="1767"/>
                    <a:pt x="4015" y="1660"/>
                    <a:pt x="4095" y="1660"/>
                  </a:cubicBezTo>
                  <a:cubicBezTo>
                    <a:pt x="4109" y="1661"/>
                    <a:pt x="4122" y="1661"/>
                    <a:pt x="4135" y="1661"/>
                  </a:cubicBezTo>
                  <a:cubicBezTo>
                    <a:pt x="4580" y="1661"/>
                    <a:pt x="4637" y="1225"/>
                    <a:pt x="4871" y="991"/>
                  </a:cubicBezTo>
                  <a:cubicBezTo>
                    <a:pt x="5353" y="509"/>
                    <a:pt x="4630" y="375"/>
                    <a:pt x="4523" y="81"/>
                  </a:cubicBezTo>
                  <a:cubicBezTo>
                    <a:pt x="4523" y="27"/>
                    <a:pt x="4443" y="27"/>
                    <a:pt x="4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8"/>
          <p:cNvSpPr/>
          <p:nvPr/>
        </p:nvSpPr>
        <p:spPr>
          <a:xfrm flipH="1">
            <a:off x="1151123" y="4310563"/>
            <a:ext cx="990754" cy="833864"/>
          </a:xfrm>
          <a:custGeom>
            <a:avLst/>
            <a:gdLst/>
            <a:ahLst/>
            <a:cxnLst/>
            <a:rect l="l" t="t" r="r" b="b"/>
            <a:pathLst>
              <a:path w="29256" h="24625" extrusionOk="0">
                <a:moveTo>
                  <a:pt x="18991" y="7202"/>
                </a:moveTo>
                <a:lnTo>
                  <a:pt x="18991" y="7202"/>
                </a:lnTo>
                <a:cubicBezTo>
                  <a:pt x="18995" y="7210"/>
                  <a:pt x="19000" y="7219"/>
                  <a:pt x="19004" y="7227"/>
                </a:cubicBezTo>
                <a:cubicBezTo>
                  <a:pt x="19000" y="7220"/>
                  <a:pt x="18995" y="7211"/>
                  <a:pt x="18991" y="7202"/>
                </a:cubicBezTo>
                <a:close/>
                <a:moveTo>
                  <a:pt x="16242" y="10687"/>
                </a:moveTo>
                <a:cubicBezTo>
                  <a:pt x="16379" y="10853"/>
                  <a:pt x="16514" y="11021"/>
                  <a:pt x="16649" y="11188"/>
                </a:cubicBezTo>
                <a:cubicBezTo>
                  <a:pt x="16478" y="11075"/>
                  <a:pt x="16366" y="10879"/>
                  <a:pt x="16242" y="10687"/>
                </a:cubicBezTo>
                <a:close/>
                <a:moveTo>
                  <a:pt x="17136" y="15228"/>
                </a:moveTo>
                <a:cubicBezTo>
                  <a:pt x="17250" y="15228"/>
                  <a:pt x="17393" y="15276"/>
                  <a:pt x="17535" y="15310"/>
                </a:cubicBezTo>
                <a:lnTo>
                  <a:pt x="17535" y="15310"/>
                </a:lnTo>
                <a:cubicBezTo>
                  <a:pt x="17385" y="15298"/>
                  <a:pt x="17240" y="15275"/>
                  <a:pt x="17104" y="15230"/>
                </a:cubicBezTo>
                <a:cubicBezTo>
                  <a:pt x="17114" y="15229"/>
                  <a:pt x="17125" y="15228"/>
                  <a:pt x="17136" y="15228"/>
                </a:cubicBezTo>
                <a:close/>
                <a:moveTo>
                  <a:pt x="11583" y="10818"/>
                </a:moveTo>
                <a:cubicBezTo>
                  <a:pt x="11827" y="11112"/>
                  <a:pt x="12077" y="11397"/>
                  <a:pt x="12393" y="11616"/>
                </a:cubicBezTo>
                <a:cubicBezTo>
                  <a:pt x="13571" y="12526"/>
                  <a:pt x="13999" y="13972"/>
                  <a:pt x="14695" y="15203"/>
                </a:cubicBezTo>
                <a:cubicBezTo>
                  <a:pt x="14802" y="15390"/>
                  <a:pt x="14748" y="15604"/>
                  <a:pt x="14641" y="15819"/>
                </a:cubicBezTo>
                <a:cubicBezTo>
                  <a:pt x="14567" y="15819"/>
                  <a:pt x="14519" y="16061"/>
                  <a:pt x="14452" y="16061"/>
                </a:cubicBezTo>
                <a:cubicBezTo>
                  <a:pt x="14422" y="16061"/>
                  <a:pt x="14388" y="16013"/>
                  <a:pt x="14347" y="15872"/>
                </a:cubicBezTo>
                <a:cubicBezTo>
                  <a:pt x="13865" y="14213"/>
                  <a:pt x="12848" y="12848"/>
                  <a:pt x="11965" y="11402"/>
                </a:cubicBezTo>
                <a:cubicBezTo>
                  <a:pt x="11847" y="11198"/>
                  <a:pt x="11720" y="11004"/>
                  <a:pt x="11583" y="10818"/>
                </a:cubicBezTo>
                <a:close/>
                <a:moveTo>
                  <a:pt x="15815" y="18428"/>
                </a:moveTo>
                <a:cubicBezTo>
                  <a:pt x="15903" y="18428"/>
                  <a:pt x="15995" y="18437"/>
                  <a:pt x="16087" y="18442"/>
                </a:cubicBezTo>
                <a:lnTo>
                  <a:pt x="16087" y="18442"/>
                </a:lnTo>
                <a:cubicBezTo>
                  <a:pt x="15995" y="18446"/>
                  <a:pt x="15903" y="18455"/>
                  <a:pt x="15815" y="18455"/>
                </a:cubicBezTo>
                <a:cubicBezTo>
                  <a:pt x="15761" y="18455"/>
                  <a:pt x="15709" y="18452"/>
                  <a:pt x="15659" y="18442"/>
                </a:cubicBezTo>
                <a:cubicBezTo>
                  <a:pt x="15709" y="18431"/>
                  <a:pt x="15761" y="18428"/>
                  <a:pt x="15815" y="18428"/>
                </a:cubicBezTo>
                <a:close/>
                <a:moveTo>
                  <a:pt x="17550" y="18843"/>
                </a:moveTo>
                <a:cubicBezTo>
                  <a:pt x="17262" y="18856"/>
                  <a:pt x="16981" y="18866"/>
                  <a:pt x="16710" y="18866"/>
                </a:cubicBezTo>
                <a:cubicBezTo>
                  <a:pt x="16486" y="18866"/>
                  <a:pt x="16269" y="18859"/>
                  <a:pt x="16060" y="18843"/>
                </a:cubicBezTo>
                <a:close/>
                <a:moveTo>
                  <a:pt x="3566" y="19386"/>
                </a:moveTo>
                <a:lnTo>
                  <a:pt x="3566" y="19386"/>
                </a:lnTo>
                <a:cubicBezTo>
                  <a:pt x="3763" y="19642"/>
                  <a:pt x="3961" y="19924"/>
                  <a:pt x="4277" y="19924"/>
                </a:cubicBezTo>
                <a:cubicBezTo>
                  <a:pt x="4387" y="19924"/>
                  <a:pt x="4513" y="19889"/>
                  <a:pt x="4658" y="19807"/>
                </a:cubicBezTo>
                <a:lnTo>
                  <a:pt x="4658" y="19807"/>
                </a:lnTo>
                <a:cubicBezTo>
                  <a:pt x="4524" y="20288"/>
                  <a:pt x="4899" y="20422"/>
                  <a:pt x="5166" y="20583"/>
                </a:cubicBezTo>
                <a:cubicBezTo>
                  <a:pt x="5013" y="20537"/>
                  <a:pt x="4850" y="20455"/>
                  <a:pt x="4688" y="20455"/>
                </a:cubicBezTo>
                <a:cubicBezTo>
                  <a:pt x="4569" y="20455"/>
                  <a:pt x="4450" y="20500"/>
                  <a:pt x="4337" y="20636"/>
                </a:cubicBezTo>
                <a:cubicBezTo>
                  <a:pt x="4283" y="21145"/>
                  <a:pt x="4711" y="21198"/>
                  <a:pt x="5033" y="21359"/>
                </a:cubicBezTo>
                <a:cubicBezTo>
                  <a:pt x="5541" y="21627"/>
                  <a:pt x="6103" y="21814"/>
                  <a:pt x="6424" y="22403"/>
                </a:cubicBezTo>
                <a:cubicBezTo>
                  <a:pt x="6079" y="22326"/>
                  <a:pt x="5760" y="22070"/>
                  <a:pt x="5411" y="22070"/>
                </a:cubicBezTo>
                <a:cubicBezTo>
                  <a:pt x="5279" y="22070"/>
                  <a:pt x="5143" y="22106"/>
                  <a:pt x="5000" y="22201"/>
                </a:cubicBezTo>
                <a:lnTo>
                  <a:pt x="5000" y="22201"/>
                </a:lnTo>
                <a:cubicBezTo>
                  <a:pt x="5002" y="22197"/>
                  <a:pt x="5004" y="22193"/>
                  <a:pt x="5006" y="22189"/>
                </a:cubicBezTo>
                <a:cubicBezTo>
                  <a:pt x="5033" y="21814"/>
                  <a:pt x="4685" y="21680"/>
                  <a:pt x="4551" y="21413"/>
                </a:cubicBezTo>
                <a:cubicBezTo>
                  <a:pt x="4417" y="21145"/>
                  <a:pt x="4096" y="20958"/>
                  <a:pt x="4363" y="20583"/>
                </a:cubicBezTo>
                <a:cubicBezTo>
                  <a:pt x="4337" y="20047"/>
                  <a:pt x="3748" y="19860"/>
                  <a:pt x="3560" y="19405"/>
                </a:cubicBezTo>
                <a:cubicBezTo>
                  <a:pt x="3560" y="19396"/>
                  <a:pt x="3563" y="19390"/>
                  <a:pt x="3566" y="19386"/>
                </a:cubicBezTo>
                <a:close/>
                <a:moveTo>
                  <a:pt x="10329" y="22352"/>
                </a:moveTo>
                <a:lnTo>
                  <a:pt x="10329" y="22352"/>
                </a:lnTo>
                <a:cubicBezTo>
                  <a:pt x="10393" y="22414"/>
                  <a:pt x="10455" y="22481"/>
                  <a:pt x="10493" y="22563"/>
                </a:cubicBezTo>
                <a:cubicBezTo>
                  <a:pt x="10439" y="22491"/>
                  <a:pt x="10384" y="22421"/>
                  <a:pt x="10329" y="22352"/>
                </a:cubicBezTo>
                <a:close/>
                <a:moveTo>
                  <a:pt x="4955" y="22354"/>
                </a:moveTo>
                <a:cubicBezTo>
                  <a:pt x="4952" y="22551"/>
                  <a:pt x="5109" y="22635"/>
                  <a:pt x="5281" y="22725"/>
                </a:cubicBezTo>
                <a:lnTo>
                  <a:pt x="5281" y="22725"/>
                </a:lnTo>
                <a:cubicBezTo>
                  <a:pt x="5105" y="22652"/>
                  <a:pt x="4930" y="22564"/>
                  <a:pt x="4955" y="22354"/>
                </a:cubicBezTo>
                <a:close/>
                <a:moveTo>
                  <a:pt x="6288" y="23200"/>
                </a:moveTo>
                <a:lnTo>
                  <a:pt x="6288" y="23200"/>
                </a:lnTo>
                <a:cubicBezTo>
                  <a:pt x="6650" y="23351"/>
                  <a:pt x="6999" y="23478"/>
                  <a:pt x="7308" y="23581"/>
                </a:cubicBezTo>
                <a:cubicBezTo>
                  <a:pt x="6995" y="23506"/>
                  <a:pt x="6649" y="23365"/>
                  <a:pt x="6288" y="23200"/>
                </a:cubicBezTo>
                <a:close/>
                <a:moveTo>
                  <a:pt x="8298" y="22992"/>
                </a:moveTo>
                <a:lnTo>
                  <a:pt x="8298" y="22992"/>
                </a:lnTo>
                <a:cubicBezTo>
                  <a:pt x="8630" y="23180"/>
                  <a:pt x="8972" y="23382"/>
                  <a:pt x="9315" y="23598"/>
                </a:cubicBezTo>
                <a:lnTo>
                  <a:pt x="9315" y="23598"/>
                </a:lnTo>
                <a:cubicBezTo>
                  <a:pt x="8955" y="23393"/>
                  <a:pt x="8582" y="23210"/>
                  <a:pt x="8298" y="22992"/>
                </a:cubicBezTo>
                <a:close/>
                <a:moveTo>
                  <a:pt x="16676" y="24036"/>
                </a:moveTo>
                <a:lnTo>
                  <a:pt x="16676" y="24036"/>
                </a:lnTo>
                <a:cubicBezTo>
                  <a:pt x="16836" y="24089"/>
                  <a:pt x="17077" y="24089"/>
                  <a:pt x="17291" y="24143"/>
                </a:cubicBezTo>
                <a:cubicBezTo>
                  <a:pt x="17300" y="24146"/>
                  <a:pt x="17310" y="24149"/>
                  <a:pt x="17319" y="24152"/>
                </a:cubicBezTo>
                <a:lnTo>
                  <a:pt x="17319" y="24152"/>
                </a:lnTo>
                <a:cubicBezTo>
                  <a:pt x="17087" y="24151"/>
                  <a:pt x="16860" y="24148"/>
                  <a:pt x="16676" y="24036"/>
                </a:cubicBezTo>
                <a:close/>
                <a:moveTo>
                  <a:pt x="25535" y="0"/>
                </a:moveTo>
                <a:cubicBezTo>
                  <a:pt x="25481" y="0"/>
                  <a:pt x="25401" y="27"/>
                  <a:pt x="25348" y="80"/>
                </a:cubicBezTo>
                <a:cubicBezTo>
                  <a:pt x="25080" y="883"/>
                  <a:pt x="24705" y="1606"/>
                  <a:pt x="24063" y="2168"/>
                </a:cubicBezTo>
                <a:cubicBezTo>
                  <a:pt x="24036" y="2168"/>
                  <a:pt x="24009" y="2195"/>
                  <a:pt x="23956" y="2195"/>
                </a:cubicBezTo>
                <a:cubicBezTo>
                  <a:pt x="23929" y="2222"/>
                  <a:pt x="23902" y="2222"/>
                  <a:pt x="23849" y="2248"/>
                </a:cubicBezTo>
                <a:cubicBezTo>
                  <a:pt x="23402" y="2631"/>
                  <a:pt x="22821" y="2862"/>
                  <a:pt x="22493" y="3316"/>
                </a:cubicBezTo>
                <a:lnTo>
                  <a:pt x="22493" y="3316"/>
                </a:lnTo>
                <a:cubicBezTo>
                  <a:pt x="22799" y="2722"/>
                  <a:pt x="23158" y="2106"/>
                  <a:pt x="23180" y="1365"/>
                </a:cubicBezTo>
                <a:cubicBezTo>
                  <a:pt x="23287" y="964"/>
                  <a:pt x="23421" y="535"/>
                  <a:pt x="22858" y="348"/>
                </a:cubicBezTo>
                <a:cubicBezTo>
                  <a:pt x="22778" y="348"/>
                  <a:pt x="22698" y="348"/>
                  <a:pt x="22618" y="402"/>
                </a:cubicBezTo>
                <a:cubicBezTo>
                  <a:pt x="22430" y="509"/>
                  <a:pt x="22511" y="857"/>
                  <a:pt x="22216" y="883"/>
                </a:cubicBezTo>
                <a:cubicBezTo>
                  <a:pt x="22109" y="749"/>
                  <a:pt x="22163" y="509"/>
                  <a:pt x="21975" y="402"/>
                </a:cubicBezTo>
                <a:cubicBezTo>
                  <a:pt x="21948" y="375"/>
                  <a:pt x="21915" y="361"/>
                  <a:pt x="21882" y="361"/>
                </a:cubicBezTo>
                <a:cubicBezTo>
                  <a:pt x="21848" y="361"/>
                  <a:pt x="21815" y="375"/>
                  <a:pt x="21788" y="402"/>
                </a:cubicBezTo>
                <a:cubicBezTo>
                  <a:pt x="21761" y="428"/>
                  <a:pt x="21734" y="482"/>
                  <a:pt x="21734" y="509"/>
                </a:cubicBezTo>
                <a:cubicBezTo>
                  <a:pt x="21734" y="1178"/>
                  <a:pt x="21815" y="1847"/>
                  <a:pt x="21467" y="2462"/>
                </a:cubicBezTo>
                <a:cubicBezTo>
                  <a:pt x="21413" y="2596"/>
                  <a:pt x="21386" y="2730"/>
                  <a:pt x="21306" y="2837"/>
                </a:cubicBezTo>
                <a:cubicBezTo>
                  <a:pt x="21279" y="2917"/>
                  <a:pt x="21253" y="2971"/>
                  <a:pt x="21226" y="3051"/>
                </a:cubicBezTo>
                <a:cubicBezTo>
                  <a:pt x="21172" y="3105"/>
                  <a:pt x="21092" y="3185"/>
                  <a:pt x="21065" y="3185"/>
                </a:cubicBezTo>
                <a:cubicBezTo>
                  <a:pt x="20985" y="3158"/>
                  <a:pt x="21065" y="3078"/>
                  <a:pt x="21065" y="3025"/>
                </a:cubicBezTo>
                <a:cubicBezTo>
                  <a:pt x="21119" y="2382"/>
                  <a:pt x="21092" y="1713"/>
                  <a:pt x="21092" y="1071"/>
                </a:cubicBezTo>
                <a:cubicBezTo>
                  <a:pt x="21092" y="857"/>
                  <a:pt x="21065" y="616"/>
                  <a:pt x="20824" y="535"/>
                </a:cubicBezTo>
                <a:cubicBezTo>
                  <a:pt x="20450" y="749"/>
                  <a:pt x="20637" y="1071"/>
                  <a:pt x="20690" y="1365"/>
                </a:cubicBezTo>
                <a:lnTo>
                  <a:pt x="20690" y="3613"/>
                </a:lnTo>
                <a:cubicBezTo>
                  <a:pt x="20503" y="3908"/>
                  <a:pt x="20744" y="4283"/>
                  <a:pt x="20530" y="4577"/>
                </a:cubicBezTo>
                <a:cubicBezTo>
                  <a:pt x="20530" y="4630"/>
                  <a:pt x="20557" y="4684"/>
                  <a:pt x="20530" y="4738"/>
                </a:cubicBezTo>
                <a:cubicBezTo>
                  <a:pt x="20498" y="4801"/>
                  <a:pt x="20471" y="4827"/>
                  <a:pt x="20449" y="4827"/>
                </a:cubicBezTo>
                <a:cubicBezTo>
                  <a:pt x="20416" y="4827"/>
                  <a:pt x="20396" y="4765"/>
                  <a:pt x="20396" y="4684"/>
                </a:cubicBezTo>
                <a:cubicBezTo>
                  <a:pt x="20369" y="3346"/>
                  <a:pt x="20182" y="2034"/>
                  <a:pt x="19887" y="723"/>
                </a:cubicBezTo>
                <a:cubicBezTo>
                  <a:pt x="19681" y="570"/>
                  <a:pt x="19514" y="493"/>
                  <a:pt x="19385" y="493"/>
                </a:cubicBezTo>
                <a:cubicBezTo>
                  <a:pt x="19197" y="493"/>
                  <a:pt x="19089" y="657"/>
                  <a:pt x="19058" y="990"/>
                </a:cubicBezTo>
                <a:cubicBezTo>
                  <a:pt x="19031" y="1258"/>
                  <a:pt x="19138" y="1499"/>
                  <a:pt x="19138" y="1767"/>
                </a:cubicBezTo>
                <a:cubicBezTo>
                  <a:pt x="19165" y="2596"/>
                  <a:pt x="19887" y="3265"/>
                  <a:pt x="19647" y="4042"/>
                </a:cubicBezTo>
                <a:cubicBezTo>
                  <a:pt x="19566" y="3801"/>
                  <a:pt x="19780" y="3426"/>
                  <a:pt x="19432" y="2971"/>
                </a:cubicBezTo>
                <a:cubicBezTo>
                  <a:pt x="18977" y="4015"/>
                  <a:pt x="19272" y="4978"/>
                  <a:pt x="19165" y="5888"/>
                </a:cubicBezTo>
                <a:cubicBezTo>
                  <a:pt x="19069" y="6134"/>
                  <a:pt x="18974" y="6379"/>
                  <a:pt x="18932" y="6610"/>
                </a:cubicBezTo>
                <a:lnTo>
                  <a:pt x="18932" y="6610"/>
                </a:lnTo>
                <a:cubicBezTo>
                  <a:pt x="18974" y="6280"/>
                  <a:pt x="18946" y="5952"/>
                  <a:pt x="18870" y="5648"/>
                </a:cubicBezTo>
                <a:cubicBezTo>
                  <a:pt x="18442" y="4095"/>
                  <a:pt x="17907" y="2570"/>
                  <a:pt x="17505" y="990"/>
                </a:cubicBezTo>
                <a:cubicBezTo>
                  <a:pt x="17418" y="684"/>
                  <a:pt x="17276" y="413"/>
                  <a:pt x="16949" y="413"/>
                </a:cubicBezTo>
                <a:cubicBezTo>
                  <a:pt x="16876" y="413"/>
                  <a:pt x="16795" y="426"/>
                  <a:pt x="16702" y="455"/>
                </a:cubicBezTo>
                <a:cubicBezTo>
                  <a:pt x="16542" y="562"/>
                  <a:pt x="16488" y="723"/>
                  <a:pt x="16461" y="910"/>
                </a:cubicBezTo>
                <a:cubicBezTo>
                  <a:pt x="16461" y="990"/>
                  <a:pt x="16461" y="1071"/>
                  <a:pt x="16488" y="1151"/>
                </a:cubicBezTo>
                <a:cubicBezTo>
                  <a:pt x="16515" y="1338"/>
                  <a:pt x="16622" y="1526"/>
                  <a:pt x="16622" y="1740"/>
                </a:cubicBezTo>
                <a:cubicBezTo>
                  <a:pt x="16622" y="1847"/>
                  <a:pt x="16622" y="1981"/>
                  <a:pt x="16676" y="2088"/>
                </a:cubicBezTo>
                <a:cubicBezTo>
                  <a:pt x="16890" y="3025"/>
                  <a:pt x="17318" y="3908"/>
                  <a:pt x="17479" y="4871"/>
                </a:cubicBezTo>
                <a:cubicBezTo>
                  <a:pt x="17719" y="5433"/>
                  <a:pt x="18121" y="5862"/>
                  <a:pt x="18121" y="6477"/>
                </a:cubicBezTo>
                <a:cubicBezTo>
                  <a:pt x="17907" y="6772"/>
                  <a:pt x="17987" y="7066"/>
                  <a:pt x="18094" y="7387"/>
                </a:cubicBezTo>
                <a:cubicBezTo>
                  <a:pt x="18094" y="7441"/>
                  <a:pt x="18067" y="7494"/>
                  <a:pt x="18067" y="7548"/>
                </a:cubicBezTo>
                <a:cubicBezTo>
                  <a:pt x="18067" y="7548"/>
                  <a:pt x="18094" y="7601"/>
                  <a:pt x="18094" y="7601"/>
                </a:cubicBezTo>
                <a:cubicBezTo>
                  <a:pt x="18094" y="7601"/>
                  <a:pt x="18041" y="7628"/>
                  <a:pt x="18041" y="7628"/>
                </a:cubicBezTo>
                <a:lnTo>
                  <a:pt x="17987" y="7601"/>
                </a:lnTo>
                <a:cubicBezTo>
                  <a:pt x="17264" y="6879"/>
                  <a:pt x="16569" y="6129"/>
                  <a:pt x="16060" y="5219"/>
                </a:cubicBezTo>
                <a:cubicBezTo>
                  <a:pt x="15230" y="3747"/>
                  <a:pt x="14748" y="2222"/>
                  <a:pt x="14615" y="562"/>
                </a:cubicBezTo>
                <a:cubicBezTo>
                  <a:pt x="14582" y="529"/>
                  <a:pt x="14548" y="506"/>
                  <a:pt x="14515" y="506"/>
                </a:cubicBezTo>
                <a:cubicBezTo>
                  <a:pt x="14495" y="506"/>
                  <a:pt x="14475" y="515"/>
                  <a:pt x="14454" y="535"/>
                </a:cubicBezTo>
                <a:cubicBezTo>
                  <a:pt x="14053" y="669"/>
                  <a:pt x="14079" y="964"/>
                  <a:pt x="14186" y="1231"/>
                </a:cubicBezTo>
                <a:cubicBezTo>
                  <a:pt x="14293" y="1606"/>
                  <a:pt x="14267" y="1954"/>
                  <a:pt x="14293" y="2329"/>
                </a:cubicBezTo>
                <a:cubicBezTo>
                  <a:pt x="14347" y="3132"/>
                  <a:pt x="14481" y="3935"/>
                  <a:pt x="14802" y="4684"/>
                </a:cubicBezTo>
                <a:cubicBezTo>
                  <a:pt x="14856" y="4738"/>
                  <a:pt x="14882" y="4818"/>
                  <a:pt x="14936" y="4871"/>
                </a:cubicBezTo>
                <a:cubicBezTo>
                  <a:pt x="15284" y="5674"/>
                  <a:pt x="15792" y="6370"/>
                  <a:pt x="16301" y="7066"/>
                </a:cubicBezTo>
                <a:cubicBezTo>
                  <a:pt x="16328" y="7093"/>
                  <a:pt x="16354" y="7120"/>
                  <a:pt x="16381" y="7146"/>
                </a:cubicBezTo>
                <a:cubicBezTo>
                  <a:pt x="16408" y="7200"/>
                  <a:pt x="16461" y="7254"/>
                  <a:pt x="16488" y="7334"/>
                </a:cubicBezTo>
                <a:cubicBezTo>
                  <a:pt x="17077" y="7923"/>
                  <a:pt x="17719" y="8512"/>
                  <a:pt x="17827" y="9448"/>
                </a:cubicBezTo>
                <a:cubicBezTo>
                  <a:pt x="17827" y="9475"/>
                  <a:pt x="17827" y="9502"/>
                  <a:pt x="17827" y="9529"/>
                </a:cubicBezTo>
                <a:cubicBezTo>
                  <a:pt x="17800" y="9502"/>
                  <a:pt x="17800" y="9448"/>
                  <a:pt x="17773" y="9395"/>
                </a:cubicBezTo>
                <a:cubicBezTo>
                  <a:pt x="17719" y="9368"/>
                  <a:pt x="17666" y="9314"/>
                  <a:pt x="17612" y="9314"/>
                </a:cubicBezTo>
                <a:cubicBezTo>
                  <a:pt x="17479" y="9314"/>
                  <a:pt x="17372" y="9341"/>
                  <a:pt x="17291" y="9422"/>
                </a:cubicBezTo>
                <a:cubicBezTo>
                  <a:pt x="17264" y="9475"/>
                  <a:pt x="17238" y="9529"/>
                  <a:pt x="17238" y="9582"/>
                </a:cubicBezTo>
                <a:cubicBezTo>
                  <a:pt x="17211" y="9609"/>
                  <a:pt x="17238" y="9662"/>
                  <a:pt x="17264" y="9689"/>
                </a:cubicBezTo>
                <a:lnTo>
                  <a:pt x="17223" y="9689"/>
                </a:lnTo>
                <a:cubicBezTo>
                  <a:pt x="17224" y="9675"/>
                  <a:pt x="17211" y="9636"/>
                  <a:pt x="17211" y="9636"/>
                </a:cubicBezTo>
                <a:cubicBezTo>
                  <a:pt x="17211" y="9636"/>
                  <a:pt x="17184" y="9609"/>
                  <a:pt x="17184" y="9582"/>
                </a:cubicBezTo>
                <a:cubicBezTo>
                  <a:pt x="17024" y="9207"/>
                  <a:pt x="16729" y="8913"/>
                  <a:pt x="16408" y="8699"/>
                </a:cubicBezTo>
                <a:cubicBezTo>
                  <a:pt x="15096" y="7816"/>
                  <a:pt x="14401" y="6531"/>
                  <a:pt x="13919" y="5112"/>
                </a:cubicBezTo>
                <a:cubicBezTo>
                  <a:pt x="13838" y="4845"/>
                  <a:pt x="13758" y="4550"/>
                  <a:pt x="13490" y="4416"/>
                </a:cubicBezTo>
                <a:cubicBezTo>
                  <a:pt x="12928" y="3212"/>
                  <a:pt x="12554" y="1900"/>
                  <a:pt x="11644" y="883"/>
                </a:cubicBezTo>
                <a:lnTo>
                  <a:pt x="11644" y="883"/>
                </a:lnTo>
                <a:cubicBezTo>
                  <a:pt x="11563" y="1445"/>
                  <a:pt x="11858" y="1874"/>
                  <a:pt x="12045" y="2329"/>
                </a:cubicBezTo>
                <a:cubicBezTo>
                  <a:pt x="12580" y="3533"/>
                  <a:pt x="12955" y="4791"/>
                  <a:pt x="12928" y="6236"/>
                </a:cubicBezTo>
                <a:cubicBezTo>
                  <a:pt x="12473" y="5621"/>
                  <a:pt x="12527" y="4952"/>
                  <a:pt x="12447" y="4336"/>
                </a:cubicBezTo>
                <a:lnTo>
                  <a:pt x="12447" y="4336"/>
                </a:lnTo>
                <a:cubicBezTo>
                  <a:pt x="12259" y="4818"/>
                  <a:pt x="12473" y="5326"/>
                  <a:pt x="12179" y="5755"/>
                </a:cubicBezTo>
                <a:cubicBezTo>
                  <a:pt x="12099" y="5862"/>
                  <a:pt x="12259" y="5996"/>
                  <a:pt x="12366" y="6103"/>
                </a:cubicBezTo>
                <a:cubicBezTo>
                  <a:pt x="12928" y="6638"/>
                  <a:pt x="13250" y="7334"/>
                  <a:pt x="13598" y="8030"/>
                </a:cubicBezTo>
                <a:cubicBezTo>
                  <a:pt x="13785" y="8378"/>
                  <a:pt x="13919" y="8726"/>
                  <a:pt x="14267" y="8886"/>
                </a:cubicBezTo>
                <a:lnTo>
                  <a:pt x="14401" y="8913"/>
                </a:lnTo>
                <a:cubicBezTo>
                  <a:pt x="14982" y="9306"/>
                  <a:pt x="15464" y="9786"/>
                  <a:pt x="15912" y="10298"/>
                </a:cubicBezTo>
                <a:lnTo>
                  <a:pt x="15912" y="10298"/>
                </a:lnTo>
                <a:cubicBezTo>
                  <a:pt x="15802" y="10216"/>
                  <a:pt x="15669" y="10158"/>
                  <a:pt x="15498" y="10144"/>
                </a:cubicBezTo>
                <a:cubicBezTo>
                  <a:pt x="15471" y="10144"/>
                  <a:pt x="15444" y="10171"/>
                  <a:pt x="15418" y="10171"/>
                </a:cubicBezTo>
                <a:cubicBezTo>
                  <a:pt x="15345" y="10243"/>
                  <a:pt x="15278" y="10272"/>
                  <a:pt x="15214" y="10272"/>
                </a:cubicBezTo>
                <a:cubicBezTo>
                  <a:pt x="15136" y="10272"/>
                  <a:pt x="15063" y="10230"/>
                  <a:pt x="14989" y="10171"/>
                </a:cubicBezTo>
                <a:cubicBezTo>
                  <a:pt x="13651" y="9047"/>
                  <a:pt x="12554" y="7709"/>
                  <a:pt x="11911" y="6076"/>
                </a:cubicBezTo>
                <a:cubicBezTo>
                  <a:pt x="11430" y="4818"/>
                  <a:pt x="10814" y="3667"/>
                  <a:pt x="10118" y="2516"/>
                </a:cubicBezTo>
                <a:cubicBezTo>
                  <a:pt x="10049" y="2400"/>
                  <a:pt x="9999" y="2265"/>
                  <a:pt x="9779" y="2265"/>
                </a:cubicBezTo>
                <a:cubicBezTo>
                  <a:pt x="9745" y="2265"/>
                  <a:pt x="9706" y="2268"/>
                  <a:pt x="9663" y="2275"/>
                </a:cubicBezTo>
                <a:cubicBezTo>
                  <a:pt x="10412" y="4015"/>
                  <a:pt x="11135" y="5728"/>
                  <a:pt x="11885" y="7441"/>
                </a:cubicBezTo>
                <a:cubicBezTo>
                  <a:pt x="11911" y="7842"/>
                  <a:pt x="12072" y="8137"/>
                  <a:pt x="12286" y="8458"/>
                </a:cubicBezTo>
                <a:cubicBezTo>
                  <a:pt x="13250" y="9716"/>
                  <a:pt x="14454" y="10733"/>
                  <a:pt x="15685" y="11697"/>
                </a:cubicBezTo>
                <a:cubicBezTo>
                  <a:pt x="16461" y="12259"/>
                  <a:pt x="16461" y="12339"/>
                  <a:pt x="16033" y="13195"/>
                </a:cubicBezTo>
                <a:cubicBezTo>
                  <a:pt x="16006" y="13276"/>
                  <a:pt x="16006" y="13356"/>
                  <a:pt x="15980" y="13410"/>
                </a:cubicBezTo>
                <a:cubicBezTo>
                  <a:pt x="15926" y="13624"/>
                  <a:pt x="16033" y="13838"/>
                  <a:pt x="15899" y="14025"/>
                </a:cubicBezTo>
                <a:cubicBezTo>
                  <a:pt x="15859" y="14052"/>
                  <a:pt x="15819" y="14065"/>
                  <a:pt x="15782" y="14065"/>
                </a:cubicBezTo>
                <a:cubicBezTo>
                  <a:pt x="15745" y="14065"/>
                  <a:pt x="15712" y="14052"/>
                  <a:pt x="15685" y="14025"/>
                </a:cubicBezTo>
                <a:cubicBezTo>
                  <a:pt x="14802" y="12687"/>
                  <a:pt x="13571" y="11697"/>
                  <a:pt x="12500" y="10546"/>
                </a:cubicBezTo>
                <a:cubicBezTo>
                  <a:pt x="12018" y="10010"/>
                  <a:pt x="11483" y="9502"/>
                  <a:pt x="11162" y="8859"/>
                </a:cubicBezTo>
                <a:cubicBezTo>
                  <a:pt x="10386" y="7387"/>
                  <a:pt x="9395" y="6076"/>
                  <a:pt x="8592" y="4630"/>
                </a:cubicBezTo>
                <a:cubicBezTo>
                  <a:pt x="8553" y="4551"/>
                  <a:pt x="8498" y="4412"/>
                  <a:pt x="8374" y="4412"/>
                </a:cubicBezTo>
                <a:cubicBezTo>
                  <a:pt x="8331" y="4412"/>
                  <a:pt x="8279" y="4429"/>
                  <a:pt x="8218" y="4470"/>
                </a:cubicBezTo>
                <a:cubicBezTo>
                  <a:pt x="8298" y="4845"/>
                  <a:pt x="8459" y="5193"/>
                  <a:pt x="8619" y="5567"/>
                </a:cubicBezTo>
                <a:cubicBezTo>
                  <a:pt x="9074" y="6611"/>
                  <a:pt x="9770" y="7548"/>
                  <a:pt x="10279" y="8565"/>
                </a:cubicBezTo>
                <a:cubicBezTo>
                  <a:pt x="10361" y="8896"/>
                  <a:pt x="10300" y="9308"/>
                  <a:pt x="10442" y="9601"/>
                </a:cubicBezTo>
                <a:lnTo>
                  <a:pt x="10442" y="9601"/>
                </a:lnTo>
                <a:cubicBezTo>
                  <a:pt x="10285" y="9466"/>
                  <a:pt x="10124" y="9335"/>
                  <a:pt x="9957" y="9207"/>
                </a:cubicBezTo>
                <a:cubicBezTo>
                  <a:pt x="9636" y="8779"/>
                  <a:pt x="9262" y="8431"/>
                  <a:pt x="9047" y="7923"/>
                </a:cubicBezTo>
                <a:cubicBezTo>
                  <a:pt x="8887" y="7441"/>
                  <a:pt x="8566" y="7039"/>
                  <a:pt x="8271" y="6638"/>
                </a:cubicBezTo>
                <a:cubicBezTo>
                  <a:pt x="8165" y="6469"/>
                  <a:pt x="8076" y="6199"/>
                  <a:pt x="7885" y="6199"/>
                </a:cubicBezTo>
                <a:cubicBezTo>
                  <a:pt x="7834" y="6199"/>
                  <a:pt x="7777" y="6218"/>
                  <a:pt x="7709" y="6263"/>
                </a:cubicBezTo>
                <a:cubicBezTo>
                  <a:pt x="7468" y="6424"/>
                  <a:pt x="7816" y="6611"/>
                  <a:pt x="7843" y="6825"/>
                </a:cubicBezTo>
                <a:cubicBezTo>
                  <a:pt x="7843" y="6879"/>
                  <a:pt x="7870" y="6906"/>
                  <a:pt x="7870" y="6959"/>
                </a:cubicBezTo>
                <a:cubicBezTo>
                  <a:pt x="7614" y="6857"/>
                  <a:pt x="7431" y="6583"/>
                  <a:pt x="7041" y="6583"/>
                </a:cubicBezTo>
                <a:cubicBezTo>
                  <a:pt x="7023" y="6583"/>
                  <a:pt x="7005" y="6583"/>
                  <a:pt x="6986" y="6584"/>
                </a:cubicBezTo>
                <a:cubicBezTo>
                  <a:pt x="7147" y="7120"/>
                  <a:pt x="7575" y="7361"/>
                  <a:pt x="7896" y="7709"/>
                </a:cubicBezTo>
                <a:cubicBezTo>
                  <a:pt x="8566" y="8485"/>
                  <a:pt x="9262" y="9207"/>
                  <a:pt x="9235" y="10439"/>
                </a:cubicBezTo>
                <a:cubicBezTo>
                  <a:pt x="8539" y="9903"/>
                  <a:pt x="8057" y="9207"/>
                  <a:pt x="7388" y="8726"/>
                </a:cubicBezTo>
                <a:lnTo>
                  <a:pt x="7388" y="8726"/>
                </a:lnTo>
                <a:cubicBezTo>
                  <a:pt x="7199" y="8978"/>
                  <a:pt x="7274" y="9181"/>
                  <a:pt x="7432" y="9360"/>
                </a:cubicBezTo>
                <a:lnTo>
                  <a:pt x="7432" y="9360"/>
                </a:lnTo>
                <a:cubicBezTo>
                  <a:pt x="6808" y="8774"/>
                  <a:pt x="6293" y="8099"/>
                  <a:pt x="5943" y="7280"/>
                </a:cubicBezTo>
                <a:cubicBezTo>
                  <a:pt x="5829" y="7260"/>
                  <a:pt x="5740" y="7249"/>
                  <a:pt x="5672" y="7249"/>
                </a:cubicBezTo>
                <a:cubicBezTo>
                  <a:pt x="5469" y="7249"/>
                  <a:pt x="5454" y="7354"/>
                  <a:pt x="5514" y="7655"/>
                </a:cubicBezTo>
                <a:cubicBezTo>
                  <a:pt x="5702" y="8726"/>
                  <a:pt x="6344" y="9529"/>
                  <a:pt x="7013" y="10332"/>
                </a:cubicBezTo>
                <a:cubicBezTo>
                  <a:pt x="7308" y="10733"/>
                  <a:pt x="7602" y="11161"/>
                  <a:pt x="7870" y="11590"/>
                </a:cubicBezTo>
                <a:cubicBezTo>
                  <a:pt x="8298" y="12339"/>
                  <a:pt x="8726" y="13088"/>
                  <a:pt x="9369" y="13704"/>
                </a:cubicBezTo>
                <a:cubicBezTo>
                  <a:pt x="9743" y="14079"/>
                  <a:pt x="10198" y="14507"/>
                  <a:pt x="10279" y="15256"/>
                </a:cubicBezTo>
                <a:cubicBezTo>
                  <a:pt x="9797" y="15016"/>
                  <a:pt x="9583" y="14668"/>
                  <a:pt x="9288" y="14400"/>
                </a:cubicBezTo>
                <a:cubicBezTo>
                  <a:pt x="8940" y="14052"/>
                  <a:pt x="8646" y="13624"/>
                  <a:pt x="8191" y="13383"/>
                </a:cubicBezTo>
                <a:lnTo>
                  <a:pt x="8191" y="13383"/>
                </a:lnTo>
                <a:cubicBezTo>
                  <a:pt x="8191" y="13624"/>
                  <a:pt x="8351" y="13758"/>
                  <a:pt x="8485" y="13918"/>
                </a:cubicBezTo>
                <a:cubicBezTo>
                  <a:pt x="8673" y="14159"/>
                  <a:pt x="8726" y="14427"/>
                  <a:pt x="8592" y="14694"/>
                </a:cubicBezTo>
                <a:cubicBezTo>
                  <a:pt x="8271" y="14614"/>
                  <a:pt x="8218" y="14320"/>
                  <a:pt x="8030" y="14186"/>
                </a:cubicBezTo>
                <a:cubicBezTo>
                  <a:pt x="8004" y="14146"/>
                  <a:pt x="7977" y="14126"/>
                  <a:pt x="7950" y="14126"/>
                </a:cubicBezTo>
                <a:cubicBezTo>
                  <a:pt x="7923" y="14126"/>
                  <a:pt x="7896" y="14146"/>
                  <a:pt x="7870" y="14186"/>
                </a:cubicBezTo>
                <a:cubicBezTo>
                  <a:pt x="8004" y="14480"/>
                  <a:pt x="8191" y="14748"/>
                  <a:pt x="8405" y="14962"/>
                </a:cubicBezTo>
                <a:cubicBezTo>
                  <a:pt x="8699" y="15283"/>
                  <a:pt x="8833" y="15658"/>
                  <a:pt x="8780" y="16220"/>
                </a:cubicBezTo>
                <a:cubicBezTo>
                  <a:pt x="8057" y="15256"/>
                  <a:pt x="7415" y="14400"/>
                  <a:pt x="6933" y="13463"/>
                </a:cubicBezTo>
                <a:cubicBezTo>
                  <a:pt x="6451" y="12553"/>
                  <a:pt x="6130" y="11590"/>
                  <a:pt x="5755" y="10653"/>
                </a:cubicBezTo>
                <a:cubicBezTo>
                  <a:pt x="5621" y="10358"/>
                  <a:pt x="5568" y="10010"/>
                  <a:pt x="5166" y="9823"/>
                </a:cubicBezTo>
                <a:cubicBezTo>
                  <a:pt x="5166" y="9984"/>
                  <a:pt x="5113" y="10091"/>
                  <a:pt x="5140" y="10198"/>
                </a:cubicBezTo>
                <a:cubicBezTo>
                  <a:pt x="5434" y="11268"/>
                  <a:pt x="5702" y="12366"/>
                  <a:pt x="6210" y="13356"/>
                </a:cubicBezTo>
                <a:cubicBezTo>
                  <a:pt x="7281" y="15390"/>
                  <a:pt x="8566" y="17291"/>
                  <a:pt x="10225" y="18897"/>
                </a:cubicBezTo>
                <a:cubicBezTo>
                  <a:pt x="10760" y="19378"/>
                  <a:pt x="11296" y="19860"/>
                  <a:pt x="11724" y="20449"/>
                </a:cubicBezTo>
                <a:cubicBezTo>
                  <a:pt x="11483" y="20422"/>
                  <a:pt x="11349" y="20262"/>
                  <a:pt x="11162" y="20155"/>
                </a:cubicBezTo>
                <a:cubicBezTo>
                  <a:pt x="10359" y="19539"/>
                  <a:pt x="9663" y="18790"/>
                  <a:pt x="8940" y="18067"/>
                </a:cubicBezTo>
                <a:cubicBezTo>
                  <a:pt x="7361" y="16514"/>
                  <a:pt x="6157" y="14694"/>
                  <a:pt x="5033" y="12767"/>
                </a:cubicBezTo>
                <a:cubicBezTo>
                  <a:pt x="4604" y="12045"/>
                  <a:pt x="4203" y="11322"/>
                  <a:pt x="3855" y="10546"/>
                </a:cubicBezTo>
                <a:cubicBezTo>
                  <a:pt x="3833" y="10502"/>
                  <a:pt x="3775" y="10458"/>
                  <a:pt x="3697" y="10458"/>
                </a:cubicBezTo>
                <a:cubicBezTo>
                  <a:pt x="3679" y="10458"/>
                  <a:pt x="3660" y="10460"/>
                  <a:pt x="3641" y="10465"/>
                </a:cubicBezTo>
                <a:cubicBezTo>
                  <a:pt x="3641" y="11697"/>
                  <a:pt x="4176" y="12767"/>
                  <a:pt x="4658" y="13865"/>
                </a:cubicBezTo>
                <a:cubicBezTo>
                  <a:pt x="4818" y="13998"/>
                  <a:pt x="4685" y="14213"/>
                  <a:pt x="4818" y="14346"/>
                </a:cubicBezTo>
                <a:cubicBezTo>
                  <a:pt x="4979" y="14507"/>
                  <a:pt x="5033" y="14721"/>
                  <a:pt x="5140" y="14882"/>
                </a:cubicBezTo>
                <a:cubicBezTo>
                  <a:pt x="5140" y="14962"/>
                  <a:pt x="5166" y="15042"/>
                  <a:pt x="5193" y="15096"/>
                </a:cubicBezTo>
                <a:lnTo>
                  <a:pt x="5247" y="15176"/>
                </a:lnTo>
                <a:cubicBezTo>
                  <a:pt x="6168" y="16845"/>
                  <a:pt x="7371" y="18231"/>
                  <a:pt x="8754" y="19445"/>
                </a:cubicBezTo>
                <a:lnTo>
                  <a:pt x="8754" y="19445"/>
                </a:lnTo>
                <a:cubicBezTo>
                  <a:pt x="8683" y="19403"/>
                  <a:pt x="8612" y="19363"/>
                  <a:pt x="8539" y="19325"/>
                </a:cubicBezTo>
                <a:cubicBezTo>
                  <a:pt x="7870" y="19432"/>
                  <a:pt x="8191" y="19860"/>
                  <a:pt x="8244" y="20208"/>
                </a:cubicBezTo>
                <a:cubicBezTo>
                  <a:pt x="8841" y="20965"/>
                  <a:pt x="9753" y="21270"/>
                  <a:pt x="10506" y="21797"/>
                </a:cubicBezTo>
                <a:lnTo>
                  <a:pt x="10506" y="21797"/>
                </a:lnTo>
                <a:cubicBezTo>
                  <a:pt x="10468" y="21781"/>
                  <a:pt x="10429" y="21772"/>
                  <a:pt x="10390" y="21772"/>
                </a:cubicBezTo>
                <a:cubicBezTo>
                  <a:pt x="10324" y="21772"/>
                  <a:pt x="10259" y="21799"/>
                  <a:pt x="10198" y="21868"/>
                </a:cubicBezTo>
                <a:cubicBezTo>
                  <a:pt x="10110" y="21956"/>
                  <a:pt x="10089" y="22028"/>
                  <a:pt x="10107" y="22093"/>
                </a:cubicBezTo>
                <a:lnTo>
                  <a:pt x="10107" y="22093"/>
                </a:lnTo>
                <a:cubicBezTo>
                  <a:pt x="9314" y="21209"/>
                  <a:pt x="8362" y="20597"/>
                  <a:pt x="7468" y="19887"/>
                </a:cubicBezTo>
                <a:cubicBezTo>
                  <a:pt x="7067" y="19566"/>
                  <a:pt x="6558" y="19325"/>
                  <a:pt x="6344" y="18790"/>
                </a:cubicBezTo>
                <a:cubicBezTo>
                  <a:pt x="6317" y="18308"/>
                  <a:pt x="5969" y="17960"/>
                  <a:pt x="5782" y="17558"/>
                </a:cubicBezTo>
                <a:cubicBezTo>
                  <a:pt x="4979" y="16836"/>
                  <a:pt x="4765" y="15819"/>
                  <a:pt x="4497" y="14775"/>
                </a:cubicBezTo>
                <a:lnTo>
                  <a:pt x="4497" y="14775"/>
                </a:lnTo>
                <a:cubicBezTo>
                  <a:pt x="4203" y="15123"/>
                  <a:pt x="4578" y="15364"/>
                  <a:pt x="4390" y="15685"/>
                </a:cubicBezTo>
                <a:cubicBezTo>
                  <a:pt x="4230" y="15256"/>
                  <a:pt x="3882" y="15123"/>
                  <a:pt x="3534" y="14989"/>
                </a:cubicBezTo>
                <a:lnTo>
                  <a:pt x="3534" y="14989"/>
                </a:lnTo>
                <a:cubicBezTo>
                  <a:pt x="3587" y="15444"/>
                  <a:pt x="3908" y="15738"/>
                  <a:pt x="4123" y="16113"/>
                </a:cubicBezTo>
                <a:cubicBezTo>
                  <a:pt x="4497" y="16809"/>
                  <a:pt x="4979" y="17451"/>
                  <a:pt x="5300" y="18308"/>
                </a:cubicBezTo>
                <a:cubicBezTo>
                  <a:pt x="4042" y="17505"/>
                  <a:pt x="3507" y="16274"/>
                  <a:pt x="2704" y="15256"/>
                </a:cubicBezTo>
                <a:cubicBezTo>
                  <a:pt x="2517" y="15497"/>
                  <a:pt x="2597" y="15658"/>
                  <a:pt x="2677" y="15819"/>
                </a:cubicBezTo>
                <a:cubicBezTo>
                  <a:pt x="3079" y="16675"/>
                  <a:pt x="3507" y="17505"/>
                  <a:pt x="4203" y="18147"/>
                </a:cubicBezTo>
                <a:cubicBezTo>
                  <a:pt x="4631" y="18549"/>
                  <a:pt x="5033" y="18977"/>
                  <a:pt x="5434" y="19405"/>
                </a:cubicBezTo>
                <a:cubicBezTo>
                  <a:pt x="5728" y="19673"/>
                  <a:pt x="5889" y="19967"/>
                  <a:pt x="5836" y="20369"/>
                </a:cubicBezTo>
                <a:cubicBezTo>
                  <a:pt x="5354" y="20288"/>
                  <a:pt x="5086" y="19860"/>
                  <a:pt x="4658" y="19807"/>
                </a:cubicBezTo>
                <a:lnTo>
                  <a:pt x="4658" y="19807"/>
                </a:lnTo>
                <a:cubicBezTo>
                  <a:pt x="4658" y="19807"/>
                  <a:pt x="4658" y="19807"/>
                  <a:pt x="4658" y="19807"/>
                </a:cubicBezTo>
                <a:cubicBezTo>
                  <a:pt x="4310" y="19298"/>
                  <a:pt x="3748" y="19004"/>
                  <a:pt x="3320" y="18575"/>
                </a:cubicBezTo>
                <a:cubicBezTo>
                  <a:pt x="2918" y="18174"/>
                  <a:pt x="2731" y="17558"/>
                  <a:pt x="2195" y="17210"/>
                </a:cubicBezTo>
                <a:lnTo>
                  <a:pt x="2195" y="17210"/>
                </a:lnTo>
                <a:cubicBezTo>
                  <a:pt x="2115" y="18067"/>
                  <a:pt x="2757" y="18736"/>
                  <a:pt x="2757" y="19592"/>
                </a:cubicBezTo>
                <a:cubicBezTo>
                  <a:pt x="2436" y="19485"/>
                  <a:pt x="2195" y="19405"/>
                  <a:pt x="1928" y="19325"/>
                </a:cubicBezTo>
                <a:lnTo>
                  <a:pt x="1928" y="19325"/>
                </a:lnTo>
                <a:cubicBezTo>
                  <a:pt x="2062" y="19592"/>
                  <a:pt x="2329" y="19673"/>
                  <a:pt x="2543" y="19807"/>
                </a:cubicBezTo>
                <a:cubicBezTo>
                  <a:pt x="2972" y="20021"/>
                  <a:pt x="3159" y="20395"/>
                  <a:pt x="3239" y="20824"/>
                </a:cubicBezTo>
                <a:cubicBezTo>
                  <a:pt x="3293" y="20984"/>
                  <a:pt x="3212" y="21065"/>
                  <a:pt x="3052" y="21091"/>
                </a:cubicBezTo>
                <a:cubicBezTo>
                  <a:pt x="3186" y="21386"/>
                  <a:pt x="3560" y="21546"/>
                  <a:pt x="3641" y="21948"/>
                </a:cubicBezTo>
                <a:cubicBezTo>
                  <a:pt x="2008" y="21279"/>
                  <a:pt x="1205" y="19833"/>
                  <a:pt x="161" y="18629"/>
                </a:cubicBezTo>
                <a:cubicBezTo>
                  <a:pt x="1" y="18790"/>
                  <a:pt x="1" y="18923"/>
                  <a:pt x="54" y="19004"/>
                </a:cubicBezTo>
                <a:cubicBezTo>
                  <a:pt x="456" y="19807"/>
                  <a:pt x="884" y="20610"/>
                  <a:pt x="1580" y="21225"/>
                </a:cubicBezTo>
                <a:cubicBezTo>
                  <a:pt x="2062" y="21627"/>
                  <a:pt x="2517" y="22082"/>
                  <a:pt x="3079" y="22403"/>
                </a:cubicBezTo>
                <a:cubicBezTo>
                  <a:pt x="3346" y="22537"/>
                  <a:pt x="3507" y="22778"/>
                  <a:pt x="3400" y="23126"/>
                </a:cubicBezTo>
                <a:cubicBezTo>
                  <a:pt x="2677" y="22965"/>
                  <a:pt x="2410" y="22162"/>
                  <a:pt x="1767" y="22001"/>
                </a:cubicBezTo>
                <a:cubicBezTo>
                  <a:pt x="1071" y="21814"/>
                  <a:pt x="804" y="21118"/>
                  <a:pt x="134" y="20904"/>
                </a:cubicBezTo>
                <a:lnTo>
                  <a:pt x="134" y="20904"/>
                </a:lnTo>
                <a:cubicBezTo>
                  <a:pt x="349" y="21172"/>
                  <a:pt x="589" y="21466"/>
                  <a:pt x="804" y="21734"/>
                </a:cubicBezTo>
                <a:cubicBezTo>
                  <a:pt x="830" y="21760"/>
                  <a:pt x="830" y="21814"/>
                  <a:pt x="830" y="21841"/>
                </a:cubicBezTo>
                <a:cubicBezTo>
                  <a:pt x="937" y="22216"/>
                  <a:pt x="1285" y="22349"/>
                  <a:pt x="1526" y="22590"/>
                </a:cubicBezTo>
                <a:cubicBezTo>
                  <a:pt x="1821" y="22965"/>
                  <a:pt x="2302" y="23179"/>
                  <a:pt x="2329" y="23741"/>
                </a:cubicBezTo>
                <a:cubicBezTo>
                  <a:pt x="2570" y="24250"/>
                  <a:pt x="3132" y="24330"/>
                  <a:pt x="3534" y="24598"/>
                </a:cubicBezTo>
                <a:lnTo>
                  <a:pt x="10118" y="24598"/>
                </a:lnTo>
                <a:cubicBezTo>
                  <a:pt x="10195" y="24321"/>
                  <a:pt x="10104" y="24150"/>
                  <a:pt x="9952" y="24015"/>
                </a:cubicBezTo>
                <a:lnTo>
                  <a:pt x="9952" y="24015"/>
                </a:lnTo>
                <a:cubicBezTo>
                  <a:pt x="10225" y="24200"/>
                  <a:pt x="10496" y="24395"/>
                  <a:pt x="10760" y="24598"/>
                </a:cubicBezTo>
                <a:cubicBezTo>
                  <a:pt x="11510" y="24598"/>
                  <a:pt x="12259" y="24598"/>
                  <a:pt x="13009" y="24624"/>
                </a:cubicBezTo>
                <a:cubicBezTo>
                  <a:pt x="13116" y="24437"/>
                  <a:pt x="12848" y="24357"/>
                  <a:pt x="12955" y="24143"/>
                </a:cubicBezTo>
                <a:lnTo>
                  <a:pt x="12955" y="24143"/>
                </a:lnTo>
                <a:cubicBezTo>
                  <a:pt x="13919" y="24330"/>
                  <a:pt x="14909" y="24384"/>
                  <a:pt x="15899" y="24624"/>
                </a:cubicBezTo>
                <a:cubicBezTo>
                  <a:pt x="16702" y="24624"/>
                  <a:pt x="17505" y="24598"/>
                  <a:pt x="18308" y="24598"/>
                </a:cubicBezTo>
                <a:cubicBezTo>
                  <a:pt x="18233" y="24452"/>
                  <a:pt x="18141" y="24354"/>
                  <a:pt x="18039" y="24288"/>
                </a:cubicBezTo>
                <a:lnTo>
                  <a:pt x="18039" y="24288"/>
                </a:lnTo>
                <a:cubicBezTo>
                  <a:pt x="18565" y="24336"/>
                  <a:pt x="19096" y="24326"/>
                  <a:pt x="19566" y="24598"/>
                </a:cubicBezTo>
                <a:cubicBezTo>
                  <a:pt x="20583" y="24598"/>
                  <a:pt x="21600" y="24624"/>
                  <a:pt x="22644" y="24624"/>
                </a:cubicBezTo>
                <a:cubicBezTo>
                  <a:pt x="23046" y="24250"/>
                  <a:pt x="23554" y="24116"/>
                  <a:pt x="24009" y="23848"/>
                </a:cubicBezTo>
                <a:cubicBezTo>
                  <a:pt x="24170" y="23741"/>
                  <a:pt x="24464" y="23581"/>
                  <a:pt x="24384" y="23473"/>
                </a:cubicBezTo>
                <a:cubicBezTo>
                  <a:pt x="24036" y="22992"/>
                  <a:pt x="24545" y="23045"/>
                  <a:pt x="24705" y="22938"/>
                </a:cubicBezTo>
                <a:cubicBezTo>
                  <a:pt x="25053" y="22751"/>
                  <a:pt x="25428" y="22644"/>
                  <a:pt x="25803" y="22483"/>
                </a:cubicBezTo>
                <a:cubicBezTo>
                  <a:pt x="25729" y="22468"/>
                  <a:pt x="25656" y="22462"/>
                  <a:pt x="25584" y="22462"/>
                </a:cubicBezTo>
                <a:cubicBezTo>
                  <a:pt x="25265" y="22462"/>
                  <a:pt x="24963" y="22593"/>
                  <a:pt x="24679" y="22724"/>
                </a:cubicBezTo>
                <a:cubicBezTo>
                  <a:pt x="24009" y="23018"/>
                  <a:pt x="23447" y="23447"/>
                  <a:pt x="22832" y="23848"/>
                </a:cubicBezTo>
                <a:cubicBezTo>
                  <a:pt x="22323" y="24158"/>
                  <a:pt x="21687" y="24358"/>
                  <a:pt x="21149" y="24358"/>
                </a:cubicBezTo>
                <a:cubicBezTo>
                  <a:pt x="21036" y="24358"/>
                  <a:pt x="20927" y="24349"/>
                  <a:pt x="20824" y="24330"/>
                </a:cubicBezTo>
                <a:cubicBezTo>
                  <a:pt x="20958" y="24089"/>
                  <a:pt x="21172" y="24009"/>
                  <a:pt x="21413" y="23982"/>
                </a:cubicBezTo>
                <a:cubicBezTo>
                  <a:pt x="21734" y="23955"/>
                  <a:pt x="22029" y="23875"/>
                  <a:pt x="22296" y="23661"/>
                </a:cubicBezTo>
                <a:cubicBezTo>
                  <a:pt x="22270" y="23656"/>
                  <a:pt x="22243" y="23655"/>
                  <a:pt x="22216" y="23655"/>
                </a:cubicBezTo>
                <a:cubicBezTo>
                  <a:pt x="22163" y="23655"/>
                  <a:pt x="22109" y="23661"/>
                  <a:pt x="22055" y="23661"/>
                </a:cubicBezTo>
                <a:cubicBezTo>
                  <a:pt x="21975" y="23661"/>
                  <a:pt x="21895" y="23647"/>
                  <a:pt x="21815" y="23581"/>
                </a:cubicBezTo>
                <a:cubicBezTo>
                  <a:pt x="22136" y="23179"/>
                  <a:pt x="22537" y="22911"/>
                  <a:pt x="23019" y="22724"/>
                </a:cubicBezTo>
                <a:cubicBezTo>
                  <a:pt x="23822" y="22430"/>
                  <a:pt x="24652" y="22108"/>
                  <a:pt x="25348" y="21573"/>
                </a:cubicBezTo>
                <a:lnTo>
                  <a:pt x="25348" y="21573"/>
                </a:lnTo>
                <a:cubicBezTo>
                  <a:pt x="24571" y="21600"/>
                  <a:pt x="24036" y="22242"/>
                  <a:pt x="23287" y="22349"/>
                </a:cubicBezTo>
                <a:cubicBezTo>
                  <a:pt x="23206" y="22082"/>
                  <a:pt x="23474" y="22001"/>
                  <a:pt x="23501" y="21841"/>
                </a:cubicBezTo>
                <a:cubicBezTo>
                  <a:pt x="23581" y="21386"/>
                  <a:pt x="23849" y="21279"/>
                  <a:pt x="24277" y="21198"/>
                </a:cubicBezTo>
                <a:cubicBezTo>
                  <a:pt x="25589" y="21011"/>
                  <a:pt x="26659" y="20315"/>
                  <a:pt x="27676" y="19485"/>
                </a:cubicBezTo>
                <a:cubicBezTo>
                  <a:pt x="27810" y="19352"/>
                  <a:pt x="28024" y="19245"/>
                  <a:pt x="27971" y="18897"/>
                </a:cubicBezTo>
                <a:lnTo>
                  <a:pt x="27971" y="18897"/>
                </a:lnTo>
                <a:cubicBezTo>
                  <a:pt x="26900" y="19245"/>
                  <a:pt x="26177" y="20262"/>
                  <a:pt x="24946" y="20395"/>
                </a:cubicBezTo>
                <a:cubicBezTo>
                  <a:pt x="25187" y="20074"/>
                  <a:pt x="25481" y="20021"/>
                  <a:pt x="25722" y="19860"/>
                </a:cubicBezTo>
                <a:cubicBezTo>
                  <a:pt x="26097" y="19646"/>
                  <a:pt x="26097" y="19646"/>
                  <a:pt x="26258" y="19245"/>
                </a:cubicBezTo>
                <a:lnTo>
                  <a:pt x="26258" y="19245"/>
                </a:lnTo>
                <a:cubicBezTo>
                  <a:pt x="25321" y="19860"/>
                  <a:pt x="24357" y="20476"/>
                  <a:pt x="23260" y="20717"/>
                </a:cubicBezTo>
                <a:cubicBezTo>
                  <a:pt x="22663" y="20857"/>
                  <a:pt x="22061" y="20911"/>
                  <a:pt x="21458" y="20911"/>
                </a:cubicBezTo>
                <a:cubicBezTo>
                  <a:pt x="20683" y="20911"/>
                  <a:pt x="19906" y="20822"/>
                  <a:pt x="19138" y="20717"/>
                </a:cubicBezTo>
                <a:cubicBezTo>
                  <a:pt x="17746" y="20529"/>
                  <a:pt x="16354" y="20288"/>
                  <a:pt x="14936" y="20288"/>
                </a:cubicBezTo>
                <a:cubicBezTo>
                  <a:pt x="14641" y="20288"/>
                  <a:pt x="14347" y="20288"/>
                  <a:pt x="14053" y="20262"/>
                </a:cubicBezTo>
                <a:cubicBezTo>
                  <a:pt x="13972" y="20262"/>
                  <a:pt x="13972" y="20155"/>
                  <a:pt x="14026" y="20155"/>
                </a:cubicBezTo>
                <a:cubicBezTo>
                  <a:pt x="14036" y="20157"/>
                  <a:pt x="14044" y="20158"/>
                  <a:pt x="14051" y="20158"/>
                </a:cubicBezTo>
                <a:cubicBezTo>
                  <a:pt x="14101" y="20158"/>
                  <a:pt x="14081" y="20102"/>
                  <a:pt x="14086" y="20102"/>
                </a:cubicBezTo>
                <a:lnTo>
                  <a:pt x="14086" y="20102"/>
                </a:lnTo>
                <a:cubicBezTo>
                  <a:pt x="14088" y="20102"/>
                  <a:pt x="14093" y="20109"/>
                  <a:pt x="14106" y="20128"/>
                </a:cubicBezTo>
                <a:cubicBezTo>
                  <a:pt x="14268" y="19852"/>
                  <a:pt x="14499" y="19783"/>
                  <a:pt x="14733" y="19783"/>
                </a:cubicBezTo>
                <a:cubicBezTo>
                  <a:pt x="14886" y="19783"/>
                  <a:pt x="15039" y="19812"/>
                  <a:pt x="15177" y="19833"/>
                </a:cubicBezTo>
                <a:cubicBezTo>
                  <a:pt x="15567" y="19886"/>
                  <a:pt x="15955" y="19908"/>
                  <a:pt x="16342" y="19908"/>
                </a:cubicBezTo>
                <a:cubicBezTo>
                  <a:pt x="17917" y="19908"/>
                  <a:pt x="19464" y="19550"/>
                  <a:pt x="21012" y="19485"/>
                </a:cubicBezTo>
                <a:cubicBezTo>
                  <a:pt x="22350" y="19298"/>
                  <a:pt x="23608" y="18950"/>
                  <a:pt x="24759" y="18174"/>
                </a:cubicBezTo>
                <a:lnTo>
                  <a:pt x="24759" y="18174"/>
                </a:lnTo>
                <a:cubicBezTo>
                  <a:pt x="23581" y="18254"/>
                  <a:pt x="22484" y="18682"/>
                  <a:pt x="21333" y="18843"/>
                </a:cubicBezTo>
                <a:cubicBezTo>
                  <a:pt x="21173" y="18923"/>
                  <a:pt x="21018" y="18951"/>
                  <a:pt x="20864" y="18951"/>
                </a:cubicBezTo>
                <a:cubicBezTo>
                  <a:pt x="20469" y="18951"/>
                  <a:pt x="20085" y="18761"/>
                  <a:pt x="19677" y="18761"/>
                </a:cubicBezTo>
                <a:cubicBezTo>
                  <a:pt x="19658" y="18761"/>
                  <a:pt x="19639" y="18762"/>
                  <a:pt x="19620" y="18763"/>
                </a:cubicBezTo>
                <a:cubicBezTo>
                  <a:pt x="19071" y="18763"/>
                  <a:pt x="18521" y="18793"/>
                  <a:pt x="17990" y="18821"/>
                </a:cubicBezTo>
                <a:lnTo>
                  <a:pt x="17990" y="18821"/>
                </a:lnTo>
                <a:cubicBezTo>
                  <a:pt x="18076" y="18784"/>
                  <a:pt x="18133" y="18701"/>
                  <a:pt x="18121" y="18522"/>
                </a:cubicBezTo>
                <a:lnTo>
                  <a:pt x="16515" y="18522"/>
                </a:lnTo>
                <a:cubicBezTo>
                  <a:pt x="16426" y="18468"/>
                  <a:pt x="16331" y="18448"/>
                  <a:pt x="16233" y="18442"/>
                </a:cubicBezTo>
                <a:lnTo>
                  <a:pt x="16233" y="18442"/>
                </a:lnTo>
                <a:cubicBezTo>
                  <a:pt x="16331" y="18436"/>
                  <a:pt x="16426" y="18415"/>
                  <a:pt x="16515" y="18361"/>
                </a:cubicBezTo>
                <a:cubicBezTo>
                  <a:pt x="16593" y="18364"/>
                  <a:pt x="16671" y="18365"/>
                  <a:pt x="16750" y="18365"/>
                </a:cubicBezTo>
                <a:cubicBezTo>
                  <a:pt x="17394" y="18365"/>
                  <a:pt x="18039" y="18275"/>
                  <a:pt x="18683" y="18227"/>
                </a:cubicBezTo>
                <a:cubicBezTo>
                  <a:pt x="19566" y="18174"/>
                  <a:pt x="20423" y="17960"/>
                  <a:pt x="21226" y="17585"/>
                </a:cubicBezTo>
                <a:cubicBezTo>
                  <a:pt x="21529" y="17442"/>
                  <a:pt x="21809" y="17371"/>
                  <a:pt x="22088" y="17371"/>
                </a:cubicBezTo>
                <a:cubicBezTo>
                  <a:pt x="22228" y="17371"/>
                  <a:pt x="22368" y="17389"/>
                  <a:pt x="22511" y="17424"/>
                </a:cubicBezTo>
                <a:cubicBezTo>
                  <a:pt x="22883" y="17523"/>
                  <a:pt x="23245" y="17566"/>
                  <a:pt x="23599" y="17566"/>
                </a:cubicBezTo>
                <a:cubicBezTo>
                  <a:pt x="24491" y="17566"/>
                  <a:pt x="25334" y="17295"/>
                  <a:pt x="26177" y="16969"/>
                </a:cubicBezTo>
                <a:cubicBezTo>
                  <a:pt x="26579" y="16836"/>
                  <a:pt x="26900" y="16595"/>
                  <a:pt x="27221" y="16354"/>
                </a:cubicBezTo>
                <a:cubicBezTo>
                  <a:pt x="27302" y="16300"/>
                  <a:pt x="27382" y="16193"/>
                  <a:pt x="27328" y="16086"/>
                </a:cubicBezTo>
                <a:cubicBezTo>
                  <a:pt x="27293" y="16015"/>
                  <a:pt x="27233" y="15991"/>
                  <a:pt x="27166" y="15991"/>
                </a:cubicBezTo>
                <a:cubicBezTo>
                  <a:pt x="27132" y="15991"/>
                  <a:pt x="27096" y="15997"/>
                  <a:pt x="27061" y="16006"/>
                </a:cubicBezTo>
                <a:cubicBezTo>
                  <a:pt x="26659" y="16166"/>
                  <a:pt x="26258" y="16354"/>
                  <a:pt x="25856" y="16488"/>
                </a:cubicBezTo>
                <a:cubicBezTo>
                  <a:pt x="25254" y="16703"/>
                  <a:pt x="24635" y="16901"/>
                  <a:pt x="23901" y="16901"/>
                </a:cubicBezTo>
                <a:cubicBezTo>
                  <a:pt x="23721" y="16901"/>
                  <a:pt x="23535" y="16889"/>
                  <a:pt x="23340" y="16862"/>
                </a:cubicBezTo>
                <a:cubicBezTo>
                  <a:pt x="23795" y="16729"/>
                  <a:pt x="24063" y="16675"/>
                  <a:pt x="24331" y="16595"/>
                </a:cubicBezTo>
                <a:cubicBezTo>
                  <a:pt x="24786" y="16461"/>
                  <a:pt x="25321" y="16488"/>
                  <a:pt x="25669" y="16113"/>
                </a:cubicBezTo>
                <a:cubicBezTo>
                  <a:pt x="25189" y="16113"/>
                  <a:pt x="24752" y="16393"/>
                  <a:pt x="24223" y="16393"/>
                </a:cubicBezTo>
                <a:cubicBezTo>
                  <a:pt x="24162" y="16393"/>
                  <a:pt x="24100" y="16389"/>
                  <a:pt x="24036" y="16381"/>
                </a:cubicBezTo>
                <a:cubicBezTo>
                  <a:pt x="25883" y="15096"/>
                  <a:pt x="25883" y="15096"/>
                  <a:pt x="26017" y="14561"/>
                </a:cubicBezTo>
                <a:lnTo>
                  <a:pt x="26017" y="14561"/>
                </a:lnTo>
                <a:cubicBezTo>
                  <a:pt x="25481" y="14721"/>
                  <a:pt x="25080" y="15069"/>
                  <a:pt x="24625" y="15310"/>
                </a:cubicBezTo>
                <a:cubicBezTo>
                  <a:pt x="23648" y="15830"/>
                  <a:pt x="22639" y="16252"/>
                  <a:pt x="21547" y="16252"/>
                </a:cubicBezTo>
                <a:cubicBezTo>
                  <a:pt x="21233" y="16252"/>
                  <a:pt x="20912" y="16217"/>
                  <a:pt x="20583" y="16140"/>
                </a:cubicBezTo>
                <a:cubicBezTo>
                  <a:pt x="20209" y="16059"/>
                  <a:pt x="19807" y="16006"/>
                  <a:pt x="19406" y="15952"/>
                </a:cubicBezTo>
                <a:cubicBezTo>
                  <a:pt x="19011" y="15360"/>
                  <a:pt x="18436" y="15345"/>
                  <a:pt x="17882" y="15328"/>
                </a:cubicBezTo>
                <a:lnTo>
                  <a:pt x="17882" y="15328"/>
                </a:lnTo>
                <a:cubicBezTo>
                  <a:pt x="17973" y="15300"/>
                  <a:pt x="18049" y="15232"/>
                  <a:pt x="18094" y="15096"/>
                </a:cubicBezTo>
                <a:cubicBezTo>
                  <a:pt x="18228" y="14721"/>
                  <a:pt x="17639" y="14828"/>
                  <a:pt x="17264" y="14507"/>
                </a:cubicBezTo>
                <a:lnTo>
                  <a:pt x="17264" y="14507"/>
                </a:lnTo>
                <a:cubicBezTo>
                  <a:pt x="17480" y="14536"/>
                  <a:pt x="17692" y="14548"/>
                  <a:pt x="17901" y="14548"/>
                </a:cubicBezTo>
                <a:cubicBezTo>
                  <a:pt x="18759" y="14548"/>
                  <a:pt x="19564" y="14350"/>
                  <a:pt x="20364" y="14350"/>
                </a:cubicBezTo>
                <a:cubicBezTo>
                  <a:pt x="20624" y="14350"/>
                  <a:pt x="20884" y="14371"/>
                  <a:pt x="21145" y="14427"/>
                </a:cubicBezTo>
                <a:cubicBezTo>
                  <a:pt x="21288" y="14427"/>
                  <a:pt x="21426" y="14437"/>
                  <a:pt x="21560" y="14437"/>
                </a:cubicBezTo>
                <a:cubicBezTo>
                  <a:pt x="21728" y="14437"/>
                  <a:pt x="21892" y="14421"/>
                  <a:pt x="22055" y="14346"/>
                </a:cubicBezTo>
                <a:cubicBezTo>
                  <a:pt x="22279" y="14284"/>
                  <a:pt x="22505" y="14269"/>
                  <a:pt x="22731" y="14269"/>
                </a:cubicBezTo>
                <a:cubicBezTo>
                  <a:pt x="22936" y="14269"/>
                  <a:pt x="23142" y="14281"/>
                  <a:pt x="23345" y="14281"/>
                </a:cubicBezTo>
                <a:cubicBezTo>
                  <a:pt x="23589" y="14281"/>
                  <a:pt x="23829" y="14264"/>
                  <a:pt x="24063" y="14186"/>
                </a:cubicBezTo>
                <a:cubicBezTo>
                  <a:pt x="25321" y="14106"/>
                  <a:pt x="26499" y="13838"/>
                  <a:pt x="27730" y="13222"/>
                </a:cubicBezTo>
                <a:cubicBezTo>
                  <a:pt x="27538" y="13120"/>
                  <a:pt x="27371" y="13085"/>
                  <a:pt x="27219" y="13085"/>
                </a:cubicBezTo>
                <a:cubicBezTo>
                  <a:pt x="27053" y="13085"/>
                  <a:pt x="26906" y="13127"/>
                  <a:pt x="26766" y="13169"/>
                </a:cubicBezTo>
                <a:cubicBezTo>
                  <a:pt x="25776" y="13410"/>
                  <a:pt x="24786" y="13570"/>
                  <a:pt x="23795" y="13677"/>
                </a:cubicBezTo>
                <a:cubicBezTo>
                  <a:pt x="23520" y="13712"/>
                  <a:pt x="23240" y="13722"/>
                  <a:pt x="22959" y="13722"/>
                </a:cubicBezTo>
                <a:cubicBezTo>
                  <a:pt x="22584" y="13722"/>
                  <a:pt x="22208" y="13704"/>
                  <a:pt x="21841" y="13704"/>
                </a:cubicBezTo>
                <a:cubicBezTo>
                  <a:pt x="21815" y="13463"/>
                  <a:pt x="21922" y="13436"/>
                  <a:pt x="22029" y="13383"/>
                </a:cubicBezTo>
                <a:cubicBezTo>
                  <a:pt x="22644" y="13035"/>
                  <a:pt x="23313" y="12928"/>
                  <a:pt x="24009" y="12928"/>
                </a:cubicBezTo>
                <a:cubicBezTo>
                  <a:pt x="24464" y="12901"/>
                  <a:pt x="24893" y="12901"/>
                  <a:pt x="25348" y="12633"/>
                </a:cubicBezTo>
                <a:cubicBezTo>
                  <a:pt x="25251" y="12610"/>
                  <a:pt x="25156" y="12601"/>
                  <a:pt x="25061" y="12601"/>
                </a:cubicBezTo>
                <a:cubicBezTo>
                  <a:pt x="24684" y="12601"/>
                  <a:pt x="24317" y="12748"/>
                  <a:pt x="23930" y="12748"/>
                </a:cubicBezTo>
                <a:cubicBezTo>
                  <a:pt x="23739" y="12748"/>
                  <a:pt x="23544" y="12712"/>
                  <a:pt x="23340" y="12607"/>
                </a:cubicBezTo>
                <a:cubicBezTo>
                  <a:pt x="24090" y="12125"/>
                  <a:pt x="24919" y="12178"/>
                  <a:pt x="25642" y="11857"/>
                </a:cubicBezTo>
                <a:cubicBezTo>
                  <a:pt x="26392" y="11509"/>
                  <a:pt x="27061" y="11081"/>
                  <a:pt x="27623" y="10278"/>
                </a:cubicBezTo>
                <a:lnTo>
                  <a:pt x="27623" y="10278"/>
                </a:lnTo>
                <a:cubicBezTo>
                  <a:pt x="27141" y="10358"/>
                  <a:pt x="26900" y="10599"/>
                  <a:pt x="26606" y="10733"/>
                </a:cubicBezTo>
                <a:cubicBezTo>
                  <a:pt x="26380" y="10836"/>
                  <a:pt x="26186" y="11080"/>
                  <a:pt x="25927" y="11080"/>
                </a:cubicBezTo>
                <a:cubicBezTo>
                  <a:pt x="25848" y="11080"/>
                  <a:pt x="25763" y="11057"/>
                  <a:pt x="25669" y="11001"/>
                </a:cubicBezTo>
                <a:cubicBezTo>
                  <a:pt x="25294" y="11081"/>
                  <a:pt x="25053" y="11482"/>
                  <a:pt x="24571" y="11509"/>
                </a:cubicBezTo>
                <a:cubicBezTo>
                  <a:pt x="24732" y="11054"/>
                  <a:pt x="25267" y="10894"/>
                  <a:pt x="25214" y="10358"/>
                </a:cubicBezTo>
                <a:lnTo>
                  <a:pt x="25214" y="10358"/>
                </a:lnTo>
                <a:cubicBezTo>
                  <a:pt x="24705" y="10439"/>
                  <a:pt x="24464" y="10813"/>
                  <a:pt x="24224" y="11081"/>
                </a:cubicBezTo>
                <a:cubicBezTo>
                  <a:pt x="23810" y="11568"/>
                  <a:pt x="23352" y="11811"/>
                  <a:pt x="22729" y="11811"/>
                </a:cubicBezTo>
                <a:cubicBezTo>
                  <a:pt x="22667" y="11811"/>
                  <a:pt x="22603" y="11809"/>
                  <a:pt x="22537" y="11804"/>
                </a:cubicBezTo>
                <a:cubicBezTo>
                  <a:pt x="22305" y="11786"/>
                  <a:pt x="22067" y="11780"/>
                  <a:pt x="21827" y="11780"/>
                </a:cubicBezTo>
                <a:cubicBezTo>
                  <a:pt x="21345" y="11780"/>
                  <a:pt x="20851" y="11804"/>
                  <a:pt x="20369" y="11804"/>
                </a:cubicBezTo>
                <a:cubicBezTo>
                  <a:pt x="20048" y="11322"/>
                  <a:pt x="19459" y="11616"/>
                  <a:pt x="19031" y="11429"/>
                </a:cubicBezTo>
                <a:cubicBezTo>
                  <a:pt x="19085" y="11188"/>
                  <a:pt x="19192" y="11081"/>
                  <a:pt x="19325" y="11081"/>
                </a:cubicBezTo>
                <a:cubicBezTo>
                  <a:pt x="20235" y="11081"/>
                  <a:pt x="20931" y="10332"/>
                  <a:pt x="21841" y="10305"/>
                </a:cubicBezTo>
                <a:cubicBezTo>
                  <a:pt x="22055" y="10305"/>
                  <a:pt x="22216" y="10198"/>
                  <a:pt x="22296" y="10037"/>
                </a:cubicBezTo>
                <a:cubicBezTo>
                  <a:pt x="24625" y="9823"/>
                  <a:pt x="28961" y="7976"/>
                  <a:pt x="29255" y="6906"/>
                </a:cubicBezTo>
                <a:cubicBezTo>
                  <a:pt x="29236" y="6904"/>
                  <a:pt x="29217" y="6903"/>
                  <a:pt x="29199" y="6903"/>
                </a:cubicBezTo>
                <a:cubicBezTo>
                  <a:pt x="28936" y="6903"/>
                  <a:pt x="28758" y="7073"/>
                  <a:pt x="28533" y="7173"/>
                </a:cubicBezTo>
                <a:cubicBezTo>
                  <a:pt x="27971" y="7361"/>
                  <a:pt x="27569" y="7842"/>
                  <a:pt x="26954" y="7949"/>
                </a:cubicBezTo>
                <a:cubicBezTo>
                  <a:pt x="24598" y="8699"/>
                  <a:pt x="22189" y="9234"/>
                  <a:pt x="19673" y="9689"/>
                </a:cubicBezTo>
                <a:cubicBezTo>
                  <a:pt x="19968" y="9154"/>
                  <a:pt x="20396" y="9154"/>
                  <a:pt x="20771" y="9074"/>
                </a:cubicBezTo>
                <a:cubicBezTo>
                  <a:pt x="21199" y="8967"/>
                  <a:pt x="21600" y="8859"/>
                  <a:pt x="21841" y="8431"/>
                </a:cubicBezTo>
                <a:cubicBezTo>
                  <a:pt x="22109" y="8431"/>
                  <a:pt x="22403" y="8404"/>
                  <a:pt x="22698" y="8324"/>
                </a:cubicBezTo>
                <a:cubicBezTo>
                  <a:pt x="23795" y="8083"/>
                  <a:pt x="24919" y="7842"/>
                  <a:pt x="26044" y="7628"/>
                </a:cubicBezTo>
                <a:cubicBezTo>
                  <a:pt x="26552" y="7548"/>
                  <a:pt x="27061" y="7494"/>
                  <a:pt x="27435" y="7146"/>
                </a:cubicBezTo>
                <a:cubicBezTo>
                  <a:pt x="26977" y="7146"/>
                  <a:pt x="26566" y="7389"/>
                  <a:pt x="26020" y="7389"/>
                </a:cubicBezTo>
                <a:cubicBezTo>
                  <a:pt x="25992" y="7389"/>
                  <a:pt x="25965" y="7389"/>
                  <a:pt x="25937" y="7387"/>
                </a:cubicBezTo>
                <a:cubicBezTo>
                  <a:pt x="28720" y="5674"/>
                  <a:pt x="28881" y="5541"/>
                  <a:pt x="28854" y="4818"/>
                </a:cubicBezTo>
                <a:lnTo>
                  <a:pt x="28854" y="4818"/>
                </a:lnTo>
                <a:cubicBezTo>
                  <a:pt x="28533" y="4925"/>
                  <a:pt x="28399" y="5246"/>
                  <a:pt x="28158" y="5353"/>
                </a:cubicBezTo>
                <a:cubicBezTo>
                  <a:pt x="27945" y="5460"/>
                  <a:pt x="27783" y="5770"/>
                  <a:pt x="27509" y="5770"/>
                </a:cubicBezTo>
                <a:cubicBezTo>
                  <a:pt x="27439" y="5770"/>
                  <a:pt x="27362" y="5750"/>
                  <a:pt x="27275" y="5701"/>
                </a:cubicBezTo>
                <a:cubicBezTo>
                  <a:pt x="26927" y="5942"/>
                  <a:pt x="26606" y="6183"/>
                  <a:pt x="26258" y="6451"/>
                </a:cubicBezTo>
                <a:cubicBezTo>
                  <a:pt x="25722" y="6879"/>
                  <a:pt x="25107" y="7146"/>
                  <a:pt x="24277" y="7307"/>
                </a:cubicBezTo>
                <a:cubicBezTo>
                  <a:pt x="24866" y="6799"/>
                  <a:pt x="25508" y="6611"/>
                  <a:pt x="25829" y="6022"/>
                </a:cubicBezTo>
                <a:cubicBezTo>
                  <a:pt x="25615" y="6022"/>
                  <a:pt x="25455" y="6183"/>
                  <a:pt x="25294" y="6317"/>
                </a:cubicBezTo>
                <a:cubicBezTo>
                  <a:pt x="24625" y="6799"/>
                  <a:pt x="23902" y="7227"/>
                  <a:pt x="23099" y="7468"/>
                </a:cubicBezTo>
                <a:cubicBezTo>
                  <a:pt x="22564" y="7494"/>
                  <a:pt x="22002" y="7521"/>
                  <a:pt x="21467" y="7682"/>
                </a:cubicBezTo>
                <a:cubicBezTo>
                  <a:pt x="22270" y="7441"/>
                  <a:pt x="22992" y="7093"/>
                  <a:pt x="23421" y="6343"/>
                </a:cubicBezTo>
                <a:cubicBezTo>
                  <a:pt x="23608" y="6183"/>
                  <a:pt x="23822" y="6049"/>
                  <a:pt x="23983" y="5862"/>
                </a:cubicBezTo>
                <a:cubicBezTo>
                  <a:pt x="24608" y="5062"/>
                  <a:pt x="25443" y="4705"/>
                  <a:pt x="26444" y="4705"/>
                </a:cubicBezTo>
                <a:cubicBezTo>
                  <a:pt x="26515" y="4705"/>
                  <a:pt x="26587" y="4707"/>
                  <a:pt x="26659" y="4711"/>
                </a:cubicBezTo>
                <a:cubicBezTo>
                  <a:pt x="26713" y="4711"/>
                  <a:pt x="26739" y="4657"/>
                  <a:pt x="26686" y="4630"/>
                </a:cubicBezTo>
                <a:cubicBezTo>
                  <a:pt x="26575" y="4583"/>
                  <a:pt x="26456" y="4571"/>
                  <a:pt x="26335" y="4571"/>
                </a:cubicBezTo>
                <a:cubicBezTo>
                  <a:pt x="26206" y="4571"/>
                  <a:pt x="26075" y="4584"/>
                  <a:pt x="25945" y="4584"/>
                </a:cubicBezTo>
                <a:cubicBezTo>
                  <a:pt x="25784" y="4584"/>
                  <a:pt x="25627" y="4563"/>
                  <a:pt x="25481" y="4470"/>
                </a:cubicBezTo>
                <a:cubicBezTo>
                  <a:pt x="25696" y="4015"/>
                  <a:pt x="26258" y="3828"/>
                  <a:pt x="26204" y="3158"/>
                </a:cubicBezTo>
                <a:lnTo>
                  <a:pt x="26204" y="3158"/>
                </a:lnTo>
                <a:cubicBezTo>
                  <a:pt x="25535" y="3613"/>
                  <a:pt x="24973" y="4042"/>
                  <a:pt x="24464" y="4577"/>
                </a:cubicBezTo>
                <a:cubicBezTo>
                  <a:pt x="23929" y="5166"/>
                  <a:pt x="23233" y="5433"/>
                  <a:pt x="22457" y="5594"/>
                </a:cubicBezTo>
                <a:cubicBezTo>
                  <a:pt x="22725" y="5326"/>
                  <a:pt x="23019" y="5112"/>
                  <a:pt x="23287" y="4871"/>
                </a:cubicBezTo>
                <a:cubicBezTo>
                  <a:pt x="23876" y="4363"/>
                  <a:pt x="24545" y="3908"/>
                  <a:pt x="24866" y="3132"/>
                </a:cubicBezTo>
                <a:lnTo>
                  <a:pt x="24866" y="3132"/>
                </a:lnTo>
                <a:cubicBezTo>
                  <a:pt x="24411" y="3426"/>
                  <a:pt x="24063" y="3881"/>
                  <a:pt x="23661" y="4283"/>
                </a:cubicBezTo>
                <a:cubicBezTo>
                  <a:pt x="23287" y="4604"/>
                  <a:pt x="22912" y="4898"/>
                  <a:pt x="22457" y="5112"/>
                </a:cubicBezTo>
                <a:cubicBezTo>
                  <a:pt x="22832" y="4604"/>
                  <a:pt x="23313" y="4175"/>
                  <a:pt x="23715" y="3694"/>
                </a:cubicBezTo>
                <a:cubicBezTo>
                  <a:pt x="24598" y="2703"/>
                  <a:pt x="25428" y="1660"/>
                  <a:pt x="25856" y="375"/>
                </a:cubicBezTo>
                <a:cubicBezTo>
                  <a:pt x="25883" y="134"/>
                  <a:pt x="25749" y="27"/>
                  <a:pt x="25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18"/>
          <p:cNvGrpSpPr/>
          <p:nvPr/>
        </p:nvGrpSpPr>
        <p:grpSpPr>
          <a:xfrm flipH="1">
            <a:off x="4572000" y="2422075"/>
            <a:ext cx="4572126" cy="2732259"/>
            <a:chOff x="-125" y="2422075"/>
            <a:chExt cx="4572126" cy="2732259"/>
          </a:xfrm>
        </p:grpSpPr>
        <p:sp>
          <p:nvSpPr>
            <p:cNvPr id="86" name="Google Shape;86;p18"/>
            <p:cNvSpPr/>
            <p:nvPr/>
          </p:nvSpPr>
          <p:spPr>
            <a:xfrm>
              <a:off x="4950" y="2422075"/>
              <a:ext cx="1437900" cy="626272"/>
            </a:xfrm>
            <a:custGeom>
              <a:avLst/>
              <a:gdLst/>
              <a:ahLst/>
              <a:cxnLst/>
              <a:rect l="l" t="t" r="r" b="b"/>
              <a:pathLst>
                <a:path w="39346" h="17137" extrusionOk="0">
                  <a:moveTo>
                    <a:pt x="7539" y="4208"/>
                  </a:moveTo>
                  <a:lnTo>
                    <a:pt x="7539" y="4208"/>
                  </a:lnTo>
                  <a:cubicBezTo>
                    <a:pt x="7530" y="4233"/>
                    <a:pt x="7520" y="4258"/>
                    <a:pt x="7511" y="4283"/>
                  </a:cubicBezTo>
                  <a:lnTo>
                    <a:pt x="7511" y="4283"/>
                  </a:lnTo>
                  <a:cubicBezTo>
                    <a:pt x="7514" y="4273"/>
                    <a:pt x="7518" y="4263"/>
                    <a:pt x="7521" y="4254"/>
                  </a:cubicBezTo>
                  <a:cubicBezTo>
                    <a:pt x="7526" y="4239"/>
                    <a:pt x="7532" y="4223"/>
                    <a:pt x="7539" y="4208"/>
                  </a:cubicBezTo>
                  <a:close/>
                  <a:moveTo>
                    <a:pt x="9487" y="5394"/>
                  </a:moveTo>
                  <a:cubicBezTo>
                    <a:pt x="9476" y="5416"/>
                    <a:pt x="9464" y="5438"/>
                    <a:pt x="9448" y="5458"/>
                  </a:cubicBezTo>
                  <a:cubicBezTo>
                    <a:pt x="9421" y="5494"/>
                    <a:pt x="9400" y="5533"/>
                    <a:pt x="9382" y="5573"/>
                  </a:cubicBezTo>
                  <a:lnTo>
                    <a:pt x="9382" y="5573"/>
                  </a:lnTo>
                  <a:cubicBezTo>
                    <a:pt x="9398" y="5523"/>
                    <a:pt x="9417" y="5473"/>
                    <a:pt x="9448" y="5431"/>
                  </a:cubicBezTo>
                  <a:cubicBezTo>
                    <a:pt x="9464" y="5420"/>
                    <a:pt x="9476" y="5407"/>
                    <a:pt x="9487" y="5394"/>
                  </a:cubicBezTo>
                  <a:close/>
                  <a:moveTo>
                    <a:pt x="8792" y="6646"/>
                  </a:moveTo>
                  <a:cubicBezTo>
                    <a:pt x="8412" y="7355"/>
                    <a:pt x="8065" y="8079"/>
                    <a:pt x="7735" y="8804"/>
                  </a:cubicBezTo>
                  <a:cubicBezTo>
                    <a:pt x="8060" y="8067"/>
                    <a:pt x="8403" y="7347"/>
                    <a:pt x="8792" y="6646"/>
                  </a:cubicBezTo>
                  <a:close/>
                  <a:moveTo>
                    <a:pt x="5991" y="7497"/>
                  </a:moveTo>
                  <a:cubicBezTo>
                    <a:pt x="5596" y="8224"/>
                    <a:pt x="5180" y="8942"/>
                    <a:pt x="4764" y="9660"/>
                  </a:cubicBezTo>
                  <a:cubicBezTo>
                    <a:pt x="5005" y="9179"/>
                    <a:pt x="5300" y="8750"/>
                    <a:pt x="5540" y="8295"/>
                  </a:cubicBezTo>
                  <a:cubicBezTo>
                    <a:pt x="5692" y="8030"/>
                    <a:pt x="5843" y="7764"/>
                    <a:pt x="5991" y="7497"/>
                  </a:cubicBezTo>
                  <a:close/>
                  <a:moveTo>
                    <a:pt x="7896" y="11614"/>
                  </a:moveTo>
                  <a:cubicBezTo>
                    <a:pt x="7915" y="11624"/>
                    <a:pt x="7930" y="11633"/>
                    <a:pt x="7945" y="11643"/>
                  </a:cubicBezTo>
                  <a:lnTo>
                    <a:pt x="7945" y="11643"/>
                  </a:lnTo>
                  <a:cubicBezTo>
                    <a:pt x="7929" y="11641"/>
                    <a:pt x="7912" y="11641"/>
                    <a:pt x="7896" y="11641"/>
                  </a:cubicBezTo>
                  <a:cubicBezTo>
                    <a:pt x="7896" y="11641"/>
                    <a:pt x="7890" y="11632"/>
                    <a:pt x="7882" y="11621"/>
                  </a:cubicBezTo>
                  <a:lnTo>
                    <a:pt x="7882" y="11621"/>
                  </a:lnTo>
                  <a:cubicBezTo>
                    <a:pt x="7890" y="11617"/>
                    <a:pt x="7896" y="11614"/>
                    <a:pt x="7896" y="11614"/>
                  </a:cubicBezTo>
                  <a:close/>
                  <a:moveTo>
                    <a:pt x="37227" y="1"/>
                  </a:moveTo>
                  <a:cubicBezTo>
                    <a:pt x="37137" y="1"/>
                    <a:pt x="37054" y="52"/>
                    <a:pt x="36990" y="132"/>
                  </a:cubicBezTo>
                  <a:cubicBezTo>
                    <a:pt x="36669" y="426"/>
                    <a:pt x="36348" y="747"/>
                    <a:pt x="36053" y="1095"/>
                  </a:cubicBezTo>
                  <a:cubicBezTo>
                    <a:pt x="35545" y="1711"/>
                    <a:pt x="35090" y="2380"/>
                    <a:pt x="34314" y="2701"/>
                  </a:cubicBezTo>
                  <a:cubicBezTo>
                    <a:pt x="34769" y="2059"/>
                    <a:pt x="35464" y="1631"/>
                    <a:pt x="35786" y="854"/>
                  </a:cubicBezTo>
                  <a:lnTo>
                    <a:pt x="35786" y="854"/>
                  </a:lnTo>
                  <a:cubicBezTo>
                    <a:pt x="35491" y="881"/>
                    <a:pt x="35357" y="1069"/>
                    <a:pt x="35250" y="1229"/>
                  </a:cubicBezTo>
                  <a:cubicBezTo>
                    <a:pt x="34795" y="1898"/>
                    <a:pt x="34180" y="2380"/>
                    <a:pt x="33618" y="2969"/>
                  </a:cubicBezTo>
                  <a:cubicBezTo>
                    <a:pt x="33457" y="3156"/>
                    <a:pt x="33296" y="3317"/>
                    <a:pt x="33029" y="3344"/>
                  </a:cubicBezTo>
                  <a:cubicBezTo>
                    <a:pt x="33430" y="2701"/>
                    <a:pt x="34180" y="2353"/>
                    <a:pt x="34340" y="1550"/>
                  </a:cubicBezTo>
                  <a:lnTo>
                    <a:pt x="34340" y="1550"/>
                  </a:lnTo>
                  <a:cubicBezTo>
                    <a:pt x="33751" y="2059"/>
                    <a:pt x="33350" y="2782"/>
                    <a:pt x="32627" y="3237"/>
                  </a:cubicBezTo>
                  <a:cubicBezTo>
                    <a:pt x="32601" y="3022"/>
                    <a:pt x="32708" y="2942"/>
                    <a:pt x="32788" y="2835"/>
                  </a:cubicBezTo>
                  <a:cubicBezTo>
                    <a:pt x="33270" y="2300"/>
                    <a:pt x="33671" y="1711"/>
                    <a:pt x="34073" y="1122"/>
                  </a:cubicBezTo>
                  <a:cubicBezTo>
                    <a:pt x="34180" y="935"/>
                    <a:pt x="34314" y="774"/>
                    <a:pt x="34314" y="533"/>
                  </a:cubicBezTo>
                  <a:cubicBezTo>
                    <a:pt x="34314" y="426"/>
                    <a:pt x="34287" y="319"/>
                    <a:pt x="34206" y="239"/>
                  </a:cubicBezTo>
                  <a:cubicBezTo>
                    <a:pt x="34169" y="220"/>
                    <a:pt x="34131" y="211"/>
                    <a:pt x="34094" y="211"/>
                  </a:cubicBezTo>
                  <a:cubicBezTo>
                    <a:pt x="34027" y="211"/>
                    <a:pt x="33964" y="241"/>
                    <a:pt x="33912" y="292"/>
                  </a:cubicBezTo>
                  <a:cubicBezTo>
                    <a:pt x="33725" y="480"/>
                    <a:pt x="33537" y="667"/>
                    <a:pt x="33377" y="881"/>
                  </a:cubicBezTo>
                  <a:cubicBezTo>
                    <a:pt x="32788" y="1604"/>
                    <a:pt x="32226" y="2353"/>
                    <a:pt x="31583" y="3022"/>
                  </a:cubicBezTo>
                  <a:cubicBezTo>
                    <a:pt x="31664" y="2755"/>
                    <a:pt x="31744" y="2487"/>
                    <a:pt x="31851" y="2220"/>
                  </a:cubicBezTo>
                  <a:lnTo>
                    <a:pt x="31851" y="2220"/>
                  </a:lnTo>
                  <a:cubicBezTo>
                    <a:pt x="31209" y="3049"/>
                    <a:pt x="30513" y="3772"/>
                    <a:pt x="29683" y="4361"/>
                  </a:cubicBezTo>
                  <a:cubicBezTo>
                    <a:pt x="29978" y="3879"/>
                    <a:pt x="30325" y="3424"/>
                    <a:pt x="30647" y="2942"/>
                  </a:cubicBezTo>
                  <a:cubicBezTo>
                    <a:pt x="30968" y="2460"/>
                    <a:pt x="31343" y="1979"/>
                    <a:pt x="31530" y="1363"/>
                  </a:cubicBezTo>
                  <a:lnTo>
                    <a:pt x="31530" y="1363"/>
                  </a:lnTo>
                  <a:cubicBezTo>
                    <a:pt x="31182" y="1497"/>
                    <a:pt x="31128" y="1738"/>
                    <a:pt x="30995" y="1925"/>
                  </a:cubicBezTo>
                  <a:cubicBezTo>
                    <a:pt x="30540" y="2728"/>
                    <a:pt x="29978" y="3424"/>
                    <a:pt x="29415" y="4120"/>
                  </a:cubicBezTo>
                  <a:cubicBezTo>
                    <a:pt x="29277" y="4305"/>
                    <a:pt x="29118" y="4569"/>
                    <a:pt x="28819" y="4569"/>
                  </a:cubicBezTo>
                  <a:cubicBezTo>
                    <a:pt x="28772" y="4569"/>
                    <a:pt x="28721" y="4563"/>
                    <a:pt x="28666" y="4548"/>
                  </a:cubicBezTo>
                  <a:cubicBezTo>
                    <a:pt x="28773" y="4254"/>
                    <a:pt x="28987" y="4120"/>
                    <a:pt x="29148" y="3933"/>
                  </a:cubicBezTo>
                  <a:cubicBezTo>
                    <a:pt x="29656" y="3290"/>
                    <a:pt x="30165" y="2648"/>
                    <a:pt x="30406" y="1845"/>
                  </a:cubicBezTo>
                  <a:cubicBezTo>
                    <a:pt x="30433" y="1657"/>
                    <a:pt x="30540" y="1443"/>
                    <a:pt x="30299" y="1363"/>
                  </a:cubicBezTo>
                  <a:cubicBezTo>
                    <a:pt x="30273" y="1356"/>
                    <a:pt x="30249" y="1352"/>
                    <a:pt x="30227" y="1352"/>
                  </a:cubicBezTo>
                  <a:cubicBezTo>
                    <a:pt x="30083" y="1352"/>
                    <a:pt x="29993" y="1488"/>
                    <a:pt x="29924" y="1604"/>
                  </a:cubicBezTo>
                  <a:cubicBezTo>
                    <a:pt x="29415" y="2407"/>
                    <a:pt x="28773" y="3130"/>
                    <a:pt x="28184" y="3879"/>
                  </a:cubicBezTo>
                  <a:cubicBezTo>
                    <a:pt x="27810" y="4307"/>
                    <a:pt x="27462" y="4762"/>
                    <a:pt x="26926" y="5003"/>
                  </a:cubicBezTo>
                  <a:cubicBezTo>
                    <a:pt x="27140" y="4548"/>
                    <a:pt x="27622" y="4307"/>
                    <a:pt x="27756" y="3772"/>
                  </a:cubicBezTo>
                  <a:lnTo>
                    <a:pt x="27756" y="3772"/>
                  </a:lnTo>
                  <a:cubicBezTo>
                    <a:pt x="27488" y="4013"/>
                    <a:pt x="27194" y="4227"/>
                    <a:pt x="26926" y="4468"/>
                  </a:cubicBezTo>
                  <a:cubicBezTo>
                    <a:pt x="27274" y="3638"/>
                    <a:pt x="27943" y="3076"/>
                    <a:pt x="28372" y="2300"/>
                  </a:cubicBezTo>
                  <a:cubicBezTo>
                    <a:pt x="28452" y="2166"/>
                    <a:pt x="28639" y="2032"/>
                    <a:pt x="28479" y="1738"/>
                  </a:cubicBezTo>
                  <a:lnTo>
                    <a:pt x="28479" y="1738"/>
                  </a:lnTo>
                  <a:cubicBezTo>
                    <a:pt x="27917" y="2487"/>
                    <a:pt x="27435" y="3183"/>
                    <a:pt x="26899" y="3852"/>
                  </a:cubicBezTo>
                  <a:cubicBezTo>
                    <a:pt x="26525" y="4361"/>
                    <a:pt x="26204" y="4923"/>
                    <a:pt x="25641" y="5271"/>
                  </a:cubicBezTo>
                  <a:cubicBezTo>
                    <a:pt x="25749" y="4789"/>
                    <a:pt x="26123" y="4521"/>
                    <a:pt x="26364" y="4147"/>
                  </a:cubicBezTo>
                  <a:cubicBezTo>
                    <a:pt x="26712" y="3611"/>
                    <a:pt x="27140" y="3156"/>
                    <a:pt x="27408" y="2460"/>
                  </a:cubicBezTo>
                  <a:lnTo>
                    <a:pt x="27408" y="2460"/>
                  </a:lnTo>
                  <a:cubicBezTo>
                    <a:pt x="27087" y="2567"/>
                    <a:pt x="27007" y="2728"/>
                    <a:pt x="26899" y="2889"/>
                  </a:cubicBezTo>
                  <a:cubicBezTo>
                    <a:pt x="26337" y="3665"/>
                    <a:pt x="25775" y="4414"/>
                    <a:pt x="25213" y="5190"/>
                  </a:cubicBezTo>
                  <a:cubicBezTo>
                    <a:pt x="24999" y="5512"/>
                    <a:pt x="24758" y="5699"/>
                    <a:pt x="24223" y="5699"/>
                  </a:cubicBezTo>
                  <a:cubicBezTo>
                    <a:pt x="24544" y="5324"/>
                    <a:pt x="24758" y="5003"/>
                    <a:pt x="24999" y="4709"/>
                  </a:cubicBezTo>
                  <a:cubicBezTo>
                    <a:pt x="25856" y="3638"/>
                    <a:pt x="26605" y="2514"/>
                    <a:pt x="27167" y="1256"/>
                  </a:cubicBezTo>
                  <a:cubicBezTo>
                    <a:pt x="27274" y="1015"/>
                    <a:pt x="27542" y="640"/>
                    <a:pt x="27247" y="480"/>
                  </a:cubicBezTo>
                  <a:cubicBezTo>
                    <a:pt x="27197" y="447"/>
                    <a:pt x="27149" y="433"/>
                    <a:pt x="27105" y="433"/>
                  </a:cubicBezTo>
                  <a:cubicBezTo>
                    <a:pt x="26890" y="433"/>
                    <a:pt x="26743" y="757"/>
                    <a:pt x="26632" y="935"/>
                  </a:cubicBezTo>
                  <a:cubicBezTo>
                    <a:pt x="26150" y="1631"/>
                    <a:pt x="25722" y="2380"/>
                    <a:pt x="25213" y="3076"/>
                  </a:cubicBezTo>
                  <a:cubicBezTo>
                    <a:pt x="24865" y="3585"/>
                    <a:pt x="24598" y="4147"/>
                    <a:pt x="24036" y="4468"/>
                  </a:cubicBezTo>
                  <a:cubicBezTo>
                    <a:pt x="24009" y="4468"/>
                    <a:pt x="23982" y="4495"/>
                    <a:pt x="23955" y="4495"/>
                  </a:cubicBezTo>
                  <a:cubicBezTo>
                    <a:pt x="23768" y="4602"/>
                    <a:pt x="23634" y="4789"/>
                    <a:pt x="23473" y="4923"/>
                  </a:cubicBezTo>
                  <a:cubicBezTo>
                    <a:pt x="23447" y="4950"/>
                    <a:pt x="23420" y="4976"/>
                    <a:pt x="23393" y="5003"/>
                  </a:cubicBezTo>
                  <a:cubicBezTo>
                    <a:pt x="23340" y="5057"/>
                    <a:pt x="23286" y="5083"/>
                    <a:pt x="23233" y="5164"/>
                  </a:cubicBezTo>
                  <a:cubicBezTo>
                    <a:pt x="23233" y="5190"/>
                    <a:pt x="23206" y="5217"/>
                    <a:pt x="23179" y="5244"/>
                  </a:cubicBezTo>
                  <a:cubicBezTo>
                    <a:pt x="23152" y="5271"/>
                    <a:pt x="23126" y="5298"/>
                    <a:pt x="23126" y="5324"/>
                  </a:cubicBezTo>
                  <a:cubicBezTo>
                    <a:pt x="22778" y="5860"/>
                    <a:pt x="22189" y="5940"/>
                    <a:pt x="21627" y="6074"/>
                  </a:cubicBezTo>
                  <a:cubicBezTo>
                    <a:pt x="21484" y="6121"/>
                    <a:pt x="21404" y="6296"/>
                    <a:pt x="21181" y="6296"/>
                  </a:cubicBezTo>
                  <a:cubicBezTo>
                    <a:pt x="21153" y="6296"/>
                    <a:pt x="21124" y="6294"/>
                    <a:pt x="21091" y="6288"/>
                  </a:cubicBezTo>
                  <a:cubicBezTo>
                    <a:pt x="21493" y="5753"/>
                    <a:pt x="21868" y="5271"/>
                    <a:pt x="22215" y="4762"/>
                  </a:cubicBezTo>
                  <a:cubicBezTo>
                    <a:pt x="22858" y="3825"/>
                    <a:pt x="23581" y="2969"/>
                    <a:pt x="24009" y="1925"/>
                  </a:cubicBezTo>
                  <a:cubicBezTo>
                    <a:pt x="24116" y="1657"/>
                    <a:pt x="24410" y="1256"/>
                    <a:pt x="24036" y="1069"/>
                  </a:cubicBezTo>
                  <a:cubicBezTo>
                    <a:pt x="23997" y="1051"/>
                    <a:pt x="23960" y="1043"/>
                    <a:pt x="23925" y="1043"/>
                  </a:cubicBezTo>
                  <a:cubicBezTo>
                    <a:pt x="23687" y="1043"/>
                    <a:pt x="23510" y="1398"/>
                    <a:pt x="23393" y="1631"/>
                  </a:cubicBezTo>
                  <a:cubicBezTo>
                    <a:pt x="22617" y="2942"/>
                    <a:pt x="21760" y="4147"/>
                    <a:pt x="20824" y="5324"/>
                  </a:cubicBezTo>
                  <a:cubicBezTo>
                    <a:pt x="20583" y="5646"/>
                    <a:pt x="20395" y="6047"/>
                    <a:pt x="19860" y="6341"/>
                  </a:cubicBezTo>
                  <a:cubicBezTo>
                    <a:pt x="20074" y="5860"/>
                    <a:pt x="20369" y="5619"/>
                    <a:pt x="20476" y="5137"/>
                  </a:cubicBezTo>
                  <a:lnTo>
                    <a:pt x="20476" y="5137"/>
                  </a:lnTo>
                  <a:cubicBezTo>
                    <a:pt x="19726" y="5699"/>
                    <a:pt x="19485" y="6582"/>
                    <a:pt x="18682" y="6850"/>
                  </a:cubicBezTo>
                  <a:cubicBezTo>
                    <a:pt x="19164" y="6208"/>
                    <a:pt x="19673" y="5592"/>
                    <a:pt x="20101" y="4950"/>
                  </a:cubicBezTo>
                  <a:cubicBezTo>
                    <a:pt x="20529" y="4280"/>
                    <a:pt x="20904" y="3611"/>
                    <a:pt x="21198" y="2862"/>
                  </a:cubicBezTo>
                  <a:lnTo>
                    <a:pt x="21198" y="2862"/>
                  </a:lnTo>
                  <a:cubicBezTo>
                    <a:pt x="20797" y="3290"/>
                    <a:pt x="20476" y="3799"/>
                    <a:pt x="20181" y="4307"/>
                  </a:cubicBezTo>
                  <a:cubicBezTo>
                    <a:pt x="19833" y="4843"/>
                    <a:pt x="19459" y="5324"/>
                    <a:pt x="19084" y="5806"/>
                  </a:cubicBezTo>
                  <a:cubicBezTo>
                    <a:pt x="18281" y="6877"/>
                    <a:pt x="18281" y="6877"/>
                    <a:pt x="17879" y="7011"/>
                  </a:cubicBezTo>
                  <a:cubicBezTo>
                    <a:pt x="17879" y="6823"/>
                    <a:pt x="18040" y="6743"/>
                    <a:pt x="18120" y="6609"/>
                  </a:cubicBezTo>
                  <a:cubicBezTo>
                    <a:pt x="18549" y="6020"/>
                    <a:pt x="19111" y="5512"/>
                    <a:pt x="19405" y="4789"/>
                  </a:cubicBezTo>
                  <a:lnTo>
                    <a:pt x="19405" y="4789"/>
                  </a:lnTo>
                  <a:cubicBezTo>
                    <a:pt x="18763" y="5190"/>
                    <a:pt x="18415" y="5833"/>
                    <a:pt x="17960" y="6395"/>
                  </a:cubicBezTo>
                  <a:cubicBezTo>
                    <a:pt x="17665" y="6716"/>
                    <a:pt x="17424" y="7091"/>
                    <a:pt x="17023" y="7305"/>
                  </a:cubicBezTo>
                  <a:cubicBezTo>
                    <a:pt x="16943" y="7118"/>
                    <a:pt x="17050" y="7064"/>
                    <a:pt x="17103" y="6984"/>
                  </a:cubicBezTo>
                  <a:cubicBezTo>
                    <a:pt x="18201" y="5726"/>
                    <a:pt x="19164" y="4334"/>
                    <a:pt x="20021" y="2889"/>
                  </a:cubicBezTo>
                  <a:cubicBezTo>
                    <a:pt x="20262" y="2434"/>
                    <a:pt x="20449" y="1925"/>
                    <a:pt x="20636" y="1417"/>
                  </a:cubicBezTo>
                  <a:cubicBezTo>
                    <a:pt x="20717" y="1202"/>
                    <a:pt x="20797" y="881"/>
                    <a:pt x="20556" y="774"/>
                  </a:cubicBezTo>
                  <a:cubicBezTo>
                    <a:pt x="20510" y="753"/>
                    <a:pt x="20470" y="744"/>
                    <a:pt x="20434" y="744"/>
                  </a:cubicBezTo>
                  <a:cubicBezTo>
                    <a:pt x="20236" y="744"/>
                    <a:pt x="20165" y="1017"/>
                    <a:pt x="20074" y="1176"/>
                  </a:cubicBezTo>
                  <a:cubicBezTo>
                    <a:pt x="19244" y="2942"/>
                    <a:pt x="18067" y="4495"/>
                    <a:pt x="16889" y="6047"/>
                  </a:cubicBezTo>
                  <a:cubicBezTo>
                    <a:pt x="16595" y="6448"/>
                    <a:pt x="16220" y="6743"/>
                    <a:pt x="15872" y="7091"/>
                  </a:cubicBezTo>
                  <a:cubicBezTo>
                    <a:pt x="16381" y="6208"/>
                    <a:pt x="16969" y="5405"/>
                    <a:pt x="17585" y="4602"/>
                  </a:cubicBezTo>
                  <a:cubicBezTo>
                    <a:pt x="18227" y="3745"/>
                    <a:pt x="18656" y="2782"/>
                    <a:pt x="18923" y="1738"/>
                  </a:cubicBezTo>
                  <a:lnTo>
                    <a:pt x="18923" y="1738"/>
                  </a:lnTo>
                  <a:cubicBezTo>
                    <a:pt x="18682" y="1845"/>
                    <a:pt x="18629" y="2086"/>
                    <a:pt x="18522" y="2327"/>
                  </a:cubicBezTo>
                  <a:cubicBezTo>
                    <a:pt x="17692" y="4307"/>
                    <a:pt x="16274" y="5886"/>
                    <a:pt x="14962" y="7546"/>
                  </a:cubicBezTo>
                  <a:cubicBezTo>
                    <a:pt x="14855" y="7653"/>
                    <a:pt x="14721" y="7733"/>
                    <a:pt x="14587" y="7840"/>
                  </a:cubicBezTo>
                  <a:cubicBezTo>
                    <a:pt x="14525" y="7867"/>
                    <a:pt x="14465" y="7877"/>
                    <a:pt x="14405" y="7877"/>
                  </a:cubicBezTo>
                  <a:cubicBezTo>
                    <a:pt x="14187" y="7877"/>
                    <a:pt x="13983" y="7738"/>
                    <a:pt x="13767" y="7738"/>
                  </a:cubicBezTo>
                  <a:cubicBezTo>
                    <a:pt x="13686" y="7738"/>
                    <a:pt x="13603" y="7758"/>
                    <a:pt x="13517" y="7814"/>
                  </a:cubicBezTo>
                  <a:cubicBezTo>
                    <a:pt x="13570" y="7599"/>
                    <a:pt x="13677" y="7519"/>
                    <a:pt x="13731" y="7412"/>
                  </a:cubicBezTo>
                  <a:cubicBezTo>
                    <a:pt x="13811" y="7305"/>
                    <a:pt x="13891" y="7198"/>
                    <a:pt x="13998" y="7118"/>
                  </a:cubicBezTo>
                  <a:cubicBezTo>
                    <a:pt x="13998" y="7091"/>
                    <a:pt x="14025" y="7064"/>
                    <a:pt x="14052" y="7037"/>
                  </a:cubicBezTo>
                  <a:cubicBezTo>
                    <a:pt x="14105" y="6984"/>
                    <a:pt x="14132" y="6957"/>
                    <a:pt x="14186" y="6903"/>
                  </a:cubicBezTo>
                  <a:cubicBezTo>
                    <a:pt x="14213" y="6850"/>
                    <a:pt x="14239" y="6796"/>
                    <a:pt x="14266" y="6743"/>
                  </a:cubicBezTo>
                  <a:cubicBezTo>
                    <a:pt x="14320" y="6663"/>
                    <a:pt x="14373" y="6582"/>
                    <a:pt x="14400" y="6502"/>
                  </a:cubicBezTo>
                  <a:cubicBezTo>
                    <a:pt x="14427" y="6448"/>
                    <a:pt x="14480" y="6395"/>
                    <a:pt x="14480" y="6341"/>
                  </a:cubicBezTo>
                  <a:cubicBezTo>
                    <a:pt x="14534" y="6234"/>
                    <a:pt x="14587" y="6127"/>
                    <a:pt x="14587" y="5993"/>
                  </a:cubicBezTo>
                  <a:cubicBezTo>
                    <a:pt x="14587" y="5967"/>
                    <a:pt x="14587" y="5940"/>
                    <a:pt x="14587" y="5913"/>
                  </a:cubicBezTo>
                  <a:cubicBezTo>
                    <a:pt x="14641" y="5726"/>
                    <a:pt x="14694" y="5538"/>
                    <a:pt x="14775" y="5378"/>
                  </a:cubicBezTo>
                  <a:cubicBezTo>
                    <a:pt x="15417" y="4147"/>
                    <a:pt x="15818" y="2808"/>
                    <a:pt x="16247" y="1497"/>
                  </a:cubicBezTo>
                  <a:cubicBezTo>
                    <a:pt x="16354" y="1122"/>
                    <a:pt x="16461" y="747"/>
                    <a:pt x="16166" y="346"/>
                  </a:cubicBezTo>
                  <a:cubicBezTo>
                    <a:pt x="15792" y="801"/>
                    <a:pt x="15658" y="1283"/>
                    <a:pt x="15471" y="1738"/>
                  </a:cubicBezTo>
                  <a:cubicBezTo>
                    <a:pt x="14668" y="3799"/>
                    <a:pt x="13865" y="5806"/>
                    <a:pt x="12473" y="7573"/>
                  </a:cubicBezTo>
                  <a:cubicBezTo>
                    <a:pt x="12339" y="7733"/>
                    <a:pt x="12232" y="7894"/>
                    <a:pt x="12018" y="8001"/>
                  </a:cubicBezTo>
                  <a:cubicBezTo>
                    <a:pt x="12045" y="7787"/>
                    <a:pt x="12125" y="7599"/>
                    <a:pt x="12259" y="7412"/>
                  </a:cubicBezTo>
                  <a:cubicBezTo>
                    <a:pt x="12981" y="6261"/>
                    <a:pt x="13570" y="5057"/>
                    <a:pt x="14186" y="3852"/>
                  </a:cubicBezTo>
                  <a:cubicBezTo>
                    <a:pt x="14320" y="3585"/>
                    <a:pt x="14453" y="3344"/>
                    <a:pt x="14427" y="3022"/>
                  </a:cubicBezTo>
                  <a:lnTo>
                    <a:pt x="14427" y="3022"/>
                  </a:lnTo>
                  <a:cubicBezTo>
                    <a:pt x="13918" y="3531"/>
                    <a:pt x="13704" y="4200"/>
                    <a:pt x="13383" y="4816"/>
                  </a:cubicBezTo>
                  <a:cubicBezTo>
                    <a:pt x="12794" y="5967"/>
                    <a:pt x="12152" y="7091"/>
                    <a:pt x="11456" y="8188"/>
                  </a:cubicBezTo>
                  <a:cubicBezTo>
                    <a:pt x="11303" y="8417"/>
                    <a:pt x="11175" y="8645"/>
                    <a:pt x="10797" y="8645"/>
                  </a:cubicBezTo>
                  <a:cubicBezTo>
                    <a:pt x="10776" y="8645"/>
                    <a:pt x="10755" y="8645"/>
                    <a:pt x="10733" y="8643"/>
                  </a:cubicBezTo>
                  <a:cubicBezTo>
                    <a:pt x="11616" y="7519"/>
                    <a:pt x="12312" y="6395"/>
                    <a:pt x="12874" y="5164"/>
                  </a:cubicBezTo>
                  <a:cubicBezTo>
                    <a:pt x="13356" y="4066"/>
                    <a:pt x="13918" y="2969"/>
                    <a:pt x="14105" y="1738"/>
                  </a:cubicBezTo>
                  <a:lnTo>
                    <a:pt x="14105" y="1738"/>
                  </a:lnTo>
                  <a:cubicBezTo>
                    <a:pt x="13918" y="1898"/>
                    <a:pt x="13838" y="2139"/>
                    <a:pt x="13758" y="2353"/>
                  </a:cubicBezTo>
                  <a:cubicBezTo>
                    <a:pt x="13008" y="4307"/>
                    <a:pt x="12152" y="6208"/>
                    <a:pt x="10947" y="7921"/>
                  </a:cubicBezTo>
                  <a:cubicBezTo>
                    <a:pt x="10840" y="8054"/>
                    <a:pt x="10733" y="8215"/>
                    <a:pt x="10599" y="8349"/>
                  </a:cubicBezTo>
                  <a:cubicBezTo>
                    <a:pt x="10492" y="8483"/>
                    <a:pt x="10439" y="8670"/>
                    <a:pt x="10144" y="8697"/>
                  </a:cubicBezTo>
                  <a:cubicBezTo>
                    <a:pt x="11054" y="7118"/>
                    <a:pt x="12045" y="5672"/>
                    <a:pt x="12660" y="3986"/>
                  </a:cubicBezTo>
                  <a:cubicBezTo>
                    <a:pt x="12366" y="3986"/>
                    <a:pt x="12339" y="4173"/>
                    <a:pt x="12259" y="4307"/>
                  </a:cubicBezTo>
                  <a:cubicBezTo>
                    <a:pt x="11830" y="5083"/>
                    <a:pt x="11429" y="5860"/>
                    <a:pt x="11001" y="6636"/>
                  </a:cubicBezTo>
                  <a:cubicBezTo>
                    <a:pt x="10653" y="7278"/>
                    <a:pt x="10251" y="7921"/>
                    <a:pt x="9877" y="8563"/>
                  </a:cubicBezTo>
                  <a:cubicBezTo>
                    <a:pt x="9723" y="8767"/>
                    <a:pt x="9570" y="9020"/>
                    <a:pt x="9185" y="9020"/>
                  </a:cubicBezTo>
                  <a:cubicBezTo>
                    <a:pt x="9167" y="9020"/>
                    <a:pt x="9147" y="9019"/>
                    <a:pt x="9127" y="9018"/>
                  </a:cubicBezTo>
                  <a:cubicBezTo>
                    <a:pt x="9582" y="8295"/>
                    <a:pt x="9984" y="7626"/>
                    <a:pt x="10385" y="6984"/>
                  </a:cubicBezTo>
                  <a:cubicBezTo>
                    <a:pt x="11536" y="5110"/>
                    <a:pt x="12366" y="3103"/>
                    <a:pt x="12740" y="908"/>
                  </a:cubicBezTo>
                  <a:cubicBezTo>
                    <a:pt x="12767" y="747"/>
                    <a:pt x="12821" y="587"/>
                    <a:pt x="12767" y="453"/>
                  </a:cubicBezTo>
                  <a:cubicBezTo>
                    <a:pt x="12740" y="373"/>
                    <a:pt x="12687" y="292"/>
                    <a:pt x="12607" y="292"/>
                  </a:cubicBezTo>
                  <a:cubicBezTo>
                    <a:pt x="12597" y="287"/>
                    <a:pt x="12585" y="285"/>
                    <a:pt x="12573" y="285"/>
                  </a:cubicBezTo>
                  <a:cubicBezTo>
                    <a:pt x="12516" y="285"/>
                    <a:pt x="12441" y="329"/>
                    <a:pt x="12419" y="373"/>
                  </a:cubicBezTo>
                  <a:cubicBezTo>
                    <a:pt x="12312" y="533"/>
                    <a:pt x="12232" y="694"/>
                    <a:pt x="12178" y="854"/>
                  </a:cubicBezTo>
                  <a:cubicBezTo>
                    <a:pt x="11991" y="1390"/>
                    <a:pt x="11857" y="1925"/>
                    <a:pt x="11643" y="2460"/>
                  </a:cubicBezTo>
                  <a:cubicBezTo>
                    <a:pt x="10947" y="4414"/>
                    <a:pt x="9984" y="6208"/>
                    <a:pt x="8940" y="8001"/>
                  </a:cubicBezTo>
                  <a:cubicBezTo>
                    <a:pt x="8672" y="8456"/>
                    <a:pt x="8511" y="9018"/>
                    <a:pt x="8003" y="9339"/>
                  </a:cubicBezTo>
                  <a:cubicBezTo>
                    <a:pt x="8164" y="8831"/>
                    <a:pt x="8404" y="8322"/>
                    <a:pt x="8645" y="7840"/>
                  </a:cubicBezTo>
                  <a:cubicBezTo>
                    <a:pt x="8913" y="7305"/>
                    <a:pt x="9181" y="6796"/>
                    <a:pt x="9422" y="6261"/>
                  </a:cubicBezTo>
                  <a:cubicBezTo>
                    <a:pt x="9689" y="5753"/>
                    <a:pt x="9957" y="5271"/>
                    <a:pt x="10171" y="4762"/>
                  </a:cubicBezTo>
                  <a:cubicBezTo>
                    <a:pt x="10412" y="4254"/>
                    <a:pt x="10787" y="3799"/>
                    <a:pt x="10787" y="3210"/>
                  </a:cubicBezTo>
                  <a:lnTo>
                    <a:pt x="10787" y="3210"/>
                  </a:lnTo>
                  <a:cubicBezTo>
                    <a:pt x="10385" y="3852"/>
                    <a:pt x="10091" y="4521"/>
                    <a:pt x="9609" y="5110"/>
                  </a:cubicBezTo>
                  <a:cubicBezTo>
                    <a:pt x="9716" y="4548"/>
                    <a:pt x="9796" y="3959"/>
                    <a:pt x="9877" y="3397"/>
                  </a:cubicBezTo>
                  <a:cubicBezTo>
                    <a:pt x="9823" y="3397"/>
                    <a:pt x="9769" y="3370"/>
                    <a:pt x="9716" y="3344"/>
                  </a:cubicBezTo>
                  <a:cubicBezTo>
                    <a:pt x="9502" y="4468"/>
                    <a:pt x="9234" y="5538"/>
                    <a:pt x="8485" y="6395"/>
                  </a:cubicBezTo>
                  <a:cubicBezTo>
                    <a:pt x="8190" y="6475"/>
                    <a:pt x="8056" y="6689"/>
                    <a:pt x="7949" y="6930"/>
                  </a:cubicBezTo>
                  <a:cubicBezTo>
                    <a:pt x="7628" y="7599"/>
                    <a:pt x="7253" y="8242"/>
                    <a:pt x="6986" y="8938"/>
                  </a:cubicBezTo>
                  <a:cubicBezTo>
                    <a:pt x="6852" y="9232"/>
                    <a:pt x="6745" y="9553"/>
                    <a:pt x="6397" y="9660"/>
                  </a:cubicBezTo>
                  <a:cubicBezTo>
                    <a:pt x="6290" y="9660"/>
                    <a:pt x="6210" y="9687"/>
                    <a:pt x="6129" y="9687"/>
                  </a:cubicBezTo>
                  <a:cubicBezTo>
                    <a:pt x="5942" y="9607"/>
                    <a:pt x="6049" y="9500"/>
                    <a:pt x="6103" y="9446"/>
                  </a:cubicBezTo>
                  <a:cubicBezTo>
                    <a:pt x="6531" y="8938"/>
                    <a:pt x="6852" y="8349"/>
                    <a:pt x="7173" y="7760"/>
                  </a:cubicBezTo>
                  <a:cubicBezTo>
                    <a:pt x="7842" y="6582"/>
                    <a:pt x="8458" y="5405"/>
                    <a:pt x="8485" y="3986"/>
                  </a:cubicBezTo>
                  <a:cubicBezTo>
                    <a:pt x="8485" y="3879"/>
                    <a:pt x="8511" y="3772"/>
                    <a:pt x="8511" y="3665"/>
                  </a:cubicBezTo>
                  <a:cubicBezTo>
                    <a:pt x="8645" y="3531"/>
                    <a:pt x="8511" y="3317"/>
                    <a:pt x="8645" y="3183"/>
                  </a:cubicBezTo>
                  <a:cubicBezTo>
                    <a:pt x="8672" y="3076"/>
                    <a:pt x="8672" y="2969"/>
                    <a:pt x="8672" y="2862"/>
                  </a:cubicBezTo>
                  <a:cubicBezTo>
                    <a:pt x="8833" y="2675"/>
                    <a:pt x="8645" y="2407"/>
                    <a:pt x="8806" y="2220"/>
                  </a:cubicBezTo>
                  <a:cubicBezTo>
                    <a:pt x="8779" y="1898"/>
                    <a:pt x="8940" y="1497"/>
                    <a:pt x="8619" y="1149"/>
                  </a:cubicBezTo>
                  <a:cubicBezTo>
                    <a:pt x="8164" y="1872"/>
                    <a:pt x="8056" y="2621"/>
                    <a:pt x="7842" y="3344"/>
                  </a:cubicBezTo>
                  <a:cubicBezTo>
                    <a:pt x="7774" y="3556"/>
                    <a:pt x="7702" y="3766"/>
                    <a:pt x="7626" y="3974"/>
                  </a:cubicBezTo>
                  <a:lnTo>
                    <a:pt x="7626" y="3974"/>
                  </a:lnTo>
                  <a:cubicBezTo>
                    <a:pt x="7629" y="3898"/>
                    <a:pt x="7576" y="3838"/>
                    <a:pt x="7387" y="3825"/>
                  </a:cubicBezTo>
                  <a:cubicBezTo>
                    <a:pt x="6424" y="6154"/>
                    <a:pt x="4871" y="8188"/>
                    <a:pt x="3935" y="10517"/>
                  </a:cubicBezTo>
                  <a:cubicBezTo>
                    <a:pt x="3908" y="10544"/>
                    <a:pt x="3854" y="10597"/>
                    <a:pt x="3801" y="10624"/>
                  </a:cubicBezTo>
                  <a:cubicBezTo>
                    <a:pt x="3801" y="10624"/>
                    <a:pt x="3777" y="10636"/>
                    <a:pt x="3761" y="10636"/>
                  </a:cubicBezTo>
                  <a:cubicBezTo>
                    <a:pt x="3753" y="10636"/>
                    <a:pt x="3747" y="10633"/>
                    <a:pt x="3747" y="10624"/>
                  </a:cubicBezTo>
                  <a:cubicBezTo>
                    <a:pt x="3676" y="10624"/>
                    <a:pt x="3712" y="10588"/>
                    <a:pt x="3704" y="10588"/>
                  </a:cubicBezTo>
                  <a:cubicBezTo>
                    <a:pt x="3700" y="10588"/>
                    <a:pt x="3685" y="10597"/>
                    <a:pt x="3640" y="10624"/>
                  </a:cubicBezTo>
                  <a:cubicBezTo>
                    <a:pt x="4015" y="9419"/>
                    <a:pt x="4416" y="8269"/>
                    <a:pt x="5005" y="7171"/>
                  </a:cubicBezTo>
                  <a:cubicBezTo>
                    <a:pt x="5674" y="5886"/>
                    <a:pt x="6076" y="4521"/>
                    <a:pt x="6451" y="3130"/>
                  </a:cubicBezTo>
                  <a:cubicBezTo>
                    <a:pt x="6477" y="3022"/>
                    <a:pt x="6611" y="2862"/>
                    <a:pt x="6451" y="2728"/>
                  </a:cubicBezTo>
                  <a:cubicBezTo>
                    <a:pt x="6263" y="2915"/>
                    <a:pt x="6236" y="3130"/>
                    <a:pt x="6183" y="3344"/>
                  </a:cubicBezTo>
                  <a:cubicBezTo>
                    <a:pt x="5701" y="4735"/>
                    <a:pt x="5246" y="6154"/>
                    <a:pt x="4523" y="7492"/>
                  </a:cubicBezTo>
                  <a:cubicBezTo>
                    <a:pt x="4068" y="8376"/>
                    <a:pt x="3827" y="9393"/>
                    <a:pt x="3453" y="10329"/>
                  </a:cubicBezTo>
                  <a:cubicBezTo>
                    <a:pt x="3375" y="10613"/>
                    <a:pt x="3323" y="10947"/>
                    <a:pt x="2840" y="10947"/>
                  </a:cubicBezTo>
                  <a:cubicBezTo>
                    <a:pt x="2822" y="10947"/>
                    <a:pt x="2803" y="10946"/>
                    <a:pt x="2784" y="10945"/>
                  </a:cubicBezTo>
                  <a:cubicBezTo>
                    <a:pt x="3025" y="10463"/>
                    <a:pt x="3265" y="10035"/>
                    <a:pt x="3453" y="9553"/>
                  </a:cubicBezTo>
                  <a:cubicBezTo>
                    <a:pt x="4443" y="7011"/>
                    <a:pt x="5193" y="4361"/>
                    <a:pt x="5862" y="1684"/>
                  </a:cubicBezTo>
                  <a:cubicBezTo>
                    <a:pt x="5942" y="1417"/>
                    <a:pt x="5969" y="1149"/>
                    <a:pt x="5888" y="908"/>
                  </a:cubicBezTo>
                  <a:cubicBezTo>
                    <a:pt x="5860" y="779"/>
                    <a:pt x="5800" y="727"/>
                    <a:pt x="5731" y="727"/>
                  </a:cubicBezTo>
                  <a:cubicBezTo>
                    <a:pt x="5670" y="727"/>
                    <a:pt x="5603" y="766"/>
                    <a:pt x="5540" y="828"/>
                  </a:cubicBezTo>
                  <a:cubicBezTo>
                    <a:pt x="5433" y="935"/>
                    <a:pt x="5380" y="1095"/>
                    <a:pt x="5326" y="1256"/>
                  </a:cubicBezTo>
                  <a:cubicBezTo>
                    <a:pt x="5085" y="1952"/>
                    <a:pt x="4845" y="2675"/>
                    <a:pt x="4630" y="3370"/>
                  </a:cubicBezTo>
                  <a:cubicBezTo>
                    <a:pt x="3961" y="5753"/>
                    <a:pt x="3185" y="8081"/>
                    <a:pt x="2329" y="10356"/>
                  </a:cubicBezTo>
                  <a:cubicBezTo>
                    <a:pt x="2195" y="10704"/>
                    <a:pt x="2088" y="11052"/>
                    <a:pt x="1686" y="11240"/>
                  </a:cubicBezTo>
                  <a:cubicBezTo>
                    <a:pt x="2034" y="10276"/>
                    <a:pt x="2436" y="9339"/>
                    <a:pt x="2730" y="8349"/>
                  </a:cubicBezTo>
                  <a:cubicBezTo>
                    <a:pt x="3051" y="7359"/>
                    <a:pt x="3319" y="6368"/>
                    <a:pt x="3399" y="5298"/>
                  </a:cubicBezTo>
                  <a:lnTo>
                    <a:pt x="3399" y="5298"/>
                  </a:lnTo>
                  <a:cubicBezTo>
                    <a:pt x="2784" y="7466"/>
                    <a:pt x="2141" y="9580"/>
                    <a:pt x="1097" y="11561"/>
                  </a:cubicBezTo>
                  <a:cubicBezTo>
                    <a:pt x="1071" y="11266"/>
                    <a:pt x="1124" y="11025"/>
                    <a:pt x="1178" y="10758"/>
                  </a:cubicBezTo>
                  <a:cubicBezTo>
                    <a:pt x="1499" y="9446"/>
                    <a:pt x="1954" y="8161"/>
                    <a:pt x="2409" y="6877"/>
                  </a:cubicBezTo>
                  <a:lnTo>
                    <a:pt x="2409" y="6877"/>
                  </a:lnTo>
                  <a:cubicBezTo>
                    <a:pt x="2007" y="7118"/>
                    <a:pt x="1900" y="7546"/>
                    <a:pt x="1740" y="7947"/>
                  </a:cubicBezTo>
                  <a:cubicBezTo>
                    <a:pt x="1365" y="8991"/>
                    <a:pt x="1044" y="10062"/>
                    <a:pt x="803" y="11159"/>
                  </a:cubicBezTo>
                  <a:cubicBezTo>
                    <a:pt x="696" y="11641"/>
                    <a:pt x="482" y="11935"/>
                    <a:pt x="0" y="12016"/>
                  </a:cubicBezTo>
                  <a:lnTo>
                    <a:pt x="0" y="13782"/>
                  </a:lnTo>
                  <a:cubicBezTo>
                    <a:pt x="348" y="13782"/>
                    <a:pt x="669" y="13889"/>
                    <a:pt x="990" y="14050"/>
                  </a:cubicBezTo>
                  <a:cubicBezTo>
                    <a:pt x="1793" y="14425"/>
                    <a:pt x="2570" y="14826"/>
                    <a:pt x="3372" y="15228"/>
                  </a:cubicBezTo>
                  <a:cubicBezTo>
                    <a:pt x="3524" y="15293"/>
                    <a:pt x="3676" y="15410"/>
                    <a:pt x="3884" y="15410"/>
                  </a:cubicBezTo>
                  <a:cubicBezTo>
                    <a:pt x="3933" y="15410"/>
                    <a:pt x="3985" y="15404"/>
                    <a:pt x="4042" y="15388"/>
                  </a:cubicBezTo>
                  <a:cubicBezTo>
                    <a:pt x="3051" y="14639"/>
                    <a:pt x="1847" y="14211"/>
                    <a:pt x="776" y="13568"/>
                  </a:cubicBezTo>
                  <a:cubicBezTo>
                    <a:pt x="869" y="13476"/>
                    <a:pt x="948" y="13447"/>
                    <a:pt x="1024" y="13447"/>
                  </a:cubicBezTo>
                  <a:cubicBezTo>
                    <a:pt x="1058" y="13447"/>
                    <a:pt x="1091" y="13453"/>
                    <a:pt x="1124" y="13461"/>
                  </a:cubicBezTo>
                  <a:cubicBezTo>
                    <a:pt x="2998" y="14103"/>
                    <a:pt x="4630" y="15201"/>
                    <a:pt x="6317" y="16164"/>
                  </a:cubicBezTo>
                  <a:cubicBezTo>
                    <a:pt x="4952" y="14826"/>
                    <a:pt x="3239" y="14103"/>
                    <a:pt x="1419" y="13220"/>
                  </a:cubicBezTo>
                  <a:cubicBezTo>
                    <a:pt x="1544" y="13187"/>
                    <a:pt x="1653" y="13174"/>
                    <a:pt x="1750" y="13174"/>
                  </a:cubicBezTo>
                  <a:cubicBezTo>
                    <a:pt x="2047" y="13174"/>
                    <a:pt x="2234" y="13300"/>
                    <a:pt x="2436" y="13381"/>
                  </a:cubicBezTo>
                  <a:cubicBezTo>
                    <a:pt x="4068" y="14211"/>
                    <a:pt x="5594" y="15147"/>
                    <a:pt x="7173" y="16057"/>
                  </a:cubicBezTo>
                  <a:cubicBezTo>
                    <a:pt x="7949" y="16486"/>
                    <a:pt x="8752" y="16834"/>
                    <a:pt x="9609" y="17101"/>
                  </a:cubicBezTo>
                  <a:cubicBezTo>
                    <a:pt x="9664" y="17123"/>
                    <a:pt x="9724" y="17136"/>
                    <a:pt x="9781" y="17136"/>
                  </a:cubicBezTo>
                  <a:cubicBezTo>
                    <a:pt x="9862" y="17136"/>
                    <a:pt x="9937" y="17110"/>
                    <a:pt x="9984" y="17048"/>
                  </a:cubicBezTo>
                  <a:cubicBezTo>
                    <a:pt x="10091" y="16860"/>
                    <a:pt x="9903" y="16753"/>
                    <a:pt x="9796" y="16673"/>
                  </a:cubicBezTo>
                  <a:cubicBezTo>
                    <a:pt x="9662" y="16566"/>
                    <a:pt x="9529" y="16486"/>
                    <a:pt x="9395" y="16405"/>
                  </a:cubicBezTo>
                  <a:cubicBezTo>
                    <a:pt x="8645" y="15977"/>
                    <a:pt x="7896" y="15549"/>
                    <a:pt x="7173" y="15121"/>
                  </a:cubicBezTo>
                  <a:cubicBezTo>
                    <a:pt x="5755" y="14344"/>
                    <a:pt x="4443" y="13408"/>
                    <a:pt x="2944" y="12819"/>
                  </a:cubicBezTo>
                  <a:cubicBezTo>
                    <a:pt x="2891" y="12792"/>
                    <a:pt x="2917" y="12738"/>
                    <a:pt x="3025" y="12658"/>
                  </a:cubicBezTo>
                  <a:cubicBezTo>
                    <a:pt x="3506" y="12712"/>
                    <a:pt x="3988" y="12953"/>
                    <a:pt x="4443" y="13193"/>
                  </a:cubicBezTo>
                  <a:cubicBezTo>
                    <a:pt x="4567" y="13255"/>
                    <a:pt x="4739" y="13397"/>
                    <a:pt x="4860" y="13397"/>
                  </a:cubicBezTo>
                  <a:cubicBezTo>
                    <a:pt x="4896" y="13397"/>
                    <a:pt x="4927" y="13385"/>
                    <a:pt x="4952" y="13354"/>
                  </a:cubicBezTo>
                  <a:cubicBezTo>
                    <a:pt x="5057" y="13248"/>
                    <a:pt x="5149" y="13209"/>
                    <a:pt x="5232" y="13209"/>
                  </a:cubicBezTo>
                  <a:cubicBezTo>
                    <a:pt x="5402" y="13209"/>
                    <a:pt x="5539" y="13371"/>
                    <a:pt x="5701" y="13461"/>
                  </a:cubicBezTo>
                  <a:cubicBezTo>
                    <a:pt x="6879" y="14103"/>
                    <a:pt x="8030" y="14853"/>
                    <a:pt x="9261" y="15442"/>
                  </a:cubicBezTo>
                  <a:cubicBezTo>
                    <a:pt x="9930" y="15736"/>
                    <a:pt x="10599" y="16057"/>
                    <a:pt x="11375" y="16084"/>
                  </a:cubicBezTo>
                  <a:cubicBezTo>
                    <a:pt x="8859" y="15147"/>
                    <a:pt x="6665" y="13541"/>
                    <a:pt x="4175" y="12310"/>
                  </a:cubicBezTo>
                  <a:cubicBezTo>
                    <a:pt x="4324" y="12240"/>
                    <a:pt x="4453" y="12213"/>
                    <a:pt x="4568" y="12213"/>
                  </a:cubicBezTo>
                  <a:cubicBezTo>
                    <a:pt x="4803" y="12213"/>
                    <a:pt x="4977" y="12327"/>
                    <a:pt x="5139" y="12417"/>
                  </a:cubicBezTo>
                  <a:cubicBezTo>
                    <a:pt x="6156" y="12926"/>
                    <a:pt x="7146" y="13515"/>
                    <a:pt x="8137" y="14103"/>
                  </a:cubicBezTo>
                  <a:cubicBezTo>
                    <a:pt x="8458" y="14318"/>
                    <a:pt x="8806" y="14505"/>
                    <a:pt x="9127" y="14692"/>
                  </a:cubicBezTo>
                  <a:cubicBezTo>
                    <a:pt x="7923" y="13488"/>
                    <a:pt x="6370" y="12845"/>
                    <a:pt x="4898" y="11989"/>
                  </a:cubicBezTo>
                  <a:cubicBezTo>
                    <a:pt x="5020" y="11905"/>
                    <a:pt x="5129" y="11873"/>
                    <a:pt x="5228" y="11873"/>
                  </a:cubicBezTo>
                  <a:cubicBezTo>
                    <a:pt x="5412" y="11873"/>
                    <a:pt x="5562" y="11982"/>
                    <a:pt x="5701" y="12069"/>
                  </a:cubicBezTo>
                  <a:cubicBezTo>
                    <a:pt x="6370" y="12417"/>
                    <a:pt x="7013" y="12792"/>
                    <a:pt x="7655" y="13167"/>
                  </a:cubicBezTo>
                  <a:cubicBezTo>
                    <a:pt x="9154" y="14050"/>
                    <a:pt x="10653" y="14960"/>
                    <a:pt x="12259" y="15576"/>
                  </a:cubicBezTo>
                  <a:cubicBezTo>
                    <a:pt x="12981" y="15847"/>
                    <a:pt x="13685" y="16022"/>
                    <a:pt x="14434" y="16022"/>
                  </a:cubicBezTo>
                  <a:cubicBezTo>
                    <a:pt x="14573" y="16022"/>
                    <a:pt x="14713" y="16016"/>
                    <a:pt x="14855" y="16004"/>
                  </a:cubicBezTo>
                  <a:cubicBezTo>
                    <a:pt x="14989" y="16004"/>
                    <a:pt x="15123" y="15977"/>
                    <a:pt x="15123" y="15816"/>
                  </a:cubicBezTo>
                  <a:cubicBezTo>
                    <a:pt x="15123" y="15683"/>
                    <a:pt x="15016" y="15629"/>
                    <a:pt x="14935" y="15576"/>
                  </a:cubicBezTo>
                  <a:cubicBezTo>
                    <a:pt x="14721" y="15522"/>
                    <a:pt x="14507" y="15442"/>
                    <a:pt x="14293" y="15415"/>
                  </a:cubicBezTo>
                  <a:cubicBezTo>
                    <a:pt x="13436" y="15308"/>
                    <a:pt x="12660" y="14960"/>
                    <a:pt x="11884" y="14585"/>
                  </a:cubicBezTo>
                  <a:cubicBezTo>
                    <a:pt x="10439" y="13916"/>
                    <a:pt x="9100" y="13033"/>
                    <a:pt x="7655" y="12310"/>
                  </a:cubicBezTo>
                  <a:cubicBezTo>
                    <a:pt x="7227" y="12069"/>
                    <a:pt x="6798" y="11802"/>
                    <a:pt x="6343" y="11534"/>
                  </a:cubicBezTo>
                  <a:cubicBezTo>
                    <a:pt x="6436" y="11507"/>
                    <a:pt x="6522" y="11495"/>
                    <a:pt x="6603" y="11495"/>
                  </a:cubicBezTo>
                  <a:cubicBezTo>
                    <a:pt x="6920" y="11495"/>
                    <a:pt x="7158" y="11674"/>
                    <a:pt x="7414" y="11802"/>
                  </a:cubicBezTo>
                  <a:cubicBezTo>
                    <a:pt x="7762" y="11962"/>
                    <a:pt x="8056" y="12176"/>
                    <a:pt x="8378" y="12364"/>
                  </a:cubicBezTo>
                  <a:cubicBezTo>
                    <a:pt x="8699" y="12551"/>
                    <a:pt x="9020" y="12765"/>
                    <a:pt x="9368" y="12926"/>
                  </a:cubicBezTo>
                  <a:cubicBezTo>
                    <a:pt x="9662" y="13060"/>
                    <a:pt x="9903" y="13381"/>
                    <a:pt x="10358" y="13381"/>
                  </a:cubicBezTo>
                  <a:cubicBezTo>
                    <a:pt x="10171" y="13060"/>
                    <a:pt x="9930" y="13006"/>
                    <a:pt x="9743" y="12872"/>
                  </a:cubicBezTo>
                  <a:cubicBezTo>
                    <a:pt x="9181" y="12471"/>
                    <a:pt x="8511" y="12203"/>
                    <a:pt x="8030" y="11695"/>
                  </a:cubicBezTo>
                  <a:lnTo>
                    <a:pt x="8030" y="11695"/>
                  </a:lnTo>
                  <a:cubicBezTo>
                    <a:pt x="9181" y="12123"/>
                    <a:pt x="10251" y="12712"/>
                    <a:pt x="11295" y="13300"/>
                  </a:cubicBezTo>
                  <a:cubicBezTo>
                    <a:pt x="12045" y="13729"/>
                    <a:pt x="12339" y="13889"/>
                    <a:pt x="12874" y="13943"/>
                  </a:cubicBezTo>
                  <a:cubicBezTo>
                    <a:pt x="12285" y="13568"/>
                    <a:pt x="11750" y="13220"/>
                    <a:pt x="11188" y="12926"/>
                  </a:cubicBezTo>
                  <a:cubicBezTo>
                    <a:pt x="10599" y="12605"/>
                    <a:pt x="10010" y="12310"/>
                    <a:pt x="9422" y="11989"/>
                  </a:cubicBezTo>
                  <a:cubicBezTo>
                    <a:pt x="8859" y="11721"/>
                    <a:pt x="8297" y="11480"/>
                    <a:pt x="7628" y="11052"/>
                  </a:cubicBezTo>
                  <a:cubicBezTo>
                    <a:pt x="7777" y="11012"/>
                    <a:pt x="7909" y="10995"/>
                    <a:pt x="8028" y="10995"/>
                  </a:cubicBezTo>
                  <a:cubicBezTo>
                    <a:pt x="8380" y="10995"/>
                    <a:pt x="8620" y="11140"/>
                    <a:pt x="8859" y="11240"/>
                  </a:cubicBezTo>
                  <a:cubicBezTo>
                    <a:pt x="10144" y="11855"/>
                    <a:pt x="11349" y="12578"/>
                    <a:pt x="12580" y="13300"/>
                  </a:cubicBezTo>
                  <a:cubicBezTo>
                    <a:pt x="13222" y="13648"/>
                    <a:pt x="13811" y="14130"/>
                    <a:pt x="14587" y="14291"/>
                  </a:cubicBezTo>
                  <a:cubicBezTo>
                    <a:pt x="12660" y="13033"/>
                    <a:pt x="10733" y="11775"/>
                    <a:pt x="8592" y="10811"/>
                  </a:cubicBezTo>
                  <a:cubicBezTo>
                    <a:pt x="8682" y="10766"/>
                    <a:pt x="8758" y="10749"/>
                    <a:pt x="8826" y="10749"/>
                  </a:cubicBezTo>
                  <a:cubicBezTo>
                    <a:pt x="8919" y="10749"/>
                    <a:pt x="8996" y="10780"/>
                    <a:pt x="9074" y="10811"/>
                  </a:cubicBezTo>
                  <a:cubicBezTo>
                    <a:pt x="9662" y="11052"/>
                    <a:pt x="10251" y="11293"/>
                    <a:pt x="10813" y="11587"/>
                  </a:cubicBezTo>
                  <a:cubicBezTo>
                    <a:pt x="12312" y="12310"/>
                    <a:pt x="13784" y="13060"/>
                    <a:pt x="15256" y="13809"/>
                  </a:cubicBezTo>
                  <a:cubicBezTo>
                    <a:pt x="16059" y="14184"/>
                    <a:pt x="16889" y="14505"/>
                    <a:pt x="17746" y="14692"/>
                  </a:cubicBezTo>
                  <a:cubicBezTo>
                    <a:pt x="17822" y="14711"/>
                    <a:pt x="17906" y="14727"/>
                    <a:pt x="17984" y="14727"/>
                  </a:cubicBezTo>
                  <a:cubicBezTo>
                    <a:pt x="18124" y="14727"/>
                    <a:pt x="18247" y="14677"/>
                    <a:pt x="18281" y="14505"/>
                  </a:cubicBezTo>
                  <a:cubicBezTo>
                    <a:pt x="18308" y="14291"/>
                    <a:pt x="18067" y="14211"/>
                    <a:pt x="17879" y="14157"/>
                  </a:cubicBezTo>
                  <a:cubicBezTo>
                    <a:pt x="17291" y="13970"/>
                    <a:pt x="16755" y="13675"/>
                    <a:pt x="16220" y="13408"/>
                  </a:cubicBezTo>
                  <a:cubicBezTo>
                    <a:pt x="14186" y="12417"/>
                    <a:pt x="12232" y="11320"/>
                    <a:pt x="10117" y="10544"/>
                  </a:cubicBezTo>
                  <a:cubicBezTo>
                    <a:pt x="10064" y="10517"/>
                    <a:pt x="10010" y="10437"/>
                    <a:pt x="10037" y="10356"/>
                  </a:cubicBezTo>
                  <a:cubicBezTo>
                    <a:pt x="10247" y="10233"/>
                    <a:pt x="10445" y="10178"/>
                    <a:pt x="10640" y="10178"/>
                  </a:cubicBezTo>
                  <a:cubicBezTo>
                    <a:pt x="10868" y="10178"/>
                    <a:pt x="11091" y="10253"/>
                    <a:pt x="11322" y="10383"/>
                  </a:cubicBezTo>
                  <a:cubicBezTo>
                    <a:pt x="12821" y="11213"/>
                    <a:pt x="14320" y="12016"/>
                    <a:pt x="15845" y="12792"/>
                  </a:cubicBezTo>
                  <a:cubicBezTo>
                    <a:pt x="16300" y="13033"/>
                    <a:pt x="16755" y="13354"/>
                    <a:pt x="17291" y="13461"/>
                  </a:cubicBezTo>
                  <a:cubicBezTo>
                    <a:pt x="17184" y="13220"/>
                    <a:pt x="16969" y="13113"/>
                    <a:pt x="16755" y="12979"/>
                  </a:cubicBezTo>
                  <a:cubicBezTo>
                    <a:pt x="15096" y="12042"/>
                    <a:pt x="13436" y="11052"/>
                    <a:pt x="11670" y="10276"/>
                  </a:cubicBezTo>
                  <a:cubicBezTo>
                    <a:pt x="11563" y="10196"/>
                    <a:pt x="11349" y="10222"/>
                    <a:pt x="11402" y="9901"/>
                  </a:cubicBezTo>
                  <a:lnTo>
                    <a:pt x="11402" y="9901"/>
                  </a:lnTo>
                  <a:cubicBezTo>
                    <a:pt x="12955" y="10329"/>
                    <a:pt x="14293" y="11186"/>
                    <a:pt x="15685" y="11909"/>
                  </a:cubicBezTo>
                  <a:cubicBezTo>
                    <a:pt x="14748" y="10918"/>
                    <a:pt x="13463" y="10437"/>
                    <a:pt x="12232" y="9821"/>
                  </a:cubicBezTo>
                  <a:cubicBezTo>
                    <a:pt x="12392" y="9674"/>
                    <a:pt x="12540" y="9620"/>
                    <a:pt x="12680" y="9620"/>
                  </a:cubicBezTo>
                  <a:cubicBezTo>
                    <a:pt x="12821" y="9620"/>
                    <a:pt x="12955" y="9674"/>
                    <a:pt x="13088" y="9741"/>
                  </a:cubicBezTo>
                  <a:cubicBezTo>
                    <a:pt x="13731" y="10089"/>
                    <a:pt x="14373" y="10383"/>
                    <a:pt x="15016" y="10758"/>
                  </a:cubicBezTo>
                  <a:cubicBezTo>
                    <a:pt x="15952" y="11320"/>
                    <a:pt x="16889" y="11855"/>
                    <a:pt x="17853" y="12364"/>
                  </a:cubicBezTo>
                  <a:cubicBezTo>
                    <a:pt x="18709" y="12819"/>
                    <a:pt x="19646" y="13086"/>
                    <a:pt x="20556" y="13381"/>
                  </a:cubicBezTo>
                  <a:cubicBezTo>
                    <a:pt x="20615" y="13395"/>
                    <a:pt x="20681" y="13418"/>
                    <a:pt x="20738" y="13418"/>
                  </a:cubicBezTo>
                  <a:cubicBezTo>
                    <a:pt x="20785" y="13418"/>
                    <a:pt x="20826" y="13403"/>
                    <a:pt x="20850" y="13354"/>
                  </a:cubicBezTo>
                  <a:cubicBezTo>
                    <a:pt x="20957" y="13220"/>
                    <a:pt x="20850" y="13113"/>
                    <a:pt x="20770" y="13006"/>
                  </a:cubicBezTo>
                  <a:cubicBezTo>
                    <a:pt x="20556" y="12792"/>
                    <a:pt x="20262" y="12685"/>
                    <a:pt x="19994" y="12578"/>
                  </a:cubicBezTo>
                  <a:cubicBezTo>
                    <a:pt x="17960" y="11641"/>
                    <a:pt x="16086" y="10410"/>
                    <a:pt x="14025" y="9366"/>
                  </a:cubicBezTo>
                  <a:cubicBezTo>
                    <a:pt x="14153" y="9318"/>
                    <a:pt x="14266" y="9299"/>
                    <a:pt x="14370" y="9299"/>
                  </a:cubicBezTo>
                  <a:cubicBezTo>
                    <a:pt x="14615" y="9299"/>
                    <a:pt x="14809" y="9406"/>
                    <a:pt x="15016" y="9500"/>
                  </a:cubicBezTo>
                  <a:cubicBezTo>
                    <a:pt x="15685" y="9848"/>
                    <a:pt x="16354" y="10169"/>
                    <a:pt x="17023" y="10517"/>
                  </a:cubicBezTo>
                  <a:cubicBezTo>
                    <a:pt x="17291" y="10624"/>
                    <a:pt x="17558" y="10731"/>
                    <a:pt x="17826" y="10838"/>
                  </a:cubicBezTo>
                  <a:cubicBezTo>
                    <a:pt x="18026" y="10927"/>
                    <a:pt x="18208" y="11072"/>
                    <a:pt x="18433" y="11072"/>
                  </a:cubicBezTo>
                  <a:cubicBezTo>
                    <a:pt x="18478" y="11072"/>
                    <a:pt x="18526" y="11066"/>
                    <a:pt x="18575" y="11052"/>
                  </a:cubicBezTo>
                  <a:cubicBezTo>
                    <a:pt x="18013" y="10704"/>
                    <a:pt x="17424" y="10410"/>
                    <a:pt x="16836" y="10089"/>
                  </a:cubicBezTo>
                  <a:cubicBezTo>
                    <a:pt x="16274" y="9794"/>
                    <a:pt x="15631" y="9607"/>
                    <a:pt x="15176" y="9152"/>
                  </a:cubicBezTo>
                  <a:lnTo>
                    <a:pt x="15176" y="9152"/>
                  </a:lnTo>
                  <a:cubicBezTo>
                    <a:pt x="17210" y="9821"/>
                    <a:pt x="19004" y="11025"/>
                    <a:pt x="20984" y="11882"/>
                  </a:cubicBezTo>
                  <a:cubicBezTo>
                    <a:pt x="19432" y="10785"/>
                    <a:pt x="17772" y="9848"/>
                    <a:pt x="15952" y="9098"/>
                  </a:cubicBezTo>
                  <a:cubicBezTo>
                    <a:pt x="16046" y="9042"/>
                    <a:pt x="16124" y="9022"/>
                    <a:pt x="16192" y="9022"/>
                  </a:cubicBezTo>
                  <a:cubicBezTo>
                    <a:pt x="16317" y="9022"/>
                    <a:pt x="16410" y="9090"/>
                    <a:pt x="16514" y="9125"/>
                  </a:cubicBezTo>
                  <a:cubicBezTo>
                    <a:pt x="18334" y="9660"/>
                    <a:pt x="20021" y="10517"/>
                    <a:pt x="21787" y="11213"/>
                  </a:cubicBezTo>
                  <a:cubicBezTo>
                    <a:pt x="22537" y="11507"/>
                    <a:pt x="23259" y="11882"/>
                    <a:pt x="24036" y="12042"/>
                  </a:cubicBezTo>
                  <a:cubicBezTo>
                    <a:pt x="24090" y="12053"/>
                    <a:pt x="24149" y="12064"/>
                    <a:pt x="24206" y="12064"/>
                  </a:cubicBezTo>
                  <a:cubicBezTo>
                    <a:pt x="24287" y="12064"/>
                    <a:pt x="24363" y="12041"/>
                    <a:pt x="24410" y="11962"/>
                  </a:cubicBezTo>
                  <a:cubicBezTo>
                    <a:pt x="24517" y="11802"/>
                    <a:pt x="24410" y="11668"/>
                    <a:pt x="24276" y="11561"/>
                  </a:cubicBezTo>
                  <a:cubicBezTo>
                    <a:pt x="24169" y="11480"/>
                    <a:pt x="24062" y="11400"/>
                    <a:pt x="23955" y="11347"/>
                  </a:cubicBezTo>
                  <a:cubicBezTo>
                    <a:pt x="22483" y="10731"/>
                    <a:pt x="21091" y="9982"/>
                    <a:pt x="19619" y="9446"/>
                  </a:cubicBezTo>
                  <a:cubicBezTo>
                    <a:pt x="18897" y="9179"/>
                    <a:pt x="18174" y="8911"/>
                    <a:pt x="17371" y="8616"/>
                  </a:cubicBezTo>
                  <a:cubicBezTo>
                    <a:pt x="17633" y="8479"/>
                    <a:pt x="17866" y="8419"/>
                    <a:pt x="18086" y="8419"/>
                  </a:cubicBezTo>
                  <a:cubicBezTo>
                    <a:pt x="18293" y="8419"/>
                    <a:pt x="18488" y="8472"/>
                    <a:pt x="18682" y="8563"/>
                  </a:cubicBezTo>
                  <a:cubicBezTo>
                    <a:pt x="19191" y="8777"/>
                    <a:pt x="19700" y="9018"/>
                    <a:pt x="20235" y="9232"/>
                  </a:cubicBezTo>
                  <a:cubicBezTo>
                    <a:pt x="20743" y="9446"/>
                    <a:pt x="21225" y="9714"/>
                    <a:pt x="21814" y="9767"/>
                  </a:cubicBezTo>
                  <a:cubicBezTo>
                    <a:pt x="20984" y="9018"/>
                    <a:pt x="19807" y="8884"/>
                    <a:pt x="18897" y="8269"/>
                  </a:cubicBezTo>
                  <a:cubicBezTo>
                    <a:pt x="19104" y="8154"/>
                    <a:pt x="19291" y="8108"/>
                    <a:pt x="19469" y="8108"/>
                  </a:cubicBezTo>
                  <a:cubicBezTo>
                    <a:pt x="19705" y="8108"/>
                    <a:pt x="19926" y="8188"/>
                    <a:pt x="20155" y="8295"/>
                  </a:cubicBezTo>
                  <a:cubicBezTo>
                    <a:pt x="21279" y="8857"/>
                    <a:pt x="22430" y="9393"/>
                    <a:pt x="23554" y="9928"/>
                  </a:cubicBezTo>
                  <a:cubicBezTo>
                    <a:pt x="23651" y="9977"/>
                    <a:pt x="23749" y="10055"/>
                    <a:pt x="23859" y="10055"/>
                  </a:cubicBezTo>
                  <a:cubicBezTo>
                    <a:pt x="23929" y="10055"/>
                    <a:pt x="24005" y="10023"/>
                    <a:pt x="24089" y="9928"/>
                  </a:cubicBezTo>
                  <a:cubicBezTo>
                    <a:pt x="22885" y="9125"/>
                    <a:pt x="21466" y="8777"/>
                    <a:pt x="20235" y="8001"/>
                  </a:cubicBezTo>
                  <a:cubicBezTo>
                    <a:pt x="20362" y="7913"/>
                    <a:pt x="20474" y="7882"/>
                    <a:pt x="20577" y="7882"/>
                  </a:cubicBezTo>
                  <a:cubicBezTo>
                    <a:pt x="20758" y="7882"/>
                    <a:pt x="20911" y="7977"/>
                    <a:pt x="21065" y="8028"/>
                  </a:cubicBezTo>
                  <a:cubicBezTo>
                    <a:pt x="22617" y="8643"/>
                    <a:pt x="24196" y="9286"/>
                    <a:pt x="25749" y="9874"/>
                  </a:cubicBezTo>
                  <a:cubicBezTo>
                    <a:pt x="25963" y="9982"/>
                    <a:pt x="26204" y="10035"/>
                    <a:pt x="26444" y="10062"/>
                  </a:cubicBezTo>
                  <a:cubicBezTo>
                    <a:pt x="26473" y="10068"/>
                    <a:pt x="26502" y="10071"/>
                    <a:pt x="26530" y="10071"/>
                  </a:cubicBezTo>
                  <a:cubicBezTo>
                    <a:pt x="26632" y="10071"/>
                    <a:pt x="26724" y="10027"/>
                    <a:pt x="26766" y="9901"/>
                  </a:cubicBezTo>
                  <a:cubicBezTo>
                    <a:pt x="26846" y="9741"/>
                    <a:pt x="26739" y="9634"/>
                    <a:pt x="26632" y="9580"/>
                  </a:cubicBezTo>
                  <a:cubicBezTo>
                    <a:pt x="26150" y="9259"/>
                    <a:pt x="25641" y="9018"/>
                    <a:pt x="25106" y="8831"/>
                  </a:cubicBezTo>
                  <a:cubicBezTo>
                    <a:pt x="24116" y="8429"/>
                    <a:pt x="23126" y="8028"/>
                    <a:pt x="22028" y="7573"/>
                  </a:cubicBezTo>
                  <a:cubicBezTo>
                    <a:pt x="22383" y="7415"/>
                    <a:pt x="22695" y="7271"/>
                    <a:pt x="22974" y="7271"/>
                  </a:cubicBezTo>
                  <a:cubicBezTo>
                    <a:pt x="23073" y="7271"/>
                    <a:pt x="23168" y="7290"/>
                    <a:pt x="23259" y="7332"/>
                  </a:cubicBezTo>
                  <a:cubicBezTo>
                    <a:pt x="24196" y="7760"/>
                    <a:pt x="25213" y="8081"/>
                    <a:pt x="26097" y="8670"/>
                  </a:cubicBezTo>
                  <a:cubicBezTo>
                    <a:pt x="26337" y="8857"/>
                    <a:pt x="26578" y="9098"/>
                    <a:pt x="26926" y="9125"/>
                  </a:cubicBezTo>
                  <a:cubicBezTo>
                    <a:pt x="26311" y="8269"/>
                    <a:pt x="25374" y="7947"/>
                    <a:pt x="24464" y="7546"/>
                  </a:cubicBezTo>
                  <a:cubicBezTo>
                    <a:pt x="24250" y="7439"/>
                    <a:pt x="23955" y="7439"/>
                    <a:pt x="23768" y="7118"/>
                  </a:cubicBezTo>
                  <a:cubicBezTo>
                    <a:pt x="23821" y="7111"/>
                    <a:pt x="23873" y="7108"/>
                    <a:pt x="23924" y="7108"/>
                  </a:cubicBezTo>
                  <a:cubicBezTo>
                    <a:pt x="24739" y="7108"/>
                    <a:pt x="25237" y="7870"/>
                    <a:pt x="26043" y="7921"/>
                  </a:cubicBezTo>
                  <a:cubicBezTo>
                    <a:pt x="25722" y="7439"/>
                    <a:pt x="25186" y="7332"/>
                    <a:pt x="24839" y="6957"/>
                  </a:cubicBezTo>
                  <a:cubicBezTo>
                    <a:pt x="24916" y="6914"/>
                    <a:pt x="24986" y="6898"/>
                    <a:pt x="25050" y="6898"/>
                  </a:cubicBezTo>
                  <a:cubicBezTo>
                    <a:pt x="25186" y="6898"/>
                    <a:pt x="25301" y="6966"/>
                    <a:pt x="25427" y="6984"/>
                  </a:cubicBezTo>
                  <a:cubicBezTo>
                    <a:pt x="26552" y="7305"/>
                    <a:pt x="27569" y="7947"/>
                    <a:pt x="28612" y="8456"/>
                  </a:cubicBezTo>
                  <a:cubicBezTo>
                    <a:pt x="28853" y="8563"/>
                    <a:pt x="29094" y="8670"/>
                    <a:pt x="29362" y="8777"/>
                  </a:cubicBezTo>
                  <a:cubicBezTo>
                    <a:pt x="29395" y="8785"/>
                    <a:pt x="29433" y="8791"/>
                    <a:pt x="29473" y="8791"/>
                  </a:cubicBezTo>
                  <a:cubicBezTo>
                    <a:pt x="29561" y="8791"/>
                    <a:pt x="29654" y="8763"/>
                    <a:pt x="29710" y="8670"/>
                  </a:cubicBezTo>
                  <a:cubicBezTo>
                    <a:pt x="29763" y="8563"/>
                    <a:pt x="29683" y="8456"/>
                    <a:pt x="29630" y="8376"/>
                  </a:cubicBezTo>
                  <a:cubicBezTo>
                    <a:pt x="29469" y="8242"/>
                    <a:pt x="29308" y="8108"/>
                    <a:pt x="29121" y="7974"/>
                  </a:cubicBezTo>
                  <a:cubicBezTo>
                    <a:pt x="28720" y="7706"/>
                    <a:pt x="28318" y="7412"/>
                    <a:pt x="27836" y="7091"/>
                  </a:cubicBezTo>
                  <a:cubicBezTo>
                    <a:pt x="27871" y="7088"/>
                    <a:pt x="27906" y="7087"/>
                    <a:pt x="27940" y="7087"/>
                  </a:cubicBezTo>
                  <a:cubicBezTo>
                    <a:pt x="28551" y="7087"/>
                    <a:pt x="28970" y="7523"/>
                    <a:pt x="29630" y="7599"/>
                  </a:cubicBezTo>
                  <a:cubicBezTo>
                    <a:pt x="28827" y="6877"/>
                    <a:pt x="27863" y="6823"/>
                    <a:pt x="27140" y="6234"/>
                  </a:cubicBezTo>
                  <a:lnTo>
                    <a:pt x="27140" y="6234"/>
                  </a:lnTo>
                  <a:cubicBezTo>
                    <a:pt x="28238" y="6609"/>
                    <a:pt x="29335" y="6957"/>
                    <a:pt x="30433" y="7332"/>
                  </a:cubicBezTo>
                  <a:cubicBezTo>
                    <a:pt x="29710" y="6770"/>
                    <a:pt x="28907" y="6475"/>
                    <a:pt x="28104" y="6154"/>
                  </a:cubicBezTo>
                  <a:cubicBezTo>
                    <a:pt x="28312" y="6116"/>
                    <a:pt x="28520" y="6078"/>
                    <a:pt x="28719" y="6078"/>
                  </a:cubicBezTo>
                  <a:cubicBezTo>
                    <a:pt x="28801" y="6078"/>
                    <a:pt x="28882" y="6085"/>
                    <a:pt x="28960" y="6101"/>
                  </a:cubicBezTo>
                  <a:cubicBezTo>
                    <a:pt x="29844" y="6315"/>
                    <a:pt x="30727" y="6502"/>
                    <a:pt x="31557" y="6877"/>
                  </a:cubicBezTo>
                  <a:cubicBezTo>
                    <a:pt x="32199" y="7144"/>
                    <a:pt x="32841" y="7412"/>
                    <a:pt x="33457" y="7680"/>
                  </a:cubicBezTo>
                  <a:cubicBezTo>
                    <a:pt x="33533" y="7705"/>
                    <a:pt x="33614" y="7730"/>
                    <a:pt x="33688" y="7730"/>
                  </a:cubicBezTo>
                  <a:cubicBezTo>
                    <a:pt x="33771" y="7730"/>
                    <a:pt x="33843" y="7698"/>
                    <a:pt x="33885" y="7599"/>
                  </a:cubicBezTo>
                  <a:cubicBezTo>
                    <a:pt x="33992" y="7412"/>
                    <a:pt x="33859" y="7278"/>
                    <a:pt x="33725" y="7198"/>
                  </a:cubicBezTo>
                  <a:cubicBezTo>
                    <a:pt x="33163" y="6796"/>
                    <a:pt x="32601" y="6395"/>
                    <a:pt x="31905" y="6234"/>
                  </a:cubicBezTo>
                  <a:cubicBezTo>
                    <a:pt x="31851" y="6181"/>
                    <a:pt x="31798" y="6127"/>
                    <a:pt x="31744" y="6074"/>
                  </a:cubicBezTo>
                  <a:lnTo>
                    <a:pt x="31583" y="6074"/>
                  </a:lnTo>
                  <a:cubicBezTo>
                    <a:pt x="31450" y="5779"/>
                    <a:pt x="31182" y="5672"/>
                    <a:pt x="30861" y="5565"/>
                  </a:cubicBezTo>
                  <a:cubicBezTo>
                    <a:pt x="31537" y="5469"/>
                    <a:pt x="32169" y="5263"/>
                    <a:pt x="32817" y="5263"/>
                  </a:cubicBezTo>
                  <a:cubicBezTo>
                    <a:pt x="32888" y="5263"/>
                    <a:pt x="32958" y="5266"/>
                    <a:pt x="33029" y="5271"/>
                  </a:cubicBezTo>
                  <a:cubicBezTo>
                    <a:pt x="33644" y="5405"/>
                    <a:pt x="34260" y="5565"/>
                    <a:pt x="34902" y="5699"/>
                  </a:cubicBezTo>
                  <a:cubicBezTo>
                    <a:pt x="34964" y="5709"/>
                    <a:pt x="35034" y="5724"/>
                    <a:pt x="35100" y="5724"/>
                  </a:cubicBezTo>
                  <a:cubicBezTo>
                    <a:pt x="35208" y="5724"/>
                    <a:pt x="35308" y="5687"/>
                    <a:pt x="35357" y="5538"/>
                  </a:cubicBezTo>
                  <a:cubicBezTo>
                    <a:pt x="35438" y="5324"/>
                    <a:pt x="35277" y="5217"/>
                    <a:pt x="35117" y="5110"/>
                  </a:cubicBezTo>
                  <a:cubicBezTo>
                    <a:pt x="34715" y="4869"/>
                    <a:pt x="34287" y="4735"/>
                    <a:pt x="33832" y="4628"/>
                  </a:cubicBezTo>
                  <a:cubicBezTo>
                    <a:pt x="33725" y="4602"/>
                    <a:pt x="33511" y="4628"/>
                    <a:pt x="33537" y="4334"/>
                  </a:cubicBezTo>
                  <a:lnTo>
                    <a:pt x="33537" y="4334"/>
                  </a:lnTo>
                  <a:cubicBezTo>
                    <a:pt x="34180" y="4441"/>
                    <a:pt x="34822" y="4548"/>
                    <a:pt x="35464" y="4655"/>
                  </a:cubicBezTo>
                  <a:cubicBezTo>
                    <a:pt x="35491" y="4521"/>
                    <a:pt x="35357" y="4495"/>
                    <a:pt x="35357" y="4441"/>
                  </a:cubicBezTo>
                  <a:cubicBezTo>
                    <a:pt x="35306" y="4322"/>
                    <a:pt x="35353" y="4300"/>
                    <a:pt x="35414" y="4300"/>
                  </a:cubicBezTo>
                  <a:cubicBezTo>
                    <a:pt x="35449" y="4300"/>
                    <a:pt x="35489" y="4307"/>
                    <a:pt x="35518" y="4307"/>
                  </a:cubicBezTo>
                  <a:cubicBezTo>
                    <a:pt x="35543" y="4303"/>
                    <a:pt x="35568" y="4301"/>
                    <a:pt x="35592" y="4301"/>
                  </a:cubicBezTo>
                  <a:cubicBezTo>
                    <a:pt x="35792" y="4301"/>
                    <a:pt x="35970" y="4436"/>
                    <a:pt x="36174" y="4436"/>
                  </a:cubicBezTo>
                  <a:cubicBezTo>
                    <a:pt x="36238" y="4436"/>
                    <a:pt x="36304" y="4423"/>
                    <a:pt x="36375" y="4388"/>
                  </a:cubicBezTo>
                  <a:cubicBezTo>
                    <a:pt x="36348" y="4173"/>
                    <a:pt x="36027" y="4227"/>
                    <a:pt x="35973" y="4013"/>
                  </a:cubicBezTo>
                  <a:cubicBezTo>
                    <a:pt x="36130" y="3988"/>
                    <a:pt x="36280" y="3976"/>
                    <a:pt x="36425" y="3976"/>
                  </a:cubicBezTo>
                  <a:cubicBezTo>
                    <a:pt x="36747" y="3976"/>
                    <a:pt x="37042" y="4036"/>
                    <a:pt x="37338" y="4147"/>
                  </a:cubicBezTo>
                  <a:cubicBezTo>
                    <a:pt x="37481" y="4194"/>
                    <a:pt x="37643" y="4280"/>
                    <a:pt x="37773" y="4280"/>
                  </a:cubicBezTo>
                  <a:cubicBezTo>
                    <a:pt x="37862" y="4280"/>
                    <a:pt x="37937" y="4240"/>
                    <a:pt x="37980" y="4120"/>
                  </a:cubicBezTo>
                  <a:cubicBezTo>
                    <a:pt x="38141" y="3825"/>
                    <a:pt x="37793" y="3692"/>
                    <a:pt x="37579" y="3558"/>
                  </a:cubicBezTo>
                  <a:cubicBezTo>
                    <a:pt x="37418" y="3451"/>
                    <a:pt x="37231" y="3397"/>
                    <a:pt x="37070" y="3344"/>
                  </a:cubicBezTo>
                  <a:cubicBezTo>
                    <a:pt x="36937" y="3290"/>
                    <a:pt x="36722" y="3344"/>
                    <a:pt x="36749" y="3022"/>
                  </a:cubicBezTo>
                  <a:lnTo>
                    <a:pt x="36749" y="3022"/>
                  </a:lnTo>
                  <a:cubicBezTo>
                    <a:pt x="37052" y="3087"/>
                    <a:pt x="37356" y="3205"/>
                    <a:pt x="37659" y="3205"/>
                  </a:cubicBezTo>
                  <a:cubicBezTo>
                    <a:pt x="37730" y="3205"/>
                    <a:pt x="37802" y="3198"/>
                    <a:pt x="37873" y="3183"/>
                  </a:cubicBezTo>
                  <a:cubicBezTo>
                    <a:pt x="37927" y="2942"/>
                    <a:pt x="37499" y="2996"/>
                    <a:pt x="37606" y="2728"/>
                  </a:cubicBezTo>
                  <a:lnTo>
                    <a:pt x="37606" y="2728"/>
                  </a:lnTo>
                  <a:cubicBezTo>
                    <a:pt x="38088" y="2835"/>
                    <a:pt x="38596" y="2915"/>
                    <a:pt x="39212" y="3022"/>
                  </a:cubicBezTo>
                  <a:cubicBezTo>
                    <a:pt x="38864" y="2621"/>
                    <a:pt x="38409" y="2701"/>
                    <a:pt x="38195" y="2434"/>
                  </a:cubicBezTo>
                  <a:cubicBezTo>
                    <a:pt x="38292" y="2288"/>
                    <a:pt x="38403" y="2244"/>
                    <a:pt x="38520" y="2244"/>
                  </a:cubicBezTo>
                  <a:cubicBezTo>
                    <a:pt x="38691" y="2244"/>
                    <a:pt x="38874" y="2338"/>
                    <a:pt x="39039" y="2338"/>
                  </a:cubicBezTo>
                  <a:cubicBezTo>
                    <a:pt x="39070" y="2338"/>
                    <a:pt x="39101" y="2335"/>
                    <a:pt x="39131" y="2327"/>
                  </a:cubicBezTo>
                  <a:cubicBezTo>
                    <a:pt x="39158" y="2112"/>
                    <a:pt x="38783" y="2005"/>
                    <a:pt x="39105" y="1764"/>
                  </a:cubicBezTo>
                  <a:cubicBezTo>
                    <a:pt x="39345" y="1604"/>
                    <a:pt x="39158" y="1524"/>
                    <a:pt x="38944" y="1417"/>
                  </a:cubicBezTo>
                  <a:cubicBezTo>
                    <a:pt x="38857" y="1384"/>
                    <a:pt x="38776" y="1370"/>
                    <a:pt x="38698" y="1370"/>
                  </a:cubicBezTo>
                  <a:cubicBezTo>
                    <a:pt x="38395" y="1370"/>
                    <a:pt x="38156" y="1583"/>
                    <a:pt x="37900" y="1711"/>
                  </a:cubicBezTo>
                  <a:cubicBezTo>
                    <a:pt x="37632" y="1309"/>
                    <a:pt x="38088" y="935"/>
                    <a:pt x="37820" y="453"/>
                  </a:cubicBezTo>
                  <a:lnTo>
                    <a:pt x="37820" y="453"/>
                  </a:lnTo>
                  <a:cubicBezTo>
                    <a:pt x="37659" y="962"/>
                    <a:pt x="37579" y="1417"/>
                    <a:pt x="37338" y="1764"/>
                  </a:cubicBezTo>
                  <a:cubicBezTo>
                    <a:pt x="37097" y="2139"/>
                    <a:pt x="36562" y="2005"/>
                    <a:pt x="36214" y="2273"/>
                  </a:cubicBezTo>
                  <a:cubicBezTo>
                    <a:pt x="36375" y="1979"/>
                    <a:pt x="36535" y="1738"/>
                    <a:pt x="36722" y="1524"/>
                  </a:cubicBezTo>
                  <a:cubicBezTo>
                    <a:pt x="36990" y="1176"/>
                    <a:pt x="37231" y="828"/>
                    <a:pt x="37418" y="453"/>
                  </a:cubicBezTo>
                  <a:cubicBezTo>
                    <a:pt x="37472" y="346"/>
                    <a:pt x="37525" y="185"/>
                    <a:pt x="37418" y="78"/>
                  </a:cubicBezTo>
                  <a:cubicBezTo>
                    <a:pt x="37354" y="24"/>
                    <a:pt x="37289" y="1"/>
                    <a:pt x="37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8"/>
            <p:cNvSpPr/>
            <p:nvPr/>
          </p:nvSpPr>
          <p:spPr>
            <a:xfrm>
              <a:off x="-125" y="3124550"/>
              <a:ext cx="1876584" cy="1108433"/>
            </a:xfrm>
            <a:custGeom>
              <a:avLst/>
              <a:gdLst/>
              <a:ahLst/>
              <a:cxnLst/>
              <a:rect l="l" t="t" r="r" b="b"/>
              <a:pathLst>
                <a:path w="31343" h="18514" extrusionOk="0">
                  <a:moveTo>
                    <a:pt x="15538" y="4987"/>
                  </a:moveTo>
                  <a:cubicBezTo>
                    <a:pt x="15574" y="5060"/>
                    <a:pt x="15614" y="5134"/>
                    <a:pt x="15658" y="5207"/>
                  </a:cubicBezTo>
                  <a:cubicBezTo>
                    <a:pt x="15607" y="5141"/>
                    <a:pt x="15571" y="5063"/>
                    <a:pt x="15538" y="4987"/>
                  </a:cubicBezTo>
                  <a:close/>
                  <a:moveTo>
                    <a:pt x="22059" y="7514"/>
                  </a:moveTo>
                  <a:lnTo>
                    <a:pt x="22059" y="7514"/>
                  </a:lnTo>
                  <a:cubicBezTo>
                    <a:pt x="21914" y="7560"/>
                    <a:pt x="21770" y="7589"/>
                    <a:pt x="21627" y="7589"/>
                  </a:cubicBezTo>
                  <a:cubicBezTo>
                    <a:pt x="21756" y="7566"/>
                    <a:pt x="21906" y="7547"/>
                    <a:pt x="22059" y="7514"/>
                  </a:cubicBezTo>
                  <a:close/>
                  <a:moveTo>
                    <a:pt x="23491" y="8564"/>
                  </a:moveTo>
                  <a:lnTo>
                    <a:pt x="23491" y="8564"/>
                  </a:lnTo>
                  <a:cubicBezTo>
                    <a:pt x="23330" y="8587"/>
                    <a:pt x="23169" y="8652"/>
                    <a:pt x="23018" y="8687"/>
                  </a:cubicBezTo>
                  <a:cubicBezTo>
                    <a:pt x="23157" y="8586"/>
                    <a:pt x="23319" y="8568"/>
                    <a:pt x="23491" y="8564"/>
                  </a:cubicBezTo>
                  <a:close/>
                  <a:moveTo>
                    <a:pt x="17639" y="9972"/>
                  </a:moveTo>
                  <a:lnTo>
                    <a:pt x="17639" y="9972"/>
                  </a:lnTo>
                  <a:cubicBezTo>
                    <a:pt x="17640" y="9976"/>
                    <a:pt x="17642" y="9981"/>
                    <a:pt x="17644" y="9986"/>
                  </a:cubicBezTo>
                  <a:lnTo>
                    <a:pt x="17644" y="9986"/>
                  </a:lnTo>
                  <a:cubicBezTo>
                    <a:pt x="17651" y="9990"/>
                    <a:pt x="17658" y="9994"/>
                    <a:pt x="17665" y="9998"/>
                  </a:cubicBezTo>
                  <a:lnTo>
                    <a:pt x="17639" y="9972"/>
                  </a:lnTo>
                  <a:close/>
                  <a:moveTo>
                    <a:pt x="25615" y="11631"/>
                  </a:moveTo>
                  <a:cubicBezTo>
                    <a:pt x="25615" y="11661"/>
                    <a:pt x="25612" y="11693"/>
                    <a:pt x="25609" y="11725"/>
                  </a:cubicBezTo>
                  <a:lnTo>
                    <a:pt x="25609" y="11725"/>
                  </a:lnTo>
                  <a:cubicBezTo>
                    <a:pt x="25608" y="11693"/>
                    <a:pt x="25609" y="11661"/>
                    <a:pt x="25615" y="11631"/>
                  </a:cubicBezTo>
                  <a:close/>
                  <a:moveTo>
                    <a:pt x="12580" y="15994"/>
                  </a:moveTo>
                  <a:lnTo>
                    <a:pt x="12580" y="15994"/>
                  </a:lnTo>
                  <a:cubicBezTo>
                    <a:pt x="12582" y="16008"/>
                    <a:pt x="12583" y="16023"/>
                    <a:pt x="12584" y="16037"/>
                  </a:cubicBezTo>
                  <a:lnTo>
                    <a:pt x="12584" y="16037"/>
                  </a:lnTo>
                  <a:cubicBezTo>
                    <a:pt x="12583" y="16023"/>
                    <a:pt x="12582" y="16009"/>
                    <a:pt x="12580" y="15994"/>
                  </a:cubicBezTo>
                  <a:close/>
                  <a:moveTo>
                    <a:pt x="17413" y="0"/>
                  </a:moveTo>
                  <a:cubicBezTo>
                    <a:pt x="17391" y="0"/>
                    <a:pt x="17369" y="5"/>
                    <a:pt x="17344" y="15"/>
                  </a:cubicBezTo>
                  <a:cubicBezTo>
                    <a:pt x="17210" y="95"/>
                    <a:pt x="17210" y="229"/>
                    <a:pt x="17317" y="336"/>
                  </a:cubicBezTo>
                  <a:cubicBezTo>
                    <a:pt x="17103" y="577"/>
                    <a:pt x="17237" y="1032"/>
                    <a:pt x="16836" y="1139"/>
                  </a:cubicBezTo>
                  <a:cubicBezTo>
                    <a:pt x="16729" y="1072"/>
                    <a:pt x="16621" y="1039"/>
                    <a:pt x="16514" y="1039"/>
                  </a:cubicBezTo>
                  <a:cubicBezTo>
                    <a:pt x="16407" y="1039"/>
                    <a:pt x="16300" y="1072"/>
                    <a:pt x="16193" y="1139"/>
                  </a:cubicBezTo>
                  <a:cubicBezTo>
                    <a:pt x="16086" y="1246"/>
                    <a:pt x="16086" y="1353"/>
                    <a:pt x="16193" y="1460"/>
                  </a:cubicBezTo>
                  <a:cubicBezTo>
                    <a:pt x="16274" y="1540"/>
                    <a:pt x="16247" y="1674"/>
                    <a:pt x="16354" y="1781"/>
                  </a:cubicBezTo>
                  <a:cubicBezTo>
                    <a:pt x="16488" y="1915"/>
                    <a:pt x="16354" y="2129"/>
                    <a:pt x="16514" y="2263"/>
                  </a:cubicBezTo>
                  <a:cubicBezTo>
                    <a:pt x="16702" y="2611"/>
                    <a:pt x="16488" y="2932"/>
                    <a:pt x="16381" y="3280"/>
                  </a:cubicBezTo>
                  <a:cubicBezTo>
                    <a:pt x="16300" y="3494"/>
                    <a:pt x="16381" y="3735"/>
                    <a:pt x="16300" y="3976"/>
                  </a:cubicBezTo>
                  <a:cubicBezTo>
                    <a:pt x="16140" y="3468"/>
                    <a:pt x="15952" y="3039"/>
                    <a:pt x="15390" y="2905"/>
                  </a:cubicBezTo>
                  <a:cubicBezTo>
                    <a:pt x="15333" y="2848"/>
                    <a:pt x="15275" y="2821"/>
                    <a:pt x="15218" y="2821"/>
                  </a:cubicBezTo>
                  <a:cubicBezTo>
                    <a:pt x="15168" y="2821"/>
                    <a:pt x="15119" y="2841"/>
                    <a:pt x="15069" y="2879"/>
                  </a:cubicBezTo>
                  <a:cubicBezTo>
                    <a:pt x="15016" y="2959"/>
                    <a:pt x="14962" y="3012"/>
                    <a:pt x="14908" y="3066"/>
                  </a:cubicBezTo>
                  <a:lnTo>
                    <a:pt x="14908" y="3039"/>
                  </a:lnTo>
                  <a:cubicBezTo>
                    <a:pt x="14801" y="3146"/>
                    <a:pt x="14801" y="3253"/>
                    <a:pt x="14908" y="3360"/>
                  </a:cubicBezTo>
                  <a:cubicBezTo>
                    <a:pt x="14989" y="3468"/>
                    <a:pt x="14962" y="3601"/>
                    <a:pt x="15069" y="3682"/>
                  </a:cubicBezTo>
                  <a:cubicBezTo>
                    <a:pt x="15176" y="3789"/>
                    <a:pt x="15123" y="3923"/>
                    <a:pt x="15230" y="4003"/>
                  </a:cubicBezTo>
                  <a:lnTo>
                    <a:pt x="15230" y="4030"/>
                  </a:lnTo>
                  <a:cubicBezTo>
                    <a:pt x="15286" y="4291"/>
                    <a:pt x="15355" y="4565"/>
                    <a:pt x="15473" y="4843"/>
                  </a:cubicBezTo>
                  <a:lnTo>
                    <a:pt x="15473" y="4843"/>
                  </a:lnTo>
                  <a:cubicBezTo>
                    <a:pt x="15416" y="4735"/>
                    <a:pt x="15343" y="4654"/>
                    <a:pt x="15199" y="4654"/>
                  </a:cubicBezTo>
                  <a:cubicBezTo>
                    <a:pt x="15161" y="4654"/>
                    <a:pt x="15118" y="4660"/>
                    <a:pt x="15069" y="4672"/>
                  </a:cubicBezTo>
                  <a:cubicBezTo>
                    <a:pt x="14962" y="4779"/>
                    <a:pt x="14962" y="4859"/>
                    <a:pt x="15069" y="4966"/>
                  </a:cubicBezTo>
                  <a:cubicBezTo>
                    <a:pt x="15203" y="5261"/>
                    <a:pt x="15176" y="5582"/>
                    <a:pt x="15310" y="5823"/>
                  </a:cubicBezTo>
                  <a:cubicBezTo>
                    <a:pt x="15240" y="5730"/>
                    <a:pt x="15211" y="5455"/>
                    <a:pt x="15028" y="5455"/>
                  </a:cubicBezTo>
                  <a:cubicBezTo>
                    <a:pt x="15001" y="5455"/>
                    <a:pt x="14970" y="5461"/>
                    <a:pt x="14935" y="5475"/>
                  </a:cubicBezTo>
                  <a:cubicBezTo>
                    <a:pt x="14673" y="5570"/>
                    <a:pt x="14708" y="5815"/>
                    <a:pt x="14757" y="5961"/>
                  </a:cubicBezTo>
                  <a:lnTo>
                    <a:pt x="14757" y="5961"/>
                  </a:lnTo>
                  <a:cubicBezTo>
                    <a:pt x="14708" y="5858"/>
                    <a:pt x="14587" y="5727"/>
                    <a:pt x="14427" y="5636"/>
                  </a:cubicBezTo>
                  <a:cubicBezTo>
                    <a:pt x="14373" y="5555"/>
                    <a:pt x="14320" y="5502"/>
                    <a:pt x="14266" y="5475"/>
                  </a:cubicBezTo>
                  <a:cubicBezTo>
                    <a:pt x="14213" y="5395"/>
                    <a:pt x="14159" y="5341"/>
                    <a:pt x="14105" y="5314"/>
                  </a:cubicBezTo>
                  <a:cubicBezTo>
                    <a:pt x="14052" y="5234"/>
                    <a:pt x="13998" y="5181"/>
                    <a:pt x="13945" y="5154"/>
                  </a:cubicBezTo>
                  <a:cubicBezTo>
                    <a:pt x="13891" y="5073"/>
                    <a:pt x="13838" y="5020"/>
                    <a:pt x="13758" y="4993"/>
                  </a:cubicBezTo>
                  <a:lnTo>
                    <a:pt x="13490" y="4993"/>
                  </a:lnTo>
                  <a:cubicBezTo>
                    <a:pt x="13410" y="5020"/>
                    <a:pt x="13356" y="5073"/>
                    <a:pt x="13303" y="5154"/>
                  </a:cubicBezTo>
                  <a:lnTo>
                    <a:pt x="13303" y="5127"/>
                  </a:lnTo>
                  <a:cubicBezTo>
                    <a:pt x="13195" y="5234"/>
                    <a:pt x="13195" y="5341"/>
                    <a:pt x="13303" y="5448"/>
                  </a:cubicBezTo>
                  <a:cubicBezTo>
                    <a:pt x="13410" y="5555"/>
                    <a:pt x="13356" y="5689"/>
                    <a:pt x="13463" y="5769"/>
                  </a:cubicBezTo>
                  <a:cubicBezTo>
                    <a:pt x="13570" y="5850"/>
                    <a:pt x="13543" y="6010"/>
                    <a:pt x="13624" y="6091"/>
                  </a:cubicBezTo>
                  <a:cubicBezTo>
                    <a:pt x="13731" y="6171"/>
                    <a:pt x="13704" y="6331"/>
                    <a:pt x="13811" y="6412"/>
                  </a:cubicBezTo>
                  <a:lnTo>
                    <a:pt x="13784" y="6412"/>
                  </a:lnTo>
                  <a:cubicBezTo>
                    <a:pt x="13891" y="6572"/>
                    <a:pt x="13891" y="6760"/>
                    <a:pt x="13945" y="6947"/>
                  </a:cubicBezTo>
                  <a:cubicBezTo>
                    <a:pt x="13972" y="7081"/>
                    <a:pt x="14025" y="7188"/>
                    <a:pt x="14052" y="7295"/>
                  </a:cubicBezTo>
                  <a:cubicBezTo>
                    <a:pt x="14105" y="7402"/>
                    <a:pt x="14132" y="7482"/>
                    <a:pt x="14186" y="7563"/>
                  </a:cubicBezTo>
                  <a:cubicBezTo>
                    <a:pt x="14186" y="7563"/>
                    <a:pt x="14159" y="7589"/>
                    <a:pt x="14159" y="7589"/>
                  </a:cubicBezTo>
                  <a:cubicBezTo>
                    <a:pt x="14132" y="7509"/>
                    <a:pt x="14079" y="7482"/>
                    <a:pt x="13998" y="7482"/>
                  </a:cubicBezTo>
                  <a:cubicBezTo>
                    <a:pt x="13624" y="7643"/>
                    <a:pt x="13784" y="8151"/>
                    <a:pt x="13463" y="8339"/>
                  </a:cubicBezTo>
                  <a:cubicBezTo>
                    <a:pt x="13410" y="8392"/>
                    <a:pt x="13356" y="8446"/>
                    <a:pt x="13329" y="8526"/>
                  </a:cubicBezTo>
                  <a:lnTo>
                    <a:pt x="13329" y="8499"/>
                  </a:lnTo>
                  <a:cubicBezTo>
                    <a:pt x="13249" y="8553"/>
                    <a:pt x="13195" y="8607"/>
                    <a:pt x="13142" y="8660"/>
                  </a:cubicBezTo>
                  <a:cubicBezTo>
                    <a:pt x="13062" y="8767"/>
                    <a:pt x="12901" y="8714"/>
                    <a:pt x="12821" y="8821"/>
                  </a:cubicBezTo>
                  <a:lnTo>
                    <a:pt x="12848" y="8821"/>
                  </a:lnTo>
                  <a:cubicBezTo>
                    <a:pt x="12767" y="8874"/>
                    <a:pt x="12714" y="8928"/>
                    <a:pt x="12660" y="8981"/>
                  </a:cubicBezTo>
                  <a:lnTo>
                    <a:pt x="12526" y="8981"/>
                  </a:lnTo>
                  <a:cubicBezTo>
                    <a:pt x="12473" y="9035"/>
                    <a:pt x="12392" y="9088"/>
                    <a:pt x="12339" y="9142"/>
                  </a:cubicBezTo>
                  <a:cubicBezTo>
                    <a:pt x="12259" y="9249"/>
                    <a:pt x="12125" y="9195"/>
                    <a:pt x="12018" y="9302"/>
                  </a:cubicBezTo>
                  <a:lnTo>
                    <a:pt x="11723" y="9302"/>
                  </a:lnTo>
                  <a:cubicBezTo>
                    <a:pt x="11634" y="9372"/>
                    <a:pt x="11534" y="9386"/>
                    <a:pt x="11429" y="9386"/>
                  </a:cubicBezTo>
                  <a:cubicBezTo>
                    <a:pt x="11356" y="9386"/>
                    <a:pt x="11281" y="9379"/>
                    <a:pt x="11207" y="9379"/>
                  </a:cubicBezTo>
                  <a:cubicBezTo>
                    <a:pt x="11100" y="9379"/>
                    <a:pt x="10993" y="9394"/>
                    <a:pt x="10894" y="9463"/>
                  </a:cubicBezTo>
                  <a:lnTo>
                    <a:pt x="10599" y="9463"/>
                  </a:lnTo>
                  <a:cubicBezTo>
                    <a:pt x="10510" y="9532"/>
                    <a:pt x="10409" y="9547"/>
                    <a:pt x="10305" y="9547"/>
                  </a:cubicBezTo>
                  <a:cubicBezTo>
                    <a:pt x="10232" y="9547"/>
                    <a:pt x="10157" y="9540"/>
                    <a:pt x="10083" y="9540"/>
                  </a:cubicBezTo>
                  <a:cubicBezTo>
                    <a:pt x="9975" y="9540"/>
                    <a:pt x="9869" y="9554"/>
                    <a:pt x="9769" y="9624"/>
                  </a:cubicBezTo>
                  <a:lnTo>
                    <a:pt x="9636" y="9624"/>
                  </a:lnTo>
                  <a:cubicBezTo>
                    <a:pt x="9546" y="9693"/>
                    <a:pt x="9446" y="9707"/>
                    <a:pt x="9341" y="9707"/>
                  </a:cubicBezTo>
                  <a:cubicBezTo>
                    <a:pt x="9268" y="9707"/>
                    <a:pt x="9194" y="9700"/>
                    <a:pt x="9119" y="9700"/>
                  </a:cubicBezTo>
                  <a:cubicBezTo>
                    <a:pt x="9012" y="9700"/>
                    <a:pt x="8905" y="9715"/>
                    <a:pt x="8806" y="9784"/>
                  </a:cubicBezTo>
                  <a:lnTo>
                    <a:pt x="8672" y="9784"/>
                  </a:lnTo>
                  <a:cubicBezTo>
                    <a:pt x="8583" y="9854"/>
                    <a:pt x="8482" y="9868"/>
                    <a:pt x="8378" y="9868"/>
                  </a:cubicBezTo>
                  <a:cubicBezTo>
                    <a:pt x="8305" y="9868"/>
                    <a:pt x="8230" y="9861"/>
                    <a:pt x="8155" y="9861"/>
                  </a:cubicBezTo>
                  <a:cubicBezTo>
                    <a:pt x="8048" y="9861"/>
                    <a:pt x="7942" y="9875"/>
                    <a:pt x="7842" y="9945"/>
                  </a:cubicBezTo>
                  <a:lnTo>
                    <a:pt x="7709" y="9945"/>
                  </a:lnTo>
                  <a:cubicBezTo>
                    <a:pt x="7619" y="10014"/>
                    <a:pt x="7519" y="10029"/>
                    <a:pt x="7414" y="10029"/>
                  </a:cubicBezTo>
                  <a:cubicBezTo>
                    <a:pt x="7341" y="10029"/>
                    <a:pt x="7266" y="10022"/>
                    <a:pt x="7192" y="10022"/>
                  </a:cubicBezTo>
                  <a:cubicBezTo>
                    <a:pt x="7085" y="10022"/>
                    <a:pt x="6978" y="10036"/>
                    <a:pt x="6879" y="10105"/>
                  </a:cubicBezTo>
                  <a:lnTo>
                    <a:pt x="6745" y="10105"/>
                  </a:lnTo>
                  <a:cubicBezTo>
                    <a:pt x="6695" y="10127"/>
                    <a:pt x="6656" y="10137"/>
                    <a:pt x="6627" y="10137"/>
                  </a:cubicBezTo>
                  <a:cubicBezTo>
                    <a:pt x="6547" y="10137"/>
                    <a:pt x="6538" y="10062"/>
                    <a:pt x="6558" y="9945"/>
                  </a:cubicBezTo>
                  <a:cubicBezTo>
                    <a:pt x="6638" y="9891"/>
                    <a:pt x="6665" y="9838"/>
                    <a:pt x="6718" y="9784"/>
                  </a:cubicBezTo>
                  <a:cubicBezTo>
                    <a:pt x="6772" y="9731"/>
                    <a:pt x="6852" y="9677"/>
                    <a:pt x="6906" y="9624"/>
                  </a:cubicBezTo>
                  <a:cubicBezTo>
                    <a:pt x="6959" y="9543"/>
                    <a:pt x="7046" y="9543"/>
                    <a:pt x="7136" y="9543"/>
                  </a:cubicBezTo>
                  <a:cubicBezTo>
                    <a:pt x="7227" y="9543"/>
                    <a:pt x="7320" y="9543"/>
                    <a:pt x="7387" y="9463"/>
                  </a:cubicBezTo>
                  <a:lnTo>
                    <a:pt x="7361" y="9463"/>
                  </a:lnTo>
                  <a:cubicBezTo>
                    <a:pt x="7468" y="9383"/>
                    <a:pt x="7601" y="9409"/>
                    <a:pt x="7709" y="9302"/>
                  </a:cubicBezTo>
                  <a:lnTo>
                    <a:pt x="7842" y="9302"/>
                  </a:lnTo>
                  <a:cubicBezTo>
                    <a:pt x="7949" y="9222"/>
                    <a:pt x="8083" y="9249"/>
                    <a:pt x="8190" y="9142"/>
                  </a:cubicBezTo>
                  <a:cubicBezTo>
                    <a:pt x="8271" y="9062"/>
                    <a:pt x="8404" y="9088"/>
                    <a:pt x="8511" y="8981"/>
                  </a:cubicBezTo>
                  <a:lnTo>
                    <a:pt x="8645" y="8981"/>
                  </a:lnTo>
                  <a:cubicBezTo>
                    <a:pt x="8752" y="8901"/>
                    <a:pt x="8886" y="8928"/>
                    <a:pt x="8993" y="8821"/>
                  </a:cubicBezTo>
                  <a:cubicBezTo>
                    <a:pt x="9074" y="8740"/>
                    <a:pt x="9207" y="8767"/>
                    <a:pt x="9314" y="8660"/>
                  </a:cubicBezTo>
                  <a:cubicBezTo>
                    <a:pt x="9395" y="8553"/>
                    <a:pt x="9529" y="8607"/>
                    <a:pt x="9636" y="8499"/>
                  </a:cubicBezTo>
                  <a:cubicBezTo>
                    <a:pt x="9769" y="8419"/>
                    <a:pt x="9877" y="8312"/>
                    <a:pt x="9957" y="8178"/>
                  </a:cubicBezTo>
                  <a:cubicBezTo>
                    <a:pt x="9930" y="8125"/>
                    <a:pt x="9930" y="8071"/>
                    <a:pt x="9957" y="8044"/>
                  </a:cubicBezTo>
                  <a:cubicBezTo>
                    <a:pt x="9903" y="7964"/>
                    <a:pt x="9850" y="7911"/>
                    <a:pt x="9796" y="7857"/>
                  </a:cubicBezTo>
                  <a:cubicBezTo>
                    <a:pt x="9662" y="7750"/>
                    <a:pt x="9555" y="7670"/>
                    <a:pt x="9368" y="7670"/>
                  </a:cubicBezTo>
                  <a:cubicBezTo>
                    <a:pt x="9074" y="7670"/>
                    <a:pt x="8806" y="7804"/>
                    <a:pt x="8565" y="7937"/>
                  </a:cubicBezTo>
                  <a:cubicBezTo>
                    <a:pt x="8752" y="7750"/>
                    <a:pt x="8940" y="7563"/>
                    <a:pt x="9020" y="7322"/>
                  </a:cubicBezTo>
                  <a:cubicBezTo>
                    <a:pt x="9100" y="7161"/>
                    <a:pt x="9181" y="7001"/>
                    <a:pt x="9314" y="6894"/>
                  </a:cubicBezTo>
                  <a:cubicBezTo>
                    <a:pt x="9395" y="6813"/>
                    <a:pt x="9555" y="6840"/>
                    <a:pt x="9636" y="6733"/>
                  </a:cubicBezTo>
                  <a:lnTo>
                    <a:pt x="9609" y="6733"/>
                  </a:lnTo>
                  <a:cubicBezTo>
                    <a:pt x="9689" y="6679"/>
                    <a:pt x="9743" y="6626"/>
                    <a:pt x="9796" y="6572"/>
                  </a:cubicBezTo>
                  <a:cubicBezTo>
                    <a:pt x="9877" y="6492"/>
                    <a:pt x="10010" y="6519"/>
                    <a:pt x="10091" y="6412"/>
                  </a:cubicBezTo>
                  <a:cubicBezTo>
                    <a:pt x="10144" y="6358"/>
                    <a:pt x="10198" y="6305"/>
                    <a:pt x="10251" y="6251"/>
                  </a:cubicBezTo>
                  <a:cubicBezTo>
                    <a:pt x="10332" y="6198"/>
                    <a:pt x="10385" y="6144"/>
                    <a:pt x="10412" y="6091"/>
                  </a:cubicBezTo>
                  <a:cubicBezTo>
                    <a:pt x="10465" y="6037"/>
                    <a:pt x="10519" y="5983"/>
                    <a:pt x="10572" y="5930"/>
                  </a:cubicBezTo>
                  <a:cubicBezTo>
                    <a:pt x="10626" y="5903"/>
                    <a:pt x="10679" y="5850"/>
                    <a:pt x="10733" y="5769"/>
                  </a:cubicBezTo>
                  <a:lnTo>
                    <a:pt x="10733" y="5796"/>
                  </a:lnTo>
                  <a:cubicBezTo>
                    <a:pt x="10787" y="5743"/>
                    <a:pt x="10840" y="5689"/>
                    <a:pt x="10894" y="5609"/>
                  </a:cubicBezTo>
                  <a:lnTo>
                    <a:pt x="10894" y="5636"/>
                  </a:lnTo>
                  <a:cubicBezTo>
                    <a:pt x="10947" y="5582"/>
                    <a:pt x="11001" y="5528"/>
                    <a:pt x="11054" y="5448"/>
                  </a:cubicBezTo>
                  <a:lnTo>
                    <a:pt x="11054" y="5475"/>
                  </a:lnTo>
                  <a:cubicBezTo>
                    <a:pt x="11161" y="5368"/>
                    <a:pt x="11135" y="5234"/>
                    <a:pt x="11215" y="5127"/>
                  </a:cubicBezTo>
                  <a:cubicBezTo>
                    <a:pt x="11215" y="5073"/>
                    <a:pt x="11215" y="5047"/>
                    <a:pt x="11215" y="5020"/>
                  </a:cubicBezTo>
                  <a:cubicBezTo>
                    <a:pt x="11161" y="4940"/>
                    <a:pt x="11108" y="4886"/>
                    <a:pt x="11054" y="4833"/>
                  </a:cubicBezTo>
                  <a:cubicBezTo>
                    <a:pt x="11019" y="4761"/>
                    <a:pt x="10959" y="4749"/>
                    <a:pt x="10892" y="4749"/>
                  </a:cubicBezTo>
                  <a:cubicBezTo>
                    <a:pt x="10858" y="4749"/>
                    <a:pt x="10822" y="4752"/>
                    <a:pt x="10787" y="4752"/>
                  </a:cubicBezTo>
                  <a:cubicBezTo>
                    <a:pt x="10894" y="4725"/>
                    <a:pt x="11001" y="4752"/>
                    <a:pt x="11054" y="4645"/>
                  </a:cubicBezTo>
                  <a:lnTo>
                    <a:pt x="11054" y="4672"/>
                  </a:lnTo>
                  <a:cubicBezTo>
                    <a:pt x="11108" y="4618"/>
                    <a:pt x="11161" y="4565"/>
                    <a:pt x="11215" y="4511"/>
                  </a:cubicBezTo>
                  <a:cubicBezTo>
                    <a:pt x="11242" y="4511"/>
                    <a:pt x="11242" y="4485"/>
                    <a:pt x="11242" y="4431"/>
                  </a:cubicBezTo>
                  <a:cubicBezTo>
                    <a:pt x="11242" y="4404"/>
                    <a:pt x="11242" y="4351"/>
                    <a:pt x="11188" y="4324"/>
                  </a:cubicBezTo>
                  <a:cubicBezTo>
                    <a:pt x="10332" y="4030"/>
                    <a:pt x="10974" y="3789"/>
                    <a:pt x="11215" y="3521"/>
                  </a:cubicBezTo>
                  <a:cubicBezTo>
                    <a:pt x="11268" y="3494"/>
                    <a:pt x="11322" y="3441"/>
                    <a:pt x="11375" y="3360"/>
                  </a:cubicBezTo>
                  <a:lnTo>
                    <a:pt x="11375" y="3387"/>
                  </a:lnTo>
                  <a:cubicBezTo>
                    <a:pt x="11429" y="3334"/>
                    <a:pt x="11482" y="3280"/>
                    <a:pt x="11536" y="3200"/>
                  </a:cubicBezTo>
                  <a:lnTo>
                    <a:pt x="11536" y="3227"/>
                  </a:lnTo>
                  <a:cubicBezTo>
                    <a:pt x="11590" y="3173"/>
                    <a:pt x="11643" y="3120"/>
                    <a:pt x="11697" y="3039"/>
                  </a:cubicBezTo>
                  <a:lnTo>
                    <a:pt x="11697" y="3066"/>
                  </a:lnTo>
                  <a:cubicBezTo>
                    <a:pt x="11804" y="2986"/>
                    <a:pt x="11777" y="2825"/>
                    <a:pt x="11857" y="2745"/>
                  </a:cubicBezTo>
                  <a:cubicBezTo>
                    <a:pt x="11911" y="2691"/>
                    <a:pt x="11964" y="2638"/>
                    <a:pt x="12018" y="2557"/>
                  </a:cubicBezTo>
                  <a:lnTo>
                    <a:pt x="12018" y="2584"/>
                  </a:lnTo>
                  <a:cubicBezTo>
                    <a:pt x="12152" y="2370"/>
                    <a:pt x="12125" y="2156"/>
                    <a:pt x="12018" y="1942"/>
                  </a:cubicBezTo>
                  <a:cubicBezTo>
                    <a:pt x="11927" y="1862"/>
                    <a:pt x="11836" y="1836"/>
                    <a:pt x="11753" y="1836"/>
                  </a:cubicBezTo>
                  <a:cubicBezTo>
                    <a:pt x="11641" y="1836"/>
                    <a:pt x="11544" y="1884"/>
                    <a:pt x="11482" y="1915"/>
                  </a:cubicBezTo>
                  <a:cubicBezTo>
                    <a:pt x="11536" y="1888"/>
                    <a:pt x="11643" y="1755"/>
                    <a:pt x="11697" y="1594"/>
                  </a:cubicBezTo>
                  <a:lnTo>
                    <a:pt x="11697" y="1621"/>
                  </a:lnTo>
                  <a:cubicBezTo>
                    <a:pt x="11777" y="1567"/>
                    <a:pt x="11804" y="1487"/>
                    <a:pt x="11857" y="1433"/>
                  </a:cubicBezTo>
                  <a:cubicBezTo>
                    <a:pt x="11857" y="1380"/>
                    <a:pt x="11857" y="1353"/>
                    <a:pt x="11857" y="1326"/>
                  </a:cubicBezTo>
                  <a:cubicBezTo>
                    <a:pt x="11804" y="1246"/>
                    <a:pt x="11750" y="1219"/>
                    <a:pt x="11643" y="1192"/>
                  </a:cubicBezTo>
                  <a:cubicBezTo>
                    <a:pt x="11643" y="1192"/>
                    <a:pt x="11590" y="1219"/>
                    <a:pt x="11590" y="1219"/>
                  </a:cubicBezTo>
                  <a:cubicBezTo>
                    <a:pt x="11590" y="1219"/>
                    <a:pt x="11574" y="1188"/>
                    <a:pt x="11566" y="1173"/>
                  </a:cubicBezTo>
                  <a:lnTo>
                    <a:pt x="11566" y="1173"/>
                  </a:lnTo>
                  <a:cubicBezTo>
                    <a:pt x="11574" y="1170"/>
                    <a:pt x="11590" y="1139"/>
                    <a:pt x="11590" y="1139"/>
                  </a:cubicBezTo>
                  <a:cubicBezTo>
                    <a:pt x="11590" y="995"/>
                    <a:pt x="11675" y="809"/>
                    <a:pt x="11464" y="809"/>
                  </a:cubicBezTo>
                  <a:cubicBezTo>
                    <a:pt x="11439" y="809"/>
                    <a:pt x="11410" y="812"/>
                    <a:pt x="11375" y="818"/>
                  </a:cubicBezTo>
                  <a:cubicBezTo>
                    <a:pt x="11349" y="844"/>
                    <a:pt x="11322" y="858"/>
                    <a:pt x="11295" y="858"/>
                  </a:cubicBezTo>
                  <a:cubicBezTo>
                    <a:pt x="11268" y="858"/>
                    <a:pt x="11242" y="844"/>
                    <a:pt x="11215" y="818"/>
                  </a:cubicBezTo>
                  <a:cubicBezTo>
                    <a:pt x="11081" y="684"/>
                    <a:pt x="11215" y="443"/>
                    <a:pt x="11054" y="336"/>
                  </a:cubicBezTo>
                  <a:cubicBezTo>
                    <a:pt x="11005" y="270"/>
                    <a:pt x="10940" y="252"/>
                    <a:pt x="10870" y="252"/>
                  </a:cubicBezTo>
                  <a:cubicBezTo>
                    <a:pt x="10788" y="252"/>
                    <a:pt x="10697" y="276"/>
                    <a:pt x="10614" y="276"/>
                  </a:cubicBezTo>
                  <a:cubicBezTo>
                    <a:pt x="10537" y="276"/>
                    <a:pt x="10465" y="256"/>
                    <a:pt x="10412" y="175"/>
                  </a:cubicBezTo>
                  <a:cubicBezTo>
                    <a:pt x="10387" y="172"/>
                    <a:pt x="10364" y="171"/>
                    <a:pt x="10344" y="171"/>
                  </a:cubicBezTo>
                  <a:cubicBezTo>
                    <a:pt x="10019" y="171"/>
                    <a:pt x="10292" y="556"/>
                    <a:pt x="10091" y="657"/>
                  </a:cubicBezTo>
                  <a:lnTo>
                    <a:pt x="10117" y="657"/>
                  </a:lnTo>
                  <a:cubicBezTo>
                    <a:pt x="10010" y="711"/>
                    <a:pt x="10037" y="844"/>
                    <a:pt x="9984" y="925"/>
                  </a:cubicBezTo>
                  <a:cubicBezTo>
                    <a:pt x="9957" y="1032"/>
                    <a:pt x="9984" y="1139"/>
                    <a:pt x="9957" y="1219"/>
                  </a:cubicBezTo>
                  <a:cubicBezTo>
                    <a:pt x="9930" y="1139"/>
                    <a:pt x="9850" y="1032"/>
                    <a:pt x="9769" y="978"/>
                  </a:cubicBezTo>
                  <a:cubicBezTo>
                    <a:pt x="9716" y="925"/>
                    <a:pt x="9662" y="871"/>
                    <a:pt x="9609" y="818"/>
                  </a:cubicBezTo>
                  <a:cubicBezTo>
                    <a:pt x="9555" y="764"/>
                    <a:pt x="9502" y="737"/>
                    <a:pt x="9448" y="737"/>
                  </a:cubicBezTo>
                  <a:cubicBezTo>
                    <a:pt x="9395" y="737"/>
                    <a:pt x="9341" y="764"/>
                    <a:pt x="9288" y="818"/>
                  </a:cubicBezTo>
                  <a:cubicBezTo>
                    <a:pt x="9234" y="871"/>
                    <a:pt x="9181" y="925"/>
                    <a:pt x="9127" y="978"/>
                  </a:cubicBezTo>
                  <a:cubicBezTo>
                    <a:pt x="9020" y="1192"/>
                    <a:pt x="9020" y="1407"/>
                    <a:pt x="9154" y="1621"/>
                  </a:cubicBezTo>
                  <a:lnTo>
                    <a:pt x="9127" y="1594"/>
                  </a:lnTo>
                  <a:lnTo>
                    <a:pt x="9127" y="1594"/>
                  </a:lnTo>
                  <a:cubicBezTo>
                    <a:pt x="9288" y="1781"/>
                    <a:pt x="9154" y="1942"/>
                    <a:pt x="9154" y="2129"/>
                  </a:cubicBezTo>
                  <a:cubicBezTo>
                    <a:pt x="9181" y="2504"/>
                    <a:pt x="9395" y="2852"/>
                    <a:pt x="9288" y="3253"/>
                  </a:cubicBezTo>
                  <a:cubicBezTo>
                    <a:pt x="9261" y="3307"/>
                    <a:pt x="9234" y="3360"/>
                    <a:pt x="9207" y="3414"/>
                  </a:cubicBezTo>
                  <a:cubicBezTo>
                    <a:pt x="9181" y="3494"/>
                    <a:pt x="9154" y="3548"/>
                    <a:pt x="9154" y="3601"/>
                  </a:cubicBezTo>
                  <a:cubicBezTo>
                    <a:pt x="9127" y="3682"/>
                    <a:pt x="9127" y="3789"/>
                    <a:pt x="9100" y="3869"/>
                  </a:cubicBezTo>
                  <a:cubicBezTo>
                    <a:pt x="9074" y="3923"/>
                    <a:pt x="9047" y="3949"/>
                    <a:pt x="9020" y="4003"/>
                  </a:cubicBezTo>
                  <a:cubicBezTo>
                    <a:pt x="8966" y="4056"/>
                    <a:pt x="8913" y="4110"/>
                    <a:pt x="8833" y="4163"/>
                  </a:cubicBezTo>
                  <a:cubicBezTo>
                    <a:pt x="8511" y="4056"/>
                    <a:pt x="8404" y="3735"/>
                    <a:pt x="8164" y="3548"/>
                  </a:cubicBezTo>
                  <a:cubicBezTo>
                    <a:pt x="8083" y="3481"/>
                    <a:pt x="8003" y="3447"/>
                    <a:pt x="7926" y="3447"/>
                  </a:cubicBezTo>
                  <a:cubicBezTo>
                    <a:pt x="7849" y="3447"/>
                    <a:pt x="7775" y="3481"/>
                    <a:pt x="7709" y="3548"/>
                  </a:cubicBezTo>
                  <a:cubicBezTo>
                    <a:pt x="7575" y="3735"/>
                    <a:pt x="7601" y="3949"/>
                    <a:pt x="7682" y="4163"/>
                  </a:cubicBezTo>
                  <a:cubicBezTo>
                    <a:pt x="7709" y="4217"/>
                    <a:pt x="7709" y="4270"/>
                    <a:pt x="7709" y="4324"/>
                  </a:cubicBezTo>
                  <a:cubicBezTo>
                    <a:pt x="7869" y="4511"/>
                    <a:pt x="7682" y="4779"/>
                    <a:pt x="7869" y="4966"/>
                  </a:cubicBezTo>
                  <a:cubicBezTo>
                    <a:pt x="7869" y="5020"/>
                    <a:pt x="7869" y="5073"/>
                    <a:pt x="7869" y="5127"/>
                  </a:cubicBezTo>
                  <a:cubicBezTo>
                    <a:pt x="8003" y="5502"/>
                    <a:pt x="7735" y="5850"/>
                    <a:pt x="7789" y="6224"/>
                  </a:cubicBezTo>
                  <a:cubicBezTo>
                    <a:pt x="7735" y="6331"/>
                    <a:pt x="7628" y="6438"/>
                    <a:pt x="7548" y="6546"/>
                  </a:cubicBezTo>
                  <a:cubicBezTo>
                    <a:pt x="7494" y="6653"/>
                    <a:pt x="7414" y="6733"/>
                    <a:pt x="7307" y="6813"/>
                  </a:cubicBezTo>
                  <a:cubicBezTo>
                    <a:pt x="7200" y="6867"/>
                    <a:pt x="7120" y="6920"/>
                    <a:pt x="7093" y="7027"/>
                  </a:cubicBezTo>
                  <a:cubicBezTo>
                    <a:pt x="7066" y="7081"/>
                    <a:pt x="7039" y="7108"/>
                    <a:pt x="7039" y="7161"/>
                  </a:cubicBezTo>
                  <a:cubicBezTo>
                    <a:pt x="7039" y="7161"/>
                    <a:pt x="6986" y="7161"/>
                    <a:pt x="6986" y="7188"/>
                  </a:cubicBezTo>
                  <a:cubicBezTo>
                    <a:pt x="6959" y="6920"/>
                    <a:pt x="6691" y="6786"/>
                    <a:pt x="6584" y="6572"/>
                  </a:cubicBezTo>
                  <a:cubicBezTo>
                    <a:pt x="6485" y="6498"/>
                    <a:pt x="6501" y="6354"/>
                    <a:pt x="6418" y="6270"/>
                  </a:cubicBezTo>
                  <a:lnTo>
                    <a:pt x="6418" y="6270"/>
                  </a:lnTo>
                  <a:cubicBezTo>
                    <a:pt x="6367" y="6194"/>
                    <a:pt x="6314" y="6142"/>
                    <a:pt x="6236" y="6091"/>
                  </a:cubicBezTo>
                  <a:lnTo>
                    <a:pt x="6236" y="6091"/>
                  </a:lnTo>
                  <a:lnTo>
                    <a:pt x="6263" y="6117"/>
                  </a:lnTo>
                  <a:cubicBezTo>
                    <a:pt x="6210" y="6064"/>
                    <a:pt x="6156" y="6037"/>
                    <a:pt x="6103" y="6037"/>
                  </a:cubicBezTo>
                  <a:cubicBezTo>
                    <a:pt x="6049" y="6037"/>
                    <a:pt x="5996" y="6064"/>
                    <a:pt x="5942" y="6117"/>
                  </a:cubicBezTo>
                  <a:lnTo>
                    <a:pt x="5942" y="6091"/>
                  </a:lnTo>
                  <a:cubicBezTo>
                    <a:pt x="5888" y="6144"/>
                    <a:pt x="5835" y="6198"/>
                    <a:pt x="5781" y="6278"/>
                  </a:cubicBezTo>
                  <a:lnTo>
                    <a:pt x="5781" y="6251"/>
                  </a:lnTo>
                  <a:cubicBezTo>
                    <a:pt x="5648" y="6412"/>
                    <a:pt x="5674" y="6572"/>
                    <a:pt x="5781" y="6733"/>
                  </a:cubicBezTo>
                  <a:cubicBezTo>
                    <a:pt x="5942" y="6920"/>
                    <a:pt x="5755" y="7188"/>
                    <a:pt x="5942" y="7375"/>
                  </a:cubicBezTo>
                  <a:cubicBezTo>
                    <a:pt x="6129" y="7563"/>
                    <a:pt x="5915" y="7830"/>
                    <a:pt x="6103" y="8018"/>
                  </a:cubicBezTo>
                  <a:cubicBezTo>
                    <a:pt x="6103" y="8071"/>
                    <a:pt x="6129" y="8125"/>
                    <a:pt x="6103" y="8151"/>
                  </a:cubicBezTo>
                  <a:cubicBezTo>
                    <a:pt x="6210" y="8446"/>
                    <a:pt x="6236" y="8714"/>
                    <a:pt x="6103" y="8981"/>
                  </a:cubicBezTo>
                  <a:cubicBezTo>
                    <a:pt x="6049" y="9035"/>
                    <a:pt x="5996" y="9088"/>
                    <a:pt x="5942" y="9142"/>
                  </a:cubicBezTo>
                  <a:cubicBezTo>
                    <a:pt x="5888" y="9195"/>
                    <a:pt x="5835" y="9249"/>
                    <a:pt x="5781" y="9302"/>
                  </a:cubicBezTo>
                  <a:cubicBezTo>
                    <a:pt x="5728" y="9356"/>
                    <a:pt x="5674" y="9409"/>
                    <a:pt x="5621" y="9463"/>
                  </a:cubicBezTo>
                  <a:cubicBezTo>
                    <a:pt x="5567" y="9517"/>
                    <a:pt x="5514" y="9570"/>
                    <a:pt x="5460" y="9624"/>
                  </a:cubicBezTo>
                  <a:cubicBezTo>
                    <a:pt x="5407" y="9677"/>
                    <a:pt x="5353" y="9731"/>
                    <a:pt x="5300" y="9784"/>
                  </a:cubicBezTo>
                  <a:cubicBezTo>
                    <a:pt x="5246" y="9838"/>
                    <a:pt x="5193" y="9891"/>
                    <a:pt x="5139" y="9945"/>
                  </a:cubicBezTo>
                  <a:cubicBezTo>
                    <a:pt x="5085" y="9998"/>
                    <a:pt x="5032" y="10052"/>
                    <a:pt x="4978" y="10105"/>
                  </a:cubicBezTo>
                  <a:cubicBezTo>
                    <a:pt x="4925" y="10159"/>
                    <a:pt x="4871" y="10212"/>
                    <a:pt x="4818" y="10266"/>
                  </a:cubicBezTo>
                  <a:cubicBezTo>
                    <a:pt x="4738" y="10373"/>
                    <a:pt x="4577" y="10320"/>
                    <a:pt x="4497" y="10453"/>
                  </a:cubicBezTo>
                  <a:lnTo>
                    <a:pt x="4497" y="10427"/>
                  </a:lnTo>
                  <a:cubicBezTo>
                    <a:pt x="4443" y="10480"/>
                    <a:pt x="4390" y="10534"/>
                    <a:pt x="4336" y="10587"/>
                  </a:cubicBezTo>
                  <a:cubicBezTo>
                    <a:pt x="4257" y="10666"/>
                    <a:pt x="4164" y="10678"/>
                    <a:pt x="4069" y="10678"/>
                  </a:cubicBezTo>
                  <a:cubicBezTo>
                    <a:pt x="4025" y="10678"/>
                    <a:pt x="3980" y="10676"/>
                    <a:pt x="3936" y="10676"/>
                  </a:cubicBezTo>
                  <a:cubicBezTo>
                    <a:pt x="3849" y="10676"/>
                    <a:pt x="3766" y="10686"/>
                    <a:pt x="3694" y="10748"/>
                  </a:cubicBezTo>
                  <a:lnTo>
                    <a:pt x="3533" y="10748"/>
                  </a:lnTo>
                  <a:cubicBezTo>
                    <a:pt x="3454" y="10827"/>
                    <a:pt x="3361" y="10839"/>
                    <a:pt x="3266" y="10839"/>
                  </a:cubicBezTo>
                  <a:cubicBezTo>
                    <a:pt x="3222" y="10839"/>
                    <a:pt x="3177" y="10836"/>
                    <a:pt x="3133" y="10836"/>
                  </a:cubicBezTo>
                  <a:cubicBezTo>
                    <a:pt x="3046" y="10836"/>
                    <a:pt x="2963" y="10847"/>
                    <a:pt x="2891" y="10908"/>
                  </a:cubicBezTo>
                  <a:cubicBezTo>
                    <a:pt x="2821" y="10978"/>
                    <a:pt x="2741" y="10992"/>
                    <a:pt x="2657" y="10992"/>
                  </a:cubicBezTo>
                  <a:cubicBezTo>
                    <a:pt x="2599" y="10992"/>
                    <a:pt x="2540" y="10985"/>
                    <a:pt x="2482" y="10985"/>
                  </a:cubicBezTo>
                  <a:cubicBezTo>
                    <a:pt x="2398" y="10985"/>
                    <a:pt x="2318" y="10999"/>
                    <a:pt x="2248" y="11069"/>
                  </a:cubicBezTo>
                  <a:lnTo>
                    <a:pt x="2114" y="11069"/>
                  </a:lnTo>
                  <a:cubicBezTo>
                    <a:pt x="1954" y="11203"/>
                    <a:pt x="1740" y="11096"/>
                    <a:pt x="1606" y="11230"/>
                  </a:cubicBezTo>
                  <a:lnTo>
                    <a:pt x="1445" y="11230"/>
                  </a:lnTo>
                  <a:cubicBezTo>
                    <a:pt x="1314" y="11251"/>
                    <a:pt x="1179" y="11253"/>
                    <a:pt x="1042" y="11253"/>
                  </a:cubicBezTo>
                  <a:cubicBezTo>
                    <a:pt x="1012" y="11253"/>
                    <a:pt x="982" y="11253"/>
                    <a:pt x="952" y="11253"/>
                  </a:cubicBezTo>
                  <a:cubicBezTo>
                    <a:pt x="619" y="11253"/>
                    <a:pt x="286" y="11265"/>
                    <a:pt x="0" y="11551"/>
                  </a:cubicBezTo>
                  <a:lnTo>
                    <a:pt x="0" y="12996"/>
                  </a:lnTo>
                  <a:cubicBezTo>
                    <a:pt x="122" y="13107"/>
                    <a:pt x="253" y="13144"/>
                    <a:pt x="384" y="13144"/>
                  </a:cubicBezTo>
                  <a:cubicBezTo>
                    <a:pt x="569" y="13144"/>
                    <a:pt x="753" y="13070"/>
                    <a:pt x="910" y="13023"/>
                  </a:cubicBezTo>
                  <a:cubicBezTo>
                    <a:pt x="1954" y="12702"/>
                    <a:pt x="3025" y="12568"/>
                    <a:pt x="4095" y="12247"/>
                  </a:cubicBezTo>
                  <a:cubicBezTo>
                    <a:pt x="4375" y="12158"/>
                    <a:pt x="4667" y="12069"/>
                    <a:pt x="4951" y="12069"/>
                  </a:cubicBezTo>
                  <a:cubicBezTo>
                    <a:pt x="5264" y="12069"/>
                    <a:pt x="5568" y="12177"/>
                    <a:pt x="5835" y="12514"/>
                  </a:cubicBezTo>
                  <a:cubicBezTo>
                    <a:pt x="5996" y="12702"/>
                    <a:pt x="6317" y="12835"/>
                    <a:pt x="6558" y="12835"/>
                  </a:cubicBezTo>
                  <a:cubicBezTo>
                    <a:pt x="6601" y="12832"/>
                    <a:pt x="6638" y="12829"/>
                    <a:pt x="6670" y="12829"/>
                  </a:cubicBezTo>
                  <a:cubicBezTo>
                    <a:pt x="6853" y="12829"/>
                    <a:pt x="6860" y="12902"/>
                    <a:pt x="6906" y="13130"/>
                  </a:cubicBezTo>
                  <a:cubicBezTo>
                    <a:pt x="7013" y="13585"/>
                    <a:pt x="7039" y="14147"/>
                    <a:pt x="7548" y="14441"/>
                  </a:cubicBezTo>
                  <a:cubicBezTo>
                    <a:pt x="7628" y="14495"/>
                    <a:pt x="7709" y="14522"/>
                    <a:pt x="7789" y="14522"/>
                  </a:cubicBezTo>
                  <a:cubicBezTo>
                    <a:pt x="7869" y="14522"/>
                    <a:pt x="7949" y="14495"/>
                    <a:pt x="8030" y="14441"/>
                  </a:cubicBezTo>
                  <a:lnTo>
                    <a:pt x="8003" y="14441"/>
                  </a:lnTo>
                  <a:cubicBezTo>
                    <a:pt x="8164" y="14308"/>
                    <a:pt x="8030" y="14067"/>
                    <a:pt x="8190" y="13933"/>
                  </a:cubicBezTo>
                  <a:cubicBezTo>
                    <a:pt x="8164" y="13853"/>
                    <a:pt x="8164" y="13746"/>
                    <a:pt x="8164" y="13638"/>
                  </a:cubicBezTo>
                  <a:cubicBezTo>
                    <a:pt x="8234" y="13474"/>
                    <a:pt x="8202" y="13331"/>
                    <a:pt x="8174" y="13208"/>
                  </a:cubicBezTo>
                  <a:lnTo>
                    <a:pt x="8174" y="13208"/>
                  </a:lnTo>
                  <a:cubicBezTo>
                    <a:pt x="8220" y="13369"/>
                    <a:pt x="8366" y="13490"/>
                    <a:pt x="8511" y="13612"/>
                  </a:cubicBezTo>
                  <a:cubicBezTo>
                    <a:pt x="8672" y="13719"/>
                    <a:pt x="8913" y="13719"/>
                    <a:pt x="8993" y="13960"/>
                  </a:cubicBezTo>
                  <a:cubicBezTo>
                    <a:pt x="8993" y="13986"/>
                    <a:pt x="8993" y="14040"/>
                    <a:pt x="8993" y="14093"/>
                  </a:cubicBezTo>
                  <a:cubicBezTo>
                    <a:pt x="8993" y="14365"/>
                    <a:pt x="9116" y="14415"/>
                    <a:pt x="9262" y="14415"/>
                  </a:cubicBezTo>
                  <a:cubicBezTo>
                    <a:pt x="9348" y="14415"/>
                    <a:pt x="9442" y="14398"/>
                    <a:pt x="9524" y="14398"/>
                  </a:cubicBezTo>
                  <a:cubicBezTo>
                    <a:pt x="9565" y="14398"/>
                    <a:pt x="9603" y="14402"/>
                    <a:pt x="9636" y="14415"/>
                  </a:cubicBezTo>
                  <a:cubicBezTo>
                    <a:pt x="9716" y="14522"/>
                    <a:pt x="9689" y="14656"/>
                    <a:pt x="9796" y="14763"/>
                  </a:cubicBezTo>
                  <a:cubicBezTo>
                    <a:pt x="9927" y="14938"/>
                    <a:pt x="9934" y="15274"/>
                    <a:pt x="10209" y="15274"/>
                  </a:cubicBezTo>
                  <a:cubicBezTo>
                    <a:pt x="10271" y="15274"/>
                    <a:pt x="10346" y="15257"/>
                    <a:pt x="10439" y="15218"/>
                  </a:cubicBezTo>
                  <a:lnTo>
                    <a:pt x="10439" y="15218"/>
                  </a:lnTo>
                  <a:lnTo>
                    <a:pt x="10412" y="15244"/>
                  </a:lnTo>
                  <a:cubicBezTo>
                    <a:pt x="10492" y="15191"/>
                    <a:pt x="10546" y="15137"/>
                    <a:pt x="10572" y="15057"/>
                  </a:cubicBezTo>
                  <a:cubicBezTo>
                    <a:pt x="10645" y="14999"/>
                    <a:pt x="10694" y="14976"/>
                    <a:pt x="10727" y="14976"/>
                  </a:cubicBezTo>
                  <a:cubicBezTo>
                    <a:pt x="10817" y="14976"/>
                    <a:pt x="10794" y="15140"/>
                    <a:pt x="10813" y="15218"/>
                  </a:cubicBezTo>
                  <a:cubicBezTo>
                    <a:pt x="10860" y="15335"/>
                    <a:pt x="10764" y="15554"/>
                    <a:pt x="10953" y="15554"/>
                  </a:cubicBezTo>
                  <a:cubicBezTo>
                    <a:pt x="10980" y="15554"/>
                    <a:pt x="11014" y="15549"/>
                    <a:pt x="11054" y="15539"/>
                  </a:cubicBezTo>
                  <a:lnTo>
                    <a:pt x="11054" y="15566"/>
                  </a:lnTo>
                  <a:cubicBezTo>
                    <a:pt x="11242" y="15432"/>
                    <a:pt x="11054" y="15084"/>
                    <a:pt x="11375" y="15057"/>
                  </a:cubicBezTo>
                  <a:cubicBezTo>
                    <a:pt x="11401" y="15054"/>
                    <a:pt x="11423" y="15053"/>
                    <a:pt x="11444" y="15053"/>
                  </a:cubicBezTo>
                  <a:cubicBezTo>
                    <a:pt x="11797" y="15053"/>
                    <a:pt x="11520" y="15464"/>
                    <a:pt x="11697" y="15566"/>
                  </a:cubicBezTo>
                  <a:cubicBezTo>
                    <a:pt x="11723" y="15592"/>
                    <a:pt x="11723" y="15646"/>
                    <a:pt x="11723" y="15699"/>
                  </a:cubicBezTo>
                  <a:cubicBezTo>
                    <a:pt x="11884" y="15887"/>
                    <a:pt x="11697" y="16181"/>
                    <a:pt x="11884" y="16369"/>
                  </a:cubicBezTo>
                  <a:lnTo>
                    <a:pt x="11857" y="16342"/>
                  </a:lnTo>
                  <a:lnTo>
                    <a:pt x="11857" y="16342"/>
                  </a:lnTo>
                  <a:cubicBezTo>
                    <a:pt x="11911" y="16422"/>
                    <a:pt x="11964" y="16449"/>
                    <a:pt x="12018" y="16529"/>
                  </a:cubicBezTo>
                  <a:cubicBezTo>
                    <a:pt x="12071" y="16569"/>
                    <a:pt x="12125" y="16589"/>
                    <a:pt x="12178" y="16589"/>
                  </a:cubicBezTo>
                  <a:cubicBezTo>
                    <a:pt x="12232" y="16589"/>
                    <a:pt x="12285" y="16569"/>
                    <a:pt x="12339" y="16529"/>
                  </a:cubicBezTo>
                  <a:cubicBezTo>
                    <a:pt x="12478" y="16442"/>
                    <a:pt x="12549" y="16344"/>
                    <a:pt x="12575" y="16221"/>
                  </a:cubicBezTo>
                  <a:lnTo>
                    <a:pt x="12575" y="16221"/>
                  </a:lnTo>
                  <a:cubicBezTo>
                    <a:pt x="12568" y="16326"/>
                    <a:pt x="12576" y="16423"/>
                    <a:pt x="12687" y="16502"/>
                  </a:cubicBezTo>
                  <a:lnTo>
                    <a:pt x="12687" y="16984"/>
                  </a:lnTo>
                  <a:cubicBezTo>
                    <a:pt x="12780" y="17044"/>
                    <a:pt x="12850" y="17069"/>
                    <a:pt x="12905" y="17069"/>
                  </a:cubicBezTo>
                  <a:cubicBezTo>
                    <a:pt x="13121" y="17069"/>
                    <a:pt x="13105" y="16695"/>
                    <a:pt x="13276" y="16609"/>
                  </a:cubicBezTo>
                  <a:cubicBezTo>
                    <a:pt x="13463" y="16690"/>
                    <a:pt x="13463" y="16904"/>
                    <a:pt x="13543" y="17064"/>
                  </a:cubicBezTo>
                  <a:cubicBezTo>
                    <a:pt x="13570" y="17198"/>
                    <a:pt x="13517" y="17359"/>
                    <a:pt x="13624" y="17466"/>
                  </a:cubicBezTo>
                  <a:cubicBezTo>
                    <a:pt x="13650" y="17519"/>
                    <a:pt x="13650" y="17573"/>
                    <a:pt x="13650" y="17627"/>
                  </a:cubicBezTo>
                  <a:cubicBezTo>
                    <a:pt x="13784" y="17760"/>
                    <a:pt x="13650" y="17974"/>
                    <a:pt x="13784" y="18108"/>
                  </a:cubicBezTo>
                  <a:cubicBezTo>
                    <a:pt x="13891" y="18189"/>
                    <a:pt x="13865" y="18349"/>
                    <a:pt x="13972" y="18429"/>
                  </a:cubicBezTo>
                  <a:lnTo>
                    <a:pt x="13945" y="18429"/>
                  </a:lnTo>
                  <a:cubicBezTo>
                    <a:pt x="14018" y="18486"/>
                    <a:pt x="14081" y="18509"/>
                    <a:pt x="14136" y="18509"/>
                  </a:cubicBezTo>
                  <a:cubicBezTo>
                    <a:pt x="14264" y="18509"/>
                    <a:pt x="14352" y="18389"/>
                    <a:pt x="14427" y="18296"/>
                  </a:cubicBezTo>
                  <a:lnTo>
                    <a:pt x="14453" y="18269"/>
                  </a:lnTo>
                  <a:cubicBezTo>
                    <a:pt x="14630" y="18193"/>
                    <a:pt x="14354" y="17783"/>
                    <a:pt x="14706" y="17783"/>
                  </a:cubicBezTo>
                  <a:cubicBezTo>
                    <a:pt x="14727" y="17783"/>
                    <a:pt x="14749" y="17784"/>
                    <a:pt x="14775" y="17787"/>
                  </a:cubicBezTo>
                  <a:cubicBezTo>
                    <a:pt x="14935" y="17974"/>
                    <a:pt x="14748" y="18269"/>
                    <a:pt x="14935" y="18429"/>
                  </a:cubicBezTo>
                  <a:cubicBezTo>
                    <a:pt x="14967" y="18456"/>
                    <a:pt x="15000" y="18467"/>
                    <a:pt x="15033" y="18467"/>
                  </a:cubicBezTo>
                  <a:cubicBezTo>
                    <a:pt x="15147" y="18467"/>
                    <a:pt x="15272" y="18350"/>
                    <a:pt x="15390" y="18350"/>
                  </a:cubicBezTo>
                  <a:cubicBezTo>
                    <a:pt x="15446" y="18350"/>
                    <a:pt x="15500" y="18377"/>
                    <a:pt x="15551" y="18456"/>
                  </a:cubicBezTo>
                  <a:cubicBezTo>
                    <a:pt x="15601" y="18494"/>
                    <a:pt x="15650" y="18513"/>
                    <a:pt x="15700" y="18513"/>
                  </a:cubicBezTo>
                  <a:cubicBezTo>
                    <a:pt x="15757" y="18513"/>
                    <a:pt x="15815" y="18487"/>
                    <a:pt x="15872" y="18429"/>
                  </a:cubicBezTo>
                  <a:cubicBezTo>
                    <a:pt x="16033" y="18322"/>
                    <a:pt x="15899" y="18082"/>
                    <a:pt x="16033" y="17948"/>
                  </a:cubicBezTo>
                  <a:cubicBezTo>
                    <a:pt x="16140" y="17841"/>
                    <a:pt x="16140" y="17760"/>
                    <a:pt x="16033" y="17653"/>
                  </a:cubicBezTo>
                  <a:cubicBezTo>
                    <a:pt x="15926" y="17412"/>
                    <a:pt x="16140" y="17305"/>
                    <a:pt x="16193" y="17145"/>
                  </a:cubicBezTo>
                  <a:cubicBezTo>
                    <a:pt x="16193" y="17091"/>
                    <a:pt x="16193" y="17064"/>
                    <a:pt x="16193" y="17011"/>
                  </a:cubicBezTo>
                  <a:cubicBezTo>
                    <a:pt x="16166" y="16957"/>
                    <a:pt x="16113" y="16904"/>
                    <a:pt x="16059" y="16850"/>
                  </a:cubicBezTo>
                  <a:lnTo>
                    <a:pt x="16033" y="16824"/>
                  </a:lnTo>
                  <a:cubicBezTo>
                    <a:pt x="15979" y="16797"/>
                    <a:pt x="15926" y="16716"/>
                    <a:pt x="15872" y="16690"/>
                  </a:cubicBezTo>
                  <a:cubicBezTo>
                    <a:pt x="15765" y="16529"/>
                    <a:pt x="15524" y="16663"/>
                    <a:pt x="15390" y="16529"/>
                  </a:cubicBezTo>
                  <a:cubicBezTo>
                    <a:pt x="15325" y="16447"/>
                    <a:pt x="15259" y="16415"/>
                    <a:pt x="15206" y="16415"/>
                  </a:cubicBezTo>
                  <a:cubicBezTo>
                    <a:pt x="15200" y="16415"/>
                    <a:pt x="15195" y="16416"/>
                    <a:pt x="15190" y="16416"/>
                  </a:cubicBezTo>
                  <a:lnTo>
                    <a:pt x="15190" y="16416"/>
                  </a:lnTo>
                  <a:cubicBezTo>
                    <a:pt x="15298" y="16365"/>
                    <a:pt x="15447" y="16295"/>
                    <a:pt x="15578" y="16208"/>
                  </a:cubicBezTo>
                  <a:lnTo>
                    <a:pt x="15551" y="16208"/>
                  </a:lnTo>
                  <a:cubicBezTo>
                    <a:pt x="15516" y="15976"/>
                    <a:pt x="15416" y="15920"/>
                    <a:pt x="15294" y="15920"/>
                  </a:cubicBezTo>
                  <a:cubicBezTo>
                    <a:pt x="15180" y="15920"/>
                    <a:pt x="15046" y="15969"/>
                    <a:pt x="14930" y="15969"/>
                  </a:cubicBezTo>
                  <a:cubicBezTo>
                    <a:pt x="14883" y="15969"/>
                    <a:pt x="14840" y="15962"/>
                    <a:pt x="14801" y="15940"/>
                  </a:cubicBezTo>
                  <a:lnTo>
                    <a:pt x="14801" y="15940"/>
                  </a:lnTo>
                  <a:cubicBezTo>
                    <a:pt x="14839" y="15950"/>
                    <a:pt x="14875" y="15954"/>
                    <a:pt x="14908" y="15954"/>
                  </a:cubicBezTo>
                  <a:cubicBezTo>
                    <a:pt x="15061" y="15954"/>
                    <a:pt x="15164" y="15858"/>
                    <a:pt x="15230" y="15726"/>
                  </a:cubicBezTo>
                  <a:cubicBezTo>
                    <a:pt x="15337" y="15619"/>
                    <a:pt x="15337" y="15512"/>
                    <a:pt x="15230" y="15405"/>
                  </a:cubicBezTo>
                  <a:lnTo>
                    <a:pt x="15069" y="15244"/>
                  </a:lnTo>
                  <a:cubicBezTo>
                    <a:pt x="14962" y="15084"/>
                    <a:pt x="14721" y="15218"/>
                    <a:pt x="14587" y="15084"/>
                  </a:cubicBezTo>
                  <a:cubicBezTo>
                    <a:pt x="14507" y="14977"/>
                    <a:pt x="14373" y="15003"/>
                    <a:pt x="14266" y="14923"/>
                  </a:cubicBezTo>
                  <a:cubicBezTo>
                    <a:pt x="14066" y="14656"/>
                    <a:pt x="13977" y="14222"/>
                    <a:pt x="13598" y="14222"/>
                  </a:cubicBezTo>
                  <a:cubicBezTo>
                    <a:pt x="13521" y="14222"/>
                    <a:pt x="13433" y="14240"/>
                    <a:pt x="13329" y="14281"/>
                  </a:cubicBezTo>
                  <a:lnTo>
                    <a:pt x="13008" y="14281"/>
                  </a:lnTo>
                  <a:cubicBezTo>
                    <a:pt x="12951" y="14324"/>
                    <a:pt x="12894" y="14351"/>
                    <a:pt x="12836" y="14351"/>
                  </a:cubicBezTo>
                  <a:cubicBezTo>
                    <a:pt x="12786" y="14351"/>
                    <a:pt x="12737" y="14331"/>
                    <a:pt x="12687" y="14281"/>
                  </a:cubicBezTo>
                  <a:cubicBezTo>
                    <a:pt x="12660" y="14281"/>
                    <a:pt x="12660" y="14254"/>
                    <a:pt x="12633" y="14227"/>
                  </a:cubicBezTo>
                  <a:cubicBezTo>
                    <a:pt x="12633" y="14174"/>
                    <a:pt x="12633" y="14147"/>
                    <a:pt x="12687" y="14120"/>
                  </a:cubicBezTo>
                  <a:cubicBezTo>
                    <a:pt x="12821" y="13960"/>
                    <a:pt x="13035" y="14093"/>
                    <a:pt x="13169" y="13933"/>
                  </a:cubicBezTo>
                  <a:lnTo>
                    <a:pt x="13169" y="13933"/>
                  </a:lnTo>
                  <a:lnTo>
                    <a:pt x="13142" y="13960"/>
                  </a:lnTo>
                  <a:cubicBezTo>
                    <a:pt x="13276" y="13746"/>
                    <a:pt x="13303" y="13531"/>
                    <a:pt x="13115" y="13317"/>
                  </a:cubicBezTo>
                  <a:lnTo>
                    <a:pt x="13008" y="13317"/>
                  </a:lnTo>
                  <a:cubicBezTo>
                    <a:pt x="12874" y="13244"/>
                    <a:pt x="12740" y="13226"/>
                    <a:pt x="12608" y="13226"/>
                  </a:cubicBezTo>
                  <a:cubicBezTo>
                    <a:pt x="12486" y="13226"/>
                    <a:pt x="12367" y="13242"/>
                    <a:pt x="12251" y="13242"/>
                  </a:cubicBezTo>
                  <a:cubicBezTo>
                    <a:pt x="12218" y="13242"/>
                    <a:pt x="12184" y="13240"/>
                    <a:pt x="12152" y="13237"/>
                  </a:cubicBezTo>
                  <a:cubicBezTo>
                    <a:pt x="11991" y="13210"/>
                    <a:pt x="11804" y="13264"/>
                    <a:pt x="11884" y="12996"/>
                  </a:cubicBezTo>
                  <a:cubicBezTo>
                    <a:pt x="11937" y="12943"/>
                    <a:pt x="11991" y="12889"/>
                    <a:pt x="12045" y="12835"/>
                  </a:cubicBezTo>
                  <a:cubicBezTo>
                    <a:pt x="11901" y="12705"/>
                    <a:pt x="11827" y="12638"/>
                    <a:pt x="11721" y="12638"/>
                  </a:cubicBezTo>
                  <a:cubicBezTo>
                    <a:pt x="11652" y="12638"/>
                    <a:pt x="11570" y="12666"/>
                    <a:pt x="11446" y="12723"/>
                  </a:cubicBezTo>
                  <a:lnTo>
                    <a:pt x="11446" y="12723"/>
                  </a:lnTo>
                  <a:cubicBezTo>
                    <a:pt x="11556" y="12645"/>
                    <a:pt x="11623" y="12543"/>
                    <a:pt x="11563" y="12407"/>
                  </a:cubicBezTo>
                  <a:cubicBezTo>
                    <a:pt x="11511" y="12303"/>
                    <a:pt x="11450" y="12266"/>
                    <a:pt x="11385" y="12266"/>
                  </a:cubicBezTo>
                  <a:cubicBezTo>
                    <a:pt x="11249" y="12266"/>
                    <a:pt x="11092" y="12425"/>
                    <a:pt x="10947" y="12461"/>
                  </a:cubicBezTo>
                  <a:cubicBezTo>
                    <a:pt x="10840" y="12488"/>
                    <a:pt x="10760" y="12568"/>
                    <a:pt x="10679" y="12568"/>
                  </a:cubicBezTo>
                  <a:cubicBezTo>
                    <a:pt x="10894" y="12380"/>
                    <a:pt x="11429" y="12461"/>
                    <a:pt x="11215" y="11872"/>
                  </a:cubicBezTo>
                  <a:lnTo>
                    <a:pt x="11242" y="11872"/>
                  </a:lnTo>
                  <a:cubicBezTo>
                    <a:pt x="11188" y="11818"/>
                    <a:pt x="11135" y="11765"/>
                    <a:pt x="11081" y="11711"/>
                  </a:cubicBezTo>
                  <a:cubicBezTo>
                    <a:pt x="10980" y="11648"/>
                    <a:pt x="10879" y="11621"/>
                    <a:pt x="10777" y="11621"/>
                  </a:cubicBezTo>
                  <a:cubicBezTo>
                    <a:pt x="10665" y="11621"/>
                    <a:pt x="10552" y="11655"/>
                    <a:pt x="10439" y="11711"/>
                  </a:cubicBezTo>
                  <a:lnTo>
                    <a:pt x="10117" y="11711"/>
                  </a:lnTo>
                  <a:cubicBezTo>
                    <a:pt x="9966" y="11772"/>
                    <a:pt x="9755" y="11824"/>
                    <a:pt x="9586" y="11824"/>
                  </a:cubicBezTo>
                  <a:cubicBezTo>
                    <a:pt x="9455" y="11824"/>
                    <a:pt x="9349" y="11793"/>
                    <a:pt x="9314" y="11711"/>
                  </a:cubicBezTo>
                  <a:cubicBezTo>
                    <a:pt x="9047" y="11042"/>
                    <a:pt x="8458" y="11417"/>
                    <a:pt x="8056" y="11203"/>
                  </a:cubicBezTo>
                  <a:lnTo>
                    <a:pt x="8056" y="11203"/>
                  </a:lnTo>
                  <a:cubicBezTo>
                    <a:pt x="8152" y="11233"/>
                    <a:pt x="8244" y="11246"/>
                    <a:pt x="8333" y="11246"/>
                  </a:cubicBezTo>
                  <a:cubicBezTo>
                    <a:pt x="8788" y="11246"/>
                    <a:pt x="9165" y="10908"/>
                    <a:pt x="9636" y="10908"/>
                  </a:cubicBezTo>
                  <a:lnTo>
                    <a:pt x="9609" y="10908"/>
                  </a:lnTo>
                  <a:cubicBezTo>
                    <a:pt x="9716" y="10837"/>
                    <a:pt x="9829" y="10819"/>
                    <a:pt x="9943" y="10819"/>
                  </a:cubicBezTo>
                  <a:cubicBezTo>
                    <a:pt x="10057" y="10819"/>
                    <a:pt x="10172" y="10837"/>
                    <a:pt x="10283" y="10837"/>
                  </a:cubicBezTo>
                  <a:cubicBezTo>
                    <a:pt x="10394" y="10837"/>
                    <a:pt x="10501" y="10819"/>
                    <a:pt x="10599" y="10748"/>
                  </a:cubicBezTo>
                  <a:lnTo>
                    <a:pt x="10572" y="10748"/>
                  </a:lnTo>
                  <a:cubicBezTo>
                    <a:pt x="10679" y="10676"/>
                    <a:pt x="10793" y="10659"/>
                    <a:pt x="10907" y="10659"/>
                  </a:cubicBezTo>
                  <a:cubicBezTo>
                    <a:pt x="11021" y="10659"/>
                    <a:pt x="11135" y="10676"/>
                    <a:pt x="11247" y="10676"/>
                  </a:cubicBezTo>
                  <a:cubicBezTo>
                    <a:pt x="11358" y="10676"/>
                    <a:pt x="11465" y="10659"/>
                    <a:pt x="11563" y="10587"/>
                  </a:cubicBezTo>
                  <a:lnTo>
                    <a:pt x="11536" y="10587"/>
                  </a:lnTo>
                  <a:cubicBezTo>
                    <a:pt x="11953" y="10558"/>
                    <a:pt x="12370" y="10476"/>
                    <a:pt x="12778" y="10476"/>
                  </a:cubicBezTo>
                  <a:cubicBezTo>
                    <a:pt x="13131" y="10476"/>
                    <a:pt x="13477" y="10537"/>
                    <a:pt x="13811" y="10748"/>
                  </a:cubicBezTo>
                  <a:cubicBezTo>
                    <a:pt x="13811" y="10801"/>
                    <a:pt x="13811" y="10828"/>
                    <a:pt x="13811" y="10882"/>
                  </a:cubicBezTo>
                  <a:cubicBezTo>
                    <a:pt x="13875" y="10966"/>
                    <a:pt x="13905" y="11101"/>
                    <a:pt x="14020" y="11101"/>
                  </a:cubicBezTo>
                  <a:cubicBezTo>
                    <a:pt x="14051" y="11101"/>
                    <a:pt x="14087" y="11091"/>
                    <a:pt x="14132" y="11069"/>
                  </a:cubicBezTo>
                  <a:cubicBezTo>
                    <a:pt x="14215" y="11007"/>
                    <a:pt x="14250" y="10865"/>
                    <a:pt x="14347" y="10865"/>
                  </a:cubicBezTo>
                  <a:cubicBezTo>
                    <a:pt x="14376" y="10865"/>
                    <a:pt x="14411" y="10878"/>
                    <a:pt x="14453" y="10908"/>
                  </a:cubicBezTo>
                  <a:cubicBezTo>
                    <a:pt x="14748" y="11310"/>
                    <a:pt x="15096" y="11685"/>
                    <a:pt x="14775" y="12220"/>
                  </a:cubicBezTo>
                  <a:lnTo>
                    <a:pt x="14775" y="12193"/>
                  </a:lnTo>
                  <a:cubicBezTo>
                    <a:pt x="14641" y="12407"/>
                    <a:pt x="14641" y="12621"/>
                    <a:pt x="14775" y="12835"/>
                  </a:cubicBezTo>
                  <a:cubicBezTo>
                    <a:pt x="14851" y="12899"/>
                    <a:pt x="14926" y="12926"/>
                    <a:pt x="15002" y="12926"/>
                  </a:cubicBezTo>
                  <a:cubicBezTo>
                    <a:pt x="15087" y="12926"/>
                    <a:pt x="15172" y="12892"/>
                    <a:pt x="15256" y="12835"/>
                  </a:cubicBezTo>
                  <a:cubicBezTo>
                    <a:pt x="15310" y="12782"/>
                    <a:pt x="15363" y="12728"/>
                    <a:pt x="15417" y="12675"/>
                  </a:cubicBezTo>
                  <a:cubicBezTo>
                    <a:pt x="15471" y="12621"/>
                    <a:pt x="15524" y="12568"/>
                    <a:pt x="15578" y="12514"/>
                  </a:cubicBezTo>
                  <a:cubicBezTo>
                    <a:pt x="15685" y="12434"/>
                    <a:pt x="15658" y="12273"/>
                    <a:pt x="15738" y="12193"/>
                  </a:cubicBezTo>
                  <a:cubicBezTo>
                    <a:pt x="15899" y="12059"/>
                    <a:pt x="15765" y="11845"/>
                    <a:pt x="15899" y="11685"/>
                  </a:cubicBezTo>
                  <a:cubicBezTo>
                    <a:pt x="15899" y="11658"/>
                    <a:pt x="15899" y="11604"/>
                    <a:pt x="15899" y="11551"/>
                  </a:cubicBezTo>
                  <a:cubicBezTo>
                    <a:pt x="15944" y="11522"/>
                    <a:pt x="15981" y="11511"/>
                    <a:pt x="16012" y="11511"/>
                  </a:cubicBezTo>
                  <a:cubicBezTo>
                    <a:pt x="16128" y="11511"/>
                    <a:pt x="16162" y="11669"/>
                    <a:pt x="16247" y="11711"/>
                  </a:cubicBezTo>
                  <a:lnTo>
                    <a:pt x="16220" y="11711"/>
                  </a:lnTo>
                  <a:cubicBezTo>
                    <a:pt x="16247" y="11738"/>
                    <a:pt x="16274" y="11751"/>
                    <a:pt x="16300" y="11751"/>
                  </a:cubicBezTo>
                  <a:cubicBezTo>
                    <a:pt x="16327" y="11751"/>
                    <a:pt x="16354" y="11738"/>
                    <a:pt x="16381" y="11711"/>
                  </a:cubicBezTo>
                  <a:cubicBezTo>
                    <a:pt x="16434" y="11685"/>
                    <a:pt x="16488" y="11658"/>
                    <a:pt x="16541" y="11631"/>
                  </a:cubicBezTo>
                  <a:cubicBezTo>
                    <a:pt x="16836" y="11711"/>
                    <a:pt x="16889" y="11925"/>
                    <a:pt x="16809" y="12193"/>
                  </a:cubicBezTo>
                  <a:cubicBezTo>
                    <a:pt x="16755" y="12354"/>
                    <a:pt x="16836" y="12541"/>
                    <a:pt x="16702" y="12675"/>
                  </a:cubicBezTo>
                  <a:cubicBezTo>
                    <a:pt x="16568" y="12889"/>
                    <a:pt x="16568" y="13103"/>
                    <a:pt x="16702" y="13317"/>
                  </a:cubicBezTo>
                  <a:cubicBezTo>
                    <a:pt x="16786" y="13374"/>
                    <a:pt x="16871" y="13408"/>
                    <a:pt x="16956" y="13408"/>
                  </a:cubicBezTo>
                  <a:cubicBezTo>
                    <a:pt x="17032" y="13408"/>
                    <a:pt x="17108" y="13380"/>
                    <a:pt x="17184" y="13317"/>
                  </a:cubicBezTo>
                  <a:cubicBezTo>
                    <a:pt x="17237" y="13264"/>
                    <a:pt x="17291" y="13210"/>
                    <a:pt x="17344" y="13157"/>
                  </a:cubicBezTo>
                  <a:cubicBezTo>
                    <a:pt x="17398" y="13103"/>
                    <a:pt x="17451" y="13050"/>
                    <a:pt x="17505" y="12996"/>
                  </a:cubicBezTo>
                  <a:lnTo>
                    <a:pt x="17478" y="12996"/>
                  </a:lnTo>
                  <a:cubicBezTo>
                    <a:pt x="17612" y="12943"/>
                    <a:pt x="17665" y="12782"/>
                    <a:pt x="17826" y="12755"/>
                  </a:cubicBezTo>
                  <a:cubicBezTo>
                    <a:pt x="17879" y="12782"/>
                    <a:pt x="17960" y="12862"/>
                    <a:pt x="18040" y="12889"/>
                  </a:cubicBezTo>
                  <a:cubicBezTo>
                    <a:pt x="18227" y="12889"/>
                    <a:pt x="18281" y="13050"/>
                    <a:pt x="18388" y="13157"/>
                  </a:cubicBezTo>
                  <a:cubicBezTo>
                    <a:pt x="18442" y="13183"/>
                    <a:pt x="18495" y="13210"/>
                    <a:pt x="18549" y="13237"/>
                  </a:cubicBezTo>
                  <a:cubicBezTo>
                    <a:pt x="18575" y="13264"/>
                    <a:pt x="18629" y="13317"/>
                    <a:pt x="18656" y="13344"/>
                  </a:cubicBezTo>
                  <a:cubicBezTo>
                    <a:pt x="18656" y="13398"/>
                    <a:pt x="18682" y="13451"/>
                    <a:pt x="18709" y="13505"/>
                  </a:cubicBezTo>
                  <a:cubicBezTo>
                    <a:pt x="18709" y="13612"/>
                    <a:pt x="18709" y="13719"/>
                    <a:pt x="18629" y="13799"/>
                  </a:cubicBezTo>
                  <a:cubicBezTo>
                    <a:pt x="18522" y="14013"/>
                    <a:pt x="18495" y="14227"/>
                    <a:pt x="18629" y="14441"/>
                  </a:cubicBezTo>
                  <a:cubicBezTo>
                    <a:pt x="18705" y="14505"/>
                    <a:pt x="18781" y="14532"/>
                    <a:pt x="18857" y="14532"/>
                  </a:cubicBezTo>
                  <a:cubicBezTo>
                    <a:pt x="18941" y="14532"/>
                    <a:pt x="19026" y="14498"/>
                    <a:pt x="19111" y="14441"/>
                  </a:cubicBezTo>
                  <a:cubicBezTo>
                    <a:pt x="19164" y="14388"/>
                    <a:pt x="19218" y="14334"/>
                    <a:pt x="19271" y="14281"/>
                  </a:cubicBezTo>
                  <a:cubicBezTo>
                    <a:pt x="19325" y="14227"/>
                    <a:pt x="19378" y="14174"/>
                    <a:pt x="19432" y="14093"/>
                  </a:cubicBezTo>
                  <a:cubicBezTo>
                    <a:pt x="19432" y="14067"/>
                    <a:pt x="19432" y="14013"/>
                    <a:pt x="19432" y="13960"/>
                  </a:cubicBezTo>
                  <a:cubicBezTo>
                    <a:pt x="19485" y="13906"/>
                    <a:pt x="19539" y="13853"/>
                    <a:pt x="19592" y="13799"/>
                  </a:cubicBezTo>
                  <a:cubicBezTo>
                    <a:pt x="19994" y="13853"/>
                    <a:pt x="19833" y="14093"/>
                    <a:pt x="19753" y="14308"/>
                  </a:cubicBezTo>
                  <a:cubicBezTo>
                    <a:pt x="19753" y="14361"/>
                    <a:pt x="19753" y="14388"/>
                    <a:pt x="19753" y="14441"/>
                  </a:cubicBezTo>
                  <a:cubicBezTo>
                    <a:pt x="19646" y="14575"/>
                    <a:pt x="19646" y="14763"/>
                    <a:pt x="19753" y="14789"/>
                  </a:cubicBezTo>
                  <a:cubicBezTo>
                    <a:pt x="20288" y="14896"/>
                    <a:pt x="20288" y="15351"/>
                    <a:pt x="20395" y="15726"/>
                  </a:cubicBezTo>
                  <a:cubicBezTo>
                    <a:pt x="20449" y="15780"/>
                    <a:pt x="20502" y="15833"/>
                    <a:pt x="20556" y="15887"/>
                  </a:cubicBezTo>
                  <a:cubicBezTo>
                    <a:pt x="20770" y="15994"/>
                    <a:pt x="21091" y="15860"/>
                    <a:pt x="21198" y="16208"/>
                  </a:cubicBezTo>
                  <a:cubicBezTo>
                    <a:pt x="21216" y="16205"/>
                    <a:pt x="21232" y="16203"/>
                    <a:pt x="21248" y="16203"/>
                  </a:cubicBezTo>
                  <a:cubicBezTo>
                    <a:pt x="21484" y="16203"/>
                    <a:pt x="21555" y="16534"/>
                    <a:pt x="21791" y="16534"/>
                  </a:cubicBezTo>
                  <a:cubicBezTo>
                    <a:pt x="21807" y="16534"/>
                    <a:pt x="21823" y="16532"/>
                    <a:pt x="21841" y="16529"/>
                  </a:cubicBezTo>
                  <a:lnTo>
                    <a:pt x="21814" y="16529"/>
                  </a:lnTo>
                  <a:cubicBezTo>
                    <a:pt x="21921" y="16315"/>
                    <a:pt x="22162" y="16315"/>
                    <a:pt x="22323" y="16208"/>
                  </a:cubicBezTo>
                  <a:lnTo>
                    <a:pt x="22296" y="16208"/>
                  </a:lnTo>
                  <a:cubicBezTo>
                    <a:pt x="22430" y="16047"/>
                    <a:pt x="22430" y="15887"/>
                    <a:pt x="22323" y="15726"/>
                  </a:cubicBezTo>
                  <a:cubicBezTo>
                    <a:pt x="22296" y="15726"/>
                    <a:pt x="22296" y="15726"/>
                    <a:pt x="22269" y="15673"/>
                  </a:cubicBezTo>
                  <a:cubicBezTo>
                    <a:pt x="22269" y="15646"/>
                    <a:pt x="22269" y="15619"/>
                    <a:pt x="22323" y="15566"/>
                  </a:cubicBezTo>
                  <a:cubicBezTo>
                    <a:pt x="22403" y="15459"/>
                    <a:pt x="22403" y="15351"/>
                    <a:pt x="22323" y="15244"/>
                  </a:cubicBezTo>
                  <a:cubicBezTo>
                    <a:pt x="22242" y="15003"/>
                    <a:pt x="22430" y="15030"/>
                    <a:pt x="22563" y="15003"/>
                  </a:cubicBezTo>
                  <a:cubicBezTo>
                    <a:pt x="22696" y="14977"/>
                    <a:pt x="22907" y="15029"/>
                    <a:pt x="22781" y="14771"/>
                  </a:cubicBezTo>
                  <a:lnTo>
                    <a:pt x="22781" y="14771"/>
                  </a:lnTo>
                  <a:cubicBezTo>
                    <a:pt x="22789" y="14776"/>
                    <a:pt x="22797" y="14783"/>
                    <a:pt x="22804" y="14789"/>
                  </a:cubicBezTo>
                  <a:lnTo>
                    <a:pt x="22778" y="14763"/>
                  </a:lnTo>
                  <a:lnTo>
                    <a:pt x="22778" y="14763"/>
                  </a:lnTo>
                  <a:cubicBezTo>
                    <a:pt x="22779" y="14765"/>
                    <a:pt x="22780" y="14768"/>
                    <a:pt x="22781" y="14771"/>
                  </a:cubicBezTo>
                  <a:lnTo>
                    <a:pt x="22781" y="14771"/>
                  </a:lnTo>
                  <a:cubicBezTo>
                    <a:pt x="22696" y="14706"/>
                    <a:pt x="22602" y="14692"/>
                    <a:pt x="22505" y="14692"/>
                  </a:cubicBezTo>
                  <a:cubicBezTo>
                    <a:pt x="22437" y="14692"/>
                    <a:pt x="22368" y="14699"/>
                    <a:pt x="22301" y="14699"/>
                  </a:cubicBezTo>
                  <a:cubicBezTo>
                    <a:pt x="22195" y="14699"/>
                    <a:pt x="22093" y="14683"/>
                    <a:pt x="22001" y="14602"/>
                  </a:cubicBezTo>
                  <a:lnTo>
                    <a:pt x="22001" y="14629"/>
                  </a:lnTo>
                  <a:cubicBezTo>
                    <a:pt x="21948" y="14201"/>
                    <a:pt x="22376" y="14495"/>
                    <a:pt x="22483" y="14281"/>
                  </a:cubicBezTo>
                  <a:cubicBezTo>
                    <a:pt x="22563" y="14201"/>
                    <a:pt x="22724" y="14227"/>
                    <a:pt x="22804" y="14120"/>
                  </a:cubicBezTo>
                  <a:cubicBezTo>
                    <a:pt x="22938" y="13986"/>
                    <a:pt x="22911" y="13826"/>
                    <a:pt x="22804" y="13638"/>
                  </a:cubicBezTo>
                  <a:cubicBezTo>
                    <a:pt x="22751" y="13585"/>
                    <a:pt x="22697" y="13531"/>
                    <a:pt x="22617" y="13505"/>
                  </a:cubicBezTo>
                  <a:lnTo>
                    <a:pt x="22162" y="13505"/>
                  </a:lnTo>
                  <a:cubicBezTo>
                    <a:pt x="22051" y="13535"/>
                    <a:pt x="21943" y="13565"/>
                    <a:pt x="21854" y="13565"/>
                  </a:cubicBezTo>
                  <a:cubicBezTo>
                    <a:pt x="21707" y="13565"/>
                    <a:pt x="21610" y="13483"/>
                    <a:pt x="21627" y="13183"/>
                  </a:cubicBezTo>
                  <a:cubicBezTo>
                    <a:pt x="21386" y="13183"/>
                    <a:pt x="21118" y="13157"/>
                    <a:pt x="20877" y="13157"/>
                  </a:cubicBezTo>
                  <a:cubicBezTo>
                    <a:pt x="20743" y="13050"/>
                    <a:pt x="20770" y="12943"/>
                    <a:pt x="20877" y="12836"/>
                  </a:cubicBezTo>
                  <a:lnTo>
                    <a:pt x="20877" y="12836"/>
                  </a:lnTo>
                  <a:lnTo>
                    <a:pt x="20850" y="12862"/>
                  </a:lnTo>
                  <a:cubicBezTo>
                    <a:pt x="21038" y="12621"/>
                    <a:pt x="20502" y="12595"/>
                    <a:pt x="20690" y="12354"/>
                  </a:cubicBezTo>
                  <a:lnTo>
                    <a:pt x="20690" y="12354"/>
                  </a:lnTo>
                  <a:lnTo>
                    <a:pt x="20717" y="12380"/>
                  </a:lnTo>
                  <a:cubicBezTo>
                    <a:pt x="20770" y="12327"/>
                    <a:pt x="20824" y="12273"/>
                    <a:pt x="20877" y="12220"/>
                  </a:cubicBezTo>
                  <a:cubicBezTo>
                    <a:pt x="20931" y="12166"/>
                    <a:pt x="20984" y="12086"/>
                    <a:pt x="21038" y="12033"/>
                  </a:cubicBezTo>
                  <a:cubicBezTo>
                    <a:pt x="21011" y="11979"/>
                    <a:pt x="21011" y="11952"/>
                    <a:pt x="21038" y="11899"/>
                  </a:cubicBezTo>
                  <a:cubicBezTo>
                    <a:pt x="20984" y="11845"/>
                    <a:pt x="20931" y="11792"/>
                    <a:pt x="20877" y="11738"/>
                  </a:cubicBezTo>
                  <a:cubicBezTo>
                    <a:pt x="20767" y="11665"/>
                    <a:pt x="20652" y="11647"/>
                    <a:pt x="20534" y="11647"/>
                  </a:cubicBezTo>
                  <a:cubicBezTo>
                    <a:pt x="20424" y="11647"/>
                    <a:pt x="20312" y="11662"/>
                    <a:pt x="20199" y="11662"/>
                  </a:cubicBezTo>
                  <a:cubicBezTo>
                    <a:pt x="20167" y="11662"/>
                    <a:pt x="20134" y="11661"/>
                    <a:pt x="20101" y="11658"/>
                  </a:cubicBezTo>
                  <a:cubicBezTo>
                    <a:pt x="19967" y="11631"/>
                    <a:pt x="19780" y="11631"/>
                    <a:pt x="19887" y="11390"/>
                  </a:cubicBezTo>
                  <a:cubicBezTo>
                    <a:pt x="19887" y="11337"/>
                    <a:pt x="19887" y="11310"/>
                    <a:pt x="19914" y="11283"/>
                  </a:cubicBezTo>
                  <a:cubicBezTo>
                    <a:pt x="19833" y="11203"/>
                    <a:pt x="19753" y="11169"/>
                    <a:pt x="19673" y="11169"/>
                  </a:cubicBezTo>
                  <a:cubicBezTo>
                    <a:pt x="19592" y="11169"/>
                    <a:pt x="19512" y="11203"/>
                    <a:pt x="19432" y="11256"/>
                  </a:cubicBezTo>
                  <a:cubicBezTo>
                    <a:pt x="19396" y="11256"/>
                    <a:pt x="19360" y="11316"/>
                    <a:pt x="19325" y="11316"/>
                  </a:cubicBezTo>
                  <a:cubicBezTo>
                    <a:pt x="19307" y="11316"/>
                    <a:pt x="19289" y="11301"/>
                    <a:pt x="19271" y="11256"/>
                  </a:cubicBezTo>
                  <a:cubicBezTo>
                    <a:pt x="19244" y="11203"/>
                    <a:pt x="19244" y="11176"/>
                    <a:pt x="19244" y="11122"/>
                  </a:cubicBezTo>
                  <a:cubicBezTo>
                    <a:pt x="19137" y="11015"/>
                    <a:pt x="19137" y="10882"/>
                    <a:pt x="19271" y="10775"/>
                  </a:cubicBezTo>
                  <a:cubicBezTo>
                    <a:pt x="19432" y="10534"/>
                    <a:pt x="19271" y="10427"/>
                    <a:pt x="19111" y="10293"/>
                  </a:cubicBezTo>
                  <a:cubicBezTo>
                    <a:pt x="19030" y="10239"/>
                    <a:pt x="18950" y="10212"/>
                    <a:pt x="18870" y="10212"/>
                  </a:cubicBezTo>
                  <a:cubicBezTo>
                    <a:pt x="18789" y="10212"/>
                    <a:pt x="18709" y="10239"/>
                    <a:pt x="18629" y="10293"/>
                  </a:cubicBezTo>
                  <a:lnTo>
                    <a:pt x="18468" y="10293"/>
                  </a:lnTo>
                  <a:cubicBezTo>
                    <a:pt x="18338" y="10358"/>
                    <a:pt x="18217" y="10394"/>
                    <a:pt x="18108" y="10394"/>
                  </a:cubicBezTo>
                  <a:cubicBezTo>
                    <a:pt x="17908" y="10394"/>
                    <a:pt x="17749" y="10272"/>
                    <a:pt x="17644" y="9986"/>
                  </a:cubicBezTo>
                  <a:lnTo>
                    <a:pt x="17644" y="9986"/>
                  </a:lnTo>
                  <a:cubicBezTo>
                    <a:pt x="17514" y="9916"/>
                    <a:pt x="17381" y="9892"/>
                    <a:pt x="17260" y="9886"/>
                  </a:cubicBezTo>
                  <a:lnTo>
                    <a:pt x="17260" y="9886"/>
                  </a:lnTo>
                  <a:cubicBezTo>
                    <a:pt x="17575" y="9776"/>
                    <a:pt x="17915" y="9490"/>
                    <a:pt x="18308" y="9490"/>
                  </a:cubicBezTo>
                  <a:lnTo>
                    <a:pt x="18442" y="9490"/>
                  </a:lnTo>
                  <a:cubicBezTo>
                    <a:pt x="18549" y="9427"/>
                    <a:pt x="18662" y="9412"/>
                    <a:pt x="18776" y="9412"/>
                  </a:cubicBezTo>
                  <a:cubicBezTo>
                    <a:pt x="18879" y="9412"/>
                    <a:pt x="18984" y="9425"/>
                    <a:pt x="19085" y="9425"/>
                  </a:cubicBezTo>
                  <a:cubicBezTo>
                    <a:pt x="19207" y="9425"/>
                    <a:pt x="19325" y="9407"/>
                    <a:pt x="19432" y="9329"/>
                  </a:cubicBezTo>
                  <a:lnTo>
                    <a:pt x="19592" y="9329"/>
                  </a:lnTo>
                  <a:cubicBezTo>
                    <a:pt x="19700" y="9409"/>
                    <a:pt x="19646" y="9570"/>
                    <a:pt x="19753" y="9650"/>
                  </a:cubicBezTo>
                  <a:cubicBezTo>
                    <a:pt x="19823" y="9791"/>
                    <a:pt x="19915" y="9828"/>
                    <a:pt x="20014" y="9828"/>
                  </a:cubicBezTo>
                  <a:cubicBezTo>
                    <a:pt x="20104" y="9828"/>
                    <a:pt x="20199" y="9797"/>
                    <a:pt x="20288" y="9784"/>
                  </a:cubicBezTo>
                  <a:cubicBezTo>
                    <a:pt x="20636" y="9864"/>
                    <a:pt x="20690" y="10159"/>
                    <a:pt x="20797" y="10427"/>
                  </a:cubicBezTo>
                  <a:cubicBezTo>
                    <a:pt x="20824" y="10641"/>
                    <a:pt x="20717" y="10882"/>
                    <a:pt x="20877" y="11096"/>
                  </a:cubicBezTo>
                  <a:cubicBezTo>
                    <a:pt x="20957" y="11176"/>
                    <a:pt x="20931" y="11337"/>
                    <a:pt x="21038" y="11417"/>
                  </a:cubicBezTo>
                  <a:lnTo>
                    <a:pt x="21038" y="11390"/>
                  </a:lnTo>
                  <a:cubicBezTo>
                    <a:pt x="21095" y="11448"/>
                    <a:pt x="21153" y="11474"/>
                    <a:pt x="21210" y="11474"/>
                  </a:cubicBezTo>
                  <a:cubicBezTo>
                    <a:pt x="21260" y="11474"/>
                    <a:pt x="21309" y="11454"/>
                    <a:pt x="21359" y="11417"/>
                  </a:cubicBezTo>
                  <a:cubicBezTo>
                    <a:pt x="21413" y="11363"/>
                    <a:pt x="21466" y="11310"/>
                    <a:pt x="21520" y="11256"/>
                  </a:cubicBezTo>
                  <a:cubicBezTo>
                    <a:pt x="21653" y="11122"/>
                    <a:pt x="21520" y="10882"/>
                    <a:pt x="21680" y="10748"/>
                  </a:cubicBezTo>
                  <a:lnTo>
                    <a:pt x="21680" y="10775"/>
                  </a:lnTo>
                  <a:cubicBezTo>
                    <a:pt x="21787" y="10614"/>
                    <a:pt x="21868" y="10453"/>
                    <a:pt x="21734" y="10266"/>
                  </a:cubicBezTo>
                  <a:lnTo>
                    <a:pt x="21734" y="10266"/>
                  </a:lnTo>
                  <a:cubicBezTo>
                    <a:pt x="21868" y="10346"/>
                    <a:pt x="21868" y="10534"/>
                    <a:pt x="22001" y="10587"/>
                  </a:cubicBezTo>
                  <a:cubicBezTo>
                    <a:pt x="22028" y="10627"/>
                    <a:pt x="22055" y="10647"/>
                    <a:pt x="22082" y="10647"/>
                  </a:cubicBezTo>
                  <a:cubicBezTo>
                    <a:pt x="22108" y="10647"/>
                    <a:pt x="22135" y="10627"/>
                    <a:pt x="22162" y="10587"/>
                  </a:cubicBezTo>
                  <a:lnTo>
                    <a:pt x="22135" y="10587"/>
                  </a:lnTo>
                  <a:cubicBezTo>
                    <a:pt x="22152" y="10463"/>
                    <a:pt x="22196" y="10426"/>
                    <a:pt x="22253" y="10426"/>
                  </a:cubicBezTo>
                  <a:cubicBezTo>
                    <a:pt x="22338" y="10426"/>
                    <a:pt x="22451" y="10509"/>
                    <a:pt x="22538" y="10509"/>
                  </a:cubicBezTo>
                  <a:cubicBezTo>
                    <a:pt x="22582" y="10509"/>
                    <a:pt x="22619" y="10488"/>
                    <a:pt x="22644" y="10427"/>
                  </a:cubicBezTo>
                  <a:lnTo>
                    <a:pt x="22617" y="10427"/>
                  </a:lnTo>
                  <a:cubicBezTo>
                    <a:pt x="22649" y="10420"/>
                    <a:pt x="22676" y="10417"/>
                    <a:pt x="22701" y="10417"/>
                  </a:cubicBezTo>
                  <a:cubicBezTo>
                    <a:pt x="22879" y="10417"/>
                    <a:pt x="22861" y="10580"/>
                    <a:pt x="22885" y="10721"/>
                  </a:cubicBezTo>
                  <a:cubicBezTo>
                    <a:pt x="22911" y="11042"/>
                    <a:pt x="22778" y="11390"/>
                    <a:pt x="22965" y="11738"/>
                  </a:cubicBezTo>
                  <a:cubicBezTo>
                    <a:pt x="23018" y="11792"/>
                    <a:pt x="23072" y="11845"/>
                    <a:pt x="23152" y="11872"/>
                  </a:cubicBezTo>
                  <a:lnTo>
                    <a:pt x="23259" y="11872"/>
                  </a:lnTo>
                  <a:cubicBezTo>
                    <a:pt x="23420" y="11818"/>
                    <a:pt x="23527" y="11711"/>
                    <a:pt x="23581" y="11551"/>
                  </a:cubicBezTo>
                  <a:cubicBezTo>
                    <a:pt x="23778" y="11342"/>
                    <a:pt x="23954" y="11250"/>
                    <a:pt x="24114" y="11250"/>
                  </a:cubicBezTo>
                  <a:cubicBezTo>
                    <a:pt x="24344" y="11250"/>
                    <a:pt x="24542" y="11438"/>
                    <a:pt x="24731" y="11738"/>
                  </a:cubicBezTo>
                  <a:cubicBezTo>
                    <a:pt x="24731" y="11765"/>
                    <a:pt x="24731" y="11818"/>
                    <a:pt x="24731" y="11872"/>
                  </a:cubicBezTo>
                  <a:cubicBezTo>
                    <a:pt x="24865" y="12006"/>
                    <a:pt x="24731" y="12220"/>
                    <a:pt x="24892" y="12380"/>
                  </a:cubicBezTo>
                  <a:cubicBezTo>
                    <a:pt x="24946" y="12434"/>
                    <a:pt x="24999" y="12488"/>
                    <a:pt x="25053" y="12541"/>
                  </a:cubicBezTo>
                  <a:lnTo>
                    <a:pt x="25053" y="12514"/>
                  </a:lnTo>
                  <a:cubicBezTo>
                    <a:pt x="25099" y="12527"/>
                    <a:pt x="25138" y="12532"/>
                    <a:pt x="25173" y="12532"/>
                  </a:cubicBezTo>
                  <a:cubicBezTo>
                    <a:pt x="25439" y="12532"/>
                    <a:pt x="25392" y="12198"/>
                    <a:pt x="25534" y="12033"/>
                  </a:cubicBezTo>
                  <a:cubicBezTo>
                    <a:pt x="25584" y="11993"/>
                    <a:pt x="25604" y="11946"/>
                    <a:pt x="25611" y="11896"/>
                  </a:cubicBezTo>
                  <a:lnTo>
                    <a:pt x="25611" y="11896"/>
                  </a:lnTo>
                  <a:cubicBezTo>
                    <a:pt x="25622" y="11946"/>
                    <a:pt x="25646" y="11993"/>
                    <a:pt x="25695" y="12033"/>
                  </a:cubicBezTo>
                  <a:cubicBezTo>
                    <a:pt x="25787" y="12094"/>
                    <a:pt x="25855" y="12118"/>
                    <a:pt x="25906" y="12118"/>
                  </a:cubicBezTo>
                  <a:cubicBezTo>
                    <a:pt x="26080" y="12118"/>
                    <a:pt x="26067" y="11835"/>
                    <a:pt x="26150" y="11711"/>
                  </a:cubicBezTo>
                  <a:cubicBezTo>
                    <a:pt x="26230" y="11685"/>
                    <a:pt x="26284" y="11631"/>
                    <a:pt x="26337" y="11551"/>
                  </a:cubicBezTo>
                  <a:lnTo>
                    <a:pt x="26337" y="11551"/>
                  </a:lnTo>
                  <a:lnTo>
                    <a:pt x="26311" y="11577"/>
                  </a:lnTo>
                  <a:cubicBezTo>
                    <a:pt x="26418" y="11470"/>
                    <a:pt x="26391" y="11310"/>
                    <a:pt x="26498" y="11230"/>
                  </a:cubicBezTo>
                  <a:lnTo>
                    <a:pt x="26498" y="11230"/>
                  </a:lnTo>
                  <a:lnTo>
                    <a:pt x="26471" y="11256"/>
                  </a:lnTo>
                  <a:cubicBezTo>
                    <a:pt x="26605" y="11149"/>
                    <a:pt x="26578" y="11042"/>
                    <a:pt x="26498" y="10935"/>
                  </a:cubicBezTo>
                  <a:cubicBezTo>
                    <a:pt x="26337" y="10801"/>
                    <a:pt x="26097" y="10855"/>
                    <a:pt x="26016" y="10614"/>
                  </a:cubicBezTo>
                  <a:cubicBezTo>
                    <a:pt x="25936" y="10507"/>
                    <a:pt x="25722" y="10480"/>
                    <a:pt x="25829" y="10266"/>
                  </a:cubicBezTo>
                  <a:lnTo>
                    <a:pt x="25829" y="10266"/>
                  </a:lnTo>
                  <a:lnTo>
                    <a:pt x="25856" y="10293"/>
                  </a:lnTo>
                  <a:cubicBezTo>
                    <a:pt x="25989" y="10132"/>
                    <a:pt x="25963" y="9972"/>
                    <a:pt x="25856" y="9811"/>
                  </a:cubicBezTo>
                  <a:cubicBezTo>
                    <a:pt x="25802" y="9757"/>
                    <a:pt x="25749" y="9704"/>
                    <a:pt x="25695" y="9650"/>
                  </a:cubicBezTo>
                  <a:cubicBezTo>
                    <a:pt x="25619" y="9587"/>
                    <a:pt x="25543" y="9560"/>
                    <a:pt x="25467" y="9560"/>
                  </a:cubicBezTo>
                  <a:cubicBezTo>
                    <a:pt x="25383" y="9560"/>
                    <a:pt x="25298" y="9594"/>
                    <a:pt x="25213" y="9650"/>
                  </a:cubicBezTo>
                  <a:lnTo>
                    <a:pt x="24731" y="9650"/>
                  </a:lnTo>
                  <a:cubicBezTo>
                    <a:pt x="24624" y="9650"/>
                    <a:pt x="24624" y="9543"/>
                    <a:pt x="24571" y="9490"/>
                  </a:cubicBezTo>
                  <a:cubicBezTo>
                    <a:pt x="24491" y="9383"/>
                    <a:pt x="24330" y="9409"/>
                    <a:pt x="24250" y="9329"/>
                  </a:cubicBezTo>
                  <a:cubicBezTo>
                    <a:pt x="24089" y="9195"/>
                    <a:pt x="24250" y="8981"/>
                    <a:pt x="24089" y="8847"/>
                  </a:cubicBezTo>
                  <a:cubicBezTo>
                    <a:pt x="23963" y="8658"/>
                    <a:pt x="23825" y="8581"/>
                    <a:pt x="23682" y="8561"/>
                  </a:cubicBezTo>
                  <a:lnTo>
                    <a:pt x="23682" y="8561"/>
                  </a:lnTo>
                  <a:cubicBezTo>
                    <a:pt x="23817" y="8558"/>
                    <a:pt x="23955" y="8547"/>
                    <a:pt x="24089" y="8499"/>
                  </a:cubicBezTo>
                  <a:cubicBezTo>
                    <a:pt x="24143" y="8446"/>
                    <a:pt x="24203" y="8433"/>
                    <a:pt x="24266" y="8433"/>
                  </a:cubicBezTo>
                  <a:cubicBezTo>
                    <a:pt x="24330" y="8433"/>
                    <a:pt x="24397" y="8446"/>
                    <a:pt x="24464" y="8446"/>
                  </a:cubicBezTo>
                  <a:cubicBezTo>
                    <a:pt x="24510" y="8435"/>
                    <a:pt x="24554" y="8431"/>
                    <a:pt x="24598" y="8431"/>
                  </a:cubicBezTo>
                  <a:cubicBezTo>
                    <a:pt x="24853" y="8431"/>
                    <a:pt x="25071" y="8587"/>
                    <a:pt x="25313" y="8587"/>
                  </a:cubicBezTo>
                  <a:cubicBezTo>
                    <a:pt x="25342" y="8587"/>
                    <a:pt x="25371" y="8585"/>
                    <a:pt x="25401" y="8580"/>
                  </a:cubicBezTo>
                  <a:cubicBezTo>
                    <a:pt x="25508" y="8607"/>
                    <a:pt x="25615" y="8607"/>
                    <a:pt x="25695" y="8687"/>
                  </a:cubicBezTo>
                  <a:cubicBezTo>
                    <a:pt x="25775" y="8767"/>
                    <a:pt x="25936" y="8740"/>
                    <a:pt x="26016" y="8847"/>
                  </a:cubicBezTo>
                  <a:cubicBezTo>
                    <a:pt x="26123" y="8954"/>
                    <a:pt x="26257" y="8901"/>
                    <a:pt x="26364" y="8981"/>
                  </a:cubicBezTo>
                  <a:cubicBezTo>
                    <a:pt x="26418" y="8981"/>
                    <a:pt x="26444" y="9008"/>
                    <a:pt x="26498" y="9008"/>
                  </a:cubicBezTo>
                  <a:cubicBezTo>
                    <a:pt x="26574" y="9059"/>
                    <a:pt x="26650" y="9085"/>
                    <a:pt x="26725" y="9085"/>
                  </a:cubicBezTo>
                  <a:cubicBezTo>
                    <a:pt x="26810" y="9085"/>
                    <a:pt x="26895" y="9052"/>
                    <a:pt x="26980" y="8981"/>
                  </a:cubicBezTo>
                  <a:lnTo>
                    <a:pt x="26980" y="9008"/>
                  </a:lnTo>
                  <a:cubicBezTo>
                    <a:pt x="27087" y="8901"/>
                    <a:pt x="27087" y="8794"/>
                    <a:pt x="26980" y="8687"/>
                  </a:cubicBezTo>
                  <a:cubicBezTo>
                    <a:pt x="26873" y="8607"/>
                    <a:pt x="26926" y="8446"/>
                    <a:pt x="26819" y="8366"/>
                  </a:cubicBezTo>
                  <a:cubicBezTo>
                    <a:pt x="26766" y="8312"/>
                    <a:pt x="26712" y="8259"/>
                    <a:pt x="26659" y="8205"/>
                  </a:cubicBezTo>
                  <a:lnTo>
                    <a:pt x="26632" y="8205"/>
                  </a:lnTo>
                  <a:cubicBezTo>
                    <a:pt x="26578" y="8098"/>
                    <a:pt x="26418" y="8018"/>
                    <a:pt x="26552" y="7884"/>
                  </a:cubicBezTo>
                  <a:cubicBezTo>
                    <a:pt x="26581" y="7854"/>
                    <a:pt x="26626" y="7833"/>
                    <a:pt x="26679" y="7833"/>
                  </a:cubicBezTo>
                  <a:cubicBezTo>
                    <a:pt x="26723" y="7833"/>
                    <a:pt x="26771" y="7848"/>
                    <a:pt x="26819" y="7884"/>
                  </a:cubicBezTo>
                  <a:cubicBezTo>
                    <a:pt x="26869" y="7921"/>
                    <a:pt x="26919" y="7941"/>
                    <a:pt x="26968" y="7941"/>
                  </a:cubicBezTo>
                  <a:cubicBezTo>
                    <a:pt x="27026" y="7941"/>
                    <a:pt x="27083" y="7914"/>
                    <a:pt x="27140" y="7857"/>
                  </a:cubicBezTo>
                  <a:lnTo>
                    <a:pt x="27140" y="7884"/>
                  </a:lnTo>
                  <a:cubicBezTo>
                    <a:pt x="27200" y="7784"/>
                    <a:pt x="27245" y="7684"/>
                    <a:pt x="27342" y="7684"/>
                  </a:cubicBezTo>
                  <a:cubicBezTo>
                    <a:pt x="27375" y="7684"/>
                    <a:pt x="27414" y="7696"/>
                    <a:pt x="27462" y="7723"/>
                  </a:cubicBezTo>
                  <a:cubicBezTo>
                    <a:pt x="27542" y="7804"/>
                    <a:pt x="27702" y="7777"/>
                    <a:pt x="27783" y="7884"/>
                  </a:cubicBezTo>
                  <a:cubicBezTo>
                    <a:pt x="27860" y="7928"/>
                    <a:pt x="27928" y="7958"/>
                    <a:pt x="27980" y="7958"/>
                  </a:cubicBezTo>
                  <a:cubicBezTo>
                    <a:pt x="28053" y="7958"/>
                    <a:pt x="28093" y="7896"/>
                    <a:pt x="28077" y="7723"/>
                  </a:cubicBezTo>
                  <a:cubicBezTo>
                    <a:pt x="28157" y="7494"/>
                    <a:pt x="28267" y="7427"/>
                    <a:pt x="28389" y="7427"/>
                  </a:cubicBezTo>
                  <a:cubicBezTo>
                    <a:pt x="28552" y="7427"/>
                    <a:pt x="28738" y="7547"/>
                    <a:pt x="28907" y="7563"/>
                  </a:cubicBezTo>
                  <a:lnTo>
                    <a:pt x="28907" y="7536"/>
                  </a:lnTo>
                  <a:cubicBezTo>
                    <a:pt x="29014" y="7603"/>
                    <a:pt x="29121" y="7636"/>
                    <a:pt x="29228" y="7636"/>
                  </a:cubicBezTo>
                  <a:cubicBezTo>
                    <a:pt x="29335" y="7636"/>
                    <a:pt x="29442" y="7603"/>
                    <a:pt x="29549" y="7536"/>
                  </a:cubicBezTo>
                  <a:lnTo>
                    <a:pt x="29549" y="7563"/>
                  </a:lnTo>
                  <a:cubicBezTo>
                    <a:pt x="29790" y="7402"/>
                    <a:pt x="29870" y="7188"/>
                    <a:pt x="29683" y="6920"/>
                  </a:cubicBezTo>
                  <a:lnTo>
                    <a:pt x="29710" y="6920"/>
                  </a:lnTo>
                  <a:cubicBezTo>
                    <a:pt x="29603" y="6840"/>
                    <a:pt x="29442" y="6786"/>
                    <a:pt x="29549" y="6599"/>
                  </a:cubicBezTo>
                  <a:cubicBezTo>
                    <a:pt x="29630" y="6532"/>
                    <a:pt x="29710" y="6505"/>
                    <a:pt x="29794" y="6505"/>
                  </a:cubicBezTo>
                  <a:cubicBezTo>
                    <a:pt x="29877" y="6505"/>
                    <a:pt x="29964" y="6532"/>
                    <a:pt x="30058" y="6572"/>
                  </a:cubicBezTo>
                  <a:lnTo>
                    <a:pt x="30111" y="6572"/>
                  </a:lnTo>
                  <a:lnTo>
                    <a:pt x="30165" y="6599"/>
                  </a:lnTo>
                  <a:cubicBezTo>
                    <a:pt x="30309" y="6455"/>
                    <a:pt x="30406" y="6200"/>
                    <a:pt x="30614" y="6200"/>
                  </a:cubicBezTo>
                  <a:cubicBezTo>
                    <a:pt x="30676" y="6200"/>
                    <a:pt x="30748" y="6222"/>
                    <a:pt x="30834" y="6278"/>
                  </a:cubicBezTo>
                  <a:lnTo>
                    <a:pt x="30834" y="6251"/>
                  </a:lnTo>
                  <a:cubicBezTo>
                    <a:pt x="30914" y="6318"/>
                    <a:pt x="30995" y="6351"/>
                    <a:pt x="31075" y="6351"/>
                  </a:cubicBezTo>
                  <a:cubicBezTo>
                    <a:pt x="31155" y="6351"/>
                    <a:pt x="31236" y="6318"/>
                    <a:pt x="31316" y="6251"/>
                  </a:cubicBezTo>
                  <a:lnTo>
                    <a:pt x="31316" y="6251"/>
                  </a:lnTo>
                  <a:lnTo>
                    <a:pt x="31289" y="6278"/>
                  </a:lnTo>
                  <a:cubicBezTo>
                    <a:pt x="31316" y="6278"/>
                    <a:pt x="31316" y="6251"/>
                    <a:pt x="31343" y="6224"/>
                  </a:cubicBezTo>
                  <a:cubicBezTo>
                    <a:pt x="31343" y="6171"/>
                    <a:pt x="31343" y="6144"/>
                    <a:pt x="31289" y="6117"/>
                  </a:cubicBezTo>
                  <a:cubicBezTo>
                    <a:pt x="31236" y="6010"/>
                    <a:pt x="31048" y="5983"/>
                    <a:pt x="31155" y="5796"/>
                  </a:cubicBezTo>
                  <a:cubicBezTo>
                    <a:pt x="31203" y="5748"/>
                    <a:pt x="31251" y="5701"/>
                    <a:pt x="31298" y="5634"/>
                  </a:cubicBezTo>
                  <a:lnTo>
                    <a:pt x="31298" y="5634"/>
                  </a:lnTo>
                  <a:cubicBezTo>
                    <a:pt x="31316" y="5629"/>
                    <a:pt x="31319" y="5605"/>
                    <a:pt x="31343" y="5582"/>
                  </a:cubicBezTo>
                  <a:cubicBezTo>
                    <a:pt x="31343" y="5528"/>
                    <a:pt x="31343" y="5502"/>
                    <a:pt x="31289" y="5475"/>
                  </a:cubicBezTo>
                  <a:lnTo>
                    <a:pt x="31316" y="5475"/>
                  </a:lnTo>
                  <a:cubicBezTo>
                    <a:pt x="31240" y="5412"/>
                    <a:pt x="31164" y="5384"/>
                    <a:pt x="31088" y="5384"/>
                  </a:cubicBezTo>
                  <a:cubicBezTo>
                    <a:pt x="31003" y="5384"/>
                    <a:pt x="30919" y="5418"/>
                    <a:pt x="30834" y="5475"/>
                  </a:cubicBezTo>
                  <a:lnTo>
                    <a:pt x="30673" y="5475"/>
                  </a:lnTo>
                  <a:cubicBezTo>
                    <a:pt x="30628" y="5498"/>
                    <a:pt x="30592" y="5507"/>
                    <a:pt x="30563" y="5507"/>
                  </a:cubicBezTo>
                  <a:cubicBezTo>
                    <a:pt x="30378" y="5507"/>
                    <a:pt x="30464" y="5121"/>
                    <a:pt x="30294" y="5121"/>
                  </a:cubicBezTo>
                  <a:cubicBezTo>
                    <a:pt x="30267" y="5121"/>
                    <a:pt x="30234" y="5131"/>
                    <a:pt x="30192" y="5154"/>
                  </a:cubicBezTo>
                  <a:cubicBezTo>
                    <a:pt x="30107" y="5258"/>
                    <a:pt x="30012" y="5285"/>
                    <a:pt x="29914" y="5285"/>
                  </a:cubicBezTo>
                  <a:cubicBezTo>
                    <a:pt x="29806" y="5285"/>
                    <a:pt x="29694" y="5252"/>
                    <a:pt x="29588" y="5252"/>
                  </a:cubicBezTo>
                  <a:cubicBezTo>
                    <a:pt x="29518" y="5252"/>
                    <a:pt x="29451" y="5266"/>
                    <a:pt x="29389" y="5314"/>
                  </a:cubicBezTo>
                  <a:cubicBezTo>
                    <a:pt x="29335" y="5368"/>
                    <a:pt x="29255" y="5421"/>
                    <a:pt x="29228" y="5475"/>
                  </a:cubicBezTo>
                  <a:cubicBezTo>
                    <a:pt x="29179" y="5494"/>
                    <a:pt x="29140" y="5502"/>
                    <a:pt x="29109" y="5502"/>
                  </a:cubicBezTo>
                  <a:cubicBezTo>
                    <a:pt x="28919" y="5502"/>
                    <a:pt x="29018" y="5200"/>
                    <a:pt x="28880" y="5154"/>
                  </a:cubicBezTo>
                  <a:lnTo>
                    <a:pt x="28907" y="5154"/>
                  </a:lnTo>
                  <a:cubicBezTo>
                    <a:pt x="28798" y="5088"/>
                    <a:pt x="28702" y="5060"/>
                    <a:pt x="28618" y="5060"/>
                  </a:cubicBezTo>
                  <a:cubicBezTo>
                    <a:pt x="28391" y="5060"/>
                    <a:pt x="28240" y="5261"/>
                    <a:pt x="28104" y="5475"/>
                  </a:cubicBezTo>
                  <a:cubicBezTo>
                    <a:pt x="28050" y="5528"/>
                    <a:pt x="27970" y="5582"/>
                    <a:pt x="27943" y="5636"/>
                  </a:cubicBezTo>
                  <a:cubicBezTo>
                    <a:pt x="27891" y="5698"/>
                    <a:pt x="27851" y="5722"/>
                    <a:pt x="27817" y="5722"/>
                  </a:cubicBezTo>
                  <a:cubicBezTo>
                    <a:pt x="27703" y="5722"/>
                    <a:pt x="27668" y="5450"/>
                    <a:pt x="27555" y="5450"/>
                  </a:cubicBezTo>
                  <a:cubicBezTo>
                    <a:pt x="27529" y="5450"/>
                    <a:pt x="27498" y="5465"/>
                    <a:pt x="27462" y="5502"/>
                  </a:cubicBezTo>
                  <a:lnTo>
                    <a:pt x="27462" y="5475"/>
                  </a:lnTo>
                  <a:cubicBezTo>
                    <a:pt x="27354" y="5555"/>
                    <a:pt x="27381" y="5716"/>
                    <a:pt x="27301" y="5796"/>
                  </a:cubicBezTo>
                  <a:lnTo>
                    <a:pt x="27274" y="5796"/>
                  </a:lnTo>
                  <a:cubicBezTo>
                    <a:pt x="27226" y="5883"/>
                    <a:pt x="27154" y="5904"/>
                    <a:pt x="27074" y="5904"/>
                  </a:cubicBezTo>
                  <a:cubicBezTo>
                    <a:pt x="26998" y="5904"/>
                    <a:pt x="26916" y="5885"/>
                    <a:pt x="26839" y="5885"/>
                  </a:cubicBezTo>
                  <a:cubicBezTo>
                    <a:pt x="26771" y="5885"/>
                    <a:pt x="26707" y="5900"/>
                    <a:pt x="26659" y="5957"/>
                  </a:cubicBezTo>
                  <a:cubicBezTo>
                    <a:pt x="26579" y="6029"/>
                    <a:pt x="26510" y="6056"/>
                    <a:pt x="26446" y="6056"/>
                  </a:cubicBezTo>
                  <a:cubicBezTo>
                    <a:pt x="26274" y="6056"/>
                    <a:pt x="26146" y="5855"/>
                    <a:pt x="25989" y="5796"/>
                  </a:cubicBezTo>
                  <a:lnTo>
                    <a:pt x="25882" y="5796"/>
                  </a:lnTo>
                  <a:cubicBezTo>
                    <a:pt x="25802" y="5850"/>
                    <a:pt x="25749" y="5903"/>
                    <a:pt x="25695" y="5957"/>
                  </a:cubicBezTo>
                  <a:cubicBezTo>
                    <a:pt x="25240" y="6412"/>
                    <a:pt x="24678" y="6679"/>
                    <a:pt x="24143" y="7001"/>
                  </a:cubicBezTo>
                  <a:cubicBezTo>
                    <a:pt x="23894" y="7096"/>
                    <a:pt x="23618" y="7110"/>
                    <a:pt x="23344" y="7110"/>
                  </a:cubicBezTo>
                  <a:cubicBezTo>
                    <a:pt x="23235" y="7110"/>
                    <a:pt x="23126" y="7108"/>
                    <a:pt x="23018" y="7108"/>
                  </a:cubicBezTo>
                  <a:cubicBezTo>
                    <a:pt x="22867" y="7167"/>
                    <a:pt x="22718" y="7236"/>
                    <a:pt x="22570" y="7304"/>
                  </a:cubicBezTo>
                  <a:lnTo>
                    <a:pt x="22570" y="7304"/>
                  </a:lnTo>
                  <a:cubicBezTo>
                    <a:pt x="22586" y="7293"/>
                    <a:pt x="22602" y="7281"/>
                    <a:pt x="22617" y="7268"/>
                  </a:cubicBezTo>
                  <a:cubicBezTo>
                    <a:pt x="23045" y="6947"/>
                    <a:pt x="23607" y="6653"/>
                    <a:pt x="23286" y="5957"/>
                  </a:cubicBezTo>
                  <a:cubicBezTo>
                    <a:pt x="23206" y="5823"/>
                    <a:pt x="23018" y="5876"/>
                    <a:pt x="22938" y="5743"/>
                  </a:cubicBezTo>
                  <a:cubicBezTo>
                    <a:pt x="22938" y="5609"/>
                    <a:pt x="22992" y="5448"/>
                    <a:pt x="23152" y="5395"/>
                  </a:cubicBezTo>
                  <a:cubicBezTo>
                    <a:pt x="23313" y="5288"/>
                    <a:pt x="23420" y="5100"/>
                    <a:pt x="23607" y="4993"/>
                  </a:cubicBezTo>
                  <a:lnTo>
                    <a:pt x="23581" y="4993"/>
                  </a:lnTo>
                  <a:cubicBezTo>
                    <a:pt x="23661" y="4940"/>
                    <a:pt x="23714" y="4886"/>
                    <a:pt x="23768" y="4833"/>
                  </a:cubicBezTo>
                  <a:cubicBezTo>
                    <a:pt x="23821" y="4779"/>
                    <a:pt x="23875" y="4725"/>
                    <a:pt x="23928" y="4672"/>
                  </a:cubicBezTo>
                  <a:cubicBezTo>
                    <a:pt x="23982" y="4618"/>
                    <a:pt x="24036" y="4565"/>
                    <a:pt x="24062" y="4485"/>
                  </a:cubicBezTo>
                  <a:cubicBezTo>
                    <a:pt x="24062" y="4431"/>
                    <a:pt x="24062" y="4404"/>
                    <a:pt x="24089" y="4351"/>
                  </a:cubicBezTo>
                  <a:cubicBezTo>
                    <a:pt x="24169" y="4244"/>
                    <a:pt x="24169" y="4137"/>
                    <a:pt x="24062" y="4030"/>
                  </a:cubicBezTo>
                  <a:cubicBezTo>
                    <a:pt x="23661" y="4003"/>
                    <a:pt x="23473" y="3789"/>
                    <a:pt x="23420" y="3387"/>
                  </a:cubicBezTo>
                  <a:cubicBezTo>
                    <a:pt x="23160" y="3387"/>
                    <a:pt x="23025" y="3075"/>
                    <a:pt x="22758" y="3075"/>
                  </a:cubicBezTo>
                  <a:cubicBezTo>
                    <a:pt x="22723" y="3075"/>
                    <a:pt x="22685" y="3080"/>
                    <a:pt x="22644" y="3093"/>
                  </a:cubicBezTo>
                  <a:cubicBezTo>
                    <a:pt x="22644" y="3146"/>
                    <a:pt x="22644" y="3173"/>
                    <a:pt x="22644" y="3227"/>
                  </a:cubicBezTo>
                  <a:cubicBezTo>
                    <a:pt x="22641" y="3226"/>
                    <a:pt x="22638" y="3226"/>
                    <a:pt x="22636" y="3226"/>
                  </a:cubicBezTo>
                  <a:cubicBezTo>
                    <a:pt x="22567" y="3226"/>
                    <a:pt x="22584" y="3472"/>
                    <a:pt x="22501" y="3472"/>
                  </a:cubicBezTo>
                  <a:cubicBezTo>
                    <a:pt x="22469" y="3472"/>
                    <a:pt x="22422" y="3435"/>
                    <a:pt x="22349" y="3334"/>
                  </a:cubicBezTo>
                  <a:cubicBezTo>
                    <a:pt x="22328" y="3302"/>
                    <a:pt x="22286" y="3287"/>
                    <a:pt x="22237" y="3287"/>
                  </a:cubicBezTo>
                  <a:cubicBezTo>
                    <a:pt x="22160" y="3287"/>
                    <a:pt x="22066" y="3322"/>
                    <a:pt x="22001" y="3387"/>
                  </a:cubicBezTo>
                  <a:lnTo>
                    <a:pt x="21975" y="3387"/>
                  </a:lnTo>
                  <a:cubicBezTo>
                    <a:pt x="21921" y="3441"/>
                    <a:pt x="21868" y="3494"/>
                    <a:pt x="21841" y="3575"/>
                  </a:cubicBezTo>
                  <a:cubicBezTo>
                    <a:pt x="21841" y="3601"/>
                    <a:pt x="21841" y="3655"/>
                    <a:pt x="21841" y="3708"/>
                  </a:cubicBezTo>
                  <a:cubicBezTo>
                    <a:pt x="21653" y="3896"/>
                    <a:pt x="21868" y="4351"/>
                    <a:pt x="21573" y="4378"/>
                  </a:cubicBezTo>
                  <a:cubicBezTo>
                    <a:pt x="20997" y="4430"/>
                    <a:pt x="21343" y="5021"/>
                    <a:pt x="21283" y="5021"/>
                  </a:cubicBezTo>
                  <a:cubicBezTo>
                    <a:pt x="21282" y="5021"/>
                    <a:pt x="21280" y="5020"/>
                    <a:pt x="21279" y="5020"/>
                  </a:cubicBezTo>
                  <a:cubicBezTo>
                    <a:pt x="21208" y="5005"/>
                    <a:pt x="21151" y="4998"/>
                    <a:pt x="21104" y="4998"/>
                  </a:cubicBezTo>
                  <a:cubicBezTo>
                    <a:pt x="20742" y="4998"/>
                    <a:pt x="21026" y="5413"/>
                    <a:pt x="20931" y="5555"/>
                  </a:cubicBezTo>
                  <a:cubicBezTo>
                    <a:pt x="20848" y="5704"/>
                    <a:pt x="20791" y="5756"/>
                    <a:pt x="20749" y="5756"/>
                  </a:cubicBezTo>
                  <a:cubicBezTo>
                    <a:pt x="20653" y="5756"/>
                    <a:pt x="20630" y="5493"/>
                    <a:pt x="20556" y="5475"/>
                  </a:cubicBezTo>
                  <a:cubicBezTo>
                    <a:pt x="20529" y="5421"/>
                    <a:pt x="20529" y="5395"/>
                    <a:pt x="20529" y="5341"/>
                  </a:cubicBezTo>
                  <a:cubicBezTo>
                    <a:pt x="20502" y="5261"/>
                    <a:pt x="20449" y="5207"/>
                    <a:pt x="20369" y="5154"/>
                  </a:cubicBezTo>
                  <a:lnTo>
                    <a:pt x="20395" y="5154"/>
                  </a:lnTo>
                  <a:cubicBezTo>
                    <a:pt x="20342" y="5100"/>
                    <a:pt x="20288" y="5073"/>
                    <a:pt x="20235" y="5073"/>
                  </a:cubicBezTo>
                  <a:cubicBezTo>
                    <a:pt x="20181" y="5073"/>
                    <a:pt x="20128" y="5100"/>
                    <a:pt x="20074" y="5154"/>
                  </a:cubicBezTo>
                  <a:cubicBezTo>
                    <a:pt x="20021" y="5207"/>
                    <a:pt x="19967" y="5261"/>
                    <a:pt x="19914" y="5314"/>
                  </a:cubicBezTo>
                  <a:cubicBezTo>
                    <a:pt x="19807" y="5421"/>
                    <a:pt x="19807" y="5528"/>
                    <a:pt x="19914" y="5636"/>
                  </a:cubicBezTo>
                  <a:cubicBezTo>
                    <a:pt x="19914" y="5796"/>
                    <a:pt x="19914" y="5930"/>
                    <a:pt x="19914" y="6091"/>
                  </a:cubicBezTo>
                  <a:cubicBezTo>
                    <a:pt x="20128" y="6412"/>
                    <a:pt x="19807" y="6706"/>
                    <a:pt x="19833" y="6974"/>
                  </a:cubicBezTo>
                  <a:cubicBezTo>
                    <a:pt x="19807" y="6867"/>
                    <a:pt x="19887" y="6706"/>
                    <a:pt x="19726" y="6599"/>
                  </a:cubicBezTo>
                  <a:lnTo>
                    <a:pt x="19753" y="6599"/>
                  </a:lnTo>
                  <a:cubicBezTo>
                    <a:pt x="19702" y="6549"/>
                    <a:pt x="19652" y="6522"/>
                    <a:pt x="19601" y="6522"/>
                  </a:cubicBezTo>
                  <a:cubicBezTo>
                    <a:pt x="19545" y="6522"/>
                    <a:pt x="19488" y="6555"/>
                    <a:pt x="19432" y="6626"/>
                  </a:cubicBezTo>
                  <a:cubicBezTo>
                    <a:pt x="19432" y="6653"/>
                    <a:pt x="19432" y="6706"/>
                    <a:pt x="19432" y="6733"/>
                  </a:cubicBezTo>
                  <a:cubicBezTo>
                    <a:pt x="19244" y="7108"/>
                    <a:pt x="18923" y="7402"/>
                    <a:pt x="18950" y="7884"/>
                  </a:cubicBezTo>
                  <a:cubicBezTo>
                    <a:pt x="18897" y="7937"/>
                    <a:pt x="18843" y="7991"/>
                    <a:pt x="18789" y="8044"/>
                  </a:cubicBezTo>
                  <a:cubicBezTo>
                    <a:pt x="18736" y="8098"/>
                    <a:pt x="18682" y="8125"/>
                    <a:pt x="18629" y="8178"/>
                  </a:cubicBezTo>
                  <a:cubicBezTo>
                    <a:pt x="18575" y="8205"/>
                    <a:pt x="18522" y="8205"/>
                    <a:pt x="18495" y="8205"/>
                  </a:cubicBezTo>
                  <a:cubicBezTo>
                    <a:pt x="18388" y="8285"/>
                    <a:pt x="18227" y="8259"/>
                    <a:pt x="18147" y="8366"/>
                  </a:cubicBezTo>
                  <a:lnTo>
                    <a:pt x="17987" y="8366"/>
                  </a:lnTo>
                  <a:cubicBezTo>
                    <a:pt x="17901" y="8432"/>
                    <a:pt x="17805" y="8448"/>
                    <a:pt x="17706" y="8448"/>
                  </a:cubicBezTo>
                  <a:cubicBezTo>
                    <a:pt x="17617" y="8448"/>
                    <a:pt x="17524" y="8435"/>
                    <a:pt x="17435" y="8435"/>
                  </a:cubicBezTo>
                  <a:cubicBezTo>
                    <a:pt x="17346" y="8435"/>
                    <a:pt x="17261" y="8448"/>
                    <a:pt x="17184" y="8499"/>
                  </a:cubicBezTo>
                  <a:cubicBezTo>
                    <a:pt x="17076" y="8526"/>
                    <a:pt x="16969" y="8526"/>
                    <a:pt x="16862" y="8526"/>
                  </a:cubicBezTo>
                  <a:cubicBezTo>
                    <a:pt x="16795" y="8584"/>
                    <a:pt x="16716" y="8597"/>
                    <a:pt x="16635" y="8597"/>
                  </a:cubicBezTo>
                  <a:cubicBezTo>
                    <a:pt x="16573" y="8597"/>
                    <a:pt x="16509" y="8589"/>
                    <a:pt x="16447" y="8589"/>
                  </a:cubicBezTo>
                  <a:cubicBezTo>
                    <a:pt x="16366" y="8589"/>
                    <a:pt x="16288" y="8602"/>
                    <a:pt x="16220" y="8660"/>
                  </a:cubicBezTo>
                  <a:cubicBezTo>
                    <a:pt x="16113" y="8660"/>
                    <a:pt x="16006" y="8687"/>
                    <a:pt x="15899" y="8687"/>
                  </a:cubicBezTo>
                  <a:cubicBezTo>
                    <a:pt x="15769" y="8701"/>
                    <a:pt x="15623" y="8778"/>
                    <a:pt x="15499" y="8778"/>
                  </a:cubicBezTo>
                  <a:cubicBezTo>
                    <a:pt x="15394" y="8778"/>
                    <a:pt x="15306" y="8723"/>
                    <a:pt x="15256" y="8526"/>
                  </a:cubicBezTo>
                  <a:cubicBezTo>
                    <a:pt x="15337" y="8419"/>
                    <a:pt x="15471" y="8446"/>
                    <a:pt x="15578" y="8366"/>
                  </a:cubicBezTo>
                  <a:cubicBezTo>
                    <a:pt x="15604" y="8339"/>
                    <a:pt x="15658" y="8339"/>
                    <a:pt x="15711" y="8339"/>
                  </a:cubicBezTo>
                  <a:cubicBezTo>
                    <a:pt x="15818" y="8259"/>
                    <a:pt x="15952" y="8285"/>
                    <a:pt x="16059" y="8178"/>
                  </a:cubicBezTo>
                  <a:lnTo>
                    <a:pt x="16033" y="8178"/>
                  </a:lnTo>
                  <a:cubicBezTo>
                    <a:pt x="16140" y="8098"/>
                    <a:pt x="16274" y="8125"/>
                    <a:pt x="16381" y="8018"/>
                  </a:cubicBezTo>
                  <a:cubicBezTo>
                    <a:pt x="16461" y="7937"/>
                    <a:pt x="16595" y="7964"/>
                    <a:pt x="16702" y="7857"/>
                  </a:cubicBezTo>
                  <a:cubicBezTo>
                    <a:pt x="16782" y="7777"/>
                    <a:pt x="16916" y="7804"/>
                    <a:pt x="17023" y="7696"/>
                  </a:cubicBezTo>
                  <a:lnTo>
                    <a:pt x="16996" y="7696"/>
                  </a:lnTo>
                  <a:cubicBezTo>
                    <a:pt x="17050" y="7670"/>
                    <a:pt x="17130" y="7589"/>
                    <a:pt x="17157" y="7536"/>
                  </a:cubicBezTo>
                  <a:cubicBezTo>
                    <a:pt x="17210" y="7482"/>
                    <a:pt x="17264" y="7429"/>
                    <a:pt x="17317" y="7375"/>
                  </a:cubicBezTo>
                  <a:cubicBezTo>
                    <a:pt x="17451" y="7215"/>
                    <a:pt x="17451" y="7054"/>
                    <a:pt x="17317" y="6920"/>
                  </a:cubicBezTo>
                  <a:cubicBezTo>
                    <a:pt x="17291" y="6867"/>
                    <a:pt x="17237" y="6813"/>
                    <a:pt x="17184" y="6786"/>
                  </a:cubicBezTo>
                  <a:cubicBezTo>
                    <a:pt x="16729" y="6679"/>
                    <a:pt x="17050" y="6546"/>
                    <a:pt x="17130" y="6412"/>
                  </a:cubicBezTo>
                  <a:cubicBezTo>
                    <a:pt x="17264" y="6198"/>
                    <a:pt x="17237" y="5903"/>
                    <a:pt x="17478" y="5769"/>
                  </a:cubicBezTo>
                  <a:cubicBezTo>
                    <a:pt x="17531" y="5743"/>
                    <a:pt x="17585" y="5689"/>
                    <a:pt x="17639" y="5609"/>
                  </a:cubicBezTo>
                  <a:cubicBezTo>
                    <a:pt x="17746" y="5528"/>
                    <a:pt x="17879" y="5555"/>
                    <a:pt x="17960" y="5448"/>
                  </a:cubicBezTo>
                  <a:cubicBezTo>
                    <a:pt x="18013" y="5421"/>
                    <a:pt x="18067" y="5368"/>
                    <a:pt x="18120" y="5314"/>
                  </a:cubicBezTo>
                  <a:cubicBezTo>
                    <a:pt x="18227" y="5207"/>
                    <a:pt x="18361" y="5234"/>
                    <a:pt x="18442" y="5127"/>
                  </a:cubicBezTo>
                  <a:cubicBezTo>
                    <a:pt x="18522" y="5073"/>
                    <a:pt x="18575" y="5020"/>
                    <a:pt x="18602" y="4940"/>
                  </a:cubicBezTo>
                  <a:cubicBezTo>
                    <a:pt x="18602" y="4913"/>
                    <a:pt x="18602" y="4859"/>
                    <a:pt x="18629" y="4806"/>
                  </a:cubicBezTo>
                  <a:cubicBezTo>
                    <a:pt x="18709" y="4699"/>
                    <a:pt x="18709" y="4592"/>
                    <a:pt x="18602" y="4511"/>
                  </a:cubicBezTo>
                  <a:cubicBezTo>
                    <a:pt x="18564" y="4434"/>
                    <a:pt x="18496" y="4415"/>
                    <a:pt x="18419" y="4415"/>
                  </a:cubicBezTo>
                  <a:cubicBezTo>
                    <a:pt x="18341" y="4415"/>
                    <a:pt x="18254" y="4435"/>
                    <a:pt x="18176" y="4435"/>
                  </a:cubicBezTo>
                  <a:cubicBezTo>
                    <a:pt x="18063" y="4435"/>
                    <a:pt x="17971" y="4393"/>
                    <a:pt x="17960" y="4190"/>
                  </a:cubicBezTo>
                  <a:cubicBezTo>
                    <a:pt x="18013" y="4137"/>
                    <a:pt x="18067" y="4056"/>
                    <a:pt x="18120" y="4003"/>
                  </a:cubicBezTo>
                  <a:lnTo>
                    <a:pt x="18120" y="4030"/>
                  </a:lnTo>
                  <a:cubicBezTo>
                    <a:pt x="18174" y="3815"/>
                    <a:pt x="18120" y="3548"/>
                    <a:pt x="18334" y="3387"/>
                  </a:cubicBezTo>
                  <a:cubicBezTo>
                    <a:pt x="18361" y="3334"/>
                    <a:pt x="18388" y="3280"/>
                    <a:pt x="18388" y="3200"/>
                  </a:cubicBezTo>
                  <a:cubicBezTo>
                    <a:pt x="18388" y="3039"/>
                    <a:pt x="18334" y="2879"/>
                    <a:pt x="18442" y="2745"/>
                  </a:cubicBezTo>
                  <a:cubicBezTo>
                    <a:pt x="18495" y="2691"/>
                    <a:pt x="18549" y="2638"/>
                    <a:pt x="18602" y="2557"/>
                  </a:cubicBezTo>
                  <a:lnTo>
                    <a:pt x="18602" y="2584"/>
                  </a:lnTo>
                  <a:cubicBezTo>
                    <a:pt x="18709" y="2504"/>
                    <a:pt x="18656" y="2343"/>
                    <a:pt x="18763" y="2263"/>
                  </a:cubicBezTo>
                  <a:cubicBezTo>
                    <a:pt x="18816" y="2210"/>
                    <a:pt x="18870" y="2156"/>
                    <a:pt x="18923" y="2102"/>
                  </a:cubicBezTo>
                  <a:cubicBezTo>
                    <a:pt x="19030" y="1888"/>
                    <a:pt x="19057" y="1674"/>
                    <a:pt x="18923" y="1460"/>
                  </a:cubicBezTo>
                  <a:cubicBezTo>
                    <a:pt x="18495" y="1353"/>
                    <a:pt x="18334" y="1032"/>
                    <a:pt x="18281" y="657"/>
                  </a:cubicBezTo>
                  <a:cubicBezTo>
                    <a:pt x="18227" y="604"/>
                    <a:pt x="18174" y="550"/>
                    <a:pt x="18120" y="497"/>
                  </a:cubicBezTo>
                  <a:cubicBezTo>
                    <a:pt x="18040" y="282"/>
                    <a:pt x="17799" y="282"/>
                    <a:pt x="17639" y="175"/>
                  </a:cubicBezTo>
                  <a:cubicBezTo>
                    <a:pt x="17573" y="88"/>
                    <a:pt x="17507" y="0"/>
                    <a:pt x="17413" y="0"/>
                  </a:cubicBezTo>
                  <a:close/>
                </a:path>
              </a:pathLst>
            </a:custGeom>
            <a:solidFill>
              <a:srgbClr val="83A3CA">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8"/>
            <p:cNvSpPr/>
            <p:nvPr/>
          </p:nvSpPr>
          <p:spPr>
            <a:xfrm>
              <a:off x="-125" y="4509613"/>
              <a:ext cx="990761" cy="626270"/>
            </a:xfrm>
            <a:custGeom>
              <a:avLst/>
              <a:gdLst/>
              <a:ahLst/>
              <a:cxnLst/>
              <a:rect l="l" t="t" r="r" b="b"/>
              <a:pathLst>
                <a:path w="19620" h="12402" extrusionOk="0">
                  <a:moveTo>
                    <a:pt x="6775" y="4210"/>
                  </a:moveTo>
                  <a:lnTo>
                    <a:pt x="6775" y="4210"/>
                  </a:lnTo>
                  <a:cubicBezTo>
                    <a:pt x="6829" y="4511"/>
                    <a:pt x="6882" y="4807"/>
                    <a:pt x="6906" y="5095"/>
                  </a:cubicBezTo>
                  <a:lnTo>
                    <a:pt x="6906" y="5095"/>
                  </a:lnTo>
                  <a:cubicBezTo>
                    <a:pt x="6821" y="4819"/>
                    <a:pt x="6799" y="4519"/>
                    <a:pt x="6775" y="4210"/>
                  </a:cubicBezTo>
                  <a:close/>
                  <a:moveTo>
                    <a:pt x="6022" y="7745"/>
                  </a:moveTo>
                  <a:lnTo>
                    <a:pt x="6022" y="7745"/>
                  </a:lnTo>
                  <a:cubicBezTo>
                    <a:pt x="6022" y="7852"/>
                    <a:pt x="6103" y="7932"/>
                    <a:pt x="6156" y="8012"/>
                  </a:cubicBezTo>
                  <a:cubicBezTo>
                    <a:pt x="6169" y="8158"/>
                    <a:pt x="6117" y="8318"/>
                    <a:pt x="6087" y="8474"/>
                  </a:cubicBezTo>
                  <a:lnTo>
                    <a:pt x="6087" y="8474"/>
                  </a:lnTo>
                  <a:cubicBezTo>
                    <a:pt x="6082" y="8317"/>
                    <a:pt x="6097" y="8155"/>
                    <a:pt x="6129" y="7986"/>
                  </a:cubicBezTo>
                  <a:cubicBezTo>
                    <a:pt x="6076" y="7905"/>
                    <a:pt x="6022" y="7852"/>
                    <a:pt x="6022" y="7745"/>
                  </a:cubicBezTo>
                  <a:close/>
                  <a:moveTo>
                    <a:pt x="6167" y="8937"/>
                  </a:moveTo>
                  <a:lnTo>
                    <a:pt x="6167" y="8937"/>
                  </a:lnTo>
                  <a:cubicBezTo>
                    <a:pt x="6290" y="9104"/>
                    <a:pt x="6382" y="9281"/>
                    <a:pt x="6459" y="9462"/>
                  </a:cubicBezTo>
                  <a:lnTo>
                    <a:pt x="6459" y="9462"/>
                  </a:lnTo>
                  <a:cubicBezTo>
                    <a:pt x="6323" y="9292"/>
                    <a:pt x="6227" y="9118"/>
                    <a:pt x="6167" y="8937"/>
                  </a:cubicBezTo>
                  <a:close/>
                  <a:moveTo>
                    <a:pt x="13946" y="0"/>
                  </a:moveTo>
                  <a:cubicBezTo>
                    <a:pt x="13765" y="0"/>
                    <a:pt x="13691" y="162"/>
                    <a:pt x="13597" y="304"/>
                  </a:cubicBezTo>
                  <a:cubicBezTo>
                    <a:pt x="13463" y="545"/>
                    <a:pt x="13383" y="839"/>
                    <a:pt x="13142" y="1053"/>
                  </a:cubicBezTo>
                  <a:cubicBezTo>
                    <a:pt x="12981" y="1990"/>
                    <a:pt x="12981" y="2980"/>
                    <a:pt x="12981" y="3944"/>
                  </a:cubicBezTo>
                  <a:cubicBezTo>
                    <a:pt x="12981" y="4496"/>
                    <a:pt x="12895" y="4617"/>
                    <a:pt x="12376" y="4617"/>
                  </a:cubicBezTo>
                  <a:cubicBezTo>
                    <a:pt x="12316" y="4617"/>
                    <a:pt x="12250" y="4616"/>
                    <a:pt x="12178" y="4613"/>
                  </a:cubicBezTo>
                  <a:cubicBezTo>
                    <a:pt x="12232" y="4426"/>
                    <a:pt x="12285" y="4265"/>
                    <a:pt x="12339" y="4078"/>
                  </a:cubicBezTo>
                  <a:lnTo>
                    <a:pt x="12339" y="4078"/>
                  </a:lnTo>
                  <a:cubicBezTo>
                    <a:pt x="12296" y="4092"/>
                    <a:pt x="12230" y="4122"/>
                    <a:pt x="12178" y="4122"/>
                  </a:cubicBezTo>
                  <a:cubicBezTo>
                    <a:pt x="12133" y="4122"/>
                    <a:pt x="12098" y="4099"/>
                    <a:pt x="12098" y="4024"/>
                  </a:cubicBezTo>
                  <a:cubicBezTo>
                    <a:pt x="12098" y="3837"/>
                    <a:pt x="12205" y="3676"/>
                    <a:pt x="12232" y="3489"/>
                  </a:cubicBezTo>
                  <a:cubicBezTo>
                    <a:pt x="12392" y="2793"/>
                    <a:pt x="12687" y="2124"/>
                    <a:pt x="12660" y="1374"/>
                  </a:cubicBezTo>
                  <a:cubicBezTo>
                    <a:pt x="12660" y="1134"/>
                    <a:pt x="12687" y="866"/>
                    <a:pt x="12366" y="812"/>
                  </a:cubicBezTo>
                  <a:cubicBezTo>
                    <a:pt x="12334" y="805"/>
                    <a:pt x="12303" y="802"/>
                    <a:pt x="12272" y="802"/>
                  </a:cubicBezTo>
                  <a:cubicBezTo>
                    <a:pt x="12070" y="802"/>
                    <a:pt x="11893" y="948"/>
                    <a:pt x="11777" y="1134"/>
                  </a:cubicBezTo>
                  <a:cubicBezTo>
                    <a:pt x="11563" y="1401"/>
                    <a:pt x="11429" y="1722"/>
                    <a:pt x="11349" y="2070"/>
                  </a:cubicBezTo>
                  <a:cubicBezTo>
                    <a:pt x="11278" y="2281"/>
                    <a:pt x="11208" y="2513"/>
                    <a:pt x="10939" y="2513"/>
                  </a:cubicBezTo>
                  <a:cubicBezTo>
                    <a:pt x="10901" y="2513"/>
                    <a:pt x="10860" y="2509"/>
                    <a:pt x="10813" y="2499"/>
                  </a:cubicBezTo>
                  <a:cubicBezTo>
                    <a:pt x="10782" y="2492"/>
                    <a:pt x="10752" y="2489"/>
                    <a:pt x="10722" y="2489"/>
                  </a:cubicBezTo>
                  <a:cubicBezTo>
                    <a:pt x="10502" y="2489"/>
                    <a:pt x="10343" y="2658"/>
                    <a:pt x="10224" y="2847"/>
                  </a:cubicBezTo>
                  <a:cubicBezTo>
                    <a:pt x="10117" y="3034"/>
                    <a:pt x="10091" y="3302"/>
                    <a:pt x="9823" y="3435"/>
                  </a:cubicBezTo>
                  <a:cubicBezTo>
                    <a:pt x="9823" y="3328"/>
                    <a:pt x="9796" y="3248"/>
                    <a:pt x="9823" y="3168"/>
                  </a:cubicBezTo>
                  <a:cubicBezTo>
                    <a:pt x="10091" y="2392"/>
                    <a:pt x="9796" y="1642"/>
                    <a:pt x="9662" y="893"/>
                  </a:cubicBezTo>
                  <a:cubicBezTo>
                    <a:pt x="9636" y="786"/>
                    <a:pt x="9555" y="652"/>
                    <a:pt x="9502" y="545"/>
                  </a:cubicBezTo>
                  <a:cubicBezTo>
                    <a:pt x="9370" y="361"/>
                    <a:pt x="9219" y="267"/>
                    <a:pt x="9074" y="267"/>
                  </a:cubicBezTo>
                  <a:cubicBezTo>
                    <a:pt x="8925" y="267"/>
                    <a:pt x="8781" y="367"/>
                    <a:pt x="8672" y="571"/>
                  </a:cubicBezTo>
                  <a:cubicBezTo>
                    <a:pt x="8485" y="866"/>
                    <a:pt x="8378" y="1214"/>
                    <a:pt x="8351" y="1562"/>
                  </a:cubicBezTo>
                  <a:cubicBezTo>
                    <a:pt x="8351" y="2552"/>
                    <a:pt x="8351" y="3569"/>
                    <a:pt x="8351" y="4586"/>
                  </a:cubicBezTo>
                  <a:cubicBezTo>
                    <a:pt x="8351" y="4881"/>
                    <a:pt x="8592" y="5148"/>
                    <a:pt x="8378" y="5470"/>
                  </a:cubicBezTo>
                  <a:cubicBezTo>
                    <a:pt x="8378" y="5148"/>
                    <a:pt x="8083" y="4961"/>
                    <a:pt x="8056" y="4667"/>
                  </a:cubicBezTo>
                  <a:cubicBezTo>
                    <a:pt x="8030" y="4372"/>
                    <a:pt x="8030" y="4078"/>
                    <a:pt x="8030" y="3783"/>
                  </a:cubicBezTo>
                  <a:cubicBezTo>
                    <a:pt x="8003" y="3275"/>
                    <a:pt x="7816" y="2820"/>
                    <a:pt x="7628" y="2392"/>
                  </a:cubicBezTo>
                  <a:cubicBezTo>
                    <a:pt x="7508" y="2151"/>
                    <a:pt x="7327" y="1895"/>
                    <a:pt x="7052" y="1895"/>
                  </a:cubicBezTo>
                  <a:cubicBezTo>
                    <a:pt x="6961" y="1895"/>
                    <a:pt x="6859" y="1923"/>
                    <a:pt x="6745" y="1990"/>
                  </a:cubicBezTo>
                  <a:cubicBezTo>
                    <a:pt x="6615" y="2435"/>
                    <a:pt x="6603" y="2872"/>
                    <a:pt x="6641" y="3298"/>
                  </a:cubicBezTo>
                  <a:lnTo>
                    <a:pt x="6641" y="3298"/>
                  </a:lnTo>
                  <a:cubicBezTo>
                    <a:pt x="6592" y="3126"/>
                    <a:pt x="6523" y="2957"/>
                    <a:pt x="6424" y="2793"/>
                  </a:cubicBezTo>
                  <a:cubicBezTo>
                    <a:pt x="6306" y="2582"/>
                    <a:pt x="6210" y="2350"/>
                    <a:pt x="5953" y="2350"/>
                  </a:cubicBezTo>
                  <a:cubicBezTo>
                    <a:pt x="5917" y="2350"/>
                    <a:pt x="5878" y="2355"/>
                    <a:pt x="5835" y="2365"/>
                  </a:cubicBezTo>
                  <a:cubicBezTo>
                    <a:pt x="5487" y="2418"/>
                    <a:pt x="5407" y="2713"/>
                    <a:pt x="5326" y="3007"/>
                  </a:cubicBezTo>
                  <a:cubicBezTo>
                    <a:pt x="5273" y="3168"/>
                    <a:pt x="5326" y="3355"/>
                    <a:pt x="5353" y="3542"/>
                  </a:cubicBezTo>
                  <a:cubicBezTo>
                    <a:pt x="5487" y="4212"/>
                    <a:pt x="5594" y="4854"/>
                    <a:pt x="5835" y="5496"/>
                  </a:cubicBezTo>
                  <a:cubicBezTo>
                    <a:pt x="5996" y="5844"/>
                    <a:pt x="5835" y="5978"/>
                    <a:pt x="5514" y="5978"/>
                  </a:cubicBezTo>
                  <a:cubicBezTo>
                    <a:pt x="5353" y="4827"/>
                    <a:pt x="5300" y="4613"/>
                    <a:pt x="5005" y="4185"/>
                  </a:cubicBezTo>
                  <a:lnTo>
                    <a:pt x="5005" y="4185"/>
                  </a:lnTo>
                  <a:cubicBezTo>
                    <a:pt x="4952" y="4345"/>
                    <a:pt x="5005" y="4479"/>
                    <a:pt x="5032" y="4640"/>
                  </a:cubicBezTo>
                  <a:cubicBezTo>
                    <a:pt x="5059" y="4854"/>
                    <a:pt x="5112" y="5068"/>
                    <a:pt x="5139" y="5282"/>
                  </a:cubicBezTo>
                  <a:cubicBezTo>
                    <a:pt x="5139" y="5416"/>
                    <a:pt x="5219" y="5577"/>
                    <a:pt x="5166" y="5657"/>
                  </a:cubicBezTo>
                  <a:cubicBezTo>
                    <a:pt x="5135" y="5700"/>
                    <a:pt x="5108" y="5716"/>
                    <a:pt x="5084" y="5716"/>
                  </a:cubicBezTo>
                  <a:cubicBezTo>
                    <a:pt x="5013" y="5716"/>
                    <a:pt x="4964" y="5571"/>
                    <a:pt x="4896" y="5571"/>
                  </a:cubicBezTo>
                  <a:cubicBezTo>
                    <a:pt x="4888" y="5571"/>
                    <a:pt x="4880" y="5572"/>
                    <a:pt x="4871" y="5577"/>
                  </a:cubicBezTo>
                  <a:cubicBezTo>
                    <a:pt x="4711" y="5737"/>
                    <a:pt x="4952" y="6058"/>
                    <a:pt x="4657" y="6192"/>
                  </a:cubicBezTo>
                  <a:cubicBezTo>
                    <a:pt x="4443" y="6085"/>
                    <a:pt x="4497" y="5871"/>
                    <a:pt x="4497" y="5710"/>
                  </a:cubicBezTo>
                  <a:cubicBezTo>
                    <a:pt x="4497" y="5175"/>
                    <a:pt x="4470" y="4640"/>
                    <a:pt x="4497" y="4105"/>
                  </a:cubicBezTo>
                  <a:cubicBezTo>
                    <a:pt x="4523" y="3569"/>
                    <a:pt x="4363" y="3087"/>
                    <a:pt x="4283" y="2606"/>
                  </a:cubicBezTo>
                  <a:cubicBezTo>
                    <a:pt x="4229" y="2365"/>
                    <a:pt x="4149" y="2097"/>
                    <a:pt x="3854" y="2097"/>
                  </a:cubicBezTo>
                  <a:cubicBezTo>
                    <a:pt x="3840" y="2096"/>
                    <a:pt x="3827" y="2095"/>
                    <a:pt x="3814" y="2095"/>
                  </a:cubicBezTo>
                  <a:cubicBezTo>
                    <a:pt x="3550" y="2095"/>
                    <a:pt x="3448" y="2347"/>
                    <a:pt x="3346" y="2525"/>
                  </a:cubicBezTo>
                  <a:cubicBezTo>
                    <a:pt x="3292" y="2632"/>
                    <a:pt x="3265" y="2739"/>
                    <a:pt x="3212" y="2820"/>
                  </a:cubicBezTo>
                  <a:cubicBezTo>
                    <a:pt x="2971" y="3569"/>
                    <a:pt x="2971" y="4292"/>
                    <a:pt x="3185" y="5041"/>
                  </a:cubicBezTo>
                  <a:cubicBezTo>
                    <a:pt x="3319" y="5496"/>
                    <a:pt x="3480" y="5951"/>
                    <a:pt x="3613" y="6406"/>
                  </a:cubicBezTo>
                  <a:cubicBezTo>
                    <a:pt x="3613" y="6433"/>
                    <a:pt x="3560" y="6487"/>
                    <a:pt x="3533" y="6540"/>
                  </a:cubicBezTo>
                  <a:cubicBezTo>
                    <a:pt x="3526" y="6541"/>
                    <a:pt x="3520" y="6541"/>
                    <a:pt x="3513" y="6541"/>
                  </a:cubicBezTo>
                  <a:cubicBezTo>
                    <a:pt x="3312" y="6541"/>
                    <a:pt x="3405" y="6161"/>
                    <a:pt x="3177" y="6161"/>
                  </a:cubicBezTo>
                  <a:cubicBezTo>
                    <a:pt x="3163" y="6161"/>
                    <a:pt x="3148" y="6163"/>
                    <a:pt x="3132" y="6165"/>
                  </a:cubicBezTo>
                  <a:cubicBezTo>
                    <a:pt x="3078" y="6299"/>
                    <a:pt x="3239" y="6513"/>
                    <a:pt x="2944" y="6540"/>
                  </a:cubicBezTo>
                  <a:cubicBezTo>
                    <a:pt x="2864" y="6058"/>
                    <a:pt x="2784" y="5630"/>
                    <a:pt x="2730" y="5175"/>
                  </a:cubicBezTo>
                  <a:cubicBezTo>
                    <a:pt x="2650" y="4533"/>
                    <a:pt x="2436" y="3944"/>
                    <a:pt x="2222" y="3328"/>
                  </a:cubicBezTo>
                  <a:cubicBezTo>
                    <a:pt x="2172" y="3155"/>
                    <a:pt x="2076" y="3004"/>
                    <a:pt x="1871" y="3004"/>
                  </a:cubicBezTo>
                  <a:cubicBezTo>
                    <a:pt x="1855" y="3004"/>
                    <a:pt x="1838" y="3005"/>
                    <a:pt x="1820" y="3007"/>
                  </a:cubicBezTo>
                  <a:cubicBezTo>
                    <a:pt x="1579" y="3007"/>
                    <a:pt x="1472" y="3221"/>
                    <a:pt x="1445" y="3435"/>
                  </a:cubicBezTo>
                  <a:cubicBezTo>
                    <a:pt x="1445" y="3757"/>
                    <a:pt x="1445" y="4078"/>
                    <a:pt x="1445" y="4399"/>
                  </a:cubicBezTo>
                  <a:cubicBezTo>
                    <a:pt x="1713" y="4934"/>
                    <a:pt x="1231" y="5470"/>
                    <a:pt x="1472" y="6005"/>
                  </a:cubicBezTo>
                  <a:cubicBezTo>
                    <a:pt x="1659" y="6433"/>
                    <a:pt x="1499" y="6835"/>
                    <a:pt x="1124" y="7129"/>
                  </a:cubicBezTo>
                  <a:cubicBezTo>
                    <a:pt x="910" y="7076"/>
                    <a:pt x="803" y="6942"/>
                    <a:pt x="803" y="6728"/>
                  </a:cubicBezTo>
                  <a:cubicBezTo>
                    <a:pt x="857" y="6219"/>
                    <a:pt x="723" y="5737"/>
                    <a:pt x="616" y="5229"/>
                  </a:cubicBezTo>
                  <a:cubicBezTo>
                    <a:pt x="509" y="4667"/>
                    <a:pt x="535" y="4024"/>
                    <a:pt x="0" y="3596"/>
                  </a:cubicBezTo>
                  <a:lnTo>
                    <a:pt x="0" y="10020"/>
                  </a:lnTo>
                  <a:cubicBezTo>
                    <a:pt x="76" y="9982"/>
                    <a:pt x="138" y="9864"/>
                    <a:pt x="215" y="9864"/>
                  </a:cubicBezTo>
                  <a:cubicBezTo>
                    <a:pt x="247" y="9864"/>
                    <a:pt x="282" y="9884"/>
                    <a:pt x="321" y="9939"/>
                  </a:cubicBezTo>
                  <a:cubicBezTo>
                    <a:pt x="428" y="10154"/>
                    <a:pt x="482" y="10394"/>
                    <a:pt x="482" y="10635"/>
                  </a:cubicBezTo>
                  <a:cubicBezTo>
                    <a:pt x="455" y="11090"/>
                    <a:pt x="642" y="11519"/>
                    <a:pt x="776" y="11947"/>
                  </a:cubicBezTo>
                  <a:cubicBezTo>
                    <a:pt x="857" y="12188"/>
                    <a:pt x="964" y="12375"/>
                    <a:pt x="1258" y="12402"/>
                  </a:cubicBezTo>
                  <a:cubicBezTo>
                    <a:pt x="1579" y="12402"/>
                    <a:pt x="1740" y="12188"/>
                    <a:pt x="1820" y="11947"/>
                  </a:cubicBezTo>
                  <a:cubicBezTo>
                    <a:pt x="1981" y="11465"/>
                    <a:pt x="1954" y="10983"/>
                    <a:pt x="1847" y="10528"/>
                  </a:cubicBezTo>
                  <a:cubicBezTo>
                    <a:pt x="1793" y="10180"/>
                    <a:pt x="1633" y="9886"/>
                    <a:pt x="1659" y="9431"/>
                  </a:cubicBezTo>
                  <a:lnTo>
                    <a:pt x="1659" y="9431"/>
                  </a:lnTo>
                  <a:cubicBezTo>
                    <a:pt x="2114" y="9752"/>
                    <a:pt x="2409" y="10127"/>
                    <a:pt x="2757" y="10448"/>
                  </a:cubicBezTo>
                  <a:cubicBezTo>
                    <a:pt x="2971" y="10635"/>
                    <a:pt x="3158" y="10876"/>
                    <a:pt x="3426" y="11010"/>
                  </a:cubicBezTo>
                  <a:cubicBezTo>
                    <a:pt x="3560" y="11069"/>
                    <a:pt x="3701" y="11129"/>
                    <a:pt x="3842" y="11129"/>
                  </a:cubicBezTo>
                  <a:cubicBezTo>
                    <a:pt x="3956" y="11129"/>
                    <a:pt x="4068" y="11091"/>
                    <a:pt x="4175" y="10983"/>
                  </a:cubicBezTo>
                  <a:cubicBezTo>
                    <a:pt x="4390" y="10769"/>
                    <a:pt x="4175" y="10555"/>
                    <a:pt x="4095" y="10341"/>
                  </a:cubicBezTo>
                  <a:cubicBezTo>
                    <a:pt x="3908" y="9939"/>
                    <a:pt x="3506" y="9645"/>
                    <a:pt x="3372" y="9217"/>
                  </a:cubicBezTo>
                  <a:lnTo>
                    <a:pt x="3372" y="9217"/>
                  </a:lnTo>
                  <a:cubicBezTo>
                    <a:pt x="3935" y="9404"/>
                    <a:pt x="4363" y="9806"/>
                    <a:pt x="4818" y="10154"/>
                  </a:cubicBezTo>
                  <a:cubicBezTo>
                    <a:pt x="5210" y="10434"/>
                    <a:pt x="5589" y="10597"/>
                    <a:pt x="6010" y="10597"/>
                  </a:cubicBezTo>
                  <a:cubicBezTo>
                    <a:pt x="6192" y="10597"/>
                    <a:pt x="6382" y="10566"/>
                    <a:pt x="6584" y="10502"/>
                  </a:cubicBezTo>
                  <a:cubicBezTo>
                    <a:pt x="6654" y="10380"/>
                    <a:pt x="6692" y="10262"/>
                    <a:pt x="6704" y="10148"/>
                  </a:cubicBezTo>
                  <a:lnTo>
                    <a:pt x="6704" y="10148"/>
                  </a:lnTo>
                  <a:cubicBezTo>
                    <a:pt x="6764" y="10323"/>
                    <a:pt x="6826" y="10496"/>
                    <a:pt x="6906" y="10662"/>
                  </a:cubicBezTo>
                  <a:cubicBezTo>
                    <a:pt x="6986" y="10769"/>
                    <a:pt x="7039" y="10876"/>
                    <a:pt x="7146" y="10983"/>
                  </a:cubicBezTo>
                  <a:cubicBezTo>
                    <a:pt x="7315" y="11140"/>
                    <a:pt x="7451" y="11221"/>
                    <a:pt x="7574" y="11221"/>
                  </a:cubicBezTo>
                  <a:cubicBezTo>
                    <a:pt x="7725" y="11221"/>
                    <a:pt x="7856" y="11100"/>
                    <a:pt x="8003" y="10849"/>
                  </a:cubicBezTo>
                  <a:cubicBezTo>
                    <a:pt x="8190" y="10528"/>
                    <a:pt x="8164" y="10207"/>
                    <a:pt x="8110" y="9832"/>
                  </a:cubicBezTo>
                  <a:cubicBezTo>
                    <a:pt x="8030" y="9324"/>
                    <a:pt x="7655" y="8896"/>
                    <a:pt x="7655" y="8334"/>
                  </a:cubicBezTo>
                  <a:cubicBezTo>
                    <a:pt x="7918" y="8334"/>
                    <a:pt x="8129" y="8505"/>
                    <a:pt x="8342" y="8505"/>
                  </a:cubicBezTo>
                  <a:cubicBezTo>
                    <a:pt x="8432" y="8505"/>
                    <a:pt x="8523" y="8475"/>
                    <a:pt x="8619" y="8387"/>
                  </a:cubicBezTo>
                  <a:cubicBezTo>
                    <a:pt x="8662" y="8352"/>
                    <a:pt x="8700" y="8338"/>
                    <a:pt x="8733" y="8338"/>
                  </a:cubicBezTo>
                  <a:cubicBezTo>
                    <a:pt x="8876" y="8338"/>
                    <a:pt x="8941" y="8604"/>
                    <a:pt x="9106" y="8604"/>
                  </a:cubicBezTo>
                  <a:cubicBezTo>
                    <a:pt x="9136" y="8604"/>
                    <a:pt x="9170" y="8595"/>
                    <a:pt x="9207" y="8574"/>
                  </a:cubicBezTo>
                  <a:cubicBezTo>
                    <a:pt x="9278" y="8524"/>
                    <a:pt x="9322" y="8500"/>
                    <a:pt x="9364" y="8500"/>
                  </a:cubicBezTo>
                  <a:cubicBezTo>
                    <a:pt x="9433" y="8500"/>
                    <a:pt x="9496" y="8565"/>
                    <a:pt x="9662" y="8681"/>
                  </a:cubicBezTo>
                  <a:cubicBezTo>
                    <a:pt x="10198" y="9056"/>
                    <a:pt x="10653" y="9538"/>
                    <a:pt x="11268" y="9725"/>
                  </a:cubicBezTo>
                  <a:cubicBezTo>
                    <a:pt x="11430" y="9784"/>
                    <a:pt x="11591" y="9851"/>
                    <a:pt x="11739" y="9851"/>
                  </a:cubicBezTo>
                  <a:cubicBezTo>
                    <a:pt x="11861" y="9851"/>
                    <a:pt x="11974" y="9805"/>
                    <a:pt x="12071" y="9672"/>
                  </a:cubicBezTo>
                  <a:cubicBezTo>
                    <a:pt x="12285" y="9404"/>
                    <a:pt x="12098" y="9136"/>
                    <a:pt x="11964" y="8922"/>
                  </a:cubicBezTo>
                  <a:cubicBezTo>
                    <a:pt x="11723" y="8574"/>
                    <a:pt x="11456" y="8253"/>
                    <a:pt x="11215" y="7905"/>
                  </a:cubicBezTo>
                  <a:cubicBezTo>
                    <a:pt x="11258" y="7862"/>
                    <a:pt x="11300" y="7850"/>
                    <a:pt x="11342" y="7850"/>
                  </a:cubicBezTo>
                  <a:cubicBezTo>
                    <a:pt x="11403" y="7850"/>
                    <a:pt x="11461" y="7878"/>
                    <a:pt x="11509" y="7878"/>
                  </a:cubicBezTo>
                  <a:cubicBezTo>
                    <a:pt x="11543" y="7880"/>
                    <a:pt x="11575" y="7881"/>
                    <a:pt x="11605" y="7881"/>
                  </a:cubicBezTo>
                  <a:cubicBezTo>
                    <a:pt x="12005" y="7881"/>
                    <a:pt x="12089" y="7715"/>
                    <a:pt x="11964" y="7316"/>
                  </a:cubicBezTo>
                  <a:cubicBezTo>
                    <a:pt x="11911" y="7156"/>
                    <a:pt x="11830" y="6968"/>
                    <a:pt x="11723" y="6835"/>
                  </a:cubicBezTo>
                  <a:cubicBezTo>
                    <a:pt x="11509" y="6540"/>
                    <a:pt x="11268" y="6246"/>
                    <a:pt x="11027" y="5951"/>
                  </a:cubicBezTo>
                  <a:cubicBezTo>
                    <a:pt x="11169" y="5857"/>
                    <a:pt x="11289" y="5804"/>
                    <a:pt x="11396" y="5804"/>
                  </a:cubicBezTo>
                  <a:cubicBezTo>
                    <a:pt x="11532" y="5804"/>
                    <a:pt x="11645" y="5890"/>
                    <a:pt x="11750" y="6085"/>
                  </a:cubicBezTo>
                  <a:cubicBezTo>
                    <a:pt x="11937" y="6380"/>
                    <a:pt x="12152" y="6647"/>
                    <a:pt x="12339" y="6942"/>
                  </a:cubicBezTo>
                  <a:cubicBezTo>
                    <a:pt x="12633" y="7370"/>
                    <a:pt x="12981" y="7718"/>
                    <a:pt x="13383" y="8039"/>
                  </a:cubicBezTo>
                  <a:cubicBezTo>
                    <a:pt x="13549" y="8155"/>
                    <a:pt x="13735" y="8261"/>
                    <a:pt x="13923" y="8261"/>
                  </a:cubicBezTo>
                  <a:cubicBezTo>
                    <a:pt x="14038" y="8261"/>
                    <a:pt x="14154" y="8221"/>
                    <a:pt x="14266" y="8119"/>
                  </a:cubicBezTo>
                  <a:cubicBezTo>
                    <a:pt x="14561" y="7825"/>
                    <a:pt x="14400" y="7504"/>
                    <a:pt x="14239" y="7236"/>
                  </a:cubicBezTo>
                  <a:cubicBezTo>
                    <a:pt x="14052" y="6942"/>
                    <a:pt x="13838" y="6674"/>
                    <a:pt x="13624" y="6406"/>
                  </a:cubicBezTo>
                  <a:cubicBezTo>
                    <a:pt x="13356" y="6085"/>
                    <a:pt x="13276" y="5710"/>
                    <a:pt x="13088" y="5229"/>
                  </a:cubicBezTo>
                  <a:lnTo>
                    <a:pt x="13088" y="5229"/>
                  </a:lnTo>
                  <a:cubicBezTo>
                    <a:pt x="13543" y="5443"/>
                    <a:pt x="13731" y="5737"/>
                    <a:pt x="13891" y="6032"/>
                  </a:cubicBezTo>
                  <a:cubicBezTo>
                    <a:pt x="14266" y="6674"/>
                    <a:pt x="14614" y="7343"/>
                    <a:pt x="15230" y="7825"/>
                  </a:cubicBezTo>
                  <a:cubicBezTo>
                    <a:pt x="15354" y="7928"/>
                    <a:pt x="15477" y="8047"/>
                    <a:pt x="15638" y="8047"/>
                  </a:cubicBezTo>
                  <a:cubicBezTo>
                    <a:pt x="15686" y="8047"/>
                    <a:pt x="15737" y="8037"/>
                    <a:pt x="15792" y="8012"/>
                  </a:cubicBezTo>
                  <a:cubicBezTo>
                    <a:pt x="16033" y="7905"/>
                    <a:pt x="16086" y="7638"/>
                    <a:pt x="16033" y="7397"/>
                  </a:cubicBezTo>
                  <a:cubicBezTo>
                    <a:pt x="15952" y="7076"/>
                    <a:pt x="15818" y="6781"/>
                    <a:pt x="15711" y="6487"/>
                  </a:cubicBezTo>
                  <a:cubicBezTo>
                    <a:pt x="15631" y="6406"/>
                    <a:pt x="15658" y="6246"/>
                    <a:pt x="15551" y="6165"/>
                  </a:cubicBezTo>
                  <a:cubicBezTo>
                    <a:pt x="15497" y="6112"/>
                    <a:pt x="15471" y="6058"/>
                    <a:pt x="15417" y="6005"/>
                  </a:cubicBezTo>
                  <a:cubicBezTo>
                    <a:pt x="15390" y="5951"/>
                    <a:pt x="15390" y="5898"/>
                    <a:pt x="15390" y="5844"/>
                  </a:cubicBezTo>
                  <a:cubicBezTo>
                    <a:pt x="15363" y="5577"/>
                    <a:pt x="15176" y="5363"/>
                    <a:pt x="15069" y="5041"/>
                  </a:cubicBezTo>
                  <a:lnTo>
                    <a:pt x="15069" y="5041"/>
                  </a:lnTo>
                  <a:cubicBezTo>
                    <a:pt x="15604" y="5202"/>
                    <a:pt x="15738" y="5764"/>
                    <a:pt x="16220" y="5844"/>
                  </a:cubicBezTo>
                  <a:cubicBezTo>
                    <a:pt x="16675" y="6165"/>
                    <a:pt x="17023" y="6674"/>
                    <a:pt x="17585" y="6861"/>
                  </a:cubicBezTo>
                  <a:cubicBezTo>
                    <a:pt x="17778" y="6929"/>
                    <a:pt x="17927" y="6967"/>
                    <a:pt x="18043" y="6967"/>
                  </a:cubicBezTo>
                  <a:cubicBezTo>
                    <a:pt x="18296" y="6967"/>
                    <a:pt x="18395" y="6785"/>
                    <a:pt x="18468" y="6326"/>
                  </a:cubicBezTo>
                  <a:cubicBezTo>
                    <a:pt x="18281" y="6058"/>
                    <a:pt x="18120" y="5791"/>
                    <a:pt x="17960" y="5523"/>
                  </a:cubicBezTo>
                  <a:cubicBezTo>
                    <a:pt x="17960" y="5523"/>
                    <a:pt x="17933" y="5496"/>
                    <a:pt x="17906" y="5470"/>
                  </a:cubicBezTo>
                  <a:cubicBezTo>
                    <a:pt x="17879" y="5416"/>
                    <a:pt x="17879" y="5363"/>
                    <a:pt x="17960" y="5363"/>
                  </a:cubicBezTo>
                  <a:cubicBezTo>
                    <a:pt x="18227" y="5416"/>
                    <a:pt x="18495" y="5470"/>
                    <a:pt x="18763" y="5523"/>
                  </a:cubicBezTo>
                  <a:cubicBezTo>
                    <a:pt x="18798" y="5527"/>
                    <a:pt x="18834" y="5529"/>
                    <a:pt x="18869" y="5529"/>
                  </a:cubicBezTo>
                  <a:cubicBezTo>
                    <a:pt x="19072" y="5529"/>
                    <a:pt x="19260" y="5457"/>
                    <a:pt x="19352" y="5229"/>
                  </a:cubicBezTo>
                  <a:cubicBezTo>
                    <a:pt x="19459" y="4988"/>
                    <a:pt x="19378" y="4747"/>
                    <a:pt x="19164" y="4586"/>
                  </a:cubicBezTo>
                  <a:cubicBezTo>
                    <a:pt x="18950" y="4426"/>
                    <a:pt x="18736" y="4265"/>
                    <a:pt x="18522" y="4105"/>
                  </a:cubicBezTo>
                  <a:cubicBezTo>
                    <a:pt x="18495" y="4105"/>
                    <a:pt x="18495" y="4024"/>
                    <a:pt x="18468" y="3997"/>
                  </a:cubicBezTo>
                  <a:cubicBezTo>
                    <a:pt x="18500" y="3966"/>
                    <a:pt x="18536" y="3955"/>
                    <a:pt x="18575" y="3955"/>
                  </a:cubicBezTo>
                  <a:cubicBezTo>
                    <a:pt x="18655" y="3955"/>
                    <a:pt x="18745" y="4001"/>
                    <a:pt x="18827" y="4001"/>
                  </a:cubicBezTo>
                  <a:cubicBezTo>
                    <a:pt x="18872" y="4001"/>
                    <a:pt x="18914" y="3987"/>
                    <a:pt x="18950" y="3944"/>
                  </a:cubicBezTo>
                  <a:cubicBezTo>
                    <a:pt x="18763" y="3676"/>
                    <a:pt x="18442" y="3864"/>
                    <a:pt x="18254" y="3623"/>
                  </a:cubicBezTo>
                  <a:cubicBezTo>
                    <a:pt x="18629" y="3221"/>
                    <a:pt x="19244" y="3195"/>
                    <a:pt x="19619" y="2739"/>
                  </a:cubicBezTo>
                  <a:cubicBezTo>
                    <a:pt x="19030" y="2552"/>
                    <a:pt x="19030" y="2552"/>
                    <a:pt x="19218" y="2070"/>
                  </a:cubicBezTo>
                  <a:cubicBezTo>
                    <a:pt x="19271" y="1937"/>
                    <a:pt x="19325" y="1829"/>
                    <a:pt x="19352" y="1696"/>
                  </a:cubicBezTo>
                  <a:cubicBezTo>
                    <a:pt x="19405" y="1535"/>
                    <a:pt x="19352" y="1374"/>
                    <a:pt x="19191" y="1294"/>
                  </a:cubicBezTo>
                  <a:cubicBezTo>
                    <a:pt x="19124" y="1254"/>
                    <a:pt x="19057" y="1234"/>
                    <a:pt x="18994" y="1234"/>
                  </a:cubicBezTo>
                  <a:cubicBezTo>
                    <a:pt x="18930" y="1234"/>
                    <a:pt x="18870" y="1254"/>
                    <a:pt x="18816" y="1294"/>
                  </a:cubicBezTo>
                  <a:cubicBezTo>
                    <a:pt x="18575" y="1428"/>
                    <a:pt x="18388" y="1642"/>
                    <a:pt x="18281" y="1883"/>
                  </a:cubicBezTo>
                  <a:cubicBezTo>
                    <a:pt x="18120" y="2177"/>
                    <a:pt x="17960" y="2499"/>
                    <a:pt x="17826" y="2820"/>
                  </a:cubicBezTo>
                  <a:cubicBezTo>
                    <a:pt x="17692" y="3114"/>
                    <a:pt x="17478" y="3248"/>
                    <a:pt x="17076" y="3248"/>
                  </a:cubicBezTo>
                  <a:cubicBezTo>
                    <a:pt x="17264" y="2954"/>
                    <a:pt x="17398" y="2739"/>
                    <a:pt x="17531" y="2499"/>
                  </a:cubicBezTo>
                  <a:cubicBezTo>
                    <a:pt x="17853" y="1990"/>
                    <a:pt x="18120" y="1428"/>
                    <a:pt x="18254" y="839"/>
                  </a:cubicBezTo>
                  <a:cubicBezTo>
                    <a:pt x="18308" y="598"/>
                    <a:pt x="18308" y="331"/>
                    <a:pt x="18067" y="170"/>
                  </a:cubicBezTo>
                  <a:cubicBezTo>
                    <a:pt x="17995" y="127"/>
                    <a:pt x="17928" y="109"/>
                    <a:pt x="17866" y="109"/>
                  </a:cubicBezTo>
                  <a:cubicBezTo>
                    <a:pt x="17698" y="109"/>
                    <a:pt x="17561" y="240"/>
                    <a:pt x="17424" y="357"/>
                  </a:cubicBezTo>
                  <a:cubicBezTo>
                    <a:pt x="16996" y="759"/>
                    <a:pt x="16729" y="1294"/>
                    <a:pt x="16514" y="1856"/>
                  </a:cubicBezTo>
                  <a:cubicBezTo>
                    <a:pt x="16193" y="2132"/>
                    <a:pt x="16049" y="2546"/>
                    <a:pt x="15896" y="2877"/>
                  </a:cubicBezTo>
                  <a:lnTo>
                    <a:pt x="15896" y="2877"/>
                  </a:lnTo>
                  <a:cubicBezTo>
                    <a:pt x="15963" y="2574"/>
                    <a:pt x="15668" y="2196"/>
                    <a:pt x="15872" y="1856"/>
                  </a:cubicBezTo>
                  <a:cubicBezTo>
                    <a:pt x="15899" y="1455"/>
                    <a:pt x="15952" y="1053"/>
                    <a:pt x="15952" y="652"/>
                  </a:cubicBezTo>
                  <a:cubicBezTo>
                    <a:pt x="15952" y="464"/>
                    <a:pt x="15926" y="197"/>
                    <a:pt x="15658" y="143"/>
                  </a:cubicBezTo>
                  <a:cubicBezTo>
                    <a:pt x="15622" y="131"/>
                    <a:pt x="15588" y="126"/>
                    <a:pt x="15557" y="126"/>
                  </a:cubicBezTo>
                  <a:cubicBezTo>
                    <a:pt x="15377" y="126"/>
                    <a:pt x="15263" y="301"/>
                    <a:pt x="15149" y="438"/>
                  </a:cubicBezTo>
                  <a:cubicBezTo>
                    <a:pt x="15069" y="598"/>
                    <a:pt x="14989" y="786"/>
                    <a:pt x="14908" y="946"/>
                  </a:cubicBezTo>
                  <a:cubicBezTo>
                    <a:pt x="14801" y="1214"/>
                    <a:pt x="14668" y="1508"/>
                    <a:pt x="14561" y="1803"/>
                  </a:cubicBezTo>
                  <a:cubicBezTo>
                    <a:pt x="14427" y="1508"/>
                    <a:pt x="14427" y="1214"/>
                    <a:pt x="14427" y="946"/>
                  </a:cubicBezTo>
                  <a:cubicBezTo>
                    <a:pt x="14427" y="759"/>
                    <a:pt x="14427" y="571"/>
                    <a:pt x="14373" y="384"/>
                  </a:cubicBezTo>
                  <a:cubicBezTo>
                    <a:pt x="14346" y="197"/>
                    <a:pt x="14213" y="36"/>
                    <a:pt x="14025" y="9"/>
                  </a:cubicBezTo>
                  <a:cubicBezTo>
                    <a:pt x="13997" y="3"/>
                    <a:pt x="13970" y="0"/>
                    <a:pt x="13946" y="0"/>
                  </a:cubicBezTo>
                  <a:close/>
                </a:path>
              </a:pathLst>
            </a:custGeom>
            <a:solidFill>
              <a:srgbClr val="83A3CA">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8"/>
            <p:cNvSpPr/>
            <p:nvPr/>
          </p:nvSpPr>
          <p:spPr>
            <a:xfrm>
              <a:off x="2141875" y="3927760"/>
              <a:ext cx="1140340" cy="1226573"/>
            </a:xfrm>
            <a:custGeom>
              <a:avLst/>
              <a:gdLst/>
              <a:ahLst/>
              <a:cxnLst/>
              <a:rect l="l" t="t" r="r" b="b"/>
              <a:pathLst>
                <a:path w="30005" h="32274" extrusionOk="0">
                  <a:moveTo>
                    <a:pt x="16408" y="1332"/>
                  </a:moveTo>
                  <a:cubicBezTo>
                    <a:pt x="16416" y="1333"/>
                    <a:pt x="16424" y="1333"/>
                    <a:pt x="16432" y="1334"/>
                  </a:cubicBezTo>
                  <a:lnTo>
                    <a:pt x="16432" y="1334"/>
                  </a:lnTo>
                  <a:cubicBezTo>
                    <a:pt x="16433" y="1334"/>
                    <a:pt x="16434" y="1333"/>
                    <a:pt x="16434" y="1332"/>
                  </a:cubicBezTo>
                  <a:close/>
                  <a:moveTo>
                    <a:pt x="13179" y="9585"/>
                  </a:moveTo>
                  <a:lnTo>
                    <a:pt x="13179" y="9585"/>
                  </a:lnTo>
                  <a:cubicBezTo>
                    <a:pt x="13248" y="9680"/>
                    <a:pt x="13311" y="9776"/>
                    <a:pt x="13372" y="9873"/>
                  </a:cubicBezTo>
                  <a:lnTo>
                    <a:pt x="13372" y="9873"/>
                  </a:lnTo>
                  <a:cubicBezTo>
                    <a:pt x="13323" y="9802"/>
                    <a:pt x="13273" y="9730"/>
                    <a:pt x="13223" y="9656"/>
                  </a:cubicBezTo>
                  <a:cubicBezTo>
                    <a:pt x="13208" y="9635"/>
                    <a:pt x="13194" y="9611"/>
                    <a:pt x="13179" y="9585"/>
                  </a:cubicBezTo>
                  <a:close/>
                  <a:moveTo>
                    <a:pt x="13517" y="12788"/>
                  </a:moveTo>
                  <a:lnTo>
                    <a:pt x="13517" y="12788"/>
                  </a:lnTo>
                  <a:cubicBezTo>
                    <a:pt x="13535" y="12806"/>
                    <a:pt x="13553" y="12824"/>
                    <a:pt x="13571" y="12842"/>
                  </a:cubicBezTo>
                  <a:cubicBezTo>
                    <a:pt x="13544" y="12842"/>
                    <a:pt x="13544" y="12815"/>
                    <a:pt x="13517" y="12788"/>
                  </a:cubicBezTo>
                  <a:close/>
                  <a:moveTo>
                    <a:pt x="17784" y="12581"/>
                  </a:moveTo>
                  <a:cubicBezTo>
                    <a:pt x="17686" y="12757"/>
                    <a:pt x="17588" y="12928"/>
                    <a:pt x="17494" y="13094"/>
                  </a:cubicBezTo>
                  <a:lnTo>
                    <a:pt x="17494" y="13094"/>
                  </a:lnTo>
                  <a:cubicBezTo>
                    <a:pt x="17580" y="12928"/>
                    <a:pt x="17671" y="12748"/>
                    <a:pt x="17784" y="12581"/>
                  </a:cubicBezTo>
                  <a:close/>
                  <a:moveTo>
                    <a:pt x="14445" y="12739"/>
                  </a:moveTo>
                  <a:cubicBezTo>
                    <a:pt x="14556" y="12974"/>
                    <a:pt x="14659" y="13204"/>
                    <a:pt x="14775" y="13404"/>
                  </a:cubicBezTo>
                  <a:cubicBezTo>
                    <a:pt x="14624" y="13227"/>
                    <a:pt x="14544" y="12985"/>
                    <a:pt x="14445" y="12739"/>
                  </a:cubicBezTo>
                  <a:close/>
                  <a:moveTo>
                    <a:pt x="13704" y="13002"/>
                  </a:moveTo>
                  <a:lnTo>
                    <a:pt x="13704" y="13002"/>
                  </a:lnTo>
                  <a:cubicBezTo>
                    <a:pt x="13910" y="13208"/>
                    <a:pt x="14089" y="13438"/>
                    <a:pt x="14253" y="13678"/>
                  </a:cubicBezTo>
                  <a:lnTo>
                    <a:pt x="14253" y="13678"/>
                  </a:lnTo>
                  <a:cubicBezTo>
                    <a:pt x="14103" y="13466"/>
                    <a:pt x="13940" y="13265"/>
                    <a:pt x="13758" y="13082"/>
                  </a:cubicBezTo>
                  <a:cubicBezTo>
                    <a:pt x="13731" y="13056"/>
                    <a:pt x="13704" y="13029"/>
                    <a:pt x="13704" y="13002"/>
                  </a:cubicBezTo>
                  <a:close/>
                  <a:moveTo>
                    <a:pt x="14626" y="14264"/>
                  </a:moveTo>
                  <a:cubicBezTo>
                    <a:pt x="14740" y="14451"/>
                    <a:pt x="14852" y="14638"/>
                    <a:pt x="14969" y="14818"/>
                  </a:cubicBezTo>
                  <a:lnTo>
                    <a:pt x="14969" y="14818"/>
                  </a:lnTo>
                  <a:cubicBezTo>
                    <a:pt x="14946" y="14805"/>
                    <a:pt x="14925" y="14789"/>
                    <a:pt x="14909" y="14769"/>
                  </a:cubicBezTo>
                  <a:cubicBezTo>
                    <a:pt x="14818" y="14601"/>
                    <a:pt x="14724" y="14432"/>
                    <a:pt x="14626" y="14264"/>
                  </a:cubicBezTo>
                  <a:close/>
                  <a:moveTo>
                    <a:pt x="15093" y="14865"/>
                  </a:moveTo>
                  <a:lnTo>
                    <a:pt x="15093" y="14865"/>
                  </a:lnTo>
                  <a:cubicBezTo>
                    <a:pt x="15142" y="14875"/>
                    <a:pt x="15187" y="14888"/>
                    <a:pt x="15226" y="14907"/>
                  </a:cubicBezTo>
                  <a:lnTo>
                    <a:pt x="15226" y="14907"/>
                  </a:lnTo>
                  <a:cubicBezTo>
                    <a:pt x="15185" y="14890"/>
                    <a:pt x="15138" y="14878"/>
                    <a:pt x="15093" y="14865"/>
                  </a:cubicBezTo>
                  <a:close/>
                  <a:moveTo>
                    <a:pt x="27328" y="18971"/>
                  </a:moveTo>
                  <a:cubicBezTo>
                    <a:pt x="27335" y="18973"/>
                    <a:pt x="27342" y="18974"/>
                    <a:pt x="27349" y="18976"/>
                  </a:cubicBezTo>
                  <a:lnTo>
                    <a:pt x="27349" y="18976"/>
                  </a:lnTo>
                  <a:cubicBezTo>
                    <a:pt x="27351" y="18974"/>
                    <a:pt x="27353" y="18973"/>
                    <a:pt x="27355" y="18971"/>
                  </a:cubicBezTo>
                  <a:close/>
                  <a:moveTo>
                    <a:pt x="18449" y="1"/>
                  </a:moveTo>
                  <a:cubicBezTo>
                    <a:pt x="18418" y="1"/>
                    <a:pt x="18382" y="14"/>
                    <a:pt x="18335" y="48"/>
                  </a:cubicBezTo>
                  <a:lnTo>
                    <a:pt x="18335" y="21"/>
                  </a:lnTo>
                  <a:cubicBezTo>
                    <a:pt x="18147" y="208"/>
                    <a:pt x="18335" y="503"/>
                    <a:pt x="18174" y="690"/>
                  </a:cubicBezTo>
                  <a:lnTo>
                    <a:pt x="18174" y="1627"/>
                  </a:lnTo>
                  <a:cubicBezTo>
                    <a:pt x="18308" y="2323"/>
                    <a:pt x="18308" y="3019"/>
                    <a:pt x="18174" y="3741"/>
                  </a:cubicBezTo>
                  <a:cubicBezTo>
                    <a:pt x="18174" y="3848"/>
                    <a:pt x="18174" y="3929"/>
                    <a:pt x="18174" y="4036"/>
                  </a:cubicBezTo>
                  <a:cubicBezTo>
                    <a:pt x="17933" y="4250"/>
                    <a:pt x="17933" y="4544"/>
                    <a:pt x="17933" y="4839"/>
                  </a:cubicBezTo>
                  <a:cubicBezTo>
                    <a:pt x="17960" y="5401"/>
                    <a:pt x="17907" y="5963"/>
                    <a:pt x="17853" y="6552"/>
                  </a:cubicBezTo>
                  <a:lnTo>
                    <a:pt x="17853" y="6525"/>
                  </a:lnTo>
                  <a:cubicBezTo>
                    <a:pt x="17853" y="6020"/>
                    <a:pt x="17853" y="5868"/>
                    <a:pt x="17688" y="5868"/>
                  </a:cubicBezTo>
                  <a:cubicBezTo>
                    <a:pt x="17618" y="5868"/>
                    <a:pt x="17516" y="5896"/>
                    <a:pt x="17371" y="5936"/>
                  </a:cubicBezTo>
                  <a:cubicBezTo>
                    <a:pt x="17211" y="6445"/>
                    <a:pt x="17344" y="6953"/>
                    <a:pt x="17291" y="7462"/>
                  </a:cubicBezTo>
                  <a:cubicBezTo>
                    <a:pt x="17130" y="8104"/>
                    <a:pt x="16916" y="8693"/>
                    <a:pt x="16863" y="9362"/>
                  </a:cubicBezTo>
                  <a:cubicBezTo>
                    <a:pt x="16836" y="9389"/>
                    <a:pt x="16809" y="9389"/>
                    <a:pt x="16809" y="9416"/>
                  </a:cubicBezTo>
                  <a:cubicBezTo>
                    <a:pt x="16809" y="9395"/>
                    <a:pt x="16809" y="9368"/>
                    <a:pt x="16809" y="9335"/>
                  </a:cubicBezTo>
                  <a:cubicBezTo>
                    <a:pt x="16836" y="8532"/>
                    <a:pt x="16729" y="7756"/>
                    <a:pt x="16729" y="6980"/>
                  </a:cubicBezTo>
                  <a:cubicBezTo>
                    <a:pt x="16702" y="6819"/>
                    <a:pt x="16595" y="6712"/>
                    <a:pt x="16542" y="6578"/>
                  </a:cubicBezTo>
                  <a:cubicBezTo>
                    <a:pt x="16488" y="6364"/>
                    <a:pt x="16434" y="6123"/>
                    <a:pt x="16247" y="5963"/>
                  </a:cubicBezTo>
                  <a:cubicBezTo>
                    <a:pt x="16060" y="5722"/>
                    <a:pt x="16274" y="5401"/>
                    <a:pt x="16086" y="5160"/>
                  </a:cubicBezTo>
                  <a:cubicBezTo>
                    <a:pt x="16086" y="5106"/>
                    <a:pt x="16086" y="5080"/>
                    <a:pt x="16086" y="5026"/>
                  </a:cubicBezTo>
                  <a:cubicBezTo>
                    <a:pt x="15926" y="4839"/>
                    <a:pt x="16113" y="4544"/>
                    <a:pt x="15926" y="4357"/>
                  </a:cubicBezTo>
                  <a:cubicBezTo>
                    <a:pt x="15792" y="4143"/>
                    <a:pt x="15819" y="3929"/>
                    <a:pt x="15926" y="3714"/>
                  </a:cubicBezTo>
                  <a:cubicBezTo>
                    <a:pt x="15926" y="3661"/>
                    <a:pt x="15926" y="3607"/>
                    <a:pt x="15926" y="3554"/>
                  </a:cubicBezTo>
                  <a:cubicBezTo>
                    <a:pt x="16113" y="3367"/>
                    <a:pt x="15926" y="3099"/>
                    <a:pt x="16086" y="2912"/>
                  </a:cubicBezTo>
                  <a:cubicBezTo>
                    <a:pt x="16247" y="2804"/>
                    <a:pt x="16113" y="2564"/>
                    <a:pt x="16247" y="2430"/>
                  </a:cubicBezTo>
                  <a:cubicBezTo>
                    <a:pt x="16354" y="2349"/>
                    <a:pt x="16327" y="2216"/>
                    <a:pt x="16408" y="2109"/>
                  </a:cubicBezTo>
                  <a:cubicBezTo>
                    <a:pt x="16515" y="2028"/>
                    <a:pt x="16488" y="1894"/>
                    <a:pt x="16568" y="1787"/>
                  </a:cubicBezTo>
                  <a:cubicBezTo>
                    <a:pt x="16621" y="1604"/>
                    <a:pt x="16828" y="1369"/>
                    <a:pt x="16432" y="1334"/>
                  </a:cubicBezTo>
                  <a:lnTo>
                    <a:pt x="16432" y="1334"/>
                  </a:lnTo>
                  <a:cubicBezTo>
                    <a:pt x="16328" y="1415"/>
                    <a:pt x="16353" y="1547"/>
                    <a:pt x="16247" y="1654"/>
                  </a:cubicBezTo>
                  <a:lnTo>
                    <a:pt x="16247" y="1627"/>
                  </a:lnTo>
                  <a:cubicBezTo>
                    <a:pt x="16167" y="1734"/>
                    <a:pt x="16194" y="1868"/>
                    <a:pt x="16086" y="1948"/>
                  </a:cubicBezTo>
                  <a:cubicBezTo>
                    <a:pt x="16006" y="2055"/>
                    <a:pt x="16033" y="2189"/>
                    <a:pt x="15926" y="2269"/>
                  </a:cubicBezTo>
                  <a:cubicBezTo>
                    <a:pt x="15846" y="2376"/>
                    <a:pt x="15872" y="2510"/>
                    <a:pt x="15765" y="2617"/>
                  </a:cubicBezTo>
                  <a:lnTo>
                    <a:pt x="15792" y="2617"/>
                  </a:lnTo>
                  <a:cubicBezTo>
                    <a:pt x="15714" y="2687"/>
                    <a:pt x="15650" y="2714"/>
                    <a:pt x="15595" y="2714"/>
                  </a:cubicBezTo>
                  <a:cubicBezTo>
                    <a:pt x="15460" y="2714"/>
                    <a:pt x="15379" y="2552"/>
                    <a:pt x="15284" y="2457"/>
                  </a:cubicBezTo>
                  <a:cubicBezTo>
                    <a:pt x="15257" y="2430"/>
                    <a:pt x="15230" y="2416"/>
                    <a:pt x="15203" y="2416"/>
                  </a:cubicBezTo>
                  <a:cubicBezTo>
                    <a:pt x="15176" y="2416"/>
                    <a:pt x="15150" y="2430"/>
                    <a:pt x="15123" y="2457"/>
                  </a:cubicBezTo>
                  <a:lnTo>
                    <a:pt x="15150" y="2457"/>
                  </a:lnTo>
                  <a:cubicBezTo>
                    <a:pt x="15016" y="2537"/>
                    <a:pt x="15069" y="2697"/>
                    <a:pt x="14962" y="2778"/>
                  </a:cubicBezTo>
                  <a:cubicBezTo>
                    <a:pt x="14989" y="2831"/>
                    <a:pt x="14989" y="2885"/>
                    <a:pt x="14989" y="2912"/>
                  </a:cubicBezTo>
                  <a:cubicBezTo>
                    <a:pt x="14910" y="3025"/>
                    <a:pt x="14836" y="3066"/>
                    <a:pt x="14764" y="3066"/>
                  </a:cubicBezTo>
                  <a:cubicBezTo>
                    <a:pt x="14666" y="3066"/>
                    <a:pt x="14573" y="2989"/>
                    <a:pt x="14481" y="2912"/>
                  </a:cubicBezTo>
                  <a:cubicBezTo>
                    <a:pt x="14446" y="2906"/>
                    <a:pt x="14416" y="2902"/>
                    <a:pt x="14392" y="2902"/>
                  </a:cubicBezTo>
                  <a:cubicBezTo>
                    <a:pt x="14302" y="2902"/>
                    <a:pt x="14278" y="2946"/>
                    <a:pt x="14320" y="3072"/>
                  </a:cubicBezTo>
                  <a:cubicBezTo>
                    <a:pt x="14347" y="3126"/>
                    <a:pt x="14347" y="3179"/>
                    <a:pt x="14347" y="3233"/>
                  </a:cubicBezTo>
                  <a:cubicBezTo>
                    <a:pt x="14427" y="3313"/>
                    <a:pt x="14400" y="3474"/>
                    <a:pt x="14481" y="3554"/>
                  </a:cubicBezTo>
                  <a:cubicBezTo>
                    <a:pt x="14588" y="3661"/>
                    <a:pt x="14561" y="3795"/>
                    <a:pt x="14641" y="3875"/>
                  </a:cubicBezTo>
                  <a:cubicBezTo>
                    <a:pt x="14748" y="3982"/>
                    <a:pt x="14695" y="4116"/>
                    <a:pt x="14802" y="4196"/>
                  </a:cubicBezTo>
                  <a:cubicBezTo>
                    <a:pt x="14802" y="4250"/>
                    <a:pt x="14829" y="4303"/>
                    <a:pt x="14802" y="4330"/>
                  </a:cubicBezTo>
                  <a:cubicBezTo>
                    <a:pt x="14882" y="4437"/>
                    <a:pt x="14855" y="4598"/>
                    <a:pt x="14962" y="4678"/>
                  </a:cubicBezTo>
                  <a:cubicBezTo>
                    <a:pt x="15150" y="4865"/>
                    <a:pt x="14936" y="5160"/>
                    <a:pt x="15123" y="5320"/>
                  </a:cubicBezTo>
                  <a:cubicBezTo>
                    <a:pt x="15257" y="5427"/>
                    <a:pt x="15203" y="5588"/>
                    <a:pt x="15203" y="5722"/>
                  </a:cubicBezTo>
                  <a:cubicBezTo>
                    <a:pt x="15257" y="6043"/>
                    <a:pt x="14936" y="6284"/>
                    <a:pt x="14936" y="6632"/>
                  </a:cubicBezTo>
                  <a:cubicBezTo>
                    <a:pt x="15150" y="7462"/>
                    <a:pt x="15337" y="8318"/>
                    <a:pt x="15364" y="9201"/>
                  </a:cubicBezTo>
                  <a:cubicBezTo>
                    <a:pt x="15364" y="9389"/>
                    <a:pt x="15284" y="9576"/>
                    <a:pt x="15230" y="9764"/>
                  </a:cubicBezTo>
                  <a:cubicBezTo>
                    <a:pt x="15230" y="9871"/>
                    <a:pt x="15230" y="9978"/>
                    <a:pt x="15230" y="10085"/>
                  </a:cubicBezTo>
                  <a:cubicBezTo>
                    <a:pt x="15257" y="10219"/>
                    <a:pt x="15203" y="10352"/>
                    <a:pt x="15176" y="10459"/>
                  </a:cubicBezTo>
                  <a:cubicBezTo>
                    <a:pt x="15150" y="10566"/>
                    <a:pt x="15123" y="10674"/>
                    <a:pt x="15150" y="10781"/>
                  </a:cubicBezTo>
                  <a:cubicBezTo>
                    <a:pt x="15159" y="10818"/>
                    <a:pt x="15169" y="10853"/>
                    <a:pt x="15179" y="10886"/>
                  </a:cubicBezTo>
                  <a:lnTo>
                    <a:pt x="15179" y="10886"/>
                  </a:lnTo>
                  <a:cubicBezTo>
                    <a:pt x="15156" y="10833"/>
                    <a:pt x="15136" y="10780"/>
                    <a:pt x="15123" y="10727"/>
                  </a:cubicBezTo>
                  <a:cubicBezTo>
                    <a:pt x="15043" y="10192"/>
                    <a:pt x="14641" y="9871"/>
                    <a:pt x="14320" y="9496"/>
                  </a:cubicBezTo>
                  <a:cubicBezTo>
                    <a:pt x="14266" y="9442"/>
                    <a:pt x="14213" y="9389"/>
                    <a:pt x="14159" y="9335"/>
                  </a:cubicBezTo>
                  <a:cubicBezTo>
                    <a:pt x="14079" y="9255"/>
                    <a:pt x="14106" y="9094"/>
                    <a:pt x="13999" y="9014"/>
                  </a:cubicBezTo>
                  <a:cubicBezTo>
                    <a:pt x="13945" y="8961"/>
                    <a:pt x="13892" y="8907"/>
                    <a:pt x="13838" y="8853"/>
                  </a:cubicBezTo>
                  <a:cubicBezTo>
                    <a:pt x="13811" y="8800"/>
                    <a:pt x="13731" y="8746"/>
                    <a:pt x="13704" y="8693"/>
                  </a:cubicBezTo>
                  <a:cubicBezTo>
                    <a:pt x="13597" y="8613"/>
                    <a:pt x="13624" y="8452"/>
                    <a:pt x="13517" y="8372"/>
                  </a:cubicBezTo>
                  <a:lnTo>
                    <a:pt x="13517" y="8398"/>
                  </a:lnTo>
                  <a:cubicBezTo>
                    <a:pt x="13490" y="8318"/>
                    <a:pt x="13410" y="8265"/>
                    <a:pt x="13356" y="8211"/>
                  </a:cubicBezTo>
                  <a:cubicBezTo>
                    <a:pt x="13330" y="8158"/>
                    <a:pt x="13249" y="8104"/>
                    <a:pt x="13196" y="8051"/>
                  </a:cubicBezTo>
                  <a:cubicBezTo>
                    <a:pt x="13169" y="7997"/>
                    <a:pt x="13116" y="7943"/>
                    <a:pt x="13062" y="7890"/>
                  </a:cubicBezTo>
                  <a:cubicBezTo>
                    <a:pt x="12955" y="7810"/>
                    <a:pt x="12982" y="7649"/>
                    <a:pt x="12875" y="7569"/>
                  </a:cubicBezTo>
                  <a:lnTo>
                    <a:pt x="12875" y="7596"/>
                  </a:lnTo>
                  <a:cubicBezTo>
                    <a:pt x="12821" y="7515"/>
                    <a:pt x="12768" y="7462"/>
                    <a:pt x="12714" y="7408"/>
                  </a:cubicBezTo>
                  <a:lnTo>
                    <a:pt x="12714" y="7435"/>
                  </a:lnTo>
                  <a:cubicBezTo>
                    <a:pt x="12687" y="7355"/>
                    <a:pt x="12607" y="7301"/>
                    <a:pt x="12553" y="7248"/>
                  </a:cubicBezTo>
                  <a:lnTo>
                    <a:pt x="12553" y="7274"/>
                  </a:lnTo>
                  <a:cubicBezTo>
                    <a:pt x="12500" y="7194"/>
                    <a:pt x="12446" y="7140"/>
                    <a:pt x="12393" y="7087"/>
                  </a:cubicBezTo>
                  <a:cubicBezTo>
                    <a:pt x="12339" y="7033"/>
                    <a:pt x="12286" y="6980"/>
                    <a:pt x="12232" y="6926"/>
                  </a:cubicBezTo>
                  <a:cubicBezTo>
                    <a:pt x="12179" y="6873"/>
                    <a:pt x="12125" y="6819"/>
                    <a:pt x="12072" y="6766"/>
                  </a:cubicBezTo>
                  <a:cubicBezTo>
                    <a:pt x="12018" y="6712"/>
                    <a:pt x="11965" y="6659"/>
                    <a:pt x="11938" y="6605"/>
                  </a:cubicBezTo>
                  <a:lnTo>
                    <a:pt x="11911" y="6605"/>
                  </a:lnTo>
                  <a:cubicBezTo>
                    <a:pt x="11456" y="6016"/>
                    <a:pt x="10921" y="5481"/>
                    <a:pt x="10332" y="4999"/>
                  </a:cubicBezTo>
                  <a:lnTo>
                    <a:pt x="10305" y="4999"/>
                  </a:lnTo>
                  <a:cubicBezTo>
                    <a:pt x="10252" y="4946"/>
                    <a:pt x="10198" y="4892"/>
                    <a:pt x="10171" y="4839"/>
                  </a:cubicBezTo>
                  <a:lnTo>
                    <a:pt x="10145" y="4839"/>
                  </a:lnTo>
                  <a:cubicBezTo>
                    <a:pt x="10091" y="4785"/>
                    <a:pt x="10037" y="4732"/>
                    <a:pt x="9984" y="4678"/>
                  </a:cubicBezTo>
                  <a:cubicBezTo>
                    <a:pt x="9930" y="4625"/>
                    <a:pt x="9877" y="4571"/>
                    <a:pt x="9823" y="4517"/>
                  </a:cubicBezTo>
                  <a:lnTo>
                    <a:pt x="9823" y="4544"/>
                  </a:lnTo>
                  <a:cubicBezTo>
                    <a:pt x="9770" y="4464"/>
                    <a:pt x="9716" y="4410"/>
                    <a:pt x="9663" y="4384"/>
                  </a:cubicBezTo>
                  <a:cubicBezTo>
                    <a:pt x="9609" y="4303"/>
                    <a:pt x="9556" y="4250"/>
                    <a:pt x="9475" y="4223"/>
                  </a:cubicBezTo>
                  <a:cubicBezTo>
                    <a:pt x="9422" y="4223"/>
                    <a:pt x="9395" y="4196"/>
                    <a:pt x="9342" y="4196"/>
                  </a:cubicBezTo>
                  <a:cubicBezTo>
                    <a:pt x="9288" y="4143"/>
                    <a:pt x="9234" y="4089"/>
                    <a:pt x="9154" y="4062"/>
                  </a:cubicBezTo>
                  <a:lnTo>
                    <a:pt x="9047" y="4062"/>
                  </a:lnTo>
                  <a:cubicBezTo>
                    <a:pt x="8887" y="4196"/>
                    <a:pt x="8913" y="4357"/>
                    <a:pt x="9020" y="4517"/>
                  </a:cubicBezTo>
                  <a:cubicBezTo>
                    <a:pt x="9074" y="4598"/>
                    <a:pt x="9127" y="4625"/>
                    <a:pt x="9181" y="4705"/>
                  </a:cubicBezTo>
                  <a:cubicBezTo>
                    <a:pt x="9288" y="4785"/>
                    <a:pt x="9234" y="4946"/>
                    <a:pt x="9368" y="4999"/>
                  </a:cubicBezTo>
                  <a:lnTo>
                    <a:pt x="9342" y="4999"/>
                  </a:lnTo>
                  <a:cubicBezTo>
                    <a:pt x="9395" y="5080"/>
                    <a:pt x="9449" y="5133"/>
                    <a:pt x="9502" y="5160"/>
                  </a:cubicBezTo>
                  <a:cubicBezTo>
                    <a:pt x="9609" y="5508"/>
                    <a:pt x="9823" y="5775"/>
                    <a:pt x="10037" y="6043"/>
                  </a:cubicBezTo>
                  <a:cubicBezTo>
                    <a:pt x="10653" y="6819"/>
                    <a:pt x="11376" y="7515"/>
                    <a:pt x="11965" y="8291"/>
                  </a:cubicBezTo>
                  <a:cubicBezTo>
                    <a:pt x="12018" y="8345"/>
                    <a:pt x="12072" y="8398"/>
                    <a:pt x="12125" y="8452"/>
                  </a:cubicBezTo>
                  <a:cubicBezTo>
                    <a:pt x="12152" y="8479"/>
                    <a:pt x="12179" y="8506"/>
                    <a:pt x="12205" y="8506"/>
                  </a:cubicBezTo>
                  <a:cubicBezTo>
                    <a:pt x="12259" y="8559"/>
                    <a:pt x="12313" y="8613"/>
                    <a:pt x="12366" y="8666"/>
                  </a:cubicBezTo>
                  <a:cubicBezTo>
                    <a:pt x="12366" y="8693"/>
                    <a:pt x="12393" y="8720"/>
                    <a:pt x="12420" y="8746"/>
                  </a:cubicBezTo>
                  <a:cubicBezTo>
                    <a:pt x="12473" y="8800"/>
                    <a:pt x="12500" y="8853"/>
                    <a:pt x="12527" y="8907"/>
                  </a:cubicBezTo>
                  <a:cubicBezTo>
                    <a:pt x="12580" y="8961"/>
                    <a:pt x="12607" y="9014"/>
                    <a:pt x="12660" y="9068"/>
                  </a:cubicBezTo>
                  <a:cubicBezTo>
                    <a:pt x="12790" y="9156"/>
                    <a:pt x="12901" y="9257"/>
                    <a:pt x="13000" y="9365"/>
                  </a:cubicBezTo>
                  <a:lnTo>
                    <a:pt x="13000" y="9365"/>
                  </a:lnTo>
                  <a:cubicBezTo>
                    <a:pt x="12964" y="9342"/>
                    <a:pt x="12923" y="9328"/>
                    <a:pt x="12876" y="9328"/>
                  </a:cubicBezTo>
                  <a:cubicBezTo>
                    <a:pt x="12822" y="9328"/>
                    <a:pt x="12760" y="9346"/>
                    <a:pt x="12687" y="9389"/>
                  </a:cubicBezTo>
                  <a:cubicBezTo>
                    <a:pt x="12500" y="9737"/>
                    <a:pt x="12714" y="9978"/>
                    <a:pt x="12901" y="10219"/>
                  </a:cubicBezTo>
                  <a:cubicBezTo>
                    <a:pt x="13223" y="10700"/>
                    <a:pt x="13544" y="11182"/>
                    <a:pt x="13811" y="11691"/>
                  </a:cubicBezTo>
                  <a:cubicBezTo>
                    <a:pt x="13980" y="11879"/>
                    <a:pt x="14116" y="12094"/>
                    <a:pt x="14235" y="12315"/>
                  </a:cubicBezTo>
                  <a:lnTo>
                    <a:pt x="14235" y="12315"/>
                  </a:lnTo>
                  <a:cubicBezTo>
                    <a:pt x="14154" y="12192"/>
                    <a:pt x="14053" y="12079"/>
                    <a:pt x="13918" y="11985"/>
                  </a:cubicBezTo>
                  <a:cubicBezTo>
                    <a:pt x="13859" y="11968"/>
                    <a:pt x="13800" y="11959"/>
                    <a:pt x="13741" y="11959"/>
                  </a:cubicBezTo>
                  <a:cubicBezTo>
                    <a:pt x="13615" y="11959"/>
                    <a:pt x="13493" y="12001"/>
                    <a:pt x="13383" y="12092"/>
                  </a:cubicBezTo>
                  <a:cubicBezTo>
                    <a:pt x="13330" y="12146"/>
                    <a:pt x="13303" y="12199"/>
                    <a:pt x="13276" y="12279"/>
                  </a:cubicBezTo>
                  <a:cubicBezTo>
                    <a:pt x="13276" y="12333"/>
                    <a:pt x="13276" y="12360"/>
                    <a:pt x="13276" y="12387"/>
                  </a:cubicBezTo>
                  <a:cubicBezTo>
                    <a:pt x="13276" y="12467"/>
                    <a:pt x="13303" y="12547"/>
                    <a:pt x="13356" y="12601"/>
                  </a:cubicBezTo>
                  <a:cubicBezTo>
                    <a:pt x="13383" y="12627"/>
                    <a:pt x="13383" y="12654"/>
                    <a:pt x="13410" y="12681"/>
                  </a:cubicBezTo>
                  <a:lnTo>
                    <a:pt x="13410" y="12681"/>
                  </a:lnTo>
                  <a:cubicBezTo>
                    <a:pt x="13402" y="12673"/>
                    <a:pt x="13393" y="12664"/>
                    <a:pt x="13383" y="12654"/>
                  </a:cubicBezTo>
                  <a:lnTo>
                    <a:pt x="13330" y="12601"/>
                  </a:lnTo>
                  <a:cubicBezTo>
                    <a:pt x="13276" y="12547"/>
                    <a:pt x="13249" y="12520"/>
                    <a:pt x="13196" y="12467"/>
                  </a:cubicBezTo>
                  <a:cubicBezTo>
                    <a:pt x="13196" y="12467"/>
                    <a:pt x="13142" y="12413"/>
                    <a:pt x="13142" y="12413"/>
                  </a:cubicBezTo>
                  <a:cubicBezTo>
                    <a:pt x="13116" y="12387"/>
                    <a:pt x="13062" y="12333"/>
                    <a:pt x="13035" y="12306"/>
                  </a:cubicBezTo>
                  <a:cubicBezTo>
                    <a:pt x="13035" y="12306"/>
                    <a:pt x="12982" y="12253"/>
                    <a:pt x="12982" y="12253"/>
                  </a:cubicBezTo>
                  <a:cubicBezTo>
                    <a:pt x="12955" y="12226"/>
                    <a:pt x="12901" y="12172"/>
                    <a:pt x="12875" y="12146"/>
                  </a:cubicBezTo>
                  <a:cubicBezTo>
                    <a:pt x="12875" y="12146"/>
                    <a:pt x="12821" y="12092"/>
                    <a:pt x="12821" y="12092"/>
                  </a:cubicBezTo>
                  <a:cubicBezTo>
                    <a:pt x="12768" y="12065"/>
                    <a:pt x="12741" y="12012"/>
                    <a:pt x="12714" y="11985"/>
                  </a:cubicBezTo>
                  <a:cubicBezTo>
                    <a:pt x="12714" y="11985"/>
                    <a:pt x="12660" y="11932"/>
                    <a:pt x="12660" y="11932"/>
                  </a:cubicBezTo>
                  <a:cubicBezTo>
                    <a:pt x="12607" y="11905"/>
                    <a:pt x="12580" y="11851"/>
                    <a:pt x="12553" y="11824"/>
                  </a:cubicBezTo>
                  <a:cubicBezTo>
                    <a:pt x="12553" y="11824"/>
                    <a:pt x="12500" y="11771"/>
                    <a:pt x="12500" y="11771"/>
                  </a:cubicBezTo>
                  <a:cubicBezTo>
                    <a:pt x="12446" y="11744"/>
                    <a:pt x="12420" y="11691"/>
                    <a:pt x="12393" y="11664"/>
                  </a:cubicBezTo>
                  <a:cubicBezTo>
                    <a:pt x="12393" y="11664"/>
                    <a:pt x="12339" y="11610"/>
                    <a:pt x="12339" y="11610"/>
                  </a:cubicBezTo>
                  <a:cubicBezTo>
                    <a:pt x="12286" y="11584"/>
                    <a:pt x="12259" y="11530"/>
                    <a:pt x="12232" y="11503"/>
                  </a:cubicBezTo>
                  <a:cubicBezTo>
                    <a:pt x="12232" y="11503"/>
                    <a:pt x="12179" y="11450"/>
                    <a:pt x="12179" y="11450"/>
                  </a:cubicBezTo>
                  <a:cubicBezTo>
                    <a:pt x="12125" y="11423"/>
                    <a:pt x="12098" y="11369"/>
                    <a:pt x="12072" y="11343"/>
                  </a:cubicBezTo>
                  <a:cubicBezTo>
                    <a:pt x="12072" y="11343"/>
                    <a:pt x="12018" y="11289"/>
                    <a:pt x="12018" y="11289"/>
                  </a:cubicBezTo>
                  <a:cubicBezTo>
                    <a:pt x="11965" y="11262"/>
                    <a:pt x="11938" y="11209"/>
                    <a:pt x="11911" y="11182"/>
                  </a:cubicBezTo>
                  <a:cubicBezTo>
                    <a:pt x="11911" y="11182"/>
                    <a:pt x="11858" y="11129"/>
                    <a:pt x="11858" y="11129"/>
                  </a:cubicBezTo>
                  <a:cubicBezTo>
                    <a:pt x="11804" y="11102"/>
                    <a:pt x="11777" y="11048"/>
                    <a:pt x="11750" y="11022"/>
                  </a:cubicBezTo>
                  <a:cubicBezTo>
                    <a:pt x="11750" y="11022"/>
                    <a:pt x="11697" y="10968"/>
                    <a:pt x="11697" y="10968"/>
                  </a:cubicBezTo>
                  <a:cubicBezTo>
                    <a:pt x="11643" y="10941"/>
                    <a:pt x="11617" y="10888"/>
                    <a:pt x="11590" y="10861"/>
                  </a:cubicBezTo>
                  <a:cubicBezTo>
                    <a:pt x="11590" y="10861"/>
                    <a:pt x="11536" y="10807"/>
                    <a:pt x="11536" y="10807"/>
                  </a:cubicBezTo>
                  <a:cubicBezTo>
                    <a:pt x="11483" y="10781"/>
                    <a:pt x="11456" y="10727"/>
                    <a:pt x="11429" y="10700"/>
                  </a:cubicBezTo>
                  <a:cubicBezTo>
                    <a:pt x="11429" y="10700"/>
                    <a:pt x="11376" y="10647"/>
                    <a:pt x="11376" y="10647"/>
                  </a:cubicBezTo>
                  <a:cubicBezTo>
                    <a:pt x="11322" y="10620"/>
                    <a:pt x="11295" y="10566"/>
                    <a:pt x="11269" y="10540"/>
                  </a:cubicBezTo>
                  <a:cubicBezTo>
                    <a:pt x="11269" y="10540"/>
                    <a:pt x="11215" y="10486"/>
                    <a:pt x="11215" y="10486"/>
                  </a:cubicBezTo>
                  <a:cubicBezTo>
                    <a:pt x="11162" y="10433"/>
                    <a:pt x="11135" y="10406"/>
                    <a:pt x="11081" y="10379"/>
                  </a:cubicBezTo>
                  <a:cubicBezTo>
                    <a:pt x="11081" y="10379"/>
                    <a:pt x="11028" y="10326"/>
                    <a:pt x="11028" y="10326"/>
                  </a:cubicBezTo>
                  <a:cubicBezTo>
                    <a:pt x="11001" y="10299"/>
                    <a:pt x="10947" y="10272"/>
                    <a:pt x="10894" y="10245"/>
                  </a:cubicBezTo>
                  <a:lnTo>
                    <a:pt x="10840" y="10219"/>
                  </a:lnTo>
                  <a:cubicBezTo>
                    <a:pt x="10787" y="10192"/>
                    <a:pt x="10733" y="10165"/>
                    <a:pt x="10707" y="10111"/>
                  </a:cubicBezTo>
                  <a:cubicBezTo>
                    <a:pt x="10707" y="10058"/>
                    <a:pt x="10653" y="10031"/>
                    <a:pt x="10626" y="10004"/>
                  </a:cubicBezTo>
                  <a:cubicBezTo>
                    <a:pt x="10573" y="9924"/>
                    <a:pt x="10519" y="9871"/>
                    <a:pt x="10466" y="9844"/>
                  </a:cubicBezTo>
                  <a:cubicBezTo>
                    <a:pt x="10412" y="9764"/>
                    <a:pt x="10359" y="9710"/>
                    <a:pt x="10305" y="9683"/>
                  </a:cubicBezTo>
                  <a:cubicBezTo>
                    <a:pt x="10278" y="9603"/>
                    <a:pt x="10198" y="9549"/>
                    <a:pt x="10145" y="9523"/>
                  </a:cubicBezTo>
                  <a:cubicBezTo>
                    <a:pt x="10118" y="9442"/>
                    <a:pt x="10037" y="9389"/>
                    <a:pt x="9984" y="9335"/>
                  </a:cubicBezTo>
                  <a:lnTo>
                    <a:pt x="9984" y="9362"/>
                  </a:lnTo>
                  <a:cubicBezTo>
                    <a:pt x="9957" y="9282"/>
                    <a:pt x="9877" y="9255"/>
                    <a:pt x="9850" y="9175"/>
                  </a:cubicBezTo>
                  <a:lnTo>
                    <a:pt x="9823" y="9175"/>
                  </a:lnTo>
                  <a:cubicBezTo>
                    <a:pt x="9770" y="9148"/>
                    <a:pt x="9743" y="9094"/>
                    <a:pt x="9690" y="9041"/>
                  </a:cubicBezTo>
                  <a:cubicBezTo>
                    <a:pt x="9663" y="8987"/>
                    <a:pt x="9663" y="8934"/>
                    <a:pt x="9663" y="8907"/>
                  </a:cubicBezTo>
                  <a:cubicBezTo>
                    <a:pt x="9636" y="8827"/>
                    <a:pt x="9582" y="8773"/>
                    <a:pt x="9502" y="8720"/>
                  </a:cubicBezTo>
                  <a:cubicBezTo>
                    <a:pt x="9449" y="8666"/>
                    <a:pt x="9395" y="8613"/>
                    <a:pt x="9342" y="8559"/>
                  </a:cubicBezTo>
                  <a:lnTo>
                    <a:pt x="9342" y="8532"/>
                  </a:lnTo>
                  <a:cubicBezTo>
                    <a:pt x="9261" y="8452"/>
                    <a:pt x="9288" y="8318"/>
                    <a:pt x="9181" y="8238"/>
                  </a:cubicBezTo>
                  <a:cubicBezTo>
                    <a:pt x="9127" y="8158"/>
                    <a:pt x="9074" y="8131"/>
                    <a:pt x="9020" y="8051"/>
                  </a:cubicBezTo>
                  <a:cubicBezTo>
                    <a:pt x="8913" y="7970"/>
                    <a:pt x="8967" y="7836"/>
                    <a:pt x="8860" y="7756"/>
                  </a:cubicBezTo>
                  <a:cubicBezTo>
                    <a:pt x="8779" y="7649"/>
                    <a:pt x="8806" y="7515"/>
                    <a:pt x="8699" y="7435"/>
                  </a:cubicBezTo>
                  <a:cubicBezTo>
                    <a:pt x="8619" y="7328"/>
                    <a:pt x="8646" y="7194"/>
                    <a:pt x="8539" y="7114"/>
                  </a:cubicBezTo>
                  <a:cubicBezTo>
                    <a:pt x="8458" y="7033"/>
                    <a:pt x="8485" y="6873"/>
                    <a:pt x="8405" y="6793"/>
                  </a:cubicBezTo>
                  <a:cubicBezTo>
                    <a:pt x="8378" y="6739"/>
                    <a:pt x="8378" y="6685"/>
                    <a:pt x="8378" y="6632"/>
                  </a:cubicBezTo>
                  <a:cubicBezTo>
                    <a:pt x="8298" y="6552"/>
                    <a:pt x="8324" y="6391"/>
                    <a:pt x="8217" y="6311"/>
                  </a:cubicBezTo>
                  <a:cubicBezTo>
                    <a:pt x="8137" y="6230"/>
                    <a:pt x="8164" y="6070"/>
                    <a:pt x="8057" y="5990"/>
                  </a:cubicBezTo>
                  <a:cubicBezTo>
                    <a:pt x="8057" y="5936"/>
                    <a:pt x="8057" y="5883"/>
                    <a:pt x="8057" y="5856"/>
                  </a:cubicBezTo>
                  <a:cubicBezTo>
                    <a:pt x="8003" y="5775"/>
                    <a:pt x="7950" y="5722"/>
                    <a:pt x="7896" y="5668"/>
                  </a:cubicBezTo>
                  <a:cubicBezTo>
                    <a:pt x="7869" y="5642"/>
                    <a:pt x="7843" y="5628"/>
                    <a:pt x="7816" y="5628"/>
                  </a:cubicBezTo>
                  <a:cubicBezTo>
                    <a:pt x="7789" y="5628"/>
                    <a:pt x="7762" y="5642"/>
                    <a:pt x="7736" y="5668"/>
                  </a:cubicBezTo>
                  <a:cubicBezTo>
                    <a:pt x="7602" y="6097"/>
                    <a:pt x="7602" y="6525"/>
                    <a:pt x="7736" y="6953"/>
                  </a:cubicBezTo>
                  <a:cubicBezTo>
                    <a:pt x="7736" y="7007"/>
                    <a:pt x="7736" y="7033"/>
                    <a:pt x="7736" y="7087"/>
                  </a:cubicBezTo>
                  <a:cubicBezTo>
                    <a:pt x="7816" y="7194"/>
                    <a:pt x="7789" y="7328"/>
                    <a:pt x="7896" y="7435"/>
                  </a:cubicBezTo>
                  <a:cubicBezTo>
                    <a:pt x="7896" y="7462"/>
                    <a:pt x="7896" y="7515"/>
                    <a:pt x="7896" y="7569"/>
                  </a:cubicBezTo>
                  <a:cubicBezTo>
                    <a:pt x="7977" y="7676"/>
                    <a:pt x="7950" y="7810"/>
                    <a:pt x="8057" y="7917"/>
                  </a:cubicBezTo>
                  <a:cubicBezTo>
                    <a:pt x="8137" y="7997"/>
                    <a:pt x="8110" y="8158"/>
                    <a:pt x="8217" y="8238"/>
                  </a:cubicBezTo>
                  <a:cubicBezTo>
                    <a:pt x="8351" y="8800"/>
                    <a:pt x="8619" y="9282"/>
                    <a:pt x="8967" y="9764"/>
                  </a:cubicBezTo>
                  <a:cubicBezTo>
                    <a:pt x="9449" y="10433"/>
                    <a:pt x="10118" y="10914"/>
                    <a:pt x="10600" y="11557"/>
                  </a:cubicBezTo>
                  <a:cubicBezTo>
                    <a:pt x="10974" y="11878"/>
                    <a:pt x="11322" y="12253"/>
                    <a:pt x="11670" y="12601"/>
                  </a:cubicBezTo>
                  <a:cubicBezTo>
                    <a:pt x="11697" y="12627"/>
                    <a:pt x="11697" y="12654"/>
                    <a:pt x="11724" y="12681"/>
                  </a:cubicBezTo>
                  <a:cubicBezTo>
                    <a:pt x="11777" y="12735"/>
                    <a:pt x="11804" y="12788"/>
                    <a:pt x="11858" y="12842"/>
                  </a:cubicBezTo>
                  <a:cubicBezTo>
                    <a:pt x="11938" y="12949"/>
                    <a:pt x="11965" y="13056"/>
                    <a:pt x="11991" y="13190"/>
                  </a:cubicBezTo>
                  <a:cubicBezTo>
                    <a:pt x="12072" y="13618"/>
                    <a:pt x="12527" y="13725"/>
                    <a:pt x="12741" y="14019"/>
                  </a:cubicBezTo>
                  <a:cubicBezTo>
                    <a:pt x="12928" y="14180"/>
                    <a:pt x="13169" y="14287"/>
                    <a:pt x="13276" y="14528"/>
                  </a:cubicBezTo>
                  <a:cubicBezTo>
                    <a:pt x="13276" y="14608"/>
                    <a:pt x="13276" y="14715"/>
                    <a:pt x="13276" y="14795"/>
                  </a:cubicBezTo>
                  <a:cubicBezTo>
                    <a:pt x="13303" y="14903"/>
                    <a:pt x="13330" y="14983"/>
                    <a:pt x="13410" y="15063"/>
                  </a:cubicBezTo>
                  <a:cubicBezTo>
                    <a:pt x="13463" y="15117"/>
                    <a:pt x="13490" y="15143"/>
                    <a:pt x="13571" y="15197"/>
                  </a:cubicBezTo>
                  <a:cubicBezTo>
                    <a:pt x="13678" y="15250"/>
                    <a:pt x="13785" y="15331"/>
                    <a:pt x="13918" y="15384"/>
                  </a:cubicBezTo>
                  <a:cubicBezTo>
                    <a:pt x="14079" y="15465"/>
                    <a:pt x="14159" y="15572"/>
                    <a:pt x="14186" y="15759"/>
                  </a:cubicBezTo>
                  <a:cubicBezTo>
                    <a:pt x="14213" y="15813"/>
                    <a:pt x="14240" y="15866"/>
                    <a:pt x="14266" y="15893"/>
                  </a:cubicBezTo>
                  <a:cubicBezTo>
                    <a:pt x="14266" y="15920"/>
                    <a:pt x="14213" y="15920"/>
                    <a:pt x="14213" y="15920"/>
                  </a:cubicBezTo>
                  <a:cubicBezTo>
                    <a:pt x="14052" y="15759"/>
                    <a:pt x="13811" y="15705"/>
                    <a:pt x="13597" y="15598"/>
                  </a:cubicBezTo>
                  <a:cubicBezTo>
                    <a:pt x="13518" y="15549"/>
                    <a:pt x="13427" y="15540"/>
                    <a:pt x="13333" y="15540"/>
                  </a:cubicBezTo>
                  <a:cubicBezTo>
                    <a:pt x="13280" y="15540"/>
                    <a:pt x="13225" y="15543"/>
                    <a:pt x="13171" y="15543"/>
                  </a:cubicBezTo>
                  <a:cubicBezTo>
                    <a:pt x="13066" y="15543"/>
                    <a:pt x="12964" y="15531"/>
                    <a:pt x="12875" y="15465"/>
                  </a:cubicBezTo>
                  <a:cubicBezTo>
                    <a:pt x="12794" y="15358"/>
                    <a:pt x="12634" y="15384"/>
                    <a:pt x="12527" y="15304"/>
                  </a:cubicBezTo>
                  <a:cubicBezTo>
                    <a:pt x="12500" y="15304"/>
                    <a:pt x="12446" y="15304"/>
                    <a:pt x="12393" y="15277"/>
                  </a:cubicBezTo>
                  <a:cubicBezTo>
                    <a:pt x="12313" y="15197"/>
                    <a:pt x="12152" y="15224"/>
                    <a:pt x="12072" y="15143"/>
                  </a:cubicBezTo>
                  <a:cubicBezTo>
                    <a:pt x="11991" y="15036"/>
                    <a:pt x="11831" y="15063"/>
                    <a:pt x="11750" y="14983"/>
                  </a:cubicBezTo>
                  <a:cubicBezTo>
                    <a:pt x="11670" y="14876"/>
                    <a:pt x="11510" y="14903"/>
                    <a:pt x="11429" y="14822"/>
                  </a:cubicBezTo>
                  <a:lnTo>
                    <a:pt x="11429" y="14795"/>
                  </a:lnTo>
                  <a:cubicBezTo>
                    <a:pt x="11376" y="14769"/>
                    <a:pt x="11322" y="14688"/>
                    <a:pt x="11269" y="14662"/>
                  </a:cubicBezTo>
                  <a:cubicBezTo>
                    <a:pt x="11188" y="14555"/>
                    <a:pt x="11028" y="14581"/>
                    <a:pt x="10947" y="14501"/>
                  </a:cubicBezTo>
                  <a:cubicBezTo>
                    <a:pt x="10894" y="14421"/>
                    <a:pt x="10840" y="14394"/>
                    <a:pt x="10760" y="14340"/>
                  </a:cubicBezTo>
                  <a:cubicBezTo>
                    <a:pt x="10707" y="14340"/>
                    <a:pt x="10680" y="14340"/>
                    <a:pt x="10626" y="14314"/>
                  </a:cubicBezTo>
                  <a:cubicBezTo>
                    <a:pt x="10573" y="14260"/>
                    <a:pt x="10519" y="14207"/>
                    <a:pt x="10466" y="14180"/>
                  </a:cubicBezTo>
                  <a:cubicBezTo>
                    <a:pt x="10412" y="14126"/>
                    <a:pt x="10359" y="14046"/>
                    <a:pt x="10305" y="14019"/>
                  </a:cubicBezTo>
                  <a:cubicBezTo>
                    <a:pt x="10225" y="13912"/>
                    <a:pt x="10091" y="13939"/>
                    <a:pt x="10011" y="13859"/>
                  </a:cubicBezTo>
                  <a:lnTo>
                    <a:pt x="9984" y="13832"/>
                  </a:lnTo>
                  <a:cubicBezTo>
                    <a:pt x="9930" y="13805"/>
                    <a:pt x="9877" y="13752"/>
                    <a:pt x="9823" y="13698"/>
                  </a:cubicBezTo>
                  <a:cubicBezTo>
                    <a:pt x="9770" y="13645"/>
                    <a:pt x="9716" y="13591"/>
                    <a:pt x="9636" y="13537"/>
                  </a:cubicBezTo>
                  <a:cubicBezTo>
                    <a:pt x="9582" y="13537"/>
                    <a:pt x="9556" y="13537"/>
                    <a:pt x="9502" y="13511"/>
                  </a:cubicBezTo>
                  <a:cubicBezTo>
                    <a:pt x="9449" y="13484"/>
                    <a:pt x="9395" y="13430"/>
                    <a:pt x="9342" y="13377"/>
                  </a:cubicBezTo>
                  <a:cubicBezTo>
                    <a:pt x="9288" y="13323"/>
                    <a:pt x="9234" y="13270"/>
                    <a:pt x="9181" y="13216"/>
                  </a:cubicBezTo>
                  <a:cubicBezTo>
                    <a:pt x="9127" y="13163"/>
                    <a:pt x="9074" y="13109"/>
                    <a:pt x="9020" y="13056"/>
                  </a:cubicBezTo>
                  <a:cubicBezTo>
                    <a:pt x="8967" y="13002"/>
                    <a:pt x="8913" y="12949"/>
                    <a:pt x="8860" y="12895"/>
                  </a:cubicBezTo>
                  <a:cubicBezTo>
                    <a:pt x="8806" y="12842"/>
                    <a:pt x="8753" y="12788"/>
                    <a:pt x="8699" y="12735"/>
                  </a:cubicBezTo>
                  <a:cubicBezTo>
                    <a:pt x="8646" y="12681"/>
                    <a:pt x="8592" y="12627"/>
                    <a:pt x="8539" y="12574"/>
                  </a:cubicBezTo>
                  <a:cubicBezTo>
                    <a:pt x="8485" y="12520"/>
                    <a:pt x="8432" y="12467"/>
                    <a:pt x="8378" y="12413"/>
                  </a:cubicBezTo>
                  <a:cubicBezTo>
                    <a:pt x="8324" y="12360"/>
                    <a:pt x="8271" y="12306"/>
                    <a:pt x="8217" y="12253"/>
                  </a:cubicBezTo>
                  <a:cubicBezTo>
                    <a:pt x="8164" y="12199"/>
                    <a:pt x="8110" y="12146"/>
                    <a:pt x="8057" y="12092"/>
                  </a:cubicBezTo>
                  <a:lnTo>
                    <a:pt x="8057" y="12119"/>
                  </a:lnTo>
                  <a:cubicBezTo>
                    <a:pt x="8003" y="12039"/>
                    <a:pt x="7950" y="11985"/>
                    <a:pt x="7896" y="11932"/>
                  </a:cubicBezTo>
                  <a:lnTo>
                    <a:pt x="7896" y="11958"/>
                  </a:lnTo>
                  <a:cubicBezTo>
                    <a:pt x="7843" y="11878"/>
                    <a:pt x="7789" y="11824"/>
                    <a:pt x="7736" y="11771"/>
                  </a:cubicBezTo>
                  <a:lnTo>
                    <a:pt x="7736" y="11798"/>
                  </a:lnTo>
                  <a:cubicBezTo>
                    <a:pt x="7682" y="11717"/>
                    <a:pt x="7629" y="11664"/>
                    <a:pt x="7575" y="11610"/>
                  </a:cubicBezTo>
                  <a:cubicBezTo>
                    <a:pt x="7521" y="11557"/>
                    <a:pt x="7468" y="11503"/>
                    <a:pt x="7414" y="11450"/>
                  </a:cubicBezTo>
                  <a:cubicBezTo>
                    <a:pt x="7361" y="11396"/>
                    <a:pt x="7307" y="11343"/>
                    <a:pt x="7254" y="11289"/>
                  </a:cubicBezTo>
                  <a:cubicBezTo>
                    <a:pt x="7174" y="11209"/>
                    <a:pt x="7200" y="11048"/>
                    <a:pt x="7093" y="10968"/>
                  </a:cubicBezTo>
                  <a:cubicBezTo>
                    <a:pt x="7040" y="10914"/>
                    <a:pt x="6986" y="10861"/>
                    <a:pt x="6933" y="10807"/>
                  </a:cubicBezTo>
                  <a:cubicBezTo>
                    <a:pt x="6852" y="10727"/>
                    <a:pt x="6879" y="10566"/>
                    <a:pt x="6772" y="10486"/>
                  </a:cubicBezTo>
                  <a:cubicBezTo>
                    <a:pt x="6719" y="10433"/>
                    <a:pt x="6665" y="10379"/>
                    <a:pt x="6638" y="10326"/>
                  </a:cubicBezTo>
                  <a:lnTo>
                    <a:pt x="6611" y="10326"/>
                  </a:lnTo>
                  <a:cubicBezTo>
                    <a:pt x="6531" y="10245"/>
                    <a:pt x="6558" y="10085"/>
                    <a:pt x="6451" y="10004"/>
                  </a:cubicBezTo>
                  <a:cubicBezTo>
                    <a:pt x="6397" y="9951"/>
                    <a:pt x="6344" y="9897"/>
                    <a:pt x="6317" y="9844"/>
                  </a:cubicBezTo>
                  <a:lnTo>
                    <a:pt x="6290" y="9844"/>
                  </a:lnTo>
                  <a:cubicBezTo>
                    <a:pt x="6210" y="9764"/>
                    <a:pt x="6237" y="9603"/>
                    <a:pt x="6130" y="9523"/>
                  </a:cubicBezTo>
                  <a:cubicBezTo>
                    <a:pt x="6076" y="9469"/>
                    <a:pt x="6023" y="9416"/>
                    <a:pt x="5969" y="9362"/>
                  </a:cubicBezTo>
                  <a:cubicBezTo>
                    <a:pt x="5916" y="9309"/>
                    <a:pt x="5862" y="9255"/>
                    <a:pt x="5782" y="9201"/>
                  </a:cubicBezTo>
                  <a:cubicBezTo>
                    <a:pt x="5768" y="9215"/>
                    <a:pt x="5755" y="9222"/>
                    <a:pt x="5738" y="9222"/>
                  </a:cubicBezTo>
                  <a:cubicBezTo>
                    <a:pt x="5721" y="9222"/>
                    <a:pt x="5701" y="9215"/>
                    <a:pt x="5675" y="9201"/>
                  </a:cubicBezTo>
                  <a:cubicBezTo>
                    <a:pt x="5514" y="9416"/>
                    <a:pt x="5568" y="9630"/>
                    <a:pt x="5648" y="9844"/>
                  </a:cubicBezTo>
                  <a:cubicBezTo>
                    <a:pt x="5675" y="9897"/>
                    <a:pt x="5675" y="9924"/>
                    <a:pt x="5675" y="9978"/>
                  </a:cubicBezTo>
                  <a:cubicBezTo>
                    <a:pt x="5755" y="10085"/>
                    <a:pt x="5701" y="10245"/>
                    <a:pt x="5808" y="10326"/>
                  </a:cubicBezTo>
                  <a:cubicBezTo>
                    <a:pt x="5916" y="10406"/>
                    <a:pt x="5889" y="10566"/>
                    <a:pt x="5969" y="10647"/>
                  </a:cubicBezTo>
                  <a:cubicBezTo>
                    <a:pt x="6076" y="10727"/>
                    <a:pt x="6049" y="10888"/>
                    <a:pt x="6130" y="10968"/>
                  </a:cubicBezTo>
                  <a:cubicBezTo>
                    <a:pt x="6183" y="11022"/>
                    <a:pt x="6237" y="11075"/>
                    <a:pt x="6290" y="11129"/>
                  </a:cubicBezTo>
                  <a:cubicBezTo>
                    <a:pt x="6290" y="11182"/>
                    <a:pt x="6290" y="11209"/>
                    <a:pt x="6290" y="11262"/>
                  </a:cubicBezTo>
                  <a:cubicBezTo>
                    <a:pt x="6344" y="11343"/>
                    <a:pt x="6397" y="11396"/>
                    <a:pt x="6451" y="11450"/>
                  </a:cubicBezTo>
                  <a:cubicBezTo>
                    <a:pt x="6558" y="11530"/>
                    <a:pt x="6504" y="11691"/>
                    <a:pt x="6611" y="11771"/>
                  </a:cubicBezTo>
                  <a:cubicBezTo>
                    <a:pt x="6665" y="11824"/>
                    <a:pt x="6719" y="11878"/>
                    <a:pt x="6772" y="11932"/>
                  </a:cubicBezTo>
                  <a:cubicBezTo>
                    <a:pt x="6852" y="12012"/>
                    <a:pt x="6852" y="12119"/>
                    <a:pt x="6906" y="12199"/>
                  </a:cubicBezTo>
                  <a:cubicBezTo>
                    <a:pt x="6906" y="12279"/>
                    <a:pt x="6933" y="12333"/>
                    <a:pt x="6986" y="12387"/>
                  </a:cubicBezTo>
                  <a:cubicBezTo>
                    <a:pt x="7013" y="12440"/>
                    <a:pt x="7066" y="12494"/>
                    <a:pt x="7120" y="12547"/>
                  </a:cubicBezTo>
                  <a:cubicBezTo>
                    <a:pt x="8191" y="13805"/>
                    <a:pt x="9502" y="14769"/>
                    <a:pt x="10867" y="15652"/>
                  </a:cubicBezTo>
                  <a:cubicBezTo>
                    <a:pt x="11483" y="16027"/>
                    <a:pt x="12125" y="16348"/>
                    <a:pt x="12794" y="16616"/>
                  </a:cubicBezTo>
                  <a:cubicBezTo>
                    <a:pt x="13597" y="16937"/>
                    <a:pt x="14427" y="17204"/>
                    <a:pt x="14962" y="17954"/>
                  </a:cubicBezTo>
                  <a:cubicBezTo>
                    <a:pt x="15050" y="18074"/>
                    <a:pt x="15043" y="18105"/>
                    <a:pt x="15005" y="18105"/>
                  </a:cubicBezTo>
                  <a:cubicBezTo>
                    <a:pt x="14965" y="18105"/>
                    <a:pt x="14889" y="18070"/>
                    <a:pt x="14851" y="18070"/>
                  </a:cubicBezTo>
                  <a:cubicBezTo>
                    <a:pt x="14837" y="18070"/>
                    <a:pt x="14829" y="18075"/>
                    <a:pt x="14829" y="18088"/>
                  </a:cubicBezTo>
                  <a:cubicBezTo>
                    <a:pt x="14481" y="18195"/>
                    <a:pt x="14507" y="18436"/>
                    <a:pt x="14614" y="18703"/>
                  </a:cubicBezTo>
                  <a:cubicBezTo>
                    <a:pt x="14641" y="18757"/>
                    <a:pt x="14695" y="18784"/>
                    <a:pt x="14748" y="18837"/>
                  </a:cubicBezTo>
                  <a:cubicBezTo>
                    <a:pt x="14695" y="18810"/>
                    <a:pt x="14695" y="18810"/>
                    <a:pt x="14698" y="18810"/>
                  </a:cubicBezTo>
                  <a:cubicBezTo>
                    <a:pt x="14701" y="18810"/>
                    <a:pt x="14708" y="18810"/>
                    <a:pt x="14668" y="18784"/>
                  </a:cubicBezTo>
                  <a:cubicBezTo>
                    <a:pt x="14320" y="18543"/>
                    <a:pt x="13892" y="18462"/>
                    <a:pt x="13517" y="18302"/>
                  </a:cubicBezTo>
                  <a:cubicBezTo>
                    <a:pt x="13303" y="18275"/>
                    <a:pt x="13089" y="18168"/>
                    <a:pt x="12901" y="18114"/>
                  </a:cubicBezTo>
                  <a:cubicBezTo>
                    <a:pt x="11162" y="17766"/>
                    <a:pt x="9609" y="17071"/>
                    <a:pt x="8405" y="15705"/>
                  </a:cubicBezTo>
                  <a:cubicBezTo>
                    <a:pt x="8003" y="15277"/>
                    <a:pt x="7521" y="14876"/>
                    <a:pt x="6933" y="14662"/>
                  </a:cubicBezTo>
                  <a:cubicBezTo>
                    <a:pt x="6879" y="14608"/>
                    <a:pt x="6826" y="14555"/>
                    <a:pt x="6772" y="14501"/>
                  </a:cubicBezTo>
                  <a:cubicBezTo>
                    <a:pt x="6719" y="14448"/>
                    <a:pt x="6665" y="14394"/>
                    <a:pt x="6611" y="14340"/>
                  </a:cubicBezTo>
                  <a:cubicBezTo>
                    <a:pt x="6558" y="14287"/>
                    <a:pt x="6504" y="14233"/>
                    <a:pt x="6451" y="14180"/>
                  </a:cubicBezTo>
                  <a:cubicBezTo>
                    <a:pt x="6397" y="14126"/>
                    <a:pt x="6344" y="14073"/>
                    <a:pt x="6290" y="14019"/>
                  </a:cubicBezTo>
                  <a:cubicBezTo>
                    <a:pt x="6210" y="13912"/>
                    <a:pt x="6076" y="13966"/>
                    <a:pt x="5996" y="13859"/>
                  </a:cubicBezTo>
                  <a:lnTo>
                    <a:pt x="5969" y="13832"/>
                  </a:lnTo>
                  <a:cubicBezTo>
                    <a:pt x="5916" y="13778"/>
                    <a:pt x="5862" y="13752"/>
                    <a:pt x="5808" y="13698"/>
                  </a:cubicBezTo>
                  <a:cubicBezTo>
                    <a:pt x="5755" y="13645"/>
                    <a:pt x="5701" y="13591"/>
                    <a:pt x="5648" y="13537"/>
                  </a:cubicBezTo>
                  <a:cubicBezTo>
                    <a:pt x="5594" y="13484"/>
                    <a:pt x="5541" y="13430"/>
                    <a:pt x="5487" y="13377"/>
                  </a:cubicBezTo>
                  <a:cubicBezTo>
                    <a:pt x="5407" y="13270"/>
                    <a:pt x="5273" y="13297"/>
                    <a:pt x="5193" y="13216"/>
                  </a:cubicBezTo>
                  <a:lnTo>
                    <a:pt x="5166" y="13190"/>
                  </a:lnTo>
                  <a:cubicBezTo>
                    <a:pt x="5113" y="13163"/>
                    <a:pt x="5059" y="13109"/>
                    <a:pt x="5006" y="13056"/>
                  </a:cubicBezTo>
                  <a:cubicBezTo>
                    <a:pt x="4979" y="13002"/>
                    <a:pt x="4925" y="12949"/>
                    <a:pt x="4845" y="12895"/>
                  </a:cubicBezTo>
                  <a:cubicBezTo>
                    <a:pt x="4791" y="12788"/>
                    <a:pt x="4631" y="12815"/>
                    <a:pt x="4551" y="12735"/>
                  </a:cubicBezTo>
                  <a:lnTo>
                    <a:pt x="4551" y="12708"/>
                  </a:lnTo>
                  <a:cubicBezTo>
                    <a:pt x="4497" y="12681"/>
                    <a:pt x="4417" y="12627"/>
                    <a:pt x="4363" y="12574"/>
                  </a:cubicBezTo>
                  <a:lnTo>
                    <a:pt x="4390" y="12574"/>
                  </a:lnTo>
                  <a:cubicBezTo>
                    <a:pt x="4336" y="12520"/>
                    <a:pt x="4283" y="12467"/>
                    <a:pt x="4203" y="12413"/>
                  </a:cubicBezTo>
                  <a:lnTo>
                    <a:pt x="4229" y="12413"/>
                  </a:lnTo>
                  <a:cubicBezTo>
                    <a:pt x="4149" y="12306"/>
                    <a:pt x="3988" y="12333"/>
                    <a:pt x="3908" y="12253"/>
                  </a:cubicBezTo>
                  <a:cubicBezTo>
                    <a:pt x="3855" y="12199"/>
                    <a:pt x="3774" y="12146"/>
                    <a:pt x="3721" y="12092"/>
                  </a:cubicBezTo>
                  <a:cubicBezTo>
                    <a:pt x="3667" y="12092"/>
                    <a:pt x="3614" y="12092"/>
                    <a:pt x="3560" y="12065"/>
                  </a:cubicBezTo>
                  <a:cubicBezTo>
                    <a:pt x="3507" y="12012"/>
                    <a:pt x="3453" y="11985"/>
                    <a:pt x="3400" y="11932"/>
                  </a:cubicBezTo>
                  <a:lnTo>
                    <a:pt x="3266" y="11932"/>
                  </a:lnTo>
                  <a:cubicBezTo>
                    <a:pt x="3239" y="11905"/>
                    <a:pt x="3212" y="11891"/>
                    <a:pt x="3185" y="11891"/>
                  </a:cubicBezTo>
                  <a:cubicBezTo>
                    <a:pt x="3159" y="11891"/>
                    <a:pt x="3132" y="11905"/>
                    <a:pt x="3105" y="11932"/>
                  </a:cubicBezTo>
                  <a:cubicBezTo>
                    <a:pt x="2998" y="12039"/>
                    <a:pt x="2998" y="12146"/>
                    <a:pt x="3105" y="12253"/>
                  </a:cubicBezTo>
                  <a:cubicBezTo>
                    <a:pt x="3319" y="12574"/>
                    <a:pt x="3587" y="12815"/>
                    <a:pt x="3881" y="13056"/>
                  </a:cubicBezTo>
                  <a:lnTo>
                    <a:pt x="3908" y="13056"/>
                  </a:lnTo>
                  <a:cubicBezTo>
                    <a:pt x="3962" y="13109"/>
                    <a:pt x="4015" y="13163"/>
                    <a:pt x="4069" y="13216"/>
                  </a:cubicBezTo>
                  <a:cubicBezTo>
                    <a:pt x="4122" y="13270"/>
                    <a:pt x="4176" y="13323"/>
                    <a:pt x="4229" y="13377"/>
                  </a:cubicBezTo>
                  <a:lnTo>
                    <a:pt x="4229" y="13350"/>
                  </a:lnTo>
                  <a:cubicBezTo>
                    <a:pt x="4283" y="13430"/>
                    <a:pt x="4336" y="13484"/>
                    <a:pt x="4390" y="13511"/>
                  </a:cubicBezTo>
                  <a:cubicBezTo>
                    <a:pt x="4443" y="13591"/>
                    <a:pt x="4497" y="13645"/>
                    <a:pt x="4551" y="13671"/>
                  </a:cubicBezTo>
                  <a:cubicBezTo>
                    <a:pt x="4604" y="13752"/>
                    <a:pt x="4658" y="13805"/>
                    <a:pt x="4711" y="13832"/>
                  </a:cubicBezTo>
                  <a:cubicBezTo>
                    <a:pt x="4845" y="13966"/>
                    <a:pt x="5032" y="14046"/>
                    <a:pt x="5193" y="14153"/>
                  </a:cubicBezTo>
                  <a:cubicBezTo>
                    <a:pt x="5246" y="14207"/>
                    <a:pt x="5300" y="14260"/>
                    <a:pt x="5353" y="14314"/>
                  </a:cubicBezTo>
                  <a:cubicBezTo>
                    <a:pt x="5407" y="14367"/>
                    <a:pt x="5461" y="14421"/>
                    <a:pt x="5514" y="14474"/>
                  </a:cubicBezTo>
                  <a:cubicBezTo>
                    <a:pt x="5568" y="14528"/>
                    <a:pt x="5621" y="14581"/>
                    <a:pt x="5675" y="14635"/>
                  </a:cubicBezTo>
                  <a:cubicBezTo>
                    <a:pt x="5728" y="14688"/>
                    <a:pt x="5782" y="14742"/>
                    <a:pt x="5835" y="14795"/>
                  </a:cubicBezTo>
                  <a:cubicBezTo>
                    <a:pt x="6478" y="15384"/>
                    <a:pt x="6692" y="16241"/>
                    <a:pt x="7254" y="16856"/>
                  </a:cubicBezTo>
                  <a:cubicBezTo>
                    <a:pt x="7254" y="16883"/>
                    <a:pt x="7307" y="16910"/>
                    <a:pt x="7307" y="16910"/>
                  </a:cubicBezTo>
                  <a:cubicBezTo>
                    <a:pt x="7307" y="16910"/>
                    <a:pt x="7334" y="16963"/>
                    <a:pt x="7334" y="16963"/>
                  </a:cubicBezTo>
                  <a:cubicBezTo>
                    <a:pt x="7334" y="16972"/>
                    <a:pt x="7328" y="16975"/>
                    <a:pt x="7320" y="16975"/>
                  </a:cubicBezTo>
                  <a:cubicBezTo>
                    <a:pt x="7304" y="16975"/>
                    <a:pt x="7281" y="16963"/>
                    <a:pt x="7281" y="16963"/>
                  </a:cubicBezTo>
                  <a:cubicBezTo>
                    <a:pt x="7200" y="16963"/>
                    <a:pt x="7147" y="16990"/>
                    <a:pt x="7066" y="17017"/>
                  </a:cubicBezTo>
                  <a:cubicBezTo>
                    <a:pt x="6906" y="17178"/>
                    <a:pt x="6826" y="17365"/>
                    <a:pt x="6933" y="17606"/>
                  </a:cubicBezTo>
                  <a:cubicBezTo>
                    <a:pt x="7869" y="18168"/>
                    <a:pt x="8726" y="18864"/>
                    <a:pt x="9770" y="19265"/>
                  </a:cubicBezTo>
                  <a:cubicBezTo>
                    <a:pt x="9904" y="19265"/>
                    <a:pt x="10011" y="19212"/>
                    <a:pt x="10091" y="19131"/>
                  </a:cubicBezTo>
                  <a:cubicBezTo>
                    <a:pt x="10252" y="18971"/>
                    <a:pt x="10412" y="18864"/>
                    <a:pt x="10305" y="18596"/>
                  </a:cubicBezTo>
                  <a:lnTo>
                    <a:pt x="10305" y="18596"/>
                  </a:lnTo>
                  <a:cubicBezTo>
                    <a:pt x="10492" y="19024"/>
                    <a:pt x="11188" y="18810"/>
                    <a:pt x="11269" y="19346"/>
                  </a:cubicBezTo>
                  <a:cubicBezTo>
                    <a:pt x="11429" y="19560"/>
                    <a:pt x="11643" y="19640"/>
                    <a:pt x="11884" y="19694"/>
                  </a:cubicBezTo>
                  <a:cubicBezTo>
                    <a:pt x="12901" y="19961"/>
                    <a:pt x="13918" y="20309"/>
                    <a:pt x="14775" y="20737"/>
                  </a:cubicBezTo>
                  <a:cubicBezTo>
                    <a:pt x="14427" y="20604"/>
                    <a:pt x="14026" y="20363"/>
                    <a:pt x="13544" y="20363"/>
                  </a:cubicBezTo>
                  <a:cubicBezTo>
                    <a:pt x="13332" y="20423"/>
                    <a:pt x="13129" y="20475"/>
                    <a:pt x="12925" y="20475"/>
                  </a:cubicBezTo>
                  <a:cubicBezTo>
                    <a:pt x="12767" y="20475"/>
                    <a:pt x="12609" y="20444"/>
                    <a:pt x="12446" y="20363"/>
                  </a:cubicBezTo>
                  <a:cubicBezTo>
                    <a:pt x="10492" y="19961"/>
                    <a:pt x="8753" y="19078"/>
                    <a:pt x="7174" y="17874"/>
                  </a:cubicBezTo>
                  <a:cubicBezTo>
                    <a:pt x="6745" y="17579"/>
                    <a:pt x="6344" y="17231"/>
                    <a:pt x="5835" y="17044"/>
                  </a:cubicBezTo>
                  <a:cubicBezTo>
                    <a:pt x="5782" y="16990"/>
                    <a:pt x="5728" y="16937"/>
                    <a:pt x="5675" y="16883"/>
                  </a:cubicBezTo>
                  <a:lnTo>
                    <a:pt x="5675" y="16910"/>
                  </a:lnTo>
                  <a:cubicBezTo>
                    <a:pt x="5621" y="16830"/>
                    <a:pt x="5568" y="16776"/>
                    <a:pt x="5514" y="16723"/>
                  </a:cubicBezTo>
                  <a:lnTo>
                    <a:pt x="5514" y="16749"/>
                  </a:lnTo>
                  <a:cubicBezTo>
                    <a:pt x="5434" y="16642"/>
                    <a:pt x="5273" y="16669"/>
                    <a:pt x="5220" y="16562"/>
                  </a:cubicBezTo>
                  <a:lnTo>
                    <a:pt x="5193" y="16562"/>
                  </a:lnTo>
                  <a:cubicBezTo>
                    <a:pt x="5139" y="16508"/>
                    <a:pt x="5086" y="16455"/>
                    <a:pt x="5032" y="16401"/>
                  </a:cubicBezTo>
                  <a:cubicBezTo>
                    <a:pt x="4979" y="16348"/>
                    <a:pt x="4925" y="16294"/>
                    <a:pt x="4872" y="16241"/>
                  </a:cubicBezTo>
                  <a:lnTo>
                    <a:pt x="4872" y="16268"/>
                  </a:lnTo>
                  <a:cubicBezTo>
                    <a:pt x="4818" y="16187"/>
                    <a:pt x="4765" y="16134"/>
                    <a:pt x="4711" y="16107"/>
                  </a:cubicBezTo>
                  <a:cubicBezTo>
                    <a:pt x="4631" y="16000"/>
                    <a:pt x="4470" y="16027"/>
                    <a:pt x="4390" y="15920"/>
                  </a:cubicBezTo>
                  <a:cubicBezTo>
                    <a:pt x="4336" y="15866"/>
                    <a:pt x="4283" y="15813"/>
                    <a:pt x="4229" y="15786"/>
                  </a:cubicBezTo>
                  <a:cubicBezTo>
                    <a:pt x="4149" y="15679"/>
                    <a:pt x="4015" y="15705"/>
                    <a:pt x="3908" y="15598"/>
                  </a:cubicBezTo>
                  <a:cubicBezTo>
                    <a:pt x="3855" y="15545"/>
                    <a:pt x="3801" y="15491"/>
                    <a:pt x="3748" y="15465"/>
                  </a:cubicBezTo>
                  <a:cubicBezTo>
                    <a:pt x="3667" y="15358"/>
                    <a:pt x="3533" y="15384"/>
                    <a:pt x="3426" y="15304"/>
                  </a:cubicBezTo>
                  <a:cubicBezTo>
                    <a:pt x="3373" y="15224"/>
                    <a:pt x="3319" y="15170"/>
                    <a:pt x="3239" y="15143"/>
                  </a:cubicBezTo>
                  <a:cubicBezTo>
                    <a:pt x="3212" y="15143"/>
                    <a:pt x="3159" y="15143"/>
                    <a:pt x="3105" y="15117"/>
                  </a:cubicBezTo>
                  <a:cubicBezTo>
                    <a:pt x="3052" y="15063"/>
                    <a:pt x="2998" y="15010"/>
                    <a:pt x="2945" y="14983"/>
                  </a:cubicBezTo>
                  <a:lnTo>
                    <a:pt x="2971" y="14983"/>
                  </a:lnTo>
                  <a:cubicBezTo>
                    <a:pt x="2864" y="14876"/>
                    <a:pt x="2730" y="14903"/>
                    <a:pt x="2623" y="14822"/>
                  </a:cubicBezTo>
                  <a:lnTo>
                    <a:pt x="2650" y="14822"/>
                  </a:lnTo>
                  <a:cubicBezTo>
                    <a:pt x="2543" y="14715"/>
                    <a:pt x="2409" y="14742"/>
                    <a:pt x="2302" y="14662"/>
                  </a:cubicBezTo>
                  <a:lnTo>
                    <a:pt x="2329" y="14662"/>
                  </a:lnTo>
                  <a:cubicBezTo>
                    <a:pt x="2217" y="14592"/>
                    <a:pt x="2105" y="14551"/>
                    <a:pt x="1993" y="14551"/>
                  </a:cubicBezTo>
                  <a:cubicBezTo>
                    <a:pt x="1891" y="14551"/>
                    <a:pt x="1789" y="14585"/>
                    <a:pt x="1687" y="14662"/>
                  </a:cubicBezTo>
                  <a:cubicBezTo>
                    <a:pt x="1687" y="14715"/>
                    <a:pt x="1687" y="14742"/>
                    <a:pt x="1687" y="14769"/>
                  </a:cubicBezTo>
                  <a:cubicBezTo>
                    <a:pt x="1740" y="14849"/>
                    <a:pt x="1767" y="14929"/>
                    <a:pt x="1847" y="14956"/>
                  </a:cubicBezTo>
                  <a:cubicBezTo>
                    <a:pt x="1901" y="15036"/>
                    <a:pt x="1954" y="15090"/>
                    <a:pt x="2008" y="15117"/>
                  </a:cubicBezTo>
                  <a:cubicBezTo>
                    <a:pt x="2088" y="15224"/>
                    <a:pt x="2249" y="15197"/>
                    <a:pt x="2302" y="15304"/>
                  </a:cubicBezTo>
                  <a:lnTo>
                    <a:pt x="2329" y="15304"/>
                  </a:lnTo>
                  <a:cubicBezTo>
                    <a:pt x="2382" y="15358"/>
                    <a:pt x="2436" y="15411"/>
                    <a:pt x="2490" y="15438"/>
                  </a:cubicBezTo>
                  <a:cubicBezTo>
                    <a:pt x="2543" y="15518"/>
                    <a:pt x="2597" y="15572"/>
                    <a:pt x="2650" y="15598"/>
                  </a:cubicBezTo>
                  <a:cubicBezTo>
                    <a:pt x="2730" y="15705"/>
                    <a:pt x="2891" y="15679"/>
                    <a:pt x="2945" y="15786"/>
                  </a:cubicBezTo>
                  <a:lnTo>
                    <a:pt x="2971" y="15786"/>
                  </a:lnTo>
                  <a:cubicBezTo>
                    <a:pt x="3025" y="15839"/>
                    <a:pt x="3078" y="15866"/>
                    <a:pt x="3132" y="15920"/>
                  </a:cubicBezTo>
                  <a:cubicBezTo>
                    <a:pt x="3185" y="15973"/>
                    <a:pt x="3239" y="16053"/>
                    <a:pt x="3293" y="16080"/>
                  </a:cubicBezTo>
                  <a:cubicBezTo>
                    <a:pt x="3373" y="16187"/>
                    <a:pt x="3533" y="16161"/>
                    <a:pt x="3587" y="16268"/>
                  </a:cubicBezTo>
                  <a:lnTo>
                    <a:pt x="3614" y="16268"/>
                  </a:lnTo>
                  <a:cubicBezTo>
                    <a:pt x="3667" y="16321"/>
                    <a:pt x="3721" y="16348"/>
                    <a:pt x="3774" y="16401"/>
                  </a:cubicBezTo>
                  <a:cubicBezTo>
                    <a:pt x="3828" y="16455"/>
                    <a:pt x="3881" y="16508"/>
                    <a:pt x="3935" y="16562"/>
                  </a:cubicBezTo>
                  <a:cubicBezTo>
                    <a:pt x="4069" y="16696"/>
                    <a:pt x="4256" y="16776"/>
                    <a:pt x="4417" y="16883"/>
                  </a:cubicBezTo>
                  <a:cubicBezTo>
                    <a:pt x="4470" y="16937"/>
                    <a:pt x="4524" y="16990"/>
                    <a:pt x="4577" y="17044"/>
                  </a:cubicBezTo>
                  <a:cubicBezTo>
                    <a:pt x="4631" y="17097"/>
                    <a:pt x="4684" y="17151"/>
                    <a:pt x="4738" y="17204"/>
                  </a:cubicBezTo>
                  <a:cubicBezTo>
                    <a:pt x="4791" y="17258"/>
                    <a:pt x="4845" y="17311"/>
                    <a:pt x="4898" y="17365"/>
                  </a:cubicBezTo>
                  <a:cubicBezTo>
                    <a:pt x="4952" y="17418"/>
                    <a:pt x="5006" y="17472"/>
                    <a:pt x="5059" y="17526"/>
                  </a:cubicBezTo>
                  <a:cubicBezTo>
                    <a:pt x="5113" y="17579"/>
                    <a:pt x="5166" y="17633"/>
                    <a:pt x="5220" y="17686"/>
                  </a:cubicBezTo>
                  <a:cubicBezTo>
                    <a:pt x="5353" y="17820"/>
                    <a:pt x="5568" y="17874"/>
                    <a:pt x="5701" y="18007"/>
                  </a:cubicBezTo>
                  <a:cubicBezTo>
                    <a:pt x="5755" y="18061"/>
                    <a:pt x="5808" y="18114"/>
                    <a:pt x="5862" y="18168"/>
                  </a:cubicBezTo>
                  <a:cubicBezTo>
                    <a:pt x="5916" y="18221"/>
                    <a:pt x="5969" y="18275"/>
                    <a:pt x="6023" y="18329"/>
                  </a:cubicBezTo>
                  <a:cubicBezTo>
                    <a:pt x="6076" y="18382"/>
                    <a:pt x="6130" y="18436"/>
                    <a:pt x="6210" y="18489"/>
                  </a:cubicBezTo>
                  <a:lnTo>
                    <a:pt x="6183" y="18489"/>
                  </a:lnTo>
                  <a:cubicBezTo>
                    <a:pt x="6237" y="18543"/>
                    <a:pt x="6290" y="18596"/>
                    <a:pt x="6371" y="18650"/>
                  </a:cubicBezTo>
                  <a:lnTo>
                    <a:pt x="6344" y="18650"/>
                  </a:lnTo>
                  <a:cubicBezTo>
                    <a:pt x="6424" y="18757"/>
                    <a:pt x="6585" y="18703"/>
                    <a:pt x="6665" y="18810"/>
                  </a:cubicBezTo>
                  <a:lnTo>
                    <a:pt x="6665" y="18837"/>
                  </a:lnTo>
                  <a:cubicBezTo>
                    <a:pt x="6719" y="18864"/>
                    <a:pt x="6772" y="18917"/>
                    <a:pt x="6826" y="18971"/>
                  </a:cubicBezTo>
                  <a:cubicBezTo>
                    <a:pt x="6879" y="19024"/>
                    <a:pt x="6933" y="19078"/>
                    <a:pt x="6986" y="19131"/>
                  </a:cubicBezTo>
                  <a:lnTo>
                    <a:pt x="7013" y="19131"/>
                  </a:lnTo>
                  <a:cubicBezTo>
                    <a:pt x="7066" y="19372"/>
                    <a:pt x="7227" y="19533"/>
                    <a:pt x="7441" y="19667"/>
                  </a:cubicBezTo>
                  <a:cubicBezTo>
                    <a:pt x="8324" y="20175"/>
                    <a:pt x="9208" y="20684"/>
                    <a:pt x="10198" y="20978"/>
                  </a:cubicBezTo>
                  <a:cubicBezTo>
                    <a:pt x="10974" y="21300"/>
                    <a:pt x="11804" y="21353"/>
                    <a:pt x="12580" y="21594"/>
                  </a:cubicBezTo>
                  <a:cubicBezTo>
                    <a:pt x="13517" y="21701"/>
                    <a:pt x="14427" y="21781"/>
                    <a:pt x="15310" y="22156"/>
                  </a:cubicBezTo>
                  <a:cubicBezTo>
                    <a:pt x="15417" y="22236"/>
                    <a:pt x="15471" y="22343"/>
                    <a:pt x="15471" y="22477"/>
                  </a:cubicBezTo>
                  <a:cubicBezTo>
                    <a:pt x="15471" y="22504"/>
                    <a:pt x="15471" y="22531"/>
                    <a:pt x="15471" y="22557"/>
                  </a:cubicBezTo>
                  <a:cubicBezTo>
                    <a:pt x="15471" y="22611"/>
                    <a:pt x="15471" y="22638"/>
                    <a:pt x="15471" y="22665"/>
                  </a:cubicBezTo>
                  <a:cubicBezTo>
                    <a:pt x="15498" y="22691"/>
                    <a:pt x="15498" y="22718"/>
                    <a:pt x="15498" y="22745"/>
                  </a:cubicBezTo>
                  <a:cubicBezTo>
                    <a:pt x="15605" y="22986"/>
                    <a:pt x="15391" y="23200"/>
                    <a:pt x="15391" y="23414"/>
                  </a:cubicBezTo>
                  <a:cubicBezTo>
                    <a:pt x="15417" y="23494"/>
                    <a:pt x="15417" y="23548"/>
                    <a:pt x="15444" y="23601"/>
                  </a:cubicBezTo>
                  <a:cubicBezTo>
                    <a:pt x="15524" y="23762"/>
                    <a:pt x="15524" y="23923"/>
                    <a:pt x="15391" y="24056"/>
                  </a:cubicBezTo>
                  <a:cubicBezTo>
                    <a:pt x="15375" y="24057"/>
                    <a:pt x="15360" y="24057"/>
                    <a:pt x="15345" y="24057"/>
                  </a:cubicBezTo>
                  <a:cubicBezTo>
                    <a:pt x="14594" y="24057"/>
                    <a:pt x="13993" y="23457"/>
                    <a:pt x="13258" y="23457"/>
                  </a:cubicBezTo>
                  <a:cubicBezTo>
                    <a:pt x="13202" y="23457"/>
                    <a:pt x="13146" y="23460"/>
                    <a:pt x="13089" y="23468"/>
                  </a:cubicBezTo>
                  <a:cubicBezTo>
                    <a:pt x="12955" y="23307"/>
                    <a:pt x="12741" y="23441"/>
                    <a:pt x="12607" y="23307"/>
                  </a:cubicBezTo>
                  <a:cubicBezTo>
                    <a:pt x="12473" y="23146"/>
                    <a:pt x="12259" y="23280"/>
                    <a:pt x="12125" y="23146"/>
                  </a:cubicBezTo>
                  <a:cubicBezTo>
                    <a:pt x="11991" y="22986"/>
                    <a:pt x="11777" y="23120"/>
                    <a:pt x="11643" y="22986"/>
                  </a:cubicBezTo>
                  <a:cubicBezTo>
                    <a:pt x="11510" y="22825"/>
                    <a:pt x="11295" y="22959"/>
                    <a:pt x="11162" y="22825"/>
                  </a:cubicBezTo>
                  <a:cubicBezTo>
                    <a:pt x="11028" y="22665"/>
                    <a:pt x="10814" y="22798"/>
                    <a:pt x="10680" y="22665"/>
                  </a:cubicBezTo>
                  <a:cubicBezTo>
                    <a:pt x="10546" y="22504"/>
                    <a:pt x="10332" y="22638"/>
                    <a:pt x="10198" y="22504"/>
                  </a:cubicBezTo>
                  <a:cubicBezTo>
                    <a:pt x="10064" y="22343"/>
                    <a:pt x="9850" y="22477"/>
                    <a:pt x="9716" y="22343"/>
                  </a:cubicBezTo>
                  <a:cubicBezTo>
                    <a:pt x="9636" y="22236"/>
                    <a:pt x="9475" y="22263"/>
                    <a:pt x="9368" y="22183"/>
                  </a:cubicBezTo>
                  <a:cubicBezTo>
                    <a:pt x="9342" y="22183"/>
                    <a:pt x="9288" y="22183"/>
                    <a:pt x="9234" y="22156"/>
                  </a:cubicBezTo>
                  <a:cubicBezTo>
                    <a:pt x="9154" y="22076"/>
                    <a:pt x="8994" y="22102"/>
                    <a:pt x="8913" y="22022"/>
                  </a:cubicBezTo>
                  <a:cubicBezTo>
                    <a:pt x="8833" y="21915"/>
                    <a:pt x="8672" y="21942"/>
                    <a:pt x="8565" y="21862"/>
                  </a:cubicBezTo>
                  <a:cubicBezTo>
                    <a:pt x="8539" y="21862"/>
                    <a:pt x="8485" y="21862"/>
                    <a:pt x="8432" y="21835"/>
                  </a:cubicBezTo>
                  <a:cubicBezTo>
                    <a:pt x="8351" y="21755"/>
                    <a:pt x="8191" y="21781"/>
                    <a:pt x="8110" y="21701"/>
                  </a:cubicBezTo>
                  <a:cubicBezTo>
                    <a:pt x="8030" y="21594"/>
                    <a:pt x="7869" y="21621"/>
                    <a:pt x="7789" y="21540"/>
                  </a:cubicBezTo>
                  <a:lnTo>
                    <a:pt x="7789" y="21514"/>
                  </a:lnTo>
                  <a:cubicBezTo>
                    <a:pt x="7736" y="21460"/>
                    <a:pt x="7682" y="21407"/>
                    <a:pt x="7602" y="21380"/>
                  </a:cubicBezTo>
                  <a:cubicBezTo>
                    <a:pt x="7575" y="21380"/>
                    <a:pt x="7521" y="21380"/>
                    <a:pt x="7468" y="21353"/>
                  </a:cubicBezTo>
                  <a:cubicBezTo>
                    <a:pt x="7414" y="21300"/>
                    <a:pt x="7361" y="21246"/>
                    <a:pt x="7307" y="21219"/>
                  </a:cubicBezTo>
                  <a:cubicBezTo>
                    <a:pt x="7227" y="21112"/>
                    <a:pt x="7093" y="21139"/>
                    <a:pt x="6986" y="21059"/>
                  </a:cubicBezTo>
                  <a:cubicBezTo>
                    <a:pt x="6933" y="21005"/>
                    <a:pt x="6906" y="20925"/>
                    <a:pt x="6826" y="20898"/>
                  </a:cubicBezTo>
                  <a:cubicBezTo>
                    <a:pt x="6745" y="20791"/>
                    <a:pt x="6611" y="20818"/>
                    <a:pt x="6531" y="20737"/>
                  </a:cubicBezTo>
                  <a:cubicBezTo>
                    <a:pt x="6451" y="20657"/>
                    <a:pt x="6397" y="20604"/>
                    <a:pt x="6344" y="20577"/>
                  </a:cubicBezTo>
                  <a:cubicBezTo>
                    <a:pt x="6290" y="20577"/>
                    <a:pt x="6237" y="20577"/>
                    <a:pt x="6183" y="20550"/>
                  </a:cubicBezTo>
                  <a:cubicBezTo>
                    <a:pt x="6130" y="20497"/>
                    <a:pt x="6076" y="20470"/>
                    <a:pt x="6023" y="20416"/>
                  </a:cubicBezTo>
                  <a:lnTo>
                    <a:pt x="6049" y="20416"/>
                  </a:lnTo>
                  <a:cubicBezTo>
                    <a:pt x="5969" y="20309"/>
                    <a:pt x="5808" y="20336"/>
                    <a:pt x="5728" y="20256"/>
                  </a:cubicBezTo>
                  <a:lnTo>
                    <a:pt x="5728" y="20229"/>
                  </a:lnTo>
                  <a:cubicBezTo>
                    <a:pt x="5675" y="20202"/>
                    <a:pt x="5621" y="20122"/>
                    <a:pt x="5541" y="20095"/>
                  </a:cubicBezTo>
                  <a:lnTo>
                    <a:pt x="5568" y="20095"/>
                  </a:lnTo>
                  <a:cubicBezTo>
                    <a:pt x="5487" y="19988"/>
                    <a:pt x="5327" y="20015"/>
                    <a:pt x="5246" y="19934"/>
                  </a:cubicBezTo>
                  <a:cubicBezTo>
                    <a:pt x="5166" y="19827"/>
                    <a:pt x="5006" y="19854"/>
                    <a:pt x="4925" y="19774"/>
                  </a:cubicBezTo>
                  <a:lnTo>
                    <a:pt x="4925" y="19747"/>
                  </a:lnTo>
                  <a:cubicBezTo>
                    <a:pt x="4872" y="19694"/>
                    <a:pt x="4791" y="19640"/>
                    <a:pt x="4738" y="19613"/>
                  </a:cubicBezTo>
                  <a:cubicBezTo>
                    <a:pt x="4684" y="19613"/>
                    <a:pt x="4631" y="19613"/>
                    <a:pt x="4604" y="19587"/>
                  </a:cubicBezTo>
                  <a:cubicBezTo>
                    <a:pt x="4551" y="19533"/>
                    <a:pt x="4470" y="19479"/>
                    <a:pt x="4417" y="19453"/>
                  </a:cubicBezTo>
                  <a:lnTo>
                    <a:pt x="4443" y="19453"/>
                  </a:lnTo>
                  <a:cubicBezTo>
                    <a:pt x="4336" y="19346"/>
                    <a:pt x="4203" y="19372"/>
                    <a:pt x="4095" y="19292"/>
                  </a:cubicBezTo>
                  <a:cubicBezTo>
                    <a:pt x="4069" y="19212"/>
                    <a:pt x="3988" y="19158"/>
                    <a:pt x="3908" y="19131"/>
                  </a:cubicBezTo>
                  <a:cubicBezTo>
                    <a:pt x="3881" y="19131"/>
                    <a:pt x="3828" y="19131"/>
                    <a:pt x="3774" y="19105"/>
                  </a:cubicBezTo>
                  <a:cubicBezTo>
                    <a:pt x="3721" y="19078"/>
                    <a:pt x="3667" y="19024"/>
                    <a:pt x="3640" y="18971"/>
                  </a:cubicBezTo>
                  <a:cubicBezTo>
                    <a:pt x="3560" y="18864"/>
                    <a:pt x="3400" y="18891"/>
                    <a:pt x="3319" y="18810"/>
                  </a:cubicBezTo>
                  <a:lnTo>
                    <a:pt x="3319" y="18784"/>
                  </a:lnTo>
                  <a:cubicBezTo>
                    <a:pt x="3239" y="18730"/>
                    <a:pt x="3185" y="18703"/>
                    <a:pt x="3132" y="18650"/>
                  </a:cubicBezTo>
                  <a:cubicBezTo>
                    <a:pt x="3052" y="18543"/>
                    <a:pt x="2918" y="18569"/>
                    <a:pt x="2838" y="18462"/>
                  </a:cubicBezTo>
                  <a:cubicBezTo>
                    <a:pt x="2757" y="18436"/>
                    <a:pt x="2730" y="18355"/>
                    <a:pt x="2650" y="18329"/>
                  </a:cubicBezTo>
                  <a:cubicBezTo>
                    <a:pt x="2570" y="18221"/>
                    <a:pt x="2436" y="18248"/>
                    <a:pt x="2356" y="18168"/>
                  </a:cubicBezTo>
                  <a:lnTo>
                    <a:pt x="2329" y="18168"/>
                  </a:lnTo>
                  <a:cubicBezTo>
                    <a:pt x="2275" y="18088"/>
                    <a:pt x="2222" y="18061"/>
                    <a:pt x="2142" y="18007"/>
                  </a:cubicBezTo>
                  <a:cubicBezTo>
                    <a:pt x="2115" y="18007"/>
                    <a:pt x="2061" y="18007"/>
                    <a:pt x="2008" y="17981"/>
                  </a:cubicBezTo>
                  <a:cubicBezTo>
                    <a:pt x="1954" y="17927"/>
                    <a:pt x="1901" y="17900"/>
                    <a:pt x="1847" y="17847"/>
                  </a:cubicBezTo>
                  <a:cubicBezTo>
                    <a:pt x="1767" y="17740"/>
                    <a:pt x="1606" y="17766"/>
                    <a:pt x="1526" y="17686"/>
                  </a:cubicBezTo>
                  <a:lnTo>
                    <a:pt x="1392" y="17686"/>
                  </a:lnTo>
                  <a:cubicBezTo>
                    <a:pt x="1258" y="17847"/>
                    <a:pt x="1258" y="18007"/>
                    <a:pt x="1392" y="18168"/>
                  </a:cubicBezTo>
                  <a:lnTo>
                    <a:pt x="1392" y="18141"/>
                  </a:lnTo>
                  <a:cubicBezTo>
                    <a:pt x="1419" y="18221"/>
                    <a:pt x="1472" y="18275"/>
                    <a:pt x="1553" y="18329"/>
                  </a:cubicBezTo>
                  <a:lnTo>
                    <a:pt x="1553" y="18302"/>
                  </a:lnTo>
                  <a:cubicBezTo>
                    <a:pt x="1606" y="18382"/>
                    <a:pt x="1660" y="18436"/>
                    <a:pt x="1713" y="18489"/>
                  </a:cubicBezTo>
                  <a:lnTo>
                    <a:pt x="1713" y="18462"/>
                  </a:lnTo>
                  <a:cubicBezTo>
                    <a:pt x="1767" y="18543"/>
                    <a:pt x="1820" y="18596"/>
                    <a:pt x="1874" y="18623"/>
                  </a:cubicBezTo>
                  <a:cubicBezTo>
                    <a:pt x="2008" y="18757"/>
                    <a:pt x="2195" y="18837"/>
                    <a:pt x="2356" y="18971"/>
                  </a:cubicBezTo>
                  <a:cubicBezTo>
                    <a:pt x="2409" y="19024"/>
                    <a:pt x="2463" y="19078"/>
                    <a:pt x="2516" y="19131"/>
                  </a:cubicBezTo>
                  <a:lnTo>
                    <a:pt x="2516" y="19105"/>
                  </a:lnTo>
                  <a:cubicBezTo>
                    <a:pt x="2570" y="19185"/>
                    <a:pt x="2623" y="19239"/>
                    <a:pt x="2677" y="19265"/>
                  </a:cubicBezTo>
                  <a:cubicBezTo>
                    <a:pt x="2757" y="19372"/>
                    <a:pt x="2891" y="19346"/>
                    <a:pt x="2971" y="19453"/>
                  </a:cubicBezTo>
                  <a:lnTo>
                    <a:pt x="2998" y="19453"/>
                  </a:lnTo>
                  <a:cubicBezTo>
                    <a:pt x="3052" y="19506"/>
                    <a:pt x="3105" y="19560"/>
                    <a:pt x="3159" y="19613"/>
                  </a:cubicBezTo>
                  <a:lnTo>
                    <a:pt x="3159" y="19587"/>
                  </a:lnTo>
                  <a:cubicBezTo>
                    <a:pt x="3212" y="19667"/>
                    <a:pt x="3266" y="19720"/>
                    <a:pt x="3346" y="19747"/>
                  </a:cubicBezTo>
                  <a:cubicBezTo>
                    <a:pt x="3373" y="19747"/>
                    <a:pt x="3426" y="19774"/>
                    <a:pt x="3480" y="19774"/>
                  </a:cubicBezTo>
                  <a:cubicBezTo>
                    <a:pt x="3533" y="19827"/>
                    <a:pt x="3587" y="19881"/>
                    <a:pt x="3640" y="19934"/>
                  </a:cubicBezTo>
                  <a:cubicBezTo>
                    <a:pt x="3694" y="19988"/>
                    <a:pt x="3748" y="20042"/>
                    <a:pt x="3828" y="20068"/>
                  </a:cubicBezTo>
                  <a:cubicBezTo>
                    <a:pt x="3855" y="20068"/>
                    <a:pt x="3908" y="20095"/>
                    <a:pt x="3962" y="20095"/>
                  </a:cubicBezTo>
                  <a:cubicBezTo>
                    <a:pt x="4015" y="20149"/>
                    <a:pt x="4069" y="20202"/>
                    <a:pt x="4122" y="20256"/>
                  </a:cubicBezTo>
                  <a:lnTo>
                    <a:pt x="4122" y="20229"/>
                  </a:lnTo>
                  <a:cubicBezTo>
                    <a:pt x="4203" y="20336"/>
                    <a:pt x="4336" y="20309"/>
                    <a:pt x="4417" y="20416"/>
                  </a:cubicBezTo>
                  <a:lnTo>
                    <a:pt x="4443" y="20416"/>
                  </a:lnTo>
                  <a:cubicBezTo>
                    <a:pt x="4497" y="20470"/>
                    <a:pt x="4551" y="20523"/>
                    <a:pt x="4604" y="20550"/>
                  </a:cubicBezTo>
                  <a:cubicBezTo>
                    <a:pt x="4684" y="20657"/>
                    <a:pt x="4818" y="20630"/>
                    <a:pt x="4925" y="20711"/>
                  </a:cubicBezTo>
                  <a:cubicBezTo>
                    <a:pt x="4979" y="20791"/>
                    <a:pt x="5032" y="20844"/>
                    <a:pt x="5086" y="20871"/>
                  </a:cubicBezTo>
                  <a:cubicBezTo>
                    <a:pt x="5166" y="20978"/>
                    <a:pt x="5300" y="20952"/>
                    <a:pt x="5407" y="21032"/>
                  </a:cubicBezTo>
                  <a:cubicBezTo>
                    <a:pt x="5487" y="21139"/>
                    <a:pt x="5621" y="21112"/>
                    <a:pt x="5701" y="21192"/>
                  </a:cubicBezTo>
                  <a:lnTo>
                    <a:pt x="5728" y="21219"/>
                  </a:lnTo>
                  <a:cubicBezTo>
                    <a:pt x="5782" y="21246"/>
                    <a:pt x="5835" y="21300"/>
                    <a:pt x="5889" y="21353"/>
                  </a:cubicBezTo>
                  <a:cubicBezTo>
                    <a:pt x="5942" y="21407"/>
                    <a:pt x="6023" y="21460"/>
                    <a:pt x="6076" y="21487"/>
                  </a:cubicBezTo>
                  <a:cubicBezTo>
                    <a:pt x="6156" y="21540"/>
                    <a:pt x="6210" y="21621"/>
                    <a:pt x="6264" y="21674"/>
                  </a:cubicBezTo>
                  <a:cubicBezTo>
                    <a:pt x="6264" y="21701"/>
                    <a:pt x="6290" y="21728"/>
                    <a:pt x="6317" y="21755"/>
                  </a:cubicBezTo>
                  <a:cubicBezTo>
                    <a:pt x="6344" y="21808"/>
                    <a:pt x="6397" y="21835"/>
                    <a:pt x="6451" y="21888"/>
                  </a:cubicBezTo>
                  <a:lnTo>
                    <a:pt x="6611" y="21995"/>
                  </a:lnTo>
                  <a:cubicBezTo>
                    <a:pt x="7093" y="22263"/>
                    <a:pt x="7629" y="22450"/>
                    <a:pt x="8084" y="22772"/>
                  </a:cubicBezTo>
                  <a:cubicBezTo>
                    <a:pt x="8191" y="22852"/>
                    <a:pt x="8271" y="22905"/>
                    <a:pt x="8351" y="22959"/>
                  </a:cubicBezTo>
                  <a:cubicBezTo>
                    <a:pt x="8432" y="22986"/>
                    <a:pt x="8485" y="23013"/>
                    <a:pt x="8565" y="23039"/>
                  </a:cubicBezTo>
                  <a:cubicBezTo>
                    <a:pt x="8967" y="23173"/>
                    <a:pt x="9395" y="23280"/>
                    <a:pt x="9797" y="23468"/>
                  </a:cubicBezTo>
                  <a:cubicBezTo>
                    <a:pt x="9850" y="23494"/>
                    <a:pt x="9930" y="23521"/>
                    <a:pt x="10011" y="23521"/>
                  </a:cubicBezTo>
                  <a:cubicBezTo>
                    <a:pt x="10145" y="23548"/>
                    <a:pt x="10278" y="23628"/>
                    <a:pt x="10412" y="23682"/>
                  </a:cubicBezTo>
                  <a:cubicBezTo>
                    <a:pt x="10974" y="23869"/>
                    <a:pt x="11536" y="24110"/>
                    <a:pt x="12125" y="24217"/>
                  </a:cubicBezTo>
                  <a:cubicBezTo>
                    <a:pt x="12259" y="24217"/>
                    <a:pt x="12420" y="24217"/>
                    <a:pt x="12553" y="24270"/>
                  </a:cubicBezTo>
                  <a:cubicBezTo>
                    <a:pt x="12607" y="24297"/>
                    <a:pt x="12687" y="24324"/>
                    <a:pt x="12741" y="24324"/>
                  </a:cubicBezTo>
                  <a:cubicBezTo>
                    <a:pt x="12875" y="24351"/>
                    <a:pt x="13008" y="24431"/>
                    <a:pt x="13142" y="24485"/>
                  </a:cubicBezTo>
                  <a:cubicBezTo>
                    <a:pt x="13704" y="24699"/>
                    <a:pt x="14293" y="24886"/>
                    <a:pt x="14829" y="25154"/>
                  </a:cubicBezTo>
                  <a:cubicBezTo>
                    <a:pt x="15123" y="25314"/>
                    <a:pt x="15471" y="25448"/>
                    <a:pt x="15391" y="25903"/>
                  </a:cubicBezTo>
                  <a:cubicBezTo>
                    <a:pt x="15364" y="26064"/>
                    <a:pt x="15310" y="26198"/>
                    <a:pt x="15310" y="26331"/>
                  </a:cubicBezTo>
                  <a:cubicBezTo>
                    <a:pt x="15284" y="26626"/>
                    <a:pt x="15444" y="26894"/>
                    <a:pt x="15391" y="27188"/>
                  </a:cubicBezTo>
                  <a:cubicBezTo>
                    <a:pt x="15391" y="27322"/>
                    <a:pt x="15337" y="27429"/>
                    <a:pt x="15310" y="27563"/>
                  </a:cubicBezTo>
                  <a:cubicBezTo>
                    <a:pt x="15255" y="27634"/>
                    <a:pt x="15208" y="27661"/>
                    <a:pt x="15169" y="27661"/>
                  </a:cubicBezTo>
                  <a:cubicBezTo>
                    <a:pt x="15075" y="27661"/>
                    <a:pt x="15019" y="27512"/>
                    <a:pt x="14962" y="27456"/>
                  </a:cubicBezTo>
                  <a:cubicBezTo>
                    <a:pt x="14481" y="27027"/>
                    <a:pt x="14079" y="26519"/>
                    <a:pt x="13544" y="26144"/>
                  </a:cubicBezTo>
                  <a:cubicBezTo>
                    <a:pt x="12500" y="25341"/>
                    <a:pt x="11376" y="24726"/>
                    <a:pt x="10278" y="24030"/>
                  </a:cubicBezTo>
                  <a:cubicBezTo>
                    <a:pt x="10225" y="23976"/>
                    <a:pt x="10171" y="23923"/>
                    <a:pt x="10091" y="23896"/>
                  </a:cubicBezTo>
                  <a:cubicBezTo>
                    <a:pt x="10011" y="23842"/>
                    <a:pt x="9904" y="23789"/>
                    <a:pt x="9823" y="23735"/>
                  </a:cubicBezTo>
                  <a:cubicBezTo>
                    <a:pt x="9743" y="23708"/>
                    <a:pt x="9690" y="23682"/>
                    <a:pt x="9609" y="23655"/>
                  </a:cubicBezTo>
                  <a:cubicBezTo>
                    <a:pt x="8646" y="23200"/>
                    <a:pt x="7655" y="22798"/>
                    <a:pt x="6692" y="22343"/>
                  </a:cubicBezTo>
                  <a:cubicBezTo>
                    <a:pt x="6638" y="22317"/>
                    <a:pt x="6585" y="22290"/>
                    <a:pt x="6504" y="22263"/>
                  </a:cubicBezTo>
                  <a:cubicBezTo>
                    <a:pt x="6397" y="22210"/>
                    <a:pt x="6317" y="22156"/>
                    <a:pt x="6210" y="22102"/>
                  </a:cubicBezTo>
                  <a:cubicBezTo>
                    <a:pt x="6127" y="22053"/>
                    <a:pt x="6041" y="22039"/>
                    <a:pt x="5954" y="22039"/>
                  </a:cubicBezTo>
                  <a:cubicBezTo>
                    <a:pt x="5849" y="22039"/>
                    <a:pt x="5742" y="22059"/>
                    <a:pt x="5636" y="22059"/>
                  </a:cubicBezTo>
                  <a:cubicBezTo>
                    <a:pt x="5549" y="22059"/>
                    <a:pt x="5463" y="22045"/>
                    <a:pt x="5380" y="21995"/>
                  </a:cubicBezTo>
                  <a:cubicBezTo>
                    <a:pt x="5300" y="21915"/>
                    <a:pt x="5166" y="21942"/>
                    <a:pt x="5059" y="21835"/>
                  </a:cubicBezTo>
                  <a:cubicBezTo>
                    <a:pt x="5032" y="21781"/>
                    <a:pt x="4979" y="21728"/>
                    <a:pt x="4898" y="21674"/>
                  </a:cubicBezTo>
                  <a:lnTo>
                    <a:pt x="4898" y="21701"/>
                  </a:lnTo>
                  <a:cubicBezTo>
                    <a:pt x="4845" y="21594"/>
                    <a:pt x="4684" y="21621"/>
                    <a:pt x="4604" y="21514"/>
                  </a:cubicBezTo>
                  <a:cubicBezTo>
                    <a:pt x="4551" y="21460"/>
                    <a:pt x="4470" y="21407"/>
                    <a:pt x="4443" y="21353"/>
                  </a:cubicBezTo>
                  <a:cubicBezTo>
                    <a:pt x="4392" y="21301"/>
                    <a:pt x="4340" y="21250"/>
                    <a:pt x="4264" y="21198"/>
                  </a:cubicBezTo>
                  <a:lnTo>
                    <a:pt x="4264" y="21198"/>
                  </a:lnTo>
                  <a:cubicBezTo>
                    <a:pt x="4180" y="21115"/>
                    <a:pt x="4036" y="21131"/>
                    <a:pt x="3962" y="21032"/>
                  </a:cubicBezTo>
                  <a:cubicBezTo>
                    <a:pt x="3910" y="20980"/>
                    <a:pt x="3858" y="20928"/>
                    <a:pt x="3782" y="20877"/>
                  </a:cubicBezTo>
                  <a:lnTo>
                    <a:pt x="3782" y="20877"/>
                  </a:lnTo>
                  <a:cubicBezTo>
                    <a:pt x="3698" y="20794"/>
                    <a:pt x="3554" y="20810"/>
                    <a:pt x="3480" y="20711"/>
                  </a:cubicBezTo>
                  <a:cubicBezTo>
                    <a:pt x="3400" y="20630"/>
                    <a:pt x="3239" y="20657"/>
                    <a:pt x="3159" y="20550"/>
                  </a:cubicBezTo>
                  <a:cubicBezTo>
                    <a:pt x="3078" y="20470"/>
                    <a:pt x="2918" y="20497"/>
                    <a:pt x="2838" y="20389"/>
                  </a:cubicBezTo>
                  <a:cubicBezTo>
                    <a:pt x="2730" y="20282"/>
                    <a:pt x="2597" y="20336"/>
                    <a:pt x="2516" y="20229"/>
                  </a:cubicBezTo>
                  <a:lnTo>
                    <a:pt x="2356" y="20229"/>
                  </a:lnTo>
                  <a:cubicBezTo>
                    <a:pt x="2243" y="20172"/>
                    <a:pt x="2130" y="20138"/>
                    <a:pt x="2017" y="20138"/>
                  </a:cubicBezTo>
                  <a:cubicBezTo>
                    <a:pt x="1916" y="20138"/>
                    <a:pt x="1815" y="20166"/>
                    <a:pt x="1713" y="20229"/>
                  </a:cubicBezTo>
                  <a:cubicBezTo>
                    <a:pt x="1580" y="20416"/>
                    <a:pt x="1794" y="20470"/>
                    <a:pt x="1874" y="20550"/>
                  </a:cubicBezTo>
                  <a:cubicBezTo>
                    <a:pt x="1927" y="20604"/>
                    <a:pt x="1981" y="20657"/>
                    <a:pt x="2035" y="20711"/>
                  </a:cubicBezTo>
                  <a:cubicBezTo>
                    <a:pt x="1990" y="20921"/>
                    <a:pt x="1877" y="20966"/>
                    <a:pt x="1747" y="20966"/>
                  </a:cubicBezTo>
                  <a:cubicBezTo>
                    <a:pt x="1647" y="20966"/>
                    <a:pt x="1537" y="20940"/>
                    <a:pt x="1440" y="20940"/>
                  </a:cubicBezTo>
                  <a:cubicBezTo>
                    <a:pt x="1356" y="20940"/>
                    <a:pt x="1282" y="20959"/>
                    <a:pt x="1232" y="21032"/>
                  </a:cubicBezTo>
                  <a:cubicBezTo>
                    <a:pt x="1232" y="21032"/>
                    <a:pt x="1205" y="21059"/>
                    <a:pt x="1205" y="21085"/>
                  </a:cubicBezTo>
                  <a:cubicBezTo>
                    <a:pt x="1178" y="21112"/>
                    <a:pt x="1205" y="21166"/>
                    <a:pt x="1232" y="21192"/>
                  </a:cubicBezTo>
                  <a:cubicBezTo>
                    <a:pt x="1285" y="21246"/>
                    <a:pt x="1339" y="21300"/>
                    <a:pt x="1392" y="21353"/>
                  </a:cubicBezTo>
                  <a:cubicBezTo>
                    <a:pt x="1472" y="21460"/>
                    <a:pt x="1633" y="21433"/>
                    <a:pt x="1713" y="21514"/>
                  </a:cubicBezTo>
                  <a:cubicBezTo>
                    <a:pt x="1780" y="21594"/>
                    <a:pt x="1867" y="21594"/>
                    <a:pt x="1954" y="21594"/>
                  </a:cubicBezTo>
                  <a:cubicBezTo>
                    <a:pt x="2041" y="21594"/>
                    <a:pt x="2128" y="21594"/>
                    <a:pt x="2195" y="21674"/>
                  </a:cubicBezTo>
                  <a:cubicBezTo>
                    <a:pt x="2329" y="21835"/>
                    <a:pt x="2543" y="21701"/>
                    <a:pt x="2677" y="21835"/>
                  </a:cubicBezTo>
                  <a:cubicBezTo>
                    <a:pt x="2730" y="21915"/>
                    <a:pt x="2817" y="21915"/>
                    <a:pt x="2908" y="21915"/>
                  </a:cubicBezTo>
                  <a:cubicBezTo>
                    <a:pt x="2998" y="21915"/>
                    <a:pt x="3092" y="21915"/>
                    <a:pt x="3159" y="21995"/>
                  </a:cubicBezTo>
                  <a:cubicBezTo>
                    <a:pt x="3239" y="22102"/>
                    <a:pt x="3373" y="22076"/>
                    <a:pt x="3480" y="22156"/>
                  </a:cubicBezTo>
                  <a:cubicBezTo>
                    <a:pt x="3533" y="22236"/>
                    <a:pt x="3620" y="22236"/>
                    <a:pt x="3711" y="22236"/>
                  </a:cubicBezTo>
                  <a:cubicBezTo>
                    <a:pt x="3801" y="22236"/>
                    <a:pt x="3895" y="22236"/>
                    <a:pt x="3962" y="22317"/>
                  </a:cubicBezTo>
                  <a:cubicBezTo>
                    <a:pt x="4042" y="22424"/>
                    <a:pt x="4176" y="22397"/>
                    <a:pt x="4283" y="22477"/>
                  </a:cubicBezTo>
                  <a:cubicBezTo>
                    <a:pt x="4363" y="22584"/>
                    <a:pt x="4497" y="22557"/>
                    <a:pt x="4604" y="22638"/>
                  </a:cubicBezTo>
                  <a:cubicBezTo>
                    <a:pt x="4684" y="22745"/>
                    <a:pt x="4818" y="22691"/>
                    <a:pt x="4925" y="22798"/>
                  </a:cubicBezTo>
                  <a:cubicBezTo>
                    <a:pt x="4979" y="22852"/>
                    <a:pt x="5032" y="22905"/>
                    <a:pt x="5086" y="22959"/>
                  </a:cubicBezTo>
                  <a:lnTo>
                    <a:pt x="5246" y="23120"/>
                  </a:lnTo>
                  <a:lnTo>
                    <a:pt x="5407" y="23280"/>
                  </a:lnTo>
                  <a:cubicBezTo>
                    <a:pt x="5461" y="23334"/>
                    <a:pt x="5514" y="23387"/>
                    <a:pt x="5568" y="23441"/>
                  </a:cubicBezTo>
                  <a:cubicBezTo>
                    <a:pt x="5621" y="23494"/>
                    <a:pt x="5675" y="23548"/>
                    <a:pt x="5728" y="23601"/>
                  </a:cubicBezTo>
                  <a:cubicBezTo>
                    <a:pt x="5889" y="23789"/>
                    <a:pt x="5916" y="24056"/>
                    <a:pt x="6049" y="24244"/>
                  </a:cubicBezTo>
                  <a:cubicBezTo>
                    <a:pt x="6264" y="24378"/>
                    <a:pt x="6183" y="24699"/>
                    <a:pt x="6344" y="24859"/>
                  </a:cubicBezTo>
                  <a:cubicBezTo>
                    <a:pt x="6371" y="24913"/>
                    <a:pt x="6451" y="24966"/>
                    <a:pt x="6424" y="24966"/>
                  </a:cubicBezTo>
                  <a:cubicBezTo>
                    <a:pt x="6390" y="24966"/>
                    <a:pt x="6390" y="24971"/>
                    <a:pt x="6395" y="24975"/>
                  </a:cubicBezTo>
                  <a:lnTo>
                    <a:pt x="6395" y="24975"/>
                  </a:lnTo>
                  <a:cubicBezTo>
                    <a:pt x="6390" y="24973"/>
                    <a:pt x="6382" y="24970"/>
                    <a:pt x="6371" y="24966"/>
                  </a:cubicBezTo>
                  <a:cubicBezTo>
                    <a:pt x="5434" y="24726"/>
                    <a:pt x="4551" y="24378"/>
                    <a:pt x="3614" y="24137"/>
                  </a:cubicBezTo>
                  <a:cubicBezTo>
                    <a:pt x="2570" y="23869"/>
                    <a:pt x="1580" y="23441"/>
                    <a:pt x="723" y="22745"/>
                  </a:cubicBezTo>
                  <a:cubicBezTo>
                    <a:pt x="574" y="22695"/>
                    <a:pt x="425" y="22554"/>
                    <a:pt x="283" y="22554"/>
                  </a:cubicBezTo>
                  <a:cubicBezTo>
                    <a:pt x="195" y="22554"/>
                    <a:pt x="109" y="22608"/>
                    <a:pt x="27" y="22772"/>
                  </a:cubicBezTo>
                  <a:cubicBezTo>
                    <a:pt x="27" y="22905"/>
                    <a:pt x="0" y="23013"/>
                    <a:pt x="107" y="23120"/>
                  </a:cubicBezTo>
                  <a:cubicBezTo>
                    <a:pt x="161" y="23173"/>
                    <a:pt x="214" y="23227"/>
                    <a:pt x="268" y="23280"/>
                  </a:cubicBezTo>
                  <a:cubicBezTo>
                    <a:pt x="402" y="23441"/>
                    <a:pt x="455" y="23628"/>
                    <a:pt x="589" y="23762"/>
                  </a:cubicBezTo>
                  <a:cubicBezTo>
                    <a:pt x="643" y="23815"/>
                    <a:pt x="696" y="23869"/>
                    <a:pt x="750" y="23923"/>
                  </a:cubicBezTo>
                  <a:cubicBezTo>
                    <a:pt x="830" y="24030"/>
                    <a:pt x="991" y="23976"/>
                    <a:pt x="1071" y="24083"/>
                  </a:cubicBezTo>
                  <a:cubicBezTo>
                    <a:pt x="1124" y="24137"/>
                    <a:pt x="1178" y="24190"/>
                    <a:pt x="1232" y="24244"/>
                  </a:cubicBezTo>
                  <a:cubicBezTo>
                    <a:pt x="1312" y="24351"/>
                    <a:pt x="1472" y="24297"/>
                    <a:pt x="1553" y="24404"/>
                  </a:cubicBezTo>
                  <a:cubicBezTo>
                    <a:pt x="1606" y="24458"/>
                    <a:pt x="1660" y="24511"/>
                    <a:pt x="1740" y="24565"/>
                  </a:cubicBezTo>
                  <a:lnTo>
                    <a:pt x="1874" y="24565"/>
                  </a:lnTo>
                  <a:cubicBezTo>
                    <a:pt x="1927" y="24618"/>
                    <a:pt x="1981" y="24672"/>
                    <a:pt x="2035" y="24726"/>
                  </a:cubicBezTo>
                  <a:cubicBezTo>
                    <a:pt x="2115" y="24833"/>
                    <a:pt x="2275" y="24806"/>
                    <a:pt x="2356" y="24886"/>
                  </a:cubicBezTo>
                  <a:cubicBezTo>
                    <a:pt x="3319" y="25636"/>
                    <a:pt x="4336" y="26251"/>
                    <a:pt x="5487" y="26706"/>
                  </a:cubicBezTo>
                  <a:cubicBezTo>
                    <a:pt x="6665" y="26760"/>
                    <a:pt x="7602" y="27482"/>
                    <a:pt x="8646" y="27911"/>
                  </a:cubicBezTo>
                  <a:cubicBezTo>
                    <a:pt x="8833" y="27991"/>
                    <a:pt x="8994" y="28125"/>
                    <a:pt x="9101" y="28339"/>
                  </a:cubicBezTo>
                  <a:cubicBezTo>
                    <a:pt x="9181" y="28473"/>
                    <a:pt x="9315" y="28553"/>
                    <a:pt x="9422" y="28687"/>
                  </a:cubicBezTo>
                  <a:cubicBezTo>
                    <a:pt x="9221" y="28625"/>
                    <a:pt x="9021" y="28546"/>
                    <a:pt x="8826" y="28546"/>
                  </a:cubicBezTo>
                  <a:cubicBezTo>
                    <a:pt x="8682" y="28546"/>
                    <a:pt x="8541" y="28589"/>
                    <a:pt x="8405" y="28714"/>
                  </a:cubicBezTo>
                  <a:cubicBezTo>
                    <a:pt x="8378" y="28794"/>
                    <a:pt x="8378" y="28874"/>
                    <a:pt x="8378" y="28928"/>
                  </a:cubicBezTo>
                  <a:cubicBezTo>
                    <a:pt x="8565" y="29329"/>
                    <a:pt x="8913" y="29463"/>
                    <a:pt x="9261" y="29543"/>
                  </a:cubicBezTo>
                  <a:cubicBezTo>
                    <a:pt x="10198" y="29811"/>
                    <a:pt x="10947" y="30320"/>
                    <a:pt x="11590" y="30989"/>
                  </a:cubicBezTo>
                  <a:cubicBezTo>
                    <a:pt x="11884" y="31122"/>
                    <a:pt x="11991" y="31417"/>
                    <a:pt x="12179" y="31604"/>
                  </a:cubicBezTo>
                  <a:cubicBezTo>
                    <a:pt x="12527" y="31979"/>
                    <a:pt x="13008" y="32033"/>
                    <a:pt x="13437" y="32247"/>
                  </a:cubicBezTo>
                  <a:cubicBezTo>
                    <a:pt x="13811" y="32247"/>
                    <a:pt x="14159" y="32247"/>
                    <a:pt x="14534" y="32273"/>
                  </a:cubicBezTo>
                  <a:cubicBezTo>
                    <a:pt x="14695" y="31845"/>
                    <a:pt x="14347" y="31631"/>
                    <a:pt x="14052" y="31444"/>
                  </a:cubicBezTo>
                  <a:cubicBezTo>
                    <a:pt x="13597" y="31069"/>
                    <a:pt x="13142" y="30721"/>
                    <a:pt x="12714" y="30346"/>
                  </a:cubicBezTo>
                  <a:cubicBezTo>
                    <a:pt x="12580" y="30212"/>
                    <a:pt x="12553" y="30025"/>
                    <a:pt x="12420" y="29891"/>
                  </a:cubicBezTo>
                  <a:cubicBezTo>
                    <a:pt x="12339" y="29865"/>
                    <a:pt x="12286" y="29811"/>
                    <a:pt x="12205" y="29784"/>
                  </a:cubicBezTo>
                  <a:cubicBezTo>
                    <a:pt x="12259" y="29784"/>
                    <a:pt x="12313" y="29811"/>
                    <a:pt x="12366" y="29838"/>
                  </a:cubicBezTo>
                  <a:cubicBezTo>
                    <a:pt x="13303" y="30293"/>
                    <a:pt x="14266" y="30667"/>
                    <a:pt x="15123" y="31283"/>
                  </a:cubicBezTo>
                  <a:cubicBezTo>
                    <a:pt x="15230" y="31444"/>
                    <a:pt x="15230" y="31604"/>
                    <a:pt x="15230" y="31792"/>
                  </a:cubicBezTo>
                  <a:cubicBezTo>
                    <a:pt x="15230" y="31979"/>
                    <a:pt x="15310" y="32140"/>
                    <a:pt x="15498" y="32247"/>
                  </a:cubicBezTo>
                  <a:cubicBezTo>
                    <a:pt x="15899" y="32247"/>
                    <a:pt x="16327" y="32247"/>
                    <a:pt x="16729" y="32273"/>
                  </a:cubicBezTo>
                  <a:cubicBezTo>
                    <a:pt x="16943" y="32140"/>
                    <a:pt x="16997" y="31845"/>
                    <a:pt x="17184" y="31711"/>
                  </a:cubicBezTo>
                  <a:cubicBezTo>
                    <a:pt x="18014" y="31149"/>
                    <a:pt x="19031" y="31042"/>
                    <a:pt x="19834" y="30507"/>
                  </a:cubicBezTo>
                  <a:cubicBezTo>
                    <a:pt x="20021" y="30186"/>
                    <a:pt x="20235" y="29918"/>
                    <a:pt x="20610" y="29838"/>
                  </a:cubicBezTo>
                  <a:cubicBezTo>
                    <a:pt x="20717" y="29811"/>
                    <a:pt x="20824" y="29784"/>
                    <a:pt x="20904" y="29757"/>
                  </a:cubicBezTo>
                  <a:cubicBezTo>
                    <a:pt x="20985" y="29731"/>
                    <a:pt x="21038" y="29704"/>
                    <a:pt x="21118" y="29650"/>
                  </a:cubicBezTo>
                  <a:cubicBezTo>
                    <a:pt x="21306" y="29570"/>
                    <a:pt x="21493" y="29463"/>
                    <a:pt x="21707" y="29436"/>
                  </a:cubicBezTo>
                  <a:cubicBezTo>
                    <a:pt x="21788" y="29409"/>
                    <a:pt x="21841" y="29383"/>
                    <a:pt x="21895" y="29356"/>
                  </a:cubicBezTo>
                  <a:cubicBezTo>
                    <a:pt x="22671" y="28954"/>
                    <a:pt x="23447" y="28580"/>
                    <a:pt x="24196" y="28125"/>
                  </a:cubicBezTo>
                  <a:cubicBezTo>
                    <a:pt x="24491" y="27964"/>
                    <a:pt x="24759" y="27777"/>
                    <a:pt x="24919" y="27456"/>
                  </a:cubicBezTo>
                  <a:cubicBezTo>
                    <a:pt x="24999" y="27429"/>
                    <a:pt x="25026" y="27349"/>
                    <a:pt x="25080" y="27295"/>
                  </a:cubicBezTo>
                  <a:cubicBezTo>
                    <a:pt x="25133" y="27268"/>
                    <a:pt x="25187" y="27215"/>
                    <a:pt x="25240" y="27134"/>
                  </a:cubicBezTo>
                  <a:cubicBezTo>
                    <a:pt x="25294" y="27108"/>
                    <a:pt x="25347" y="27027"/>
                    <a:pt x="25401" y="27001"/>
                  </a:cubicBezTo>
                  <a:lnTo>
                    <a:pt x="25401" y="26974"/>
                  </a:lnTo>
                  <a:cubicBezTo>
                    <a:pt x="25454" y="26920"/>
                    <a:pt x="25508" y="26894"/>
                    <a:pt x="25562" y="26840"/>
                  </a:cubicBezTo>
                  <a:lnTo>
                    <a:pt x="25588" y="26813"/>
                  </a:lnTo>
                  <a:cubicBezTo>
                    <a:pt x="25615" y="26760"/>
                    <a:pt x="25669" y="26733"/>
                    <a:pt x="25722" y="26679"/>
                  </a:cubicBezTo>
                  <a:lnTo>
                    <a:pt x="25749" y="26679"/>
                  </a:lnTo>
                  <a:cubicBezTo>
                    <a:pt x="25963" y="26492"/>
                    <a:pt x="26150" y="26331"/>
                    <a:pt x="26365" y="26171"/>
                  </a:cubicBezTo>
                  <a:cubicBezTo>
                    <a:pt x="26418" y="26144"/>
                    <a:pt x="26472" y="26064"/>
                    <a:pt x="26525" y="26010"/>
                  </a:cubicBezTo>
                  <a:cubicBezTo>
                    <a:pt x="26579" y="25983"/>
                    <a:pt x="26632" y="25903"/>
                    <a:pt x="26686" y="25850"/>
                  </a:cubicBezTo>
                  <a:cubicBezTo>
                    <a:pt x="26739" y="25823"/>
                    <a:pt x="26793" y="25743"/>
                    <a:pt x="26846" y="25689"/>
                  </a:cubicBezTo>
                  <a:cubicBezTo>
                    <a:pt x="26900" y="25662"/>
                    <a:pt x="26953" y="25582"/>
                    <a:pt x="27007" y="25528"/>
                  </a:cubicBezTo>
                  <a:cubicBezTo>
                    <a:pt x="27087" y="25475"/>
                    <a:pt x="27141" y="25421"/>
                    <a:pt x="27167" y="25368"/>
                  </a:cubicBezTo>
                  <a:cubicBezTo>
                    <a:pt x="27221" y="25341"/>
                    <a:pt x="27301" y="25288"/>
                    <a:pt x="27328" y="25207"/>
                  </a:cubicBezTo>
                  <a:cubicBezTo>
                    <a:pt x="27382" y="25181"/>
                    <a:pt x="27435" y="25127"/>
                    <a:pt x="27489" y="25047"/>
                  </a:cubicBezTo>
                  <a:cubicBezTo>
                    <a:pt x="27542" y="25020"/>
                    <a:pt x="27596" y="24940"/>
                    <a:pt x="27649" y="24886"/>
                  </a:cubicBezTo>
                  <a:cubicBezTo>
                    <a:pt x="27756" y="24833"/>
                    <a:pt x="27703" y="24672"/>
                    <a:pt x="27810" y="24592"/>
                  </a:cubicBezTo>
                  <a:cubicBezTo>
                    <a:pt x="27863" y="24538"/>
                    <a:pt x="27917" y="24458"/>
                    <a:pt x="27970" y="24404"/>
                  </a:cubicBezTo>
                  <a:lnTo>
                    <a:pt x="27970" y="24431"/>
                  </a:lnTo>
                  <a:cubicBezTo>
                    <a:pt x="28078" y="24324"/>
                    <a:pt x="28024" y="24190"/>
                    <a:pt x="28131" y="24110"/>
                  </a:cubicBezTo>
                  <a:cubicBezTo>
                    <a:pt x="28228" y="23859"/>
                    <a:pt x="28199" y="23733"/>
                    <a:pt x="28044" y="23733"/>
                  </a:cubicBezTo>
                  <a:cubicBezTo>
                    <a:pt x="27985" y="23733"/>
                    <a:pt x="27906" y="23752"/>
                    <a:pt x="27810" y="23789"/>
                  </a:cubicBezTo>
                  <a:cubicBezTo>
                    <a:pt x="27730" y="23869"/>
                    <a:pt x="27569" y="23842"/>
                    <a:pt x="27489" y="23949"/>
                  </a:cubicBezTo>
                  <a:cubicBezTo>
                    <a:pt x="27435" y="24003"/>
                    <a:pt x="27382" y="24056"/>
                    <a:pt x="27328" y="24110"/>
                  </a:cubicBezTo>
                  <a:cubicBezTo>
                    <a:pt x="27275" y="24163"/>
                    <a:pt x="27221" y="24217"/>
                    <a:pt x="27167" y="24270"/>
                  </a:cubicBezTo>
                  <a:cubicBezTo>
                    <a:pt x="27114" y="24324"/>
                    <a:pt x="27060" y="24378"/>
                    <a:pt x="27007" y="24431"/>
                  </a:cubicBezTo>
                  <a:lnTo>
                    <a:pt x="26846" y="24592"/>
                  </a:lnTo>
                  <a:cubicBezTo>
                    <a:pt x="26793" y="24645"/>
                    <a:pt x="26739" y="24699"/>
                    <a:pt x="26686" y="24752"/>
                  </a:cubicBezTo>
                  <a:cubicBezTo>
                    <a:pt x="26632" y="24806"/>
                    <a:pt x="26579" y="24859"/>
                    <a:pt x="26525" y="24886"/>
                  </a:cubicBezTo>
                  <a:lnTo>
                    <a:pt x="26525" y="24913"/>
                  </a:lnTo>
                  <a:cubicBezTo>
                    <a:pt x="26311" y="25073"/>
                    <a:pt x="26097" y="25234"/>
                    <a:pt x="25883" y="25395"/>
                  </a:cubicBezTo>
                  <a:cubicBezTo>
                    <a:pt x="25829" y="25448"/>
                    <a:pt x="25776" y="25502"/>
                    <a:pt x="25722" y="25555"/>
                  </a:cubicBezTo>
                  <a:cubicBezTo>
                    <a:pt x="25669" y="25609"/>
                    <a:pt x="25615" y="25662"/>
                    <a:pt x="25562" y="25716"/>
                  </a:cubicBezTo>
                  <a:cubicBezTo>
                    <a:pt x="25508" y="25769"/>
                    <a:pt x="25454" y="25823"/>
                    <a:pt x="25401" y="25876"/>
                  </a:cubicBezTo>
                  <a:cubicBezTo>
                    <a:pt x="25347" y="25930"/>
                    <a:pt x="25294" y="25983"/>
                    <a:pt x="25240" y="26037"/>
                  </a:cubicBezTo>
                  <a:cubicBezTo>
                    <a:pt x="24678" y="26144"/>
                    <a:pt x="24330" y="26626"/>
                    <a:pt x="23822" y="26840"/>
                  </a:cubicBezTo>
                  <a:cubicBezTo>
                    <a:pt x="23554" y="27108"/>
                    <a:pt x="23206" y="27241"/>
                    <a:pt x="22885" y="27402"/>
                  </a:cubicBezTo>
                  <a:cubicBezTo>
                    <a:pt x="21145" y="28312"/>
                    <a:pt x="19325" y="29115"/>
                    <a:pt x="17639" y="30105"/>
                  </a:cubicBezTo>
                  <a:cubicBezTo>
                    <a:pt x="17746" y="29918"/>
                    <a:pt x="17773" y="29677"/>
                    <a:pt x="18040" y="29597"/>
                  </a:cubicBezTo>
                  <a:cubicBezTo>
                    <a:pt x="18710" y="29249"/>
                    <a:pt x="19352" y="28847"/>
                    <a:pt x="20021" y="28499"/>
                  </a:cubicBezTo>
                  <a:lnTo>
                    <a:pt x="20101" y="28446"/>
                  </a:lnTo>
                  <a:cubicBezTo>
                    <a:pt x="20182" y="28392"/>
                    <a:pt x="20235" y="28366"/>
                    <a:pt x="20289" y="28312"/>
                  </a:cubicBezTo>
                  <a:cubicBezTo>
                    <a:pt x="21279" y="27723"/>
                    <a:pt x="22296" y="27215"/>
                    <a:pt x="23126" y="26385"/>
                  </a:cubicBezTo>
                  <a:cubicBezTo>
                    <a:pt x="23849" y="25662"/>
                    <a:pt x="24411" y="24752"/>
                    <a:pt x="25508" y="24485"/>
                  </a:cubicBezTo>
                  <a:cubicBezTo>
                    <a:pt x="25615" y="24485"/>
                    <a:pt x="25642" y="24351"/>
                    <a:pt x="25722" y="24270"/>
                  </a:cubicBezTo>
                  <a:cubicBezTo>
                    <a:pt x="25802" y="24190"/>
                    <a:pt x="25963" y="24217"/>
                    <a:pt x="26043" y="24110"/>
                  </a:cubicBezTo>
                  <a:cubicBezTo>
                    <a:pt x="26124" y="24030"/>
                    <a:pt x="26284" y="24056"/>
                    <a:pt x="26365" y="23949"/>
                  </a:cubicBezTo>
                  <a:cubicBezTo>
                    <a:pt x="26445" y="23869"/>
                    <a:pt x="26605" y="23896"/>
                    <a:pt x="26686" y="23789"/>
                  </a:cubicBezTo>
                  <a:cubicBezTo>
                    <a:pt x="26739" y="23735"/>
                    <a:pt x="26793" y="23682"/>
                    <a:pt x="26846" y="23628"/>
                  </a:cubicBezTo>
                  <a:cubicBezTo>
                    <a:pt x="26927" y="23521"/>
                    <a:pt x="27087" y="23575"/>
                    <a:pt x="27167" y="23468"/>
                  </a:cubicBezTo>
                  <a:cubicBezTo>
                    <a:pt x="27221" y="23414"/>
                    <a:pt x="27275" y="23360"/>
                    <a:pt x="27328" y="23307"/>
                  </a:cubicBezTo>
                  <a:cubicBezTo>
                    <a:pt x="27408" y="23200"/>
                    <a:pt x="27569" y="23253"/>
                    <a:pt x="27649" y="23146"/>
                  </a:cubicBezTo>
                  <a:cubicBezTo>
                    <a:pt x="27703" y="23093"/>
                    <a:pt x="27756" y="23039"/>
                    <a:pt x="27810" y="22986"/>
                  </a:cubicBezTo>
                  <a:cubicBezTo>
                    <a:pt x="27863" y="22932"/>
                    <a:pt x="27917" y="22879"/>
                    <a:pt x="27970" y="22825"/>
                  </a:cubicBezTo>
                  <a:cubicBezTo>
                    <a:pt x="28024" y="22772"/>
                    <a:pt x="28078" y="22718"/>
                    <a:pt x="28131" y="22665"/>
                  </a:cubicBezTo>
                  <a:cubicBezTo>
                    <a:pt x="28185" y="22611"/>
                    <a:pt x="28238" y="22557"/>
                    <a:pt x="28292" y="22504"/>
                  </a:cubicBezTo>
                  <a:cubicBezTo>
                    <a:pt x="28345" y="22450"/>
                    <a:pt x="28399" y="22397"/>
                    <a:pt x="28452" y="22343"/>
                  </a:cubicBezTo>
                  <a:cubicBezTo>
                    <a:pt x="28506" y="22290"/>
                    <a:pt x="28559" y="22236"/>
                    <a:pt x="28613" y="22183"/>
                  </a:cubicBezTo>
                  <a:cubicBezTo>
                    <a:pt x="28666" y="22129"/>
                    <a:pt x="28720" y="22076"/>
                    <a:pt x="28773" y="22022"/>
                  </a:cubicBezTo>
                  <a:cubicBezTo>
                    <a:pt x="28907" y="21862"/>
                    <a:pt x="28988" y="21674"/>
                    <a:pt x="29095" y="21540"/>
                  </a:cubicBezTo>
                  <a:cubicBezTo>
                    <a:pt x="29148" y="21487"/>
                    <a:pt x="29228" y="21433"/>
                    <a:pt x="29255" y="21380"/>
                  </a:cubicBezTo>
                  <a:cubicBezTo>
                    <a:pt x="29362" y="21300"/>
                    <a:pt x="29335" y="21139"/>
                    <a:pt x="29416" y="21059"/>
                  </a:cubicBezTo>
                  <a:lnTo>
                    <a:pt x="29443" y="21059"/>
                  </a:lnTo>
                  <a:cubicBezTo>
                    <a:pt x="29469" y="21005"/>
                    <a:pt x="29550" y="20952"/>
                    <a:pt x="29576" y="20898"/>
                  </a:cubicBezTo>
                  <a:cubicBezTo>
                    <a:pt x="29683" y="20818"/>
                    <a:pt x="29657" y="20657"/>
                    <a:pt x="29737" y="20577"/>
                  </a:cubicBezTo>
                  <a:cubicBezTo>
                    <a:pt x="29844" y="20497"/>
                    <a:pt x="29817" y="20336"/>
                    <a:pt x="29898" y="20229"/>
                  </a:cubicBezTo>
                  <a:cubicBezTo>
                    <a:pt x="29898" y="20175"/>
                    <a:pt x="29898" y="20149"/>
                    <a:pt x="29924" y="20095"/>
                  </a:cubicBezTo>
                  <a:cubicBezTo>
                    <a:pt x="30005" y="19988"/>
                    <a:pt x="30005" y="19881"/>
                    <a:pt x="29871" y="19774"/>
                  </a:cubicBezTo>
                  <a:cubicBezTo>
                    <a:pt x="29862" y="19783"/>
                    <a:pt x="29850" y="19786"/>
                    <a:pt x="29837" y="19786"/>
                  </a:cubicBezTo>
                  <a:cubicBezTo>
                    <a:pt x="29811" y="19786"/>
                    <a:pt x="29782" y="19774"/>
                    <a:pt x="29764" y="19774"/>
                  </a:cubicBezTo>
                  <a:cubicBezTo>
                    <a:pt x="29683" y="19854"/>
                    <a:pt x="29523" y="19827"/>
                    <a:pt x="29443" y="19934"/>
                  </a:cubicBezTo>
                  <a:cubicBezTo>
                    <a:pt x="29362" y="19988"/>
                    <a:pt x="29309" y="20042"/>
                    <a:pt x="29282" y="20095"/>
                  </a:cubicBezTo>
                  <a:cubicBezTo>
                    <a:pt x="29202" y="20149"/>
                    <a:pt x="29148" y="20202"/>
                    <a:pt x="29121" y="20256"/>
                  </a:cubicBezTo>
                  <a:cubicBezTo>
                    <a:pt x="28399" y="20764"/>
                    <a:pt x="27970" y="21540"/>
                    <a:pt x="27221" y="22022"/>
                  </a:cubicBezTo>
                  <a:cubicBezTo>
                    <a:pt x="26900" y="22424"/>
                    <a:pt x="26445" y="22638"/>
                    <a:pt x="25990" y="22879"/>
                  </a:cubicBezTo>
                  <a:cubicBezTo>
                    <a:pt x="25909" y="22905"/>
                    <a:pt x="25883" y="22932"/>
                    <a:pt x="25829" y="22959"/>
                  </a:cubicBezTo>
                  <a:cubicBezTo>
                    <a:pt x="25776" y="22986"/>
                    <a:pt x="25749" y="23013"/>
                    <a:pt x="25695" y="23039"/>
                  </a:cubicBezTo>
                  <a:cubicBezTo>
                    <a:pt x="25722" y="22825"/>
                    <a:pt x="25963" y="22718"/>
                    <a:pt x="26043" y="22531"/>
                  </a:cubicBezTo>
                  <a:cubicBezTo>
                    <a:pt x="26070" y="22504"/>
                    <a:pt x="26097" y="22477"/>
                    <a:pt x="26124" y="22450"/>
                  </a:cubicBezTo>
                  <a:cubicBezTo>
                    <a:pt x="26177" y="22424"/>
                    <a:pt x="26231" y="22370"/>
                    <a:pt x="26284" y="22317"/>
                  </a:cubicBezTo>
                  <a:cubicBezTo>
                    <a:pt x="26605" y="21969"/>
                    <a:pt x="26793" y="21540"/>
                    <a:pt x="26873" y="21059"/>
                  </a:cubicBezTo>
                  <a:cubicBezTo>
                    <a:pt x="26953" y="20978"/>
                    <a:pt x="26927" y="20818"/>
                    <a:pt x="27034" y="20737"/>
                  </a:cubicBezTo>
                  <a:cubicBezTo>
                    <a:pt x="27114" y="20657"/>
                    <a:pt x="27087" y="20497"/>
                    <a:pt x="27194" y="20416"/>
                  </a:cubicBezTo>
                  <a:cubicBezTo>
                    <a:pt x="27275" y="20336"/>
                    <a:pt x="27248" y="20175"/>
                    <a:pt x="27328" y="20095"/>
                  </a:cubicBezTo>
                  <a:cubicBezTo>
                    <a:pt x="27435" y="19988"/>
                    <a:pt x="27408" y="19854"/>
                    <a:pt x="27489" y="19747"/>
                  </a:cubicBezTo>
                  <a:cubicBezTo>
                    <a:pt x="27489" y="19694"/>
                    <a:pt x="27489" y="19667"/>
                    <a:pt x="27515" y="19613"/>
                  </a:cubicBezTo>
                  <a:cubicBezTo>
                    <a:pt x="27568" y="19376"/>
                    <a:pt x="27776" y="19087"/>
                    <a:pt x="27349" y="18976"/>
                  </a:cubicBezTo>
                  <a:lnTo>
                    <a:pt x="27349" y="18976"/>
                  </a:lnTo>
                  <a:cubicBezTo>
                    <a:pt x="27296" y="19028"/>
                    <a:pt x="27220" y="19080"/>
                    <a:pt x="27194" y="19131"/>
                  </a:cubicBezTo>
                  <a:cubicBezTo>
                    <a:pt x="27114" y="19185"/>
                    <a:pt x="27060" y="19239"/>
                    <a:pt x="27034" y="19319"/>
                  </a:cubicBezTo>
                  <a:cubicBezTo>
                    <a:pt x="27034" y="19372"/>
                    <a:pt x="27007" y="19399"/>
                    <a:pt x="27007" y="19453"/>
                  </a:cubicBezTo>
                  <a:cubicBezTo>
                    <a:pt x="26953" y="19506"/>
                    <a:pt x="26900" y="19560"/>
                    <a:pt x="26846" y="19613"/>
                  </a:cubicBezTo>
                  <a:cubicBezTo>
                    <a:pt x="26793" y="19667"/>
                    <a:pt x="26739" y="19720"/>
                    <a:pt x="26712" y="19801"/>
                  </a:cubicBezTo>
                  <a:cubicBezTo>
                    <a:pt x="26712" y="19854"/>
                    <a:pt x="26686" y="19881"/>
                    <a:pt x="26686" y="19934"/>
                  </a:cubicBezTo>
                  <a:cubicBezTo>
                    <a:pt x="26632" y="19988"/>
                    <a:pt x="26579" y="20042"/>
                    <a:pt x="26525" y="20095"/>
                  </a:cubicBezTo>
                  <a:lnTo>
                    <a:pt x="26552" y="20095"/>
                  </a:lnTo>
                  <a:cubicBezTo>
                    <a:pt x="26445" y="20175"/>
                    <a:pt x="26472" y="20336"/>
                    <a:pt x="26365" y="20416"/>
                  </a:cubicBezTo>
                  <a:cubicBezTo>
                    <a:pt x="26311" y="20470"/>
                    <a:pt x="26257" y="20523"/>
                    <a:pt x="26231" y="20577"/>
                  </a:cubicBezTo>
                  <a:cubicBezTo>
                    <a:pt x="26124" y="20657"/>
                    <a:pt x="26150" y="20818"/>
                    <a:pt x="26043" y="20898"/>
                  </a:cubicBezTo>
                  <a:lnTo>
                    <a:pt x="26070" y="20898"/>
                  </a:lnTo>
                  <a:cubicBezTo>
                    <a:pt x="25963" y="20978"/>
                    <a:pt x="25990" y="21139"/>
                    <a:pt x="25883" y="21192"/>
                  </a:cubicBezTo>
                  <a:lnTo>
                    <a:pt x="25883" y="21219"/>
                  </a:lnTo>
                  <a:cubicBezTo>
                    <a:pt x="25829" y="21273"/>
                    <a:pt x="25776" y="21326"/>
                    <a:pt x="25722" y="21380"/>
                  </a:cubicBezTo>
                  <a:cubicBezTo>
                    <a:pt x="25669" y="21433"/>
                    <a:pt x="25615" y="21487"/>
                    <a:pt x="25562" y="21540"/>
                  </a:cubicBezTo>
                  <a:lnTo>
                    <a:pt x="25588" y="21540"/>
                  </a:lnTo>
                  <a:cubicBezTo>
                    <a:pt x="25508" y="21594"/>
                    <a:pt x="25454" y="21647"/>
                    <a:pt x="25428" y="21701"/>
                  </a:cubicBezTo>
                  <a:cubicBezTo>
                    <a:pt x="24143" y="22825"/>
                    <a:pt x="22724" y="23708"/>
                    <a:pt x="21065" y="24137"/>
                  </a:cubicBezTo>
                  <a:cubicBezTo>
                    <a:pt x="20878" y="24217"/>
                    <a:pt x="20717" y="24324"/>
                    <a:pt x="20503" y="24324"/>
                  </a:cubicBezTo>
                  <a:cubicBezTo>
                    <a:pt x="20423" y="24324"/>
                    <a:pt x="20342" y="24324"/>
                    <a:pt x="20289" y="24297"/>
                  </a:cubicBezTo>
                  <a:cubicBezTo>
                    <a:pt x="20222" y="24284"/>
                    <a:pt x="20148" y="24277"/>
                    <a:pt x="20075" y="24277"/>
                  </a:cubicBezTo>
                  <a:cubicBezTo>
                    <a:pt x="20001" y="24277"/>
                    <a:pt x="19927" y="24284"/>
                    <a:pt x="19860" y="24297"/>
                  </a:cubicBezTo>
                  <a:cubicBezTo>
                    <a:pt x="19432" y="24538"/>
                    <a:pt x="18924" y="24485"/>
                    <a:pt x="18495" y="24672"/>
                  </a:cubicBezTo>
                  <a:cubicBezTo>
                    <a:pt x="18335" y="24752"/>
                    <a:pt x="18174" y="24833"/>
                    <a:pt x="17987" y="24833"/>
                  </a:cubicBezTo>
                  <a:cubicBezTo>
                    <a:pt x="17907" y="24859"/>
                    <a:pt x="17853" y="24859"/>
                    <a:pt x="17773" y="24886"/>
                  </a:cubicBezTo>
                  <a:cubicBezTo>
                    <a:pt x="17609" y="24948"/>
                    <a:pt x="17460" y="25135"/>
                    <a:pt x="17280" y="25135"/>
                  </a:cubicBezTo>
                  <a:cubicBezTo>
                    <a:pt x="17224" y="25135"/>
                    <a:pt x="17166" y="25117"/>
                    <a:pt x="17104" y="25073"/>
                  </a:cubicBezTo>
                  <a:cubicBezTo>
                    <a:pt x="16943" y="24966"/>
                    <a:pt x="17023" y="24779"/>
                    <a:pt x="17077" y="24645"/>
                  </a:cubicBezTo>
                  <a:cubicBezTo>
                    <a:pt x="17104" y="24592"/>
                    <a:pt x="17130" y="24511"/>
                    <a:pt x="17157" y="24458"/>
                  </a:cubicBezTo>
                  <a:cubicBezTo>
                    <a:pt x="17211" y="24190"/>
                    <a:pt x="17371" y="24056"/>
                    <a:pt x="17585" y="23976"/>
                  </a:cubicBezTo>
                  <a:cubicBezTo>
                    <a:pt x="18094" y="23628"/>
                    <a:pt x="18710" y="23521"/>
                    <a:pt x="19218" y="23200"/>
                  </a:cubicBezTo>
                  <a:cubicBezTo>
                    <a:pt x="19272" y="23173"/>
                    <a:pt x="19298" y="23120"/>
                    <a:pt x="19352" y="23066"/>
                  </a:cubicBezTo>
                  <a:cubicBezTo>
                    <a:pt x="19405" y="22986"/>
                    <a:pt x="19459" y="22905"/>
                    <a:pt x="19486" y="22825"/>
                  </a:cubicBezTo>
                  <a:cubicBezTo>
                    <a:pt x="19566" y="22745"/>
                    <a:pt x="19646" y="22718"/>
                    <a:pt x="19727" y="22665"/>
                  </a:cubicBezTo>
                  <a:cubicBezTo>
                    <a:pt x="19780" y="22638"/>
                    <a:pt x="19834" y="22611"/>
                    <a:pt x="19887" y="22584"/>
                  </a:cubicBezTo>
                  <a:cubicBezTo>
                    <a:pt x="20342" y="22343"/>
                    <a:pt x="20797" y="22129"/>
                    <a:pt x="21252" y="21969"/>
                  </a:cubicBezTo>
                  <a:cubicBezTo>
                    <a:pt x="21333" y="21942"/>
                    <a:pt x="21413" y="21915"/>
                    <a:pt x="21466" y="21888"/>
                  </a:cubicBezTo>
                  <a:cubicBezTo>
                    <a:pt x="21573" y="21835"/>
                    <a:pt x="21681" y="21808"/>
                    <a:pt x="21788" y="21755"/>
                  </a:cubicBezTo>
                  <a:cubicBezTo>
                    <a:pt x="23233" y="21139"/>
                    <a:pt x="24678" y="20443"/>
                    <a:pt x="25963" y="19479"/>
                  </a:cubicBezTo>
                  <a:cubicBezTo>
                    <a:pt x="26070" y="19292"/>
                    <a:pt x="26177" y="19078"/>
                    <a:pt x="26365" y="18971"/>
                  </a:cubicBezTo>
                  <a:cubicBezTo>
                    <a:pt x="26418" y="18917"/>
                    <a:pt x="26472" y="18864"/>
                    <a:pt x="26525" y="18810"/>
                  </a:cubicBezTo>
                  <a:cubicBezTo>
                    <a:pt x="26579" y="18757"/>
                    <a:pt x="26632" y="18703"/>
                    <a:pt x="26686" y="18650"/>
                  </a:cubicBezTo>
                  <a:cubicBezTo>
                    <a:pt x="26739" y="18596"/>
                    <a:pt x="26793" y="18543"/>
                    <a:pt x="26846" y="18489"/>
                  </a:cubicBezTo>
                  <a:cubicBezTo>
                    <a:pt x="26927" y="18436"/>
                    <a:pt x="26980" y="18382"/>
                    <a:pt x="27034" y="18329"/>
                  </a:cubicBezTo>
                  <a:cubicBezTo>
                    <a:pt x="27087" y="18275"/>
                    <a:pt x="27141" y="18221"/>
                    <a:pt x="27194" y="18168"/>
                  </a:cubicBezTo>
                  <a:cubicBezTo>
                    <a:pt x="27569" y="17900"/>
                    <a:pt x="27890" y="17579"/>
                    <a:pt x="28158" y="17204"/>
                  </a:cubicBezTo>
                  <a:cubicBezTo>
                    <a:pt x="28211" y="17151"/>
                    <a:pt x="28265" y="17097"/>
                    <a:pt x="28318" y="17044"/>
                  </a:cubicBezTo>
                  <a:lnTo>
                    <a:pt x="28292" y="17044"/>
                  </a:lnTo>
                  <a:cubicBezTo>
                    <a:pt x="28372" y="16990"/>
                    <a:pt x="28425" y="16937"/>
                    <a:pt x="28452" y="16883"/>
                  </a:cubicBezTo>
                  <a:cubicBezTo>
                    <a:pt x="28586" y="16723"/>
                    <a:pt x="28586" y="16562"/>
                    <a:pt x="28452" y="16401"/>
                  </a:cubicBezTo>
                  <a:cubicBezTo>
                    <a:pt x="28439" y="16375"/>
                    <a:pt x="28419" y="16361"/>
                    <a:pt x="28395" y="16361"/>
                  </a:cubicBezTo>
                  <a:cubicBezTo>
                    <a:pt x="28372" y="16361"/>
                    <a:pt x="28345" y="16375"/>
                    <a:pt x="28318" y="16401"/>
                  </a:cubicBezTo>
                  <a:cubicBezTo>
                    <a:pt x="28211" y="16508"/>
                    <a:pt x="28078" y="16482"/>
                    <a:pt x="27997" y="16562"/>
                  </a:cubicBezTo>
                  <a:cubicBezTo>
                    <a:pt x="27944" y="16616"/>
                    <a:pt x="27890" y="16669"/>
                    <a:pt x="27810" y="16723"/>
                  </a:cubicBezTo>
                  <a:cubicBezTo>
                    <a:pt x="27730" y="16830"/>
                    <a:pt x="27569" y="16803"/>
                    <a:pt x="27515" y="16910"/>
                  </a:cubicBezTo>
                  <a:lnTo>
                    <a:pt x="27515" y="16883"/>
                  </a:lnTo>
                  <a:cubicBezTo>
                    <a:pt x="27435" y="16937"/>
                    <a:pt x="27382" y="16990"/>
                    <a:pt x="27355" y="17044"/>
                  </a:cubicBezTo>
                  <a:cubicBezTo>
                    <a:pt x="27301" y="17097"/>
                    <a:pt x="27248" y="17151"/>
                    <a:pt x="27194" y="17204"/>
                  </a:cubicBezTo>
                  <a:lnTo>
                    <a:pt x="27167" y="17204"/>
                  </a:lnTo>
                  <a:cubicBezTo>
                    <a:pt x="27141" y="17258"/>
                    <a:pt x="27087" y="17311"/>
                    <a:pt x="27007" y="17365"/>
                  </a:cubicBezTo>
                  <a:cubicBezTo>
                    <a:pt x="26953" y="17418"/>
                    <a:pt x="26927" y="17472"/>
                    <a:pt x="26873" y="17526"/>
                  </a:cubicBezTo>
                  <a:cubicBezTo>
                    <a:pt x="26820" y="17526"/>
                    <a:pt x="26766" y="17552"/>
                    <a:pt x="26739" y="17552"/>
                  </a:cubicBezTo>
                  <a:cubicBezTo>
                    <a:pt x="26659" y="17579"/>
                    <a:pt x="26579" y="17633"/>
                    <a:pt x="26552" y="17713"/>
                  </a:cubicBezTo>
                  <a:lnTo>
                    <a:pt x="26552" y="17686"/>
                  </a:lnTo>
                  <a:cubicBezTo>
                    <a:pt x="26472" y="17740"/>
                    <a:pt x="26418" y="17793"/>
                    <a:pt x="26391" y="17847"/>
                  </a:cubicBezTo>
                  <a:cubicBezTo>
                    <a:pt x="26311" y="17900"/>
                    <a:pt x="26284" y="17954"/>
                    <a:pt x="26204" y="18007"/>
                  </a:cubicBezTo>
                  <a:cubicBezTo>
                    <a:pt x="26124" y="18114"/>
                    <a:pt x="25963" y="18061"/>
                    <a:pt x="25909" y="18195"/>
                  </a:cubicBezTo>
                  <a:lnTo>
                    <a:pt x="25909" y="18168"/>
                  </a:lnTo>
                  <a:cubicBezTo>
                    <a:pt x="25829" y="18221"/>
                    <a:pt x="25776" y="18275"/>
                    <a:pt x="25749" y="18329"/>
                  </a:cubicBezTo>
                  <a:cubicBezTo>
                    <a:pt x="25669" y="18382"/>
                    <a:pt x="25642" y="18436"/>
                    <a:pt x="25562" y="18489"/>
                  </a:cubicBezTo>
                  <a:cubicBezTo>
                    <a:pt x="25481" y="18596"/>
                    <a:pt x="25321" y="18569"/>
                    <a:pt x="25267" y="18676"/>
                  </a:cubicBezTo>
                  <a:lnTo>
                    <a:pt x="25267" y="18650"/>
                  </a:lnTo>
                  <a:cubicBezTo>
                    <a:pt x="25214" y="18703"/>
                    <a:pt x="25160" y="18757"/>
                    <a:pt x="25107" y="18810"/>
                  </a:cubicBezTo>
                  <a:cubicBezTo>
                    <a:pt x="24999" y="18917"/>
                    <a:pt x="24866" y="18864"/>
                    <a:pt x="24785" y="18998"/>
                  </a:cubicBezTo>
                  <a:lnTo>
                    <a:pt x="24785" y="18971"/>
                  </a:lnTo>
                  <a:cubicBezTo>
                    <a:pt x="24732" y="19024"/>
                    <a:pt x="24678" y="19078"/>
                    <a:pt x="24625" y="19131"/>
                  </a:cubicBezTo>
                  <a:cubicBezTo>
                    <a:pt x="24571" y="19185"/>
                    <a:pt x="24518" y="19239"/>
                    <a:pt x="24464" y="19265"/>
                  </a:cubicBezTo>
                  <a:cubicBezTo>
                    <a:pt x="24411" y="19292"/>
                    <a:pt x="24357" y="19292"/>
                    <a:pt x="24330" y="19292"/>
                  </a:cubicBezTo>
                  <a:cubicBezTo>
                    <a:pt x="24250" y="19346"/>
                    <a:pt x="24196" y="19399"/>
                    <a:pt x="24143" y="19453"/>
                  </a:cubicBezTo>
                  <a:cubicBezTo>
                    <a:pt x="24063" y="19560"/>
                    <a:pt x="23902" y="19506"/>
                    <a:pt x="23822" y="19613"/>
                  </a:cubicBezTo>
                  <a:cubicBezTo>
                    <a:pt x="23741" y="19720"/>
                    <a:pt x="23581" y="19667"/>
                    <a:pt x="23501" y="19774"/>
                  </a:cubicBezTo>
                  <a:cubicBezTo>
                    <a:pt x="23420" y="19881"/>
                    <a:pt x="23260" y="19827"/>
                    <a:pt x="23179" y="19934"/>
                  </a:cubicBezTo>
                  <a:cubicBezTo>
                    <a:pt x="23099" y="20042"/>
                    <a:pt x="22938" y="19988"/>
                    <a:pt x="22858" y="20095"/>
                  </a:cubicBezTo>
                  <a:cubicBezTo>
                    <a:pt x="22754" y="20132"/>
                    <a:pt x="22671" y="20151"/>
                    <a:pt x="22608" y="20151"/>
                  </a:cubicBezTo>
                  <a:cubicBezTo>
                    <a:pt x="22445" y="20151"/>
                    <a:pt x="22421" y="20025"/>
                    <a:pt x="22537" y="19774"/>
                  </a:cubicBezTo>
                  <a:cubicBezTo>
                    <a:pt x="22617" y="19694"/>
                    <a:pt x="22591" y="19533"/>
                    <a:pt x="22698" y="19453"/>
                  </a:cubicBezTo>
                  <a:cubicBezTo>
                    <a:pt x="22751" y="19399"/>
                    <a:pt x="22805" y="19346"/>
                    <a:pt x="22858" y="19292"/>
                  </a:cubicBezTo>
                  <a:cubicBezTo>
                    <a:pt x="22938" y="19185"/>
                    <a:pt x="23099" y="19239"/>
                    <a:pt x="23179" y="19131"/>
                  </a:cubicBezTo>
                  <a:cubicBezTo>
                    <a:pt x="23233" y="19078"/>
                    <a:pt x="23340" y="19051"/>
                    <a:pt x="23394" y="18971"/>
                  </a:cubicBezTo>
                  <a:cubicBezTo>
                    <a:pt x="23420" y="18837"/>
                    <a:pt x="23420" y="18730"/>
                    <a:pt x="23394" y="18623"/>
                  </a:cubicBezTo>
                  <a:cubicBezTo>
                    <a:pt x="23394" y="18569"/>
                    <a:pt x="23394" y="18516"/>
                    <a:pt x="23394" y="18462"/>
                  </a:cubicBezTo>
                  <a:cubicBezTo>
                    <a:pt x="23367" y="18382"/>
                    <a:pt x="23367" y="18302"/>
                    <a:pt x="23394" y="18221"/>
                  </a:cubicBezTo>
                  <a:cubicBezTo>
                    <a:pt x="23420" y="18141"/>
                    <a:pt x="23447" y="18061"/>
                    <a:pt x="23501" y="18007"/>
                  </a:cubicBezTo>
                  <a:cubicBezTo>
                    <a:pt x="23581" y="17900"/>
                    <a:pt x="23741" y="17954"/>
                    <a:pt x="23822" y="17847"/>
                  </a:cubicBezTo>
                  <a:lnTo>
                    <a:pt x="23795" y="17847"/>
                  </a:lnTo>
                  <a:cubicBezTo>
                    <a:pt x="23875" y="17793"/>
                    <a:pt x="23929" y="17740"/>
                    <a:pt x="23982" y="17686"/>
                  </a:cubicBezTo>
                  <a:cubicBezTo>
                    <a:pt x="24036" y="17633"/>
                    <a:pt x="24089" y="17579"/>
                    <a:pt x="24143" y="17526"/>
                  </a:cubicBezTo>
                  <a:cubicBezTo>
                    <a:pt x="24196" y="17472"/>
                    <a:pt x="24250" y="17418"/>
                    <a:pt x="24304" y="17365"/>
                  </a:cubicBezTo>
                  <a:cubicBezTo>
                    <a:pt x="24732" y="17044"/>
                    <a:pt x="25107" y="16669"/>
                    <a:pt x="25428" y="16241"/>
                  </a:cubicBezTo>
                  <a:cubicBezTo>
                    <a:pt x="25481" y="16187"/>
                    <a:pt x="25535" y="16134"/>
                    <a:pt x="25588" y="16080"/>
                  </a:cubicBezTo>
                  <a:cubicBezTo>
                    <a:pt x="25642" y="16027"/>
                    <a:pt x="25695" y="15973"/>
                    <a:pt x="25749" y="15920"/>
                  </a:cubicBezTo>
                  <a:lnTo>
                    <a:pt x="25722" y="15920"/>
                  </a:lnTo>
                  <a:cubicBezTo>
                    <a:pt x="25829" y="15839"/>
                    <a:pt x="25802" y="15705"/>
                    <a:pt x="25909" y="15598"/>
                  </a:cubicBezTo>
                  <a:cubicBezTo>
                    <a:pt x="25963" y="15545"/>
                    <a:pt x="26017" y="15491"/>
                    <a:pt x="26043" y="15438"/>
                  </a:cubicBezTo>
                  <a:cubicBezTo>
                    <a:pt x="26150" y="15358"/>
                    <a:pt x="26124" y="15197"/>
                    <a:pt x="26204" y="15117"/>
                  </a:cubicBezTo>
                  <a:cubicBezTo>
                    <a:pt x="26311" y="15036"/>
                    <a:pt x="26284" y="14876"/>
                    <a:pt x="26365" y="14795"/>
                  </a:cubicBezTo>
                  <a:cubicBezTo>
                    <a:pt x="26472" y="14715"/>
                    <a:pt x="26445" y="14555"/>
                    <a:pt x="26525" y="14474"/>
                  </a:cubicBezTo>
                  <a:cubicBezTo>
                    <a:pt x="26525" y="14421"/>
                    <a:pt x="26525" y="14367"/>
                    <a:pt x="26552" y="14314"/>
                  </a:cubicBezTo>
                  <a:cubicBezTo>
                    <a:pt x="26632" y="14233"/>
                    <a:pt x="26605" y="14073"/>
                    <a:pt x="26686" y="13992"/>
                  </a:cubicBezTo>
                  <a:cubicBezTo>
                    <a:pt x="26710" y="13747"/>
                    <a:pt x="27005" y="13367"/>
                    <a:pt x="26538" y="13367"/>
                  </a:cubicBezTo>
                  <a:cubicBezTo>
                    <a:pt x="26496" y="13367"/>
                    <a:pt x="26447" y="13370"/>
                    <a:pt x="26391" y="13377"/>
                  </a:cubicBezTo>
                  <a:lnTo>
                    <a:pt x="26391" y="13350"/>
                  </a:lnTo>
                  <a:cubicBezTo>
                    <a:pt x="26284" y="13430"/>
                    <a:pt x="26311" y="13591"/>
                    <a:pt x="26204" y="13671"/>
                  </a:cubicBezTo>
                  <a:cubicBezTo>
                    <a:pt x="26150" y="13725"/>
                    <a:pt x="26097" y="13778"/>
                    <a:pt x="26070" y="13832"/>
                  </a:cubicBezTo>
                  <a:cubicBezTo>
                    <a:pt x="25963" y="13912"/>
                    <a:pt x="25990" y="14073"/>
                    <a:pt x="25883" y="14153"/>
                  </a:cubicBezTo>
                  <a:cubicBezTo>
                    <a:pt x="25829" y="14207"/>
                    <a:pt x="25776" y="14260"/>
                    <a:pt x="25749" y="14340"/>
                  </a:cubicBezTo>
                  <a:lnTo>
                    <a:pt x="25749" y="14314"/>
                  </a:lnTo>
                  <a:cubicBezTo>
                    <a:pt x="25573" y="14497"/>
                    <a:pt x="25470" y="14565"/>
                    <a:pt x="25411" y="14565"/>
                  </a:cubicBezTo>
                  <a:cubicBezTo>
                    <a:pt x="25240" y="14565"/>
                    <a:pt x="25434" y="13992"/>
                    <a:pt x="25250" y="13992"/>
                  </a:cubicBezTo>
                  <a:cubicBezTo>
                    <a:pt x="25247" y="13992"/>
                    <a:pt x="25244" y="13992"/>
                    <a:pt x="25240" y="13992"/>
                  </a:cubicBezTo>
                  <a:lnTo>
                    <a:pt x="25240" y="14019"/>
                  </a:lnTo>
                  <a:cubicBezTo>
                    <a:pt x="25194" y="13986"/>
                    <a:pt x="25158" y="13973"/>
                    <a:pt x="25128" y="13973"/>
                  </a:cubicBezTo>
                  <a:cubicBezTo>
                    <a:pt x="25037" y="13973"/>
                    <a:pt x="25006" y="14099"/>
                    <a:pt x="24946" y="14180"/>
                  </a:cubicBezTo>
                  <a:cubicBezTo>
                    <a:pt x="24946" y="14233"/>
                    <a:pt x="24946" y="14260"/>
                    <a:pt x="24919" y="14314"/>
                  </a:cubicBezTo>
                  <a:cubicBezTo>
                    <a:pt x="24759" y="14501"/>
                    <a:pt x="24946" y="14769"/>
                    <a:pt x="24759" y="14956"/>
                  </a:cubicBezTo>
                  <a:cubicBezTo>
                    <a:pt x="24625" y="15090"/>
                    <a:pt x="24759" y="15304"/>
                    <a:pt x="24598" y="15438"/>
                  </a:cubicBezTo>
                  <a:cubicBezTo>
                    <a:pt x="24518" y="15518"/>
                    <a:pt x="24544" y="15679"/>
                    <a:pt x="24437" y="15759"/>
                  </a:cubicBezTo>
                  <a:cubicBezTo>
                    <a:pt x="24357" y="15839"/>
                    <a:pt x="24384" y="16000"/>
                    <a:pt x="24277" y="16080"/>
                  </a:cubicBezTo>
                  <a:cubicBezTo>
                    <a:pt x="24237" y="16086"/>
                    <a:pt x="24203" y="16089"/>
                    <a:pt x="24175" y="16089"/>
                  </a:cubicBezTo>
                  <a:cubicBezTo>
                    <a:pt x="23935" y="16089"/>
                    <a:pt x="24068" y="15900"/>
                    <a:pt x="24116" y="15732"/>
                  </a:cubicBezTo>
                  <a:cubicBezTo>
                    <a:pt x="24116" y="15705"/>
                    <a:pt x="24116" y="15652"/>
                    <a:pt x="24116" y="15598"/>
                  </a:cubicBezTo>
                  <a:cubicBezTo>
                    <a:pt x="24250" y="15331"/>
                    <a:pt x="24250" y="15063"/>
                    <a:pt x="24116" y="14795"/>
                  </a:cubicBezTo>
                  <a:lnTo>
                    <a:pt x="24116" y="14822"/>
                  </a:lnTo>
                  <a:cubicBezTo>
                    <a:pt x="24022" y="14760"/>
                    <a:pt x="23942" y="14734"/>
                    <a:pt x="23871" y="14734"/>
                  </a:cubicBezTo>
                  <a:cubicBezTo>
                    <a:pt x="23701" y="14734"/>
                    <a:pt x="23587" y="14885"/>
                    <a:pt x="23474" y="15036"/>
                  </a:cubicBezTo>
                  <a:cubicBezTo>
                    <a:pt x="23286" y="15304"/>
                    <a:pt x="23153" y="15598"/>
                    <a:pt x="23099" y="15920"/>
                  </a:cubicBezTo>
                  <a:cubicBezTo>
                    <a:pt x="22858" y="16883"/>
                    <a:pt x="22296" y="17552"/>
                    <a:pt x="21386" y="17954"/>
                  </a:cubicBezTo>
                  <a:cubicBezTo>
                    <a:pt x="21092" y="18088"/>
                    <a:pt x="20797" y="18248"/>
                    <a:pt x="20530" y="18409"/>
                  </a:cubicBezTo>
                  <a:cubicBezTo>
                    <a:pt x="19941" y="18676"/>
                    <a:pt x="19352" y="19024"/>
                    <a:pt x="18710" y="19239"/>
                  </a:cubicBezTo>
                  <a:cubicBezTo>
                    <a:pt x="18656" y="19239"/>
                    <a:pt x="18576" y="19265"/>
                    <a:pt x="18522" y="19319"/>
                  </a:cubicBezTo>
                  <a:cubicBezTo>
                    <a:pt x="18469" y="19372"/>
                    <a:pt x="18388" y="19399"/>
                    <a:pt x="18335" y="19453"/>
                  </a:cubicBezTo>
                  <a:cubicBezTo>
                    <a:pt x="18094" y="19640"/>
                    <a:pt x="17826" y="19720"/>
                    <a:pt x="17559" y="19827"/>
                  </a:cubicBezTo>
                  <a:cubicBezTo>
                    <a:pt x="17506" y="19854"/>
                    <a:pt x="17461" y="19865"/>
                    <a:pt x="17424" y="19865"/>
                  </a:cubicBezTo>
                  <a:cubicBezTo>
                    <a:pt x="17308" y="19865"/>
                    <a:pt x="17258" y="19755"/>
                    <a:pt x="17237" y="19613"/>
                  </a:cubicBezTo>
                  <a:cubicBezTo>
                    <a:pt x="17371" y="18971"/>
                    <a:pt x="18040" y="18837"/>
                    <a:pt x="18415" y="18382"/>
                  </a:cubicBezTo>
                  <a:cubicBezTo>
                    <a:pt x="18495" y="18329"/>
                    <a:pt x="18549" y="18248"/>
                    <a:pt x="18629" y="18168"/>
                  </a:cubicBezTo>
                  <a:cubicBezTo>
                    <a:pt x="18683" y="18088"/>
                    <a:pt x="18736" y="18007"/>
                    <a:pt x="18763" y="17900"/>
                  </a:cubicBezTo>
                  <a:cubicBezTo>
                    <a:pt x="18817" y="17820"/>
                    <a:pt x="18817" y="17740"/>
                    <a:pt x="18870" y="17659"/>
                  </a:cubicBezTo>
                  <a:cubicBezTo>
                    <a:pt x="18897" y="17606"/>
                    <a:pt x="18950" y="17579"/>
                    <a:pt x="19004" y="17552"/>
                  </a:cubicBezTo>
                  <a:cubicBezTo>
                    <a:pt x="19084" y="17499"/>
                    <a:pt x="19165" y="17472"/>
                    <a:pt x="19245" y="17418"/>
                  </a:cubicBezTo>
                  <a:cubicBezTo>
                    <a:pt x="19298" y="17392"/>
                    <a:pt x="19352" y="17365"/>
                    <a:pt x="19405" y="17338"/>
                  </a:cubicBezTo>
                  <a:lnTo>
                    <a:pt x="19486" y="17285"/>
                  </a:lnTo>
                  <a:cubicBezTo>
                    <a:pt x="19539" y="17231"/>
                    <a:pt x="19593" y="17204"/>
                    <a:pt x="19620" y="17151"/>
                  </a:cubicBezTo>
                  <a:cubicBezTo>
                    <a:pt x="19673" y="17124"/>
                    <a:pt x="19727" y="17071"/>
                    <a:pt x="19780" y="17017"/>
                  </a:cubicBezTo>
                  <a:cubicBezTo>
                    <a:pt x="20155" y="16749"/>
                    <a:pt x="20583" y="16508"/>
                    <a:pt x="20931" y="16187"/>
                  </a:cubicBezTo>
                  <a:cubicBezTo>
                    <a:pt x="20958" y="16161"/>
                    <a:pt x="20985" y="16134"/>
                    <a:pt x="21011" y="16107"/>
                  </a:cubicBezTo>
                  <a:cubicBezTo>
                    <a:pt x="21065" y="16080"/>
                    <a:pt x="21118" y="16027"/>
                    <a:pt x="21172" y="16000"/>
                  </a:cubicBezTo>
                  <a:cubicBezTo>
                    <a:pt x="21252" y="15973"/>
                    <a:pt x="21306" y="15920"/>
                    <a:pt x="21359" y="15893"/>
                  </a:cubicBezTo>
                  <a:cubicBezTo>
                    <a:pt x="21440" y="15813"/>
                    <a:pt x="21520" y="15759"/>
                    <a:pt x="21573" y="15679"/>
                  </a:cubicBezTo>
                  <a:cubicBezTo>
                    <a:pt x="21734" y="15491"/>
                    <a:pt x="21814" y="15224"/>
                    <a:pt x="22028" y="15117"/>
                  </a:cubicBezTo>
                  <a:cubicBezTo>
                    <a:pt x="22082" y="15063"/>
                    <a:pt x="22136" y="15010"/>
                    <a:pt x="22189" y="14956"/>
                  </a:cubicBezTo>
                  <a:cubicBezTo>
                    <a:pt x="22243" y="14903"/>
                    <a:pt x="22296" y="14849"/>
                    <a:pt x="22350" y="14795"/>
                  </a:cubicBezTo>
                  <a:cubicBezTo>
                    <a:pt x="22403" y="14742"/>
                    <a:pt x="22457" y="14688"/>
                    <a:pt x="22510" y="14635"/>
                  </a:cubicBezTo>
                  <a:cubicBezTo>
                    <a:pt x="22564" y="14581"/>
                    <a:pt x="22617" y="14528"/>
                    <a:pt x="22671" y="14474"/>
                  </a:cubicBezTo>
                  <a:lnTo>
                    <a:pt x="22831" y="14314"/>
                  </a:lnTo>
                  <a:lnTo>
                    <a:pt x="22992" y="14153"/>
                  </a:lnTo>
                  <a:lnTo>
                    <a:pt x="23153" y="13992"/>
                  </a:lnTo>
                  <a:lnTo>
                    <a:pt x="23313" y="13832"/>
                  </a:lnTo>
                  <a:lnTo>
                    <a:pt x="23474" y="13671"/>
                  </a:lnTo>
                  <a:cubicBezTo>
                    <a:pt x="23527" y="13618"/>
                    <a:pt x="23581" y="13564"/>
                    <a:pt x="23634" y="13511"/>
                  </a:cubicBezTo>
                  <a:cubicBezTo>
                    <a:pt x="23688" y="13457"/>
                    <a:pt x="23741" y="13404"/>
                    <a:pt x="23795" y="13350"/>
                  </a:cubicBezTo>
                  <a:cubicBezTo>
                    <a:pt x="23849" y="13297"/>
                    <a:pt x="23902" y="13243"/>
                    <a:pt x="23956" y="13190"/>
                  </a:cubicBezTo>
                  <a:cubicBezTo>
                    <a:pt x="24009" y="13136"/>
                    <a:pt x="24063" y="13082"/>
                    <a:pt x="24116" y="13002"/>
                  </a:cubicBezTo>
                  <a:lnTo>
                    <a:pt x="24116" y="13029"/>
                  </a:lnTo>
                  <a:cubicBezTo>
                    <a:pt x="24170" y="12975"/>
                    <a:pt x="24223" y="12922"/>
                    <a:pt x="24277" y="12842"/>
                  </a:cubicBezTo>
                  <a:lnTo>
                    <a:pt x="24277" y="12868"/>
                  </a:lnTo>
                  <a:cubicBezTo>
                    <a:pt x="24384" y="12788"/>
                    <a:pt x="24330" y="12627"/>
                    <a:pt x="24437" y="12547"/>
                  </a:cubicBezTo>
                  <a:cubicBezTo>
                    <a:pt x="24491" y="12494"/>
                    <a:pt x="24544" y="12440"/>
                    <a:pt x="24598" y="12387"/>
                  </a:cubicBezTo>
                  <a:cubicBezTo>
                    <a:pt x="24651" y="12333"/>
                    <a:pt x="24705" y="12279"/>
                    <a:pt x="24759" y="12226"/>
                  </a:cubicBezTo>
                  <a:cubicBezTo>
                    <a:pt x="24812" y="12172"/>
                    <a:pt x="24866" y="12119"/>
                    <a:pt x="24919" y="12039"/>
                  </a:cubicBezTo>
                  <a:lnTo>
                    <a:pt x="24919" y="12065"/>
                  </a:lnTo>
                  <a:cubicBezTo>
                    <a:pt x="25026" y="11985"/>
                    <a:pt x="24999" y="11824"/>
                    <a:pt x="25080" y="11744"/>
                  </a:cubicBezTo>
                  <a:cubicBezTo>
                    <a:pt x="25133" y="11691"/>
                    <a:pt x="25187" y="11637"/>
                    <a:pt x="25240" y="11584"/>
                  </a:cubicBezTo>
                  <a:cubicBezTo>
                    <a:pt x="25347" y="11503"/>
                    <a:pt x="25294" y="11343"/>
                    <a:pt x="25401" y="11262"/>
                  </a:cubicBezTo>
                  <a:cubicBezTo>
                    <a:pt x="25454" y="11209"/>
                    <a:pt x="25508" y="11155"/>
                    <a:pt x="25562" y="11102"/>
                  </a:cubicBezTo>
                  <a:cubicBezTo>
                    <a:pt x="25669" y="11022"/>
                    <a:pt x="25642" y="10861"/>
                    <a:pt x="25722" y="10781"/>
                  </a:cubicBezTo>
                  <a:cubicBezTo>
                    <a:pt x="25829" y="10700"/>
                    <a:pt x="25776" y="10540"/>
                    <a:pt x="25883" y="10459"/>
                  </a:cubicBezTo>
                  <a:cubicBezTo>
                    <a:pt x="25936" y="10406"/>
                    <a:pt x="25990" y="10352"/>
                    <a:pt x="26043" y="10299"/>
                  </a:cubicBezTo>
                  <a:cubicBezTo>
                    <a:pt x="26150" y="10219"/>
                    <a:pt x="26124" y="10058"/>
                    <a:pt x="26204" y="9978"/>
                  </a:cubicBezTo>
                  <a:cubicBezTo>
                    <a:pt x="26311" y="9897"/>
                    <a:pt x="26284" y="9737"/>
                    <a:pt x="26365" y="9656"/>
                  </a:cubicBezTo>
                  <a:cubicBezTo>
                    <a:pt x="26472" y="9576"/>
                    <a:pt x="26445" y="9416"/>
                    <a:pt x="26525" y="9335"/>
                  </a:cubicBezTo>
                  <a:cubicBezTo>
                    <a:pt x="26632" y="9255"/>
                    <a:pt x="26605" y="9094"/>
                    <a:pt x="26686" y="9014"/>
                  </a:cubicBezTo>
                  <a:cubicBezTo>
                    <a:pt x="26773" y="8774"/>
                    <a:pt x="26878" y="8516"/>
                    <a:pt x="26609" y="8516"/>
                  </a:cubicBezTo>
                  <a:cubicBezTo>
                    <a:pt x="26548" y="8516"/>
                    <a:pt x="26468" y="8529"/>
                    <a:pt x="26365" y="8559"/>
                  </a:cubicBezTo>
                  <a:lnTo>
                    <a:pt x="26365" y="8532"/>
                  </a:lnTo>
                  <a:cubicBezTo>
                    <a:pt x="26311" y="8586"/>
                    <a:pt x="26257" y="8666"/>
                    <a:pt x="26204" y="8720"/>
                  </a:cubicBezTo>
                  <a:cubicBezTo>
                    <a:pt x="26204" y="8773"/>
                    <a:pt x="26204" y="8827"/>
                    <a:pt x="26204" y="8853"/>
                  </a:cubicBezTo>
                  <a:cubicBezTo>
                    <a:pt x="26150" y="8907"/>
                    <a:pt x="26097" y="8961"/>
                    <a:pt x="26043" y="9014"/>
                  </a:cubicBezTo>
                  <a:cubicBezTo>
                    <a:pt x="25990" y="9068"/>
                    <a:pt x="25936" y="9121"/>
                    <a:pt x="25883" y="9175"/>
                  </a:cubicBezTo>
                  <a:cubicBezTo>
                    <a:pt x="25802" y="9255"/>
                    <a:pt x="25829" y="9416"/>
                    <a:pt x="25722" y="9496"/>
                  </a:cubicBezTo>
                  <a:cubicBezTo>
                    <a:pt x="25669" y="9549"/>
                    <a:pt x="25615" y="9603"/>
                    <a:pt x="25562" y="9656"/>
                  </a:cubicBezTo>
                  <a:cubicBezTo>
                    <a:pt x="25508" y="9710"/>
                    <a:pt x="25454" y="9764"/>
                    <a:pt x="25401" y="9817"/>
                  </a:cubicBezTo>
                  <a:lnTo>
                    <a:pt x="25428" y="9817"/>
                  </a:lnTo>
                  <a:cubicBezTo>
                    <a:pt x="25294" y="9897"/>
                    <a:pt x="25347" y="10058"/>
                    <a:pt x="25240" y="10138"/>
                  </a:cubicBezTo>
                  <a:cubicBezTo>
                    <a:pt x="25187" y="10192"/>
                    <a:pt x="25133" y="10245"/>
                    <a:pt x="25080" y="10299"/>
                  </a:cubicBezTo>
                  <a:lnTo>
                    <a:pt x="25107" y="10299"/>
                  </a:lnTo>
                  <a:cubicBezTo>
                    <a:pt x="24973" y="10379"/>
                    <a:pt x="25026" y="10540"/>
                    <a:pt x="24919" y="10620"/>
                  </a:cubicBezTo>
                  <a:cubicBezTo>
                    <a:pt x="24866" y="10674"/>
                    <a:pt x="24812" y="10727"/>
                    <a:pt x="24759" y="10781"/>
                  </a:cubicBezTo>
                  <a:cubicBezTo>
                    <a:pt x="24651" y="10914"/>
                    <a:pt x="24571" y="11048"/>
                    <a:pt x="24437" y="11155"/>
                  </a:cubicBezTo>
                  <a:cubicBezTo>
                    <a:pt x="24250" y="11369"/>
                    <a:pt x="24063" y="11557"/>
                    <a:pt x="23875" y="11744"/>
                  </a:cubicBezTo>
                  <a:cubicBezTo>
                    <a:pt x="23822" y="11771"/>
                    <a:pt x="23768" y="11824"/>
                    <a:pt x="23741" y="11905"/>
                  </a:cubicBezTo>
                  <a:cubicBezTo>
                    <a:pt x="23715" y="11958"/>
                    <a:pt x="23661" y="12012"/>
                    <a:pt x="23608" y="12065"/>
                  </a:cubicBezTo>
                  <a:cubicBezTo>
                    <a:pt x="23608" y="12065"/>
                    <a:pt x="23581" y="12092"/>
                    <a:pt x="23554" y="12119"/>
                  </a:cubicBezTo>
                  <a:cubicBezTo>
                    <a:pt x="23501" y="12172"/>
                    <a:pt x="23420" y="12199"/>
                    <a:pt x="23367" y="12253"/>
                  </a:cubicBezTo>
                  <a:cubicBezTo>
                    <a:pt x="21520" y="14153"/>
                    <a:pt x="19486" y="15839"/>
                    <a:pt x="17291" y="17392"/>
                  </a:cubicBezTo>
                  <a:cubicBezTo>
                    <a:pt x="17211" y="17365"/>
                    <a:pt x="17184" y="17285"/>
                    <a:pt x="17157" y="17178"/>
                  </a:cubicBezTo>
                  <a:cubicBezTo>
                    <a:pt x="17184" y="16803"/>
                    <a:pt x="17425" y="16589"/>
                    <a:pt x="17692" y="16348"/>
                  </a:cubicBezTo>
                  <a:cubicBezTo>
                    <a:pt x="17987" y="16027"/>
                    <a:pt x="18469" y="15920"/>
                    <a:pt x="18710" y="15518"/>
                  </a:cubicBezTo>
                  <a:cubicBezTo>
                    <a:pt x="18817" y="15358"/>
                    <a:pt x="18736" y="15090"/>
                    <a:pt x="19004" y="14983"/>
                  </a:cubicBezTo>
                  <a:cubicBezTo>
                    <a:pt x="19298" y="14769"/>
                    <a:pt x="19646" y="14555"/>
                    <a:pt x="19968" y="14340"/>
                  </a:cubicBezTo>
                  <a:cubicBezTo>
                    <a:pt x="21011" y="13484"/>
                    <a:pt x="22189" y="12761"/>
                    <a:pt x="23072" y="11691"/>
                  </a:cubicBezTo>
                  <a:cubicBezTo>
                    <a:pt x="23179" y="11477"/>
                    <a:pt x="23126" y="11209"/>
                    <a:pt x="23367" y="11048"/>
                  </a:cubicBezTo>
                  <a:cubicBezTo>
                    <a:pt x="23688" y="10700"/>
                    <a:pt x="23982" y="10326"/>
                    <a:pt x="23956" y="9817"/>
                  </a:cubicBezTo>
                  <a:cubicBezTo>
                    <a:pt x="24036" y="9764"/>
                    <a:pt x="24063" y="9710"/>
                    <a:pt x="24116" y="9630"/>
                  </a:cubicBezTo>
                  <a:cubicBezTo>
                    <a:pt x="24116" y="9576"/>
                    <a:pt x="24116" y="9549"/>
                    <a:pt x="24143" y="9496"/>
                  </a:cubicBezTo>
                  <a:cubicBezTo>
                    <a:pt x="24196" y="9442"/>
                    <a:pt x="24223" y="9389"/>
                    <a:pt x="24277" y="9335"/>
                  </a:cubicBezTo>
                  <a:cubicBezTo>
                    <a:pt x="24384" y="9255"/>
                    <a:pt x="24357" y="9094"/>
                    <a:pt x="24437" y="9014"/>
                  </a:cubicBezTo>
                  <a:cubicBezTo>
                    <a:pt x="24544" y="8934"/>
                    <a:pt x="24518" y="8773"/>
                    <a:pt x="24598" y="8666"/>
                  </a:cubicBezTo>
                  <a:cubicBezTo>
                    <a:pt x="24598" y="8639"/>
                    <a:pt x="24598" y="8586"/>
                    <a:pt x="24625" y="8532"/>
                  </a:cubicBezTo>
                  <a:cubicBezTo>
                    <a:pt x="24705" y="8452"/>
                    <a:pt x="24678" y="8291"/>
                    <a:pt x="24759" y="8211"/>
                  </a:cubicBezTo>
                  <a:cubicBezTo>
                    <a:pt x="24866" y="8131"/>
                    <a:pt x="24839" y="7970"/>
                    <a:pt x="24919" y="7890"/>
                  </a:cubicBezTo>
                  <a:cubicBezTo>
                    <a:pt x="25080" y="7756"/>
                    <a:pt x="24946" y="7542"/>
                    <a:pt x="25080" y="7408"/>
                  </a:cubicBezTo>
                  <a:cubicBezTo>
                    <a:pt x="25214" y="7087"/>
                    <a:pt x="25214" y="6766"/>
                    <a:pt x="25080" y="6445"/>
                  </a:cubicBezTo>
                  <a:lnTo>
                    <a:pt x="25080" y="6471"/>
                  </a:lnTo>
                  <a:cubicBezTo>
                    <a:pt x="25026" y="6418"/>
                    <a:pt x="24973" y="6391"/>
                    <a:pt x="24919" y="6391"/>
                  </a:cubicBezTo>
                  <a:cubicBezTo>
                    <a:pt x="24866" y="6391"/>
                    <a:pt x="24812" y="6418"/>
                    <a:pt x="24759" y="6471"/>
                  </a:cubicBezTo>
                  <a:lnTo>
                    <a:pt x="24759" y="6445"/>
                  </a:lnTo>
                  <a:cubicBezTo>
                    <a:pt x="24651" y="6552"/>
                    <a:pt x="24678" y="6685"/>
                    <a:pt x="24598" y="6793"/>
                  </a:cubicBezTo>
                  <a:cubicBezTo>
                    <a:pt x="24598" y="6846"/>
                    <a:pt x="24598" y="6873"/>
                    <a:pt x="24598" y="6926"/>
                  </a:cubicBezTo>
                  <a:cubicBezTo>
                    <a:pt x="24491" y="7007"/>
                    <a:pt x="24544" y="7167"/>
                    <a:pt x="24437" y="7248"/>
                  </a:cubicBezTo>
                  <a:cubicBezTo>
                    <a:pt x="24330" y="7328"/>
                    <a:pt x="24384" y="7488"/>
                    <a:pt x="24277" y="7569"/>
                  </a:cubicBezTo>
                  <a:cubicBezTo>
                    <a:pt x="24170" y="7649"/>
                    <a:pt x="24196" y="7810"/>
                    <a:pt x="24116" y="7890"/>
                  </a:cubicBezTo>
                  <a:cubicBezTo>
                    <a:pt x="24009" y="7970"/>
                    <a:pt x="23982" y="8104"/>
                    <a:pt x="23929" y="8158"/>
                  </a:cubicBezTo>
                  <a:cubicBezTo>
                    <a:pt x="23822" y="7970"/>
                    <a:pt x="24089" y="7622"/>
                    <a:pt x="23634" y="7569"/>
                  </a:cubicBezTo>
                  <a:cubicBezTo>
                    <a:pt x="23501" y="7703"/>
                    <a:pt x="23608" y="7943"/>
                    <a:pt x="23474" y="8077"/>
                  </a:cubicBezTo>
                  <a:cubicBezTo>
                    <a:pt x="23474" y="8131"/>
                    <a:pt x="23474" y="8158"/>
                    <a:pt x="23474" y="8211"/>
                  </a:cubicBezTo>
                  <a:cubicBezTo>
                    <a:pt x="23367" y="8318"/>
                    <a:pt x="23420" y="8452"/>
                    <a:pt x="23313" y="8559"/>
                  </a:cubicBezTo>
                  <a:cubicBezTo>
                    <a:pt x="23313" y="8613"/>
                    <a:pt x="23313" y="8639"/>
                    <a:pt x="23313" y="8693"/>
                  </a:cubicBezTo>
                  <a:cubicBezTo>
                    <a:pt x="23206" y="8773"/>
                    <a:pt x="23260" y="8934"/>
                    <a:pt x="23153" y="9014"/>
                  </a:cubicBezTo>
                  <a:cubicBezTo>
                    <a:pt x="23046" y="9121"/>
                    <a:pt x="23072" y="9255"/>
                    <a:pt x="22992" y="9362"/>
                  </a:cubicBezTo>
                  <a:cubicBezTo>
                    <a:pt x="23019" y="9416"/>
                    <a:pt x="22992" y="9469"/>
                    <a:pt x="22992" y="9496"/>
                  </a:cubicBezTo>
                  <a:cubicBezTo>
                    <a:pt x="22885" y="9576"/>
                    <a:pt x="22938" y="9737"/>
                    <a:pt x="22831" y="9817"/>
                  </a:cubicBezTo>
                  <a:cubicBezTo>
                    <a:pt x="22751" y="9897"/>
                    <a:pt x="22778" y="10058"/>
                    <a:pt x="22671" y="10138"/>
                  </a:cubicBezTo>
                  <a:cubicBezTo>
                    <a:pt x="22564" y="10219"/>
                    <a:pt x="22617" y="10379"/>
                    <a:pt x="22510" y="10459"/>
                  </a:cubicBezTo>
                  <a:cubicBezTo>
                    <a:pt x="22457" y="10513"/>
                    <a:pt x="22403" y="10566"/>
                    <a:pt x="22350" y="10620"/>
                  </a:cubicBezTo>
                  <a:cubicBezTo>
                    <a:pt x="22296" y="10674"/>
                    <a:pt x="22243" y="10727"/>
                    <a:pt x="22189" y="10781"/>
                  </a:cubicBezTo>
                  <a:lnTo>
                    <a:pt x="22216" y="10781"/>
                  </a:lnTo>
                  <a:cubicBezTo>
                    <a:pt x="21814" y="11075"/>
                    <a:pt x="21440" y="11396"/>
                    <a:pt x="21092" y="11744"/>
                  </a:cubicBezTo>
                  <a:cubicBezTo>
                    <a:pt x="20972" y="11888"/>
                    <a:pt x="20895" y="12074"/>
                    <a:pt x="20690" y="12074"/>
                  </a:cubicBezTo>
                  <a:cubicBezTo>
                    <a:pt x="20665" y="12074"/>
                    <a:pt x="20638" y="12071"/>
                    <a:pt x="20610" y="12065"/>
                  </a:cubicBezTo>
                  <a:lnTo>
                    <a:pt x="20583" y="12065"/>
                  </a:lnTo>
                  <a:cubicBezTo>
                    <a:pt x="20556" y="12092"/>
                    <a:pt x="20530" y="12146"/>
                    <a:pt x="20503" y="12199"/>
                  </a:cubicBezTo>
                  <a:cubicBezTo>
                    <a:pt x="20476" y="12226"/>
                    <a:pt x="20423" y="12279"/>
                    <a:pt x="20396" y="12306"/>
                  </a:cubicBezTo>
                  <a:cubicBezTo>
                    <a:pt x="20342" y="12333"/>
                    <a:pt x="20315" y="12360"/>
                    <a:pt x="20262" y="12387"/>
                  </a:cubicBezTo>
                  <a:cubicBezTo>
                    <a:pt x="20208" y="12440"/>
                    <a:pt x="20155" y="12494"/>
                    <a:pt x="20101" y="12547"/>
                  </a:cubicBezTo>
                  <a:cubicBezTo>
                    <a:pt x="20048" y="12601"/>
                    <a:pt x="19994" y="12654"/>
                    <a:pt x="19941" y="12708"/>
                  </a:cubicBezTo>
                  <a:cubicBezTo>
                    <a:pt x="19860" y="12761"/>
                    <a:pt x="19753" y="12761"/>
                    <a:pt x="19646" y="12788"/>
                  </a:cubicBezTo>
                  <a:cubicBezTo>
                    <a:pt x="19352" y="12975"/>
                    <a:pt x="19138" y="13270"/>
                    <a:pt x="18897" y="13484"/>
                  </a:cubicBezTo>
                  <a:cubicBezTo>
                    <a:pt x="18870" y="13511"/>
                    <a:pt x="18843" y="13537"/>
                    <a:pt x="18817" y="13564"/>
                  </a:cubicBezTo>
                  <a:cubicBezTo>
                    <a:pt x="18790" y="13591"/>
                    <a:pt x="18790" y="13618"/>
                    <a:pt x="18763" y="13645"/>
                  </a:cubicBezTo>
                  <a:cubicBezTo>
                    <a:pt x="18683" y="13832"/>
                    <a:pt x="18495" y="13832"/>
                    <a:pt x="18362" y="13885"/>
                  </a:cubicBezTo>
                  <a:cubicBezTo>
                    <a:pt x="18281" y="13912"/>
                    <a:pt x="18228" y="13966"/>
                    <a:pt x="18201" y="14019"/>
                  </a:cubicBezTo>
                  <a:cubicBezTo>
                    <a:pt x="18182" y="14029"/>
                    <a:pt x="18166" y="14042"/>
                    <a:pt x="18152" y="14058"/>
                  </a:cubicBezTo>
                  <a:lnTo>
                    <a:pt x="18152" y="14058"/>
                  </a:lnTo>
                  <a:cubicBezTo>
                    <a:pt x="18175" y="14025"/>
                    <a:pt x="18201" y="13992"/>
                    <a:pt x="18228" y="13966"/>
                  </a:cubicBezTo>
                  <a:cubicBezTo>
                    <a:pt x="18255" y="13939"/>
                    <a:pt x="18281" y="13912"/>
                    <a:pt x="18308" y="13859"/>
                  </a:cubicBezTo>
                  <a:cubicBezTo>
                    <a:pt x="19031" y="13109"/>
                    <a:pt x="19405" y="12146"/>
                    <a:pt x="19914" y="11262"/>
                  </a:cubicBezTo>
                  <a:cubicBezTo>
                    <a:pt x="19968" y="11209"/>
                    <a:pt x="19994" y="11129"/>
                    <a:pt x="20021" y="11075"/>
                  </a:cubicBezTo>
                  <a:cubicBezTo>
                    <a:pt x="20075" y="10968"/>
                    <a:pt x="20128" y="10861"/>
                    <a:pt x="20155" y="10754"/>
                  </a:cubicBezTo>
                  <a:cubicBezTo>
                    <a:pt x="20262" y="10459"/>
                    <a:pt x="20075" y="10111"/>
                    <a:pt x="20262" y="9817"/>
                  </a:cubicBezTo>
                  <a:cubicBezTo>
                    <a:pt x="20423" y="9683"/>
                    <a:pt x="20289" y="9469"/>
                    <a:pt x="20423" y="9335"/>
                  </a:cubicBezTo>
                  <a:cubicBezTo>
                    <a:pt x="20530" y="9255"/>
                    <a:pt x="20503" y="9094"/>
                    <a:pt x="20583" y="9014"/>
                  </a:cubicBezTo>
                  <a:cubicBezTo>
                    <a:pt x="20637" y="8961"/>
                    <a:pt x="20690" y="8907"/>
                    <a:pt x="20744" y="8853"/>
                  </a:cubicBezTo>
                  <a:cubicBezTo>
                    <a:pt x="20797" y="8800"/>
                    <a:pt x="20824" y="8746"/>
                    <a:pt x="20824" y="8666"/>
                  </a:cubicBezTo>
                  <a:cubicBezTo>
                    <a:pt x="20851" y="8506"/>
                    <a:pt x="20931" y="8345"/>
                    <a:pt x="20958" y="8184"/>
                  </a:cubicBezTo>
                  <a:cubicBezTo>
                    <a:pt x="21038" y="7943"/>
                    <a:pt x="20904" y="7649"/>
                    <a:pt x="21065" y="7381"/>
                  </a:cubicBezTo>
                  <a:cubicBezTo>
                    <a:pt x="21065" y="7355"/>
                    <a:pt x="21065" y="7301"/>
                    <a:pt x="21065" y="7248"/>
                  </a:cubicBezTo>
                  <a:cubicBezTo>
                    <a:pt x="21252" y="7060"/>
                    <a:pt x="21065" y="6793"/>
                    <a:pt x="21225" y="6605"/>
                  </a:cubicBezTo>
                  <a:cubicBezTo>
                    <a:pt x="21333" y="6445"/>
                    <a:pt x="21359" y="6284"/>
                    <a:pt x="21225" y="6123"/>
                  </a:cubicBezTo>
                  <a:cubicBezTo>
                    <a:pt x="21172" y="6070"/>
                    <a:pt x="21118" y="6043"/>
                    <a:pt x="21065" y="6043"/>
                  </a:cubicBezTo>
                  <a:cubicBezTo>
                    <a:pt x="21011" y="6043"/>
                    <a:pt x="20958" y="6070"/>
                    <a:pt x="20904" y="6123"/>
                  </a:cubicBezTo>
                  <a:cubicBezTo>
                    <a:pt x="20851" y="6177"/>
                    <a:pt x="20797" y="6230"/>
                    <a:pt x="20744" y="6284"/>
                  </a:cubicBezTo>
                  <a:cubicBezTo>
                    <a:pt x="20663" y="6364"/>
                    <a:pt x="20690" y="6525"/>
                    <a:pt x="20583" y="6605"/>
                  </a:cubicBezTo>
                  <a:cubicBezTo>
                    <a:pt x="20503" y="6685"/>
                    <a:pt x="20530" y="6846"/>
                    <a:pt x="20423" y="6926"/>
                  </a:cubicBezTo>
                  <a:cubicBezTo>
                    <a:pt x="20342" y="7007"/>
                    <a:pt x="20369" y="7167"/>
                    <a:pt x="20262" y="7248"/>
                  </a:cubicBezTo>
                  <a:lnTo>
                    <a:pt x="20289" y="7248"/>
                  </a:lnTo>
                  <a:cubicBezTo>
                    <a:pt x="20128" y="7381"/>
                    <a:pt x="20262" y="7596"/>
                    <a:pt x="20101" y="7729"/>
                  </a:cubicBezTo>
                  <a:cubicBezTo>
                    <a:pt x="20021" y="7810"/>
                    <a:pt x="20048" y="7970"/>
                    <a:pt x="19968" y="8077"/>
                  </a:cubicBezTo>
                  <a:cubicBezTo>
                    <a:pt x="19968" y="8131"/>
                    <a:pt x="19968" y="8158"/>
                    <a:pt x="19941" y="8211"/>
                  </a:cubicBezTo>
                  <a:cubicBezTo>
                    <a:pt x="19834" y="8291"/>
                    <a:pt x="19887" y="8452"/>
                    <a:pt x="19807" y="8559"/>
                  </a:cubicBezTo>
                  <a:cubicBezTo>
                    <a:pt x="19807" y="8613"/>
                    <a:pt x="19807" y="8639"/>
                    <a:pt x="19780" y="8693"/>
                  </a:cubicBezTo>
                  <a:cubicBezTo>
                    <a:pt x="19673" y="8773"/>
                    <a:pt x="19727" y="8934"/>
                    <a:pt x="19646" y="9041"/>
                  </a:cubicBezTo>
                  <a:cubicBezTo>
                    <a:pt x="19646" y="9068"/>
                    <a:pt x="19646" y="9121"/>
                    <a:pt x="19620" y="9175"/>
                  </a:cubicBezTo>
                  <a:cubicBezTo>
                    <a:pt x="19512" y="9255"/>
                    <a:pt x="19566" y="9416"/>
                    <a:pt x="19459" y="9496"/>
                  </a:cubicBezTo>
                  <a:lnTo>
                    <a:pt x="19486" y="9496"/>
                  </a:lnTo>
                  <a:cubicBezTo>
                    <a:pt x="19325" y="9630"/>
                    <a:pt x="19272" y="9817"/>
                    <a:pt x="19138" y="9978"/>
                  </a:cubicBezTo>
                  <a:cubicBezTo>
                    <a:pt x="19084" y="10031"/>
                    <a:pt x="19031" y="10085"/>
                    <a:pt x="18977" y="10138"/>
                  </a:cubicBezTo>
                  <a:cubicBezTo>
                    <a:pt x="18924" y="10192"/>
                    <a:pt x="18897" y="10245"/>
                    <a:pt x="18897" y="10326"/>
                  </a:cubicBezTo>
                  <a:cubicBezTo>
                    <a:pt x="18870" y="10486"/>
                    <a:pt x="18843" y="10647"/>
                    <a:pt x="18763" y="10807"/>
                  </a:cubicBezTo>
                  <a:cubicBezTo>
                    <a:pt x="18710" y="10941"/>
                    <a:pt x="18602" y="11022"/>
                    <a:pt x="18522" y="11129"/>
                  </a:cubicBezTo>
                  <a:cubicBezTo>
                    <a:pt x="18469" y="11209"/>
                    <a:pt x="18442" y="11262"/>
                    <a:pt x="18415" y="11343"/>
                  </a:cubicBezTo>
                  <a:cubicBezTo>
                    <a:pt x="18259" y="11694"/>
                    <a:pt x="18077" y="12046"/>
                    <a:pt x="17892" y="12385"/>
                  </a:cubicBezTo>
                  <a:lnTo>
                    <a:pt x="17892" y="12385"/>
                  </a:lnTo>
                  <a:cubicBezTo>
                    <a:pt x="17920" y="12323"/>
                    <a:pt x="17945" y="12261"/>
                    <a:pt x="17960" y="12199"/>
                  </a:cubicBezTo>
                  <a:cubicBezTo>
                    <a:pt x="17987" y="12119"/>
                    <a:pt x="17960" y="12065"/>
                    <a:pt x="17933" y="11985"/>
                  </a:cubicBezTo>
                  <a:cubicBezTo>
                    <a:pt x="17837" y="11857"/>
                    <a:pt x="17732" y="11796"/>
                    <a:pt x="17606" y="11796"/>
                  </a:cubicBezTo>
                  <a:cubicBezTo>
                    <a:pt x="17520" y="11796"/>
                    <a:pt x="17426" y="11824"/>
                    <a:pt x="17318" y="11878"/>
                  </a:cubicBezTo>
                  <a:cubicBezTo>
                    <a:pt x="17559" y="11691"/>
                    <a:pt x="17639" y="11396"/>
                    <a:pt x="17746" y="11129"/>
                  </a:cubicBezTo>
                  <a:cubicBezTo>
                    <a:pt x="17907" y="10727"/>
                    <a:pt x="18014" y="10299"/>
                    <a:pt x="18201" y="9897"/>
                  </a:cubicBezTo>
                  <a:cubicBezTo>
                    <a:pt x="18228" y="9790"/>
                    <a:pt x="18255" y="9683"/>
                    <a:pt x="18255" y="9549"/>
                  </a:cubicBezTo>
                  <a:cubicBezTo>
                    <a:pt x="18281" y="9416"/>
                    <a:pt x="18362" y="9282"/>
                    <a:pt x="18388" y="9148"/>
                  </a:cubicBezTo>
                  <a:cubicBezTo>
                    <a:pt x="18602" y="8693"/>
                    <a:pt x="18522" y="8184"/>
                    <a:pt x="18656" y="7703"/>
                  </a:cubicBezTo>
                  <a:cubicBezTo>
                    <a:pt x="18629" y="7676"/>
                    <a:pt x="18656" y="7622"/>
                    <a:pt x="18656" y="7569"/>
                  </a:cubicBezTo>
                  <a:cubicBezTo>
                    <a:pt x="18843" y="7381"/>
                    <a:pt x="18629" y="7114"/>
                    <a:pt x="18817" y="6926"/>
                  </a:cubicBezTo>
                  <a:cubicBezTo>
                    <a:pt x="18817" y="6873"/>
                    <a:pt x="18817" y="6819"/>
                    <a:pt x="18817" y="6766"/>
                  </a:cubicBezTo>
                  <a:cubicBezTo>
                    <a:pt x="19004" y="6471"/>
                    <a:pt x="18790" y="6097"/>
                    <a:pt x="18977" y="5802"/>
                  </a:cubicBezTo>
                  <a:cubicBezTo>
                    <a:pt x="18977" y="5749"/>
                    <a:pt x="18977" y="5695"/>
                    <a:pt x="18977" y="5642"/>
                  </a:cubicBezTo>
                  <a:cubicBezTo>
                    <a:pt x="19111" y="4357"/>
                    <a:pt x="19111" y="3072"/>
                    <a:pt x="18977" y="1787"/>
                  </a:cubicBezTo>
                  <a:cubicBezTo>
                    <a:pt x="18977" y="1707"/>
                    <a:pt x="18977" y="1600"/>
                    <a:pt x="18977" y="1493"/>
                  </a:cubicBezTo>
                  <a:cubicBezTo>
                    <a:pt x="18763" y="1199"/>
                    <a:pt x="19031" y="824"/>
                    <a:pt x="18817" y="503"/>
                  </a:cubicBezTo>
                  <a:lnTo>
                    <a:pt x="18817" y="503"/>
                  </a:lnTo>
                  <a:lnTo>
                    <a:pt x="18817" y="529"/>
                  </a:lnTo>
                  <a:cubicBezTo>
                    <a:pt x="18710" y="422"/>
                    <a:pt x="18736" y="288"/>
                    <a:pt x="18656" y="181"/>
                  </a:cubicBezTo>
                  <a:cubicBezTo>
                    <a:pt x="18576" y="121"/>
                    <a:pt x="18541" y="1"/>
                    <a:pt x="18449" y="1"/>
                  </a:cubicBezTo>
                  <a:close/>
                </a:path>
              </a:pathLst>
            </a:custGeom>
            <a:solidFill>
              <a:srgbClr val="83A3CA">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18"/>
            <p:cNvGrpSpPr/>
            <p:nvPr/>
          </p:nvGrpSpPr>
          <p:grpSpPr>
            <a:xfrm>
              <a:off x="3353676" y="4027825"/>
              <a:ext cx="1218325" cy="1115675"/>
              <a:chOff x="2654374" y="4247162"/>
              <a:chExt cx="669851" cy="613413"/>
            </a:xfrm>
          </p:grpSpPr>
          <p:sp>
            <p:nvSpPr>
              <p:cNvPr id="91" name="Google Shape;91;p18"/>
              <p:cNvSpPr/>
              <p:nvPr/>
            </p:nvSpPr>
            <p:spPr>
              <a:xfrm>
                <a:off x="2654374" y="4247162"/>
                <a:ext cx="432376" cy="605303"/>
              </a:xfrm>
              <a:custGeom>
                <a:avLst/>
                <a:gdLst/>
                <a:ahLst/>
                <a:cxnLst/>
                <a:rect l="l" t="t" r="r" b="b"/>
                <a:pathLst>
                  <a:path w="18844" h="26499" extrusionOk="0">
                    <a:moveTo>
                      <a:pt x="4176" y="17773"/>
                    </a:moveTo>
                    <a:lnTo>
                      <a:pt x="4203" y="17826"/>
                    </a:lnTo>
                    <a:lnTo>
                      <a:pt x="4149" y="17826"/>
                    </a:lnTo>
                    <a:lnTo>
                      <a:pt x="4176" y="17773"/>
                    </a:lnTo>
                    <a:close/>
                    <a:moveTo>
                      <a:pt x="6451" y="0"/>
                    </a:moveTo>
                    <a:lnTo>
                      <a:pt x="6451" y="0"/>
                    </a:lnTo>
                    <a:cubicBezTo>
                      <a:pt x="6317" y="188"/>
                      <a:pt x="6170" y="235"/>
                      <a:pt x="6030" y="235"/>
                    </a:cubicBezTo>
                    <a:cubicBezTo>
                      <a:pt x="5889" y="235"/>
                      <a:pt x="5755" y="188"/>
                      <a:pt x="5648" y="188"/>
                    </a:cubicBezTo>
                    <a:cubicBezTo>
                      <a:pt x="5541" y="482"/>
                      <a:pt x="5648" y="696"/>
                      <a:pt x="5675" y="910"/>
                    </a:cubicBezTo>
                    <a:cubicBezTo>
                      <a:pt x="5696" y="1058"/>
                      <a:pt x="5638" y="1090"/>
                      <a:pt x="5558" y="1090"/>
                    </a:cubicBezTo>
                    <a:cubicBezTo>
                      <a:pt x="5500" y="1090"/>
                      <a:pt x="5431" y="1073"/>
                      <a:pt x="5372" y="1073"/>
                    </a:cubicBezTo>
                    <a:cubicBezTo>
                      <a:pt x="5307" y="1073"/>
                      <a:pt x="5255" y="1093"/>
                      <a:pt x="5247" y="1178"/>
                    </a:cubicBezTo>
                    <a:cubicBezTo>
                      <a:pt x="5381" y="1419"/>
                      <a:pt x="5622" y="1473"/>
                      <a:pt x="5809" y="1633"/>
                    </a:cubicBezTo>
                    <a:cubicBezTo>
                      <a:pt x="5889" y="1713"/>
                      <a:pt x="6023" y="1821"/>
                      <a:pt x="5969" y="1954"/>
                    </a:cubicBezTo>
                    <a:cubicBezTo>
                      <a:pt x="5951" y="2038"/>
                      <a:pt x="5909" y="2061"/>
                      <a:pt x="5859" y="2061"/>
                    </a:cubicBezTo>
                    <a:cubicBezTo>
                      <a:pt x="5802" y="2061"/>
                      <a:pt x="5735" y="2033"/>
                      <a:pt x="5675" y="2033"/>
                    </a:cubicBezTo>
                    <a:cubicBezTo>
                      <a:pt x="5634" y="2033"/>
                      <a:pt x="5596" y="2046"/>
                      <a:pt x="5568" y="2088"/>
                    </a:cubicBezTo>
                    <a:cubicBezTo>
                      <a:pt x="5648" y="2463"/>
                      <a:pt x="6157" y="2436"/>
                      <a:pt x="6237" y="2811"/>
                    </a:cubicBezTo>
                    <a:cubicBezTo>
                      <a:pt x="6196" y="2838"/>
                      <a:pt x="6157" y="2848"/>
                      <a:pt x="6118" y="2848"/>
                    </a:cubicBezTo>
                    <a:cubicBezTo>
                      <a:pt x="6018" y="2848"/>
                      <a:pt x="5924" y="2781"/>
                      <a:pt x="5820" y="2781"/>
                    </a:cubicBezTo>
                    <a:cubicBezTo>
                      <a:pt x="5807" y="2781"/>
                      <a:pt x="5795" y="2782"/>
                      <a:pt x="5782" y="2784"/>
                    </a:cubicBezTo>
                    <a:cubicBezTo>
                      <a:pt x="5748" y="2784"/>
                      <a:pt x="5713" y="2783"/>
                      <a:pt x="5678" y="2783"/>
                    </a:cubicBezTo>
                    <a:cubicBezTo>
                      <a:pt x="5521" y="2783"/>
                      <a:pt x="5366" y="2801"/>
                      <a:pt x="5300" y="2998"/>
                    </a:cubicBezTo>
                    <a:cubicBezTo>
                      <a:pt x="5247" y="3186"/>
                      <a:pt x="5300" y="3373"/>
                      <a:pt x="5488" y="3480"/>
                    </a:cubicBezTo>
                    <a:cubicBezTo>
                      <a:pt x="5836" y="3721"/>
                      <a:pt x="6184" y="3962"/>
                      <a:pt x="6532" y="4203"/>
                    </a:cubicBezTo>
                    <a:cubicBezTo>
                      <a:pt x="6639" y="4283"/>
                      <a:pt x="6853" y="4336"/>
                      <a:pt x="6746" y="4551"/>
                    </a:cubicBezTo>
                    <a:cubicBezTo>
                      <a:pt x="6733" y="4552"/>
                      <a:pt x="6720" y="4552"/>
                      <a:pt x="6708" y="4552"/>
                    </a:cubicBezTo>
                    <a:cubicBezTo>
                      <a:pt x="6431" y="4552"/>
                      <a:pt x="6230" y="4304"/>
                      <a:pt x="5920" y="4304"/>
                    </a:cubicBezTo>
                    <a:cubicBezTo>
                      <a:pt x="5893" y="4304"/>
                      <a:pt x="5865" y="4306"/>
                      <a:pt x="5836" y="4310"/>
                    </a:cubicBezTo>
                    <a:cubicBezTo>
                      <a:pt x="6157" y="4684"/>
                      <a:pt x="6639" y="4791"/>
                      <a:pt x="6880" y="5166"/>
                    </a:cubicBezTo>
                    <a:cubicBezTo>
                      <a:pt x="6868" y="5168"/>
                      <a:pt x="6857" y="5169"/>
                      <a:pt x="6846" y="5169"/>
                    </a:cubicBezTo>
                    <a:cubicBezTo>
                      <a:pt x="6730" y="5169"/>
                      <a:pt x="6623" y="5089"/>
                      <a:pt x="6513" y="5089"/>
                    </a:cubicBezTo>
                    <a:cubicBezTo>
                      <a:pt x="6458" y="5089"/>
                      <a:pt x="6402" y="5108"/>
                      <a:pt x="6344" y="5166"/>
                    </a:cubicBezTo>
                    <a:cubicBezTo>
                      <a:pt x="6558" y="5541"/>
                      <a:pt x="7067" y="5568"/>
                      <a:pt x="7254" y="6023"/>
                    </a:cubicBezTo>
                    <a:cubicBezTo>
                      <a:pt x="7094" y="5969"/>
                      <a:pt x="6987" y="5942"/>
                      <a:pt x="6906" y="5916"/>
                    </a:cubicBezTo>
                    <a:cubicBezTo>
                      <a:pt x="6812" y="5868"/>
                      <a:pt x="6718" y="5837"/>
                      <a:pt x="6630" y="5837"/>
                    </a:cubicBezTo>
                    <a:cubicBezTo>
                      <a:pt x="6519" y="5837"/>
                      <a:pt x="6419" y="5888"/>
                      <a:pt x="6344" y="6023"/>
                    </a:cubicBezTo>
                    <a:cubicBezTo>
                      <a:pt x="6210" y="6237"/>
                      <a:pt x="6398" y="6371"/>
                      <a:pt x="6505" y="6504"/>
                    </a:cubicBezTo>
                    <a:cubicBezTo>
                      <a:pt x="6853" y="6852"/>
                      <a:pt x="7201" y="7174"/>
                      <a:pt x="7522" y="7522"/>
                    </a:cubicBezTo>
                    <a:cubicBezTo>
                      <a:pt x="7736" y="7709"/>
                      <a:pt x="7923" y="7923"/>
                      <a:pt x="7923" y="8244"/>
                    </a:cubicBezTo>
                    <a:cubicBezTo>
                      <a:pt x="7415" y="8084"/>
                      <a:pt x="7094" y="7602"/>
                      <a:pt x="6371" y="7602"/>
                    </a:cubicBezTo>
                    <a:cubicBezTo>
                      <a:pt x="7013" y="8137"/>
                      <a:pt x="7682" y="8325"/>
                      <a:pt x="8057" y="8887"/>
                    </a:cubicBezTo>
                    <a:cubicBezTo>
                      <a:pt x="8012" y="8909"/>
                      <a:pt x="7973" y="8918"/>
                      <a:pt x="7937" y="8918"/>
                    </a:cubicBezTo>
                    <a:cubicBezTo>
                      <a:pt x="7800" y="8918"/>
                      <a:pt x="7716" y="8790"/>
                      <a:pt x="7593" y="8790"/>
                    </a:cubicBezTo>
                    <a:cubicBezTo>
                      <a:pt x="7556" y="8790"/>
                      <a:pt x="7515" y="8802"/>
                      <a:pt x="7468" y="8833"/>
                    </a:cubicBezTo>
                    <a:cubicBezTo>
                      <a:pt x="7790" y="9342"/>
                      <a:pt x="8432" y="9609"/>
                      <a:pt x="8539" y="10252"/>
                    </a:cubicBezTo>
                    <a:cubicBezTo>
                      <a:pt x="8646" y="10867"/>
                      <a:pt x="8860" y="11429"/>
                      <a:pt x="8833" y="12072"/>
                    </a:cubicBezTo>
                    <a:cubicBezTo>
                      <a:pt x="8485" y="11510"/>
                      <a:pt x="8218" y="10948"/>
                      <a:pt x="7950" y="10386"/>
                    </a:cubicBezTo>
                    <a:cubicBezTo>
                      <a:pt x="7763" y="9930"/>
                      <a:pt x="7415" y="9609"/>
                      <a:pt x="7040" y="9288"/>
                    </a:cubicBezTo>
                    <a:cubicBezTo>
                      <a:pt x="6983" y="9245"/>
                      <a:pt x="6910" y="9218"/>
                      <a:pt x="6839" y="9218"/>
                    </a:cubicBezTo>
                    <a:cubicBezTo>
                      <a:pt x="6776" y="9218"/>
                      <a:pt x="6715" y="9238"/>
                      <a:pt x="6665" y="9288"/>
                    </a:cubicBezTo>
                    <a:cubicBezTo>
                      <a:pt x="6558" y="9368"/>
                      <a:pt x="6558" y="9475"/>
                      <a:pt x="6585" y="9583"/>
                    </a:cubicBezTo>
                    <a:cubicBezTo>
                      <a:pt x="6639" y="9823"/>
                      <a:pt x="6719" y="10064"/>
                      <a:pt x="6826" y="10386"/>
                    </a:cubicBezTo>
                    <a:cubicBezTo>
                      <a:pt x="6291" y="10118"/>
                      <a:pt x="6317" y="9502"/>
                      <a:pt x="5889" y="9288"/>
                    </a:cubicBezTo>
                    <a:lnTo>
                      <a:pt x="5889" y="9288"/>
                    </a:lnTo>
                    <a:cubicBezTo>
                      <a:pt x="5729" y="9422"/>
                      <a:pt x="5969" y="9609"/>
                      <a:pt x="5729" y="9690"/>
                    </a:cubicBezTo>
                    <a:cubicBezTo>
                      <a:pt x="5488" y="9368"/>
                      <a:pt x="5354" y="8913"/>
                      <a:pt x="4979" y="8673"/>
                    </a:cubicBezTo>
                    <a:cubicBezTo>
                      <a:pt x="4871" y="8595"/>
                      <a:pt x="4717" y="8535"/>
                      <a:pt x="4597" y="8535"/>
                    </a:cubicBezTo>
                    <a:cubicBezTo>
                      <a:pt x="4510" y="8535"/>
                      <a:pt x="4440" y="8567"/>
                      <a:pt x="4417" y="8646"/>
                    </a:cubicBezTo>
                    <a:cubicBezTo>
                      <a:pt x="4337" y="9128"/>
                      <a:pt x="4069" y="9208"/>
                      <a:pt x="3668" y="9235"/>
                    </a:cubicBezTo>
                    <a:cubicBezTo>
                      <a:pt x="3641" y="9235"/>
                      <a:pt x="3587" y="9342"/>
                      <a:pt x="3587" y="9342"/>
                    </a:cubicBezTo>
                    <a:cubicBezTo>
                      <a:pt x="3882" y="9716"/>
                      <a:pt x="3320" y="9797"/>
                      <a:pt x="3293" y="10011"/>
                    </a:cubicBezTo>
                    <a:cubicBezTo>
                      <a:pt x="3379" y="10075"/>
                      <a:pt x="3462" y="10096"/>
                      <a:pt x="3545" y="10096"/>
                    </a:cubicBezTo>
                    <a:cubicBezTo>
                      <a:pt x="3689" y="10096"/>
                      <a:pt x="3829" y="10033"/>
                      <a:pt x="3967" y="10033"/>
                    </a:cubicBezTo>
                    <a:cubicBezTo>
                      <a:pt x="4046" y="10033"/>
                      <a:pt x="4124" y="10054"/>
                      <a:pt x="4203" y="10118"/>
                    </a:cubicBezTo>
                    <a:cubicBezTo>
                      <a:pt x="4123" y="10305"/>
                      <a:pt x="3935" y="10278"/>
                      <a:pt x="3801" y="10332"/>
                    </a:cubicBezTo>
                    <a:cubicBezTo>
                      <a:pt x="3694" y="10386"/>
                      <a:pt x="3561" y="10466"/>
                      <a:pt x="3587" y="10626"/>
                    </a:cubicBezTo>
                    <a:cubicBezTo>
                      <a:pt x="3614" y="10814"/>
                      <a:pt x="3748" y="10894"/>
                      <a:pt x="3909" y="10921"/>
                    </a:cubicBezTo>
                    <a:cubicBezTo>
                      <a:pt x="3989" y="10934"/>
                      <a:pt x="4069" y="10934"/>
                      <a:pt x="4149" y="10934"/>
                    </a:cubicBezTo>
                    <a:cubicBezTo>
                      <a:pt x="4230" y="10934"/>
                      <a:pt x="4310" y="10934"/>
                      <a:pt x="4390" y="10948"/>
                    </a:cubicBezTo>
                    <a:cubicBezTo>
                      <a:pt x="4450" y="10955"/>
                      <a:pt x="4510" y="10957"/>
                      <a:pt x="4569" y="10957"/>
                    </a:cubicBezTo>
                    <a:cubicBezTo>
                      <a:pt x="4840" y="10957"/>
                      <a:pt x="5111" y="10898"/>
                      <a:pt x="5381" y="10898"/>
                    </a:cubicBezTo>
                    <a:cubicBezTo>
                      <a:pt x="5506" y="10898"/>
                      <a:pt x="5631" y="10911"/>
                      <a:pt x="5755" y="10948"/>
                    </a:cubicBezTo>
                    <a:cubicBezTo>
                      <a:pt x="5755" y="10948"/>
                      <a:pt x="5782" y="10948"/>
                      <a:pt x="5782" y="11001"/>
                    </a:cubicBezTo>
                    <a:cubicBezTo>
                      <a:pt x="5782" y="11028"/>
                      <a:pt x="5782" y="11055"/>
                      <a:pt x="5755" y="11108"/>
                    </a:cubicBezTo>
                    <a:cubicBezTo>
                      <a:pt x="5768" y="11310"/>
                      <a:pt x="5875" y="11339"/>
                      <a:pt x="6002" y="11339"/>
                    </a:cubicBezTo>
                    <a:cubicBezTo>
                      <a:pt x="6055" y="11339"/>
                      <a:pt x="6112" y="11334"/>
                      <a:pt x="6166" y="11334"/>
                    </a:cubicBezTo>
                    <a:cubicBezTo>
                      <a:pt x="6258" y="11334"/>
                      <a:pt x="6344" y="11349"/>
                      <a:pt x="6398" y="11429"/>
                    </a:cubicBezTo>
                    <a:cubicBezTo>
                      <a:pt x="6398" y="11429"/>
                      <a:pt x="6398" y="11429"/>
                      <a:pt x="6424" y="11483"/>
                    </a:cubicBezTo>
                    <a:cubicBezTo>
                      <a:pt x="6424" y="11510"/>
                      <a:pt x="6424" y="11536"/>
                      <a:pt x="6371" y="11590"/>
                    </a:cubicBezTo>
                    <a:lnTo>
                      <a:pt x="5916" y="11590"/>
                    </a:lnTo>
                    <a:cubicBezTo>
                      <a:pt x="5862" y="11831"/>
                      <a:pt x="6050" y="11804"/>
                      <a:pt x="6184" y="11831"/>
                    </a:cubicBezTo>
                    <a:cubicBezTo>
                      <a:pt x="6219" y="11834"/>
                      <a:pt x="6254" y="11835"/>
                      <a:pt x="6289" y="11835"/>
                    </a:cubicBezTo>
                    <a:cubicBezTo>
                      <a:pt x="6425" y="11835"/>
                      <a:pt x="6557" y="11815"/>
                      <a:pt x="6686" y="11815"/>
                    </a:cubicBezTo>
                    <a:cubicBezTo>
                      <a:pt x="6796" y="11815"/>
                      <a:pt x="6905" y="11830"/>
                      <a:pt x="7013" y="11884"/>
                    </a:cubicBezTo>
                    <a:cubicBezTo>
                      <a:pt x="7147" y="11991"/>
                      <a:pt x="7335" y="12099"/>
                      <a:pt x="7067" y="12232"/>
                    </a:cubicBezTo>
                    <a:cubicBezTo>
                      <a:pt x="6799" y="12339"/>
                      <a:pt x="6505" y="12366"/>
                      <a:pt x="6237" y="12473"/>
                    </a:cubicBezTo>
                    <a:cubicBezTo>
                      <a:pt x="6050" y="12554"/>
                      <a:pt x="5782" y="12634"/>
                      <a:pt x="5836" y="12901"/>
                    </a:cubicBezTo>
                    <a:cubicBezTo>
                      <a:pt x="5893" y="13111"/>
                      <a:pt x="6045" y="13158"/>
                      <a:pt x="6214" y="13158"/>
                    </a:cubicBezTo>
                    <a:cubicBezTo>
                      <a:pt x="6283" y="13158"/>
                      <a:pt x="6355" y="13150"/>
                      <a:pt x="6424" y="13142"/>
                    </a:cubicBezTo>
                    <a:cubicBezTo>
                      <a:pt x="6532" y="13116"/>
                      <a:pt x="6639" y="13062"/>
                      <a:pt x="6746" y="13062"/>
                    </a:cubicBezTo>
                    <a:cubicBezTo>
                      <a:pt x="7003" y="13048"/>
                      <a:pt x="7260" y="13018"/>
                      <a:pt x="7526" y="13018"/>
                    </a:cubicBezTo>
                    <a:cubicBezTo>
                      <a:pt x="7757" y="13018"/>
                      <a:pt x="7995" y="13041"/>
                      <a:pt x="8245" y="13116"/>
                    </a:cubicBezTo>
                    <a:cubicBezTo>
                      <a:pt x="8084" y="13330"/>
                      <a:pt x="7911" y="13342"/>
                      <a:pt x="7751" y="13342"/>
                    </a:cubicBezTo>
                    <a:cubicBezTo>
                      <a:pt x="7731" y="13342"/>
                      <a:pt x="7711" y="13341"/>
                      <a:pt x="7691" y="13341"/>
                    </a:cubicBezTo>
                    <a:cubicBezTo>
                      <a:pt x="7632" y="13341"/>
                      <a:pt x="7575" y="13343"/>
                      <a:pt x="7522" y="13356"/>
                    </a:cubicBezTo>
                    <a:cubicBezTo>
                      <a:pt x="7478" y="13554"/>
                      <a:pt x="7596" y="13572"/>
                      <a:pt x="7713" y="13572"/>
                    </a:cubicBezTo>
                    <a:cubicBezTo>
                      <a:pt x="7739" y="13572"/>
                      <a:pt x="7765" y="13571"/>
                      <a:pt x="7790" y="13571"/>
                    </a:cubicBezTo>
                    <a:cubicBezTo>
                      <a:pt x="7857" y="13581"/>
                      <a:pt x="7924" y="13584"/>
                      <a:pt x="7992" y="13584"/>
                    </a:cubicBezTo>
                    <a:cubicBezTo>
                      <a:pt x="8113" y="13584"/>
                      <a:pt x="8233" y="13574"/>
                      <a:pt x="8352" y="13574"/>
                    </a:cubicBezTo>
                    <a:cubicBezTo>
                      <a:pt x="8507" y="13574"/>
                      <a:pt x="8660" y="13592"/>
                      <a:pt x="8807" y="13678"/>
                    </a:cubicBezTo>
                    <a:cubicBezTo>
                      <a:pt x="8807" y="13678"/>
                      <a:pt x="8833" y="13678"/>
                      <a:pt x="8833" y="13731"/>
                    </a:cubicBezTo>
                    <a:cubicBezTo>
                      <a:pt x="8860" y="13758"/>
                      <a:pt x="8833" y="13785"/>
                      <a:pt x="8807" y="13812"/>
                    </a:cubicBezTo>
                    <a:cubicBezTo>
                      <a:pt x="8593" y="13812"/>
                      <a:pt x="8378" y="13838"/>
                      <a:pt x="8164" y="13838"/>
                    </a:cubicBezTo>
                    <a:cubicBezTo>
                      <a:pt x="8242" y="14049"/>
                      <a:pt x="8374" y="14094"/>
                      <a:pt x="8522" y="14094"/>
                    </a:cubicBezTo>
                    <a:cubicBezTo>
                      <a:pt x="8634" y="14094"/>
                      <a:pt x="8756" y="14068"/>
                      <a:pt x="8869" y="14068"/>
                    </a:cubicBezTo>
                    <a:cubicBezTo>
                      <a:pt x="8965" y="14068"/>
                      <a:pt x="9055" y="14087"/>
                      <a:pt x="9128" y="14159"/>
                    </a:cubicBezTo>
                    <a:cubicBezTo>
                      <a:pt x="9476" y="14614"/>
                      <a:pt x="9663" y="15123"/>
                      <a:pt x="9770" y="15685"/>
                    </a:cubicBezTo>
                    <a:cubicBezTo>
                      <a:pt x="9877" y="16381"/>
                      <a:pt x="10091" y="17077"/>
                      <a:pt x="10172" y="17800"/>
                    </a:cubicBezTo>
                    <a:cubicBezTo>
                      <a:pt x="10252" y="18174"/>
                      <a:pt x="10439" y="18549"/>
                      <a:pt x="10359" y="18977"/>
                    </a:cubicBezTo>
                    <a:cubicBezTo>
                      <a:pt x="9984" y="18924"/>
                      <a:pt x="9931" y="18629"/>
                      <a:pt x="9824" y="18415"/>
                    </a:cubicBezTo>
                    <a:cubicBezTo>
                      <a:pt x="9556" y="17907"/>
                      <a:pt x="9315" y="17425"/>
                      <a:pt x="9048" y="16916"/>
                    </a:cubicBezTo>
                    <a:cubicBezTo>
                      <a:pt x="8940" y="16649"/>
                      <a:pt x="8780" y="16408"/>
                      <a:pt x="8539" y="16220"/>
                    </a:cubicBezTo>
                    <a:cubicBezTo>
                      <a:pt x="8435" y="16155"/>
                      <a:pt x="8325" y="16103"/>
                      <a:pt x="8233" y="16103"/>
                    </a:cubicBezTo>
                    <a:cubicBezTo>
                      <a:pt x="8135" y="16103"/>
                      <a:pt x="8058" y="16162"/>
                      <a:pt x="8030" y="16327"/>
                    </a:cubicBezTo>
                    <a:cubicBezTo>
                      <a:pt x="7991" y="16509"/>
                      <a:pt x="7942" y="16569"/>
                      <a:pt x="7889" y="16569"/>
                    </a:cubicBezTo>
                    <a:cubicBezTo>
                      <a:pt x="7782" y="16569"/>
                      <a:pt x="7657" y="16324"/>
                      <a:pt x="7552" y="16324"/>
                    </a:cubicBezTo>
                    <a:cubicBezTo>
                      <a:pt x="7532" y="16324"/>
                      <a:pt x="7513" y="16333"/>
                      <a:pt x="7495" y="16354"/>
                    </a:cubicBezTo>
                    <a:cubicBezTo>
                      <a:pt x="7415" y="16488"/>
                      <a:pt x="7656" y="16649"/>
                      <a:pt x="7442" y="16782"/>
                    </a:cubicBezTo>
                    <a:cubicBezTo>
                      <a:pt x="7335" y="16649"/>
                      <a:pt x="7254" y="16408"/>
                      <a:pt x="7174" y="16408"/>
                    </a:cubicBezTo>
                    <a:cubicBezTo>
                      <a:pt x="6639" y="16381"/>
                      <a:pt x="6505" y="15926"/>
                      <a:pt x="6210" y="15632"/>
                    </a:cubicBezTo>
                    <a:cubicBezTo>
                      <a:pt x="6077" y="15471"/>
                      <a:pt x="5969" y="15284"/>
                      <a:pt x="5836" y="15123"/>
                    </a:cubicBezTo>
                    <a:cubicBezTo>
                      <a:pt x="5724" y="14989"/>
                      <a:pt x="5593" y="14836"/>
                      <a:pt x="5413" y="14836"/>
                    </a:cubicBezTo>
                    <a:cubicBezTo>
                      <a:pt x="5378" y="14836"/>
                      <a:pt x="5340" y="14842"/>
                      <a:pt x="5300" y="14855"/>
                    </a:cubicBezTo>
                    <a:cubicBezTo>
                      <a:pt x="5033" y="14936"/>
                      <a:pt x="5113" y="15203"/>
                      <a:pt x="5140" y="15391"/>
                    </a:cubicBezTo>
                    <a:cubicBezTo>
                      <a:pt x="5140" y="15525"/>
                      <a:pt x="5274" y="15632"/>
                      <a:pt x="5113" y="15765"/>
                    </a:cubicBezTo>
                    <a:cubicBezTo>
                      <a:pt x="4658" y="15417"/>
                      <a:pt x="4016" y="15525"/>
                      <a:pt x="3587" y="15043"/>
                    </a:cubicBezTo>
                    <a:cubicBezTo>
                      <a:pt x="3565" y="15021"/>
                      <a:pt x="3543" y="15011"/>
                      <a:pt x="3522" y="15011"/>
                    </a:cubicBezTo>
                    <a:cubicBezTo>
                      <a:pt x="3439" y="15011"/>
                      <a:pt x="3368" y="15151"/>
                      <a:pt x="3346" y="15257"/>
                    </a:cubicBezTo>
                    <a:cubicBezTo>
                      <a:pt x="2945" y="15016"/>
                      <a:pt x="2543" y="14775"/>
                      <a:pt x="2142" y="14534"/>
                    </a:cubicBezTo>
                    <a:cubicBezTo>
                      <a:pt x="2072" y="14499"/>
                      <a:pt x="2002" y="14479"/>
                      <a:pt x="1934" y="14479"/>
                    </a:cubicBezTo>
                    <a:cubicBezTo>
                      <a:pt x="1846" y="14479"/>
                      <a:pt x="1762" y="14512"/>
                      <a:pt x="1687" y="14588"/>
                    </a:cubicBezTo>
                    <a:cubicBezTo>
                      <a:pt x="1553" y="14695"/>
                      <a:pt x="1580" y="14855"/>
                      <a:pt x="1633" y="15016"/>
                    </a:cubicBezTo>
                    <a:cubicBezTo>
                      <a:pt x="1687" y="15177"/>
                      <a:pt x="1928" y="15284"/>
                      <a:pt x="1901" y="15525"/>
                    </a:cubicBezTo>
                    <a:cubicBezTo>
                      <a:pt x="1660" y="15417"/>
                      <a:pt x="1473" y="15310"/>
                      <a:pt x="1285" y="15230"/>
                    </a:cubicBezTo>
                    <a:cubicBezTo>
                      <a:pt x="1271" y="15227"/>
                      <a:pt x="1258" y="15226"/>
                      <a:pt x="1247" y="15226"/>
                    </a:cubicBezTo>
                    <a:cubicBezTo>
                      <a:pt x="1146" y="15226"/>
                      <a:pt x="1122" y="15322"/>
                      <a:pt x="1098" y="15417"/>
                    </a:cubicBezTo>
                    <a:cubicBezTo>
                      <a:pt x="1080" y="15417"/>
                      <a:pt x="1062" y="15416"/>
                      <a:pt x="1044" y="15416"/>
                    </a:cubicBezTo>
                    <a:cubicBezTo>
                      <a:pt x="363" y="15416"/>
                      <a:pt x="131" y="15914"/>
                      <a:pt x="1" y="16488"/>
                    </a:cubicBezTo>
                    <a:cubicBezTo>
                      <a:pt x="81" y="16461"/>
                      <a:pt x="161" y="16435"/>
                      <a:pt x="215" y="16435"/>
                    </a:cubicBezTo>
                    <a:cubicBezTo>
                      <a:pt x="352" y="16389"/>
                      <a:pt x="506" y="16266"/>
                      <a:pt x="638" y="16266"/>
                    </a:cubicBezTo>
                    <a:cubicBezTo>
                      <a:pt x="738" y="16266"/>
                      <a:pt x="826" y="16337"/>
                      <a:pt x="884" y="16568"/>
                    </a:cubicBezTo>
                    <a:cubicBezTo>
                      <a:pt x="884" y="16617"/>
                      <a:pt x="917" y="16632"/>
                      <a:pt x="963" y="16632"/>
                    </a:cubicBezTo>
                    <a:cubicBezTo>
                      <a:pt x="1019" y="16632"/>
                      <a:pt x="1093" y="16610"/>
                      <a:pt x="1152" y="16595"/>
                    </a:cubicBezTo>
                    <a:cubicBezTo>
                      <a:pt x="1253" y="16595"/>
                      <a:pt x="1355" y="16531"/>
                      <a:pt x="1469" y="16531"/>
                    </a:cubicBezTo>
                    <a:cubicBezTo>
                      <a:pt x="1536" y="16531"/>
                      <a:pt x="1608" y="16553"/>
                      <a:pt x="1687" y="16622"/>
                    </a:cubicBezTo>
                    <a:cubicBezTo>
                      <a:pt x="1607" y="16702"/>
                      <a:pt x="1553" y="16782"/>
                      <a:pt x="1500" y="16863"/>
                    </a:cubicBezTo>
                    <a:cubicBezTo>
                      <a:pt x="1339" y="17050"/>
                      <a:pt x="1178" y="17291"/>
                      <a:pt x="1339" y="17505"/>
                    </a:cubicBezTo>
                    <a:cubicBezTo>
                      <a:pt x="1407" y="17602"/>
                      <a:pt x="1481" y="17636"/>
                      <a:pt x="1559" y="17636"/>
                    </a:cubicBezTo>
                    <a:cubicBezTo>
                      <a:pt x="1697" y="17636"/>
                      <a:pt x="1845" y="17530"/>
                      <a:pt x="1981" y="17478"/>
                    </a:cubicBezTo>
                    <a:cubicBezTo>
                      <a:pt x="2329" y="17345"/>
                      <a:pt x="2651" y="17184"/>
                      <a:pt x="3025" y="17077"/>
                    </a:cubicBezTo>
                    <a:cubicBezTo>
                      <a:pt x="3206" y="17017"/>
                      <a:pt x="3387" y="16896"/>
                      <a:pt x="3601" y="16896"/>
                    </a:cubicBezTo>
                    <a:cubicBezTo>
                      <a:pt x="3673" y="16896"/>
                      <a:pt x="3748" y="16910"/>
                      <a:pt x="3828" y="16943"/>
                    </a:cubicBezTo>
                    <a:cubicBezTo>
                      <a:pt x="3641" y="17238"/>
                      <a:pt x="3293" y="17264"/>
                      <a:pt x="3106" y="17666"/>
                    </a:cubicBezTo>
                    <a:cubicBezTo>
                      <a:pt x="3614" y="17452"/>
                      <a:pt x="4042" y="17264"/>
                      <a:pt x="4444" y="17077"/>
                    </a:cubicBezTo>
                    <a:lnTo>
                      <a:pt x="4444" y="17077"/>
                    </a:lnTo>
                    <a:cubicBezTo>
                      <a:pt x="4310" y="17371"/>
                      <a:pt x="4069" y="17452"/>
                      <a:pt x="3828" y="17585"/>
                    </a:cubicBezTo>
                    <a:cubicBezTo>
                      <a:pt x="3641" y="17693"/>
                      <a:pt x="3400" y="17800"/>
                      <a:pt x="3293" y="18121"/>
                    </a:cubicBezTo>
                    <a:lnTo>
                      <a:pt x="4149" y="17826"/>
                    </a:lnTo>
                    <a:lnTo>
                      <a:pt x="4149" y="17826"/>
                    </a:lnTo>
                    <a:cubicBezTo>
                      <a:pt x="4042" y="18094"/>
                      <a:pt x="3721" y="18148"/>
                      <a:pt x="3587" y="18388"/>
                    </a:cubicBezTo>
                    <a:cubicBezTo>
                      <a:pt x="3454" y="18549"/>
                      <a:pt x="3293" y="18736"/>
                      <a:pt x="3480" y="18951"/>
                    </a:cubicBezTo>
                    <a:cubicBezTo>
                      <a:pt x="3546" y="19027"/>
                      <a:pt x="3616" y="19055"/>
                      <a:pt x="3687" y="19055"/>
                    </a:cubicBezTo>
                    <a:cubicBezTo>
                      <a:pt x="3790" y="19055"/>
                      <a:pt x="3894" y="18998"/>
                      <a:pt x="3989" y="18951"/>
                    </a:cubicBezTo>
                    <a:cubicBezTo>
                      <a:pt x="4390" y="18763"/>
                      <a:pt x="4765" y="18576"/>
                      <a:pt x="5140" y="18388"/>
                    </a:cubicBezTo>
                    <a:cubicBezTo>
                      <a:pt x="5622" y="18148"/>
                      <a:pt x="6130" y="17987"/>
                      <a:pt x="6719" y="17960"/>
                    </a:cubicBezTo>
                    <a:lnTo>
                      <a:pt x="6719" y="17960"/>
                    </a:lnTo>
                    <a:cubicBezTo>
                      <a:pt x="6317" y="18174"/>
                      <a:pt x="5943" y="18388"/>
                      <a:pt x="5461" y="18656"/>
                    </a:cubicBezTo>
                    <a:cubicBezTo>
                      <a:pt x="5523" y="18667"/>
                      <a:pt x="5584" y="18672"/>
                      <a:pt x="5642" y="18672"/>
                    </a:cubicBezTo>
                    <a:cubicBezTo>
                      <a:pt x="6204" y="18672"/>
                      <a:pt x="6605" y="18225"/>
                      <a:pt x="7141" y="18225"/>
                    </a:cubicBezTo>
                    <a:cubicBezTo>
                      <a:pt x="7244" y="18225"/>
                      <a:pt x="7353" y="18241"/>
                      <a:pt x="7468" y="18281"/>
                    </a:cubicBezTo>
                    <a:cubicBezTo>
                      <a:pt x="7147" y="18656"/>
                      <a:pt x="6558" y="18522"/>
                      <a:pt x="6344" y="19031"/>
                    </a:cubicBezTo>
                    <a:cubicBezTo>
                      <a:pt x="7121" y="18804"/>
                      <a:pt x="7428" y="18715"/>
                      <a:pt x="7638" y="18715"/>
                    </a:cubicBezTo>
                    <a:cubicBezTo>
                      <a:pt x="7776" y="18715"/>
                      <a:pt x="7872" y="18753"/>
                      <a:pt x="8030" y="18817"/>
                    </a:cubicBezTo>
                    <a:cubicBezTo>
                      <a:pt x="7575" y="19084"/>
                      <a:pt x="7147" y="19325"/>
                      <a:pt x="6719" y="19593"/>
                    </a:cubicBezTo>
                    <a:cubicBezTo>
                      <a:pt x="6451" y="19753"/>
                      <a:pt x="6210" y="19994"/>
                      <a:pt x="6050" y="20289"/>
                    </a:cubicBezTo>
                    <a:cubicBezTo>
                      <a:pt x="5916" y="20583"/>
                      <a:pt x="6023" y="20717"/>
                      <a:pt x="6371" y="20717"/>
                    </a:cubicBezTo>
                    <a:cubicBezTo>
                      <a:pt x="6585" y="20690"/>
                      <a:pt x="6799" y="20610"/>
                      <a:pt x="6960" y="20503"/>
                    </a:cubicBezTo>
                    <a:cubicBezTo>
                      <a:pt x="7227" y="20342"/>
                      <a:pt x="7442" y="20155"/>
                      <a:pt x="7709" y="20021"/>
                    </a:cubicBezTo>
                    <a:cubicBezTo>
                      <a:pt x="8077" y="19776"/>
                      <a:pt x="8383" y="19671"/>
                      <a:pt x="8733" y="19671"/>
                    </a:cubicBezTo>
                    <a:cubicBezTo>
                      <a:pt x="8842" y="19671"/>
                      <a:pt x="8954" y="19681"/>
                      <a:pt x="9074" y="19700"/>
                    </a:cubicBezTo>
                    <a:cubicBezTo>
                      <a:pt x="8860" y="19914"/>
                      <a:pt x="8512" y="19834"/>
                      <a:pt x="8271" y="20128"/>
                    </a:cubicBezTo>
                    <a:cubicBezTo>
                      <a:pt x="8303" y="20130"/>
                      <a:pt x="8335" y="20131"/>
                      <a:pt x="8367" y="20131"/>
                    </a:cubicBezTo>
                    <a:cubicBezTo>
                      <a:pt x="8612" y="20131"/>
                      <a:pt x="8848" y="20074"/>
                      <a:pt x="9073" y="20074"/>
                    </a:cubicBezTo>
                    <a:cubicBezTo>
                      <a:pt x="9183" y="20074"/>
                      <a:pt x="9290" y="20088"/>
                      <a:pt x="9395" y="20128"/>
                    </a:cubicBezTo>
                    <a:cubicBezTo>
                      <a:pt x="9369" y="20289"/>
                      <a:pt x="9208" y="20262"/>
                      <a:pt x="9101" y="20342"/>
                    </a:cubicBezTo>
                    <a:cubicBezTo>
                      <a:pt x="8994" y="20423"/>
                      <a:pt x="8780" y="20423"/>
                      <a:pt x="8807" y="20637"/>
                    </a:cubicBezTo>
                    <a:cubicBezTo>
                      <a:pt x="8849" y="20668"/>
                      <a:pt x="8891" y="20679"/>
                      <a:pt x="8933" y="20679"/>
                    </a:cubicBezTo>
                    <a:cubicBezTo>
                      <a:pt x="8998" y="20679"/>
                      <a:pt x="9063" y="20653"/>
                      <a:pt x="9128" y="20637"/>
                    </a:cubicBezTo>
                    <a:cubicBezTo>
                      <a:pt x="9430" y="20549"/>
                      <a:pt x="9618" y="20497"/>
                      <a:pt x="9760" y="20497"/>
                    </a:cubicBezTo>
                    <a:cubicBezTo>
                      <a:pt x="10009" y="20497"/>
                      <a:pt x="10116" y="20656"/>
                      <a:pt x="10439" y="21065"/>
                    </a:cubicBezTo>
                    <a:cubicBezTo>
                      <a:pt x="10894" y="21681"/>
                      <a:pt x="11135" y="22350"/>
                      <a:pt x="11242" y="23126"/>
                    </a:cubicBezTo>
                    <a:cubicBezTo>
                      <a:pt x="11430" y="24250"/>
                      <a:pt x="11778" y="25347"/>
                      <a:pt x="11831" y="26498"/>
                    </a:cubicBezTo>
                    <a:lnTo>
                      <a:pt x="13303" y="26498"/>
                    </a:lnTo>
                    <a:cubicBezTo>
                      <a:pt x="12875" y="24892"/>
                      <a:pt x="12527" y="23260"/>
                      <a:pt x="12259" y="21627"/>
                    </a:cubicBezTo>
                    <a:cubicBezTo>
                      <a:pt x="12152" y="20958"/>
                      <a:pt x="12179" y="20208"/>
                      <a:pt x="12848" y="19727"/>
                    </a:cubicBezTo>
                    <a:cubicBezTo>
                      <a:pt x="12795" y="19641"/>
                      <a:pt x="12724" y="19624"/>
                      <a:pt x="12655" y="19624"/>
                    </a:cubicBezTo>
                    <a:cubicBezTo>
                      <a:pt x="12609" y="19624"/>
                      <a:pt x="12564" y="19632"/>
                      <a:pt x="12525" y="19632"/>
                    </a:cubicBezTo>
                    <a:cubicBezTo>
                      <a:pt x="12477" y="19632"/>
                      <a:pt x="12438" y="19620"/>
                      <a:pt x="12420" y="19566"/>
                    </a:cubicBezTo>
                    <a:cubicBezTo>
                      <a:pt x="12313" y="19298"/>
                      <a:pt x="12554" y="19245"/>
                      <a:pt x="12714" y="19165"/>
                    </a:cubicBezTo>
                    <a:cubicBezTo>
                      <a:pt x="12795" y="19111"/>
                      <a:pt x="12902" y="19084"/>
                      <a:pt x="12982" y="19031"/>
                    </a:cubicBezTo>
                    <a:cubicBezTo>
                      <a:pt x="13009" y="19004"/>
                      <a:pt x="13009" y="18924"/>
                      <a:pt x="13009" y="18897"/>
                    </a:cubicBezTo>
                    <a:cubicBezTo>
                      <a:pt x="12963" y="18836"/>
                      <a:pt x="12908" y="18818"/>
                      <a:pt x="12850" y="18818"/>
                    </a:cubicBezTo>
                    <a:cubicBezTo>
                      <a:pt x="12772" y="18818"/>
                      <a:pt x="12688" y="18849"/>
                      <a:pt x="12608" y="18849"/>
                    </a:cubicBezTo>
                    <a:cubicBezTo>
                      <a:pt x="12539" y="18849"/>
                      <a:pt x="12474" y="18826"/>
                      <a:pt x="12420" y="18736"/>
                    </a:cubicBezTo>
                    <a:cubicBezTo>
                      <a:pt x="12617" y="18539"/>
                      <a:pt x="12829" y="18473"/>
                      <a:pt x="13055" y="18473"/>
                    </a:cubicBezTo>
                    <a:cubicBezTo>
                      <a:pt x="13136" y="18473"/>
                      <a:pt x="13219" y="18481"/>
                      <a:pt x="13303" y="18495"/>
                    </a:cubicBezTo>
                    <a:cubicBezTo>
                      <a:pt x="13598" y="18549"/>
                      <a:pt x="13892" y="18603"/>
                      <a:pt x="14160" y="18683"/>
                    </a:cubicBezTo>
                    <a:cubicBezTo>
                      <a:pt x="14307" y="18723"/>
                      <a:pt x="14468" y="18777"/>
                      <a:pt x="14608" y="18777"/>
                    </a:cubicBezTo>
                    <a:cubicBezTo>
                      <a:pt x="14749" y="18777"/>
                      <a:pt x="14869" y="18723"/>
                      <a:pt x="14936" y="18549"/>
                    </a:cubicBezTo>
                    <a:cubicBezTo>
                      <a:pt x="15097" y="18201"/>
                      <a:pt x="14722" y="18067"/>
                      <a:pt x="14481" y="17933"/>
                    </a:cubicBezTo>
                    <a:cubicBezTo>
                      <a:pt x="14193" y="17765"/>
                      <a:pt x="13904" y="17662"/>
                      <a:pt x="13596" y="17662"/>
                    </a:cubicBezTo>
                    <a:cubicBezTo>
                      <a:pt x="13561" y="17662"/>
                      <a:pt x="13526" y="17663"/>
                      <a:pt x="13491" y="17666"/>
                    </a:cubicBezTo>
                    <a:lnTo>
                      <a:pt x="13169" y="17666"/>
                    </a:lnTo>
                    <a:cubicBezTo>
                      <a:pt x="13009" y="17639"/>
                      <a:pt x="12795" y="17666"/>
                      <a:pt x="12768" y="17478"/>
                    </a:cubicBezTo>
                    <a:cubicBezTo>
                      <a:pt x="12741" y="17291"/>
                      <a:pt x="12929" y="17238"/>
                      <a:pt x="13089" y="17184"/>
                    </a:cubicBezTo>
                    <a:cubicBezTo>
                      <a:pt x="13223" y="17157"/>
                      <a:pt x="13437" y="17130"/>
                      <a:pt x="13303" y="16970"/>
                    </a:cubicBezTo>
                    <a:cubicBezTo>
                      <a:pt x="13196" y="16782"/>
                      <a:pt x="13169" y="16809"/>
                      <a:pt x="13357" y="16649"/>
                    </a:cubicBezTo>
                    <a:cubicBezTo>
                      <a:pt x="13617" y="16461"/>
                      <a:pt x="13870" y="16390"/>
                      <a:pt x="14127" y="16390"/>
                    </a:cubicBezTo>
                    <a:cubicBezTo>
                      <a:pt x="14346" y="16390"/>
                      <a:pt x="14568" y="16441"/>
                      <a:pt x="14802" y="16515"/>
                    </a:cubicBezTo>
                    <a:cubicBezTo>
                      <a:pt x="14882" y="16535"/>
                      <a:pt x="14969" y="16551"/>
                      <a:pt x="15053" y="16551"/>
                    </a:cubicBezTo>
                    <a:cubicBezTo>
                      <a:pt x="15194" y="16551"/>
                      <a:pt x="15324" y="16505"/>
                      <a:pt x="15391" y="16354"/>
                    </a:cubicBezTo>
                    <a:cubicBezTo>
                      <a:pt x="15498" y="16087"/>
                      <a:pt x="15311" y="15899"/>
                      <a:pt x="15097" y="15765"/>
                    </a:cubicBezTo>
                    <a:cubicBezTo>
                      <a:pt x="14802" y="15632"/>
                      <a:pt x="14508" y="15551"/>
                      <a:pt x="14213" y="15444"/>
                    </a:cubicBezTo>
                    <a:cubicBezTo>
                      <a:pt x="14053" y="15391"/>
                      <a:pt x="13865" y="15498"/>
                      <a:pt x="13785" y="15257"/>
                    </a:cubicBezTo>
                    <a:cubicBezTo>
                      <a:pt x="13942" y="15116"/>
                      <a:pt x="14108" y="15071"/>
                      <a:pt x="14280" y="15071"/>
                    </a:cubicBezTo>
                    <a:cubicBezTo>
                      <a:pt x="14578" y="15071"/>
                      <a:pt x="14894" y="15204"/>
                      <a:pt x="15217" y="15204"/>
                    </a:cubicBezTo>
                    <a:cubicBezTo>
                      <a:pt x="15346" y="15204"/>
                      <a:pt x="15475" y="15183"/>
                      <a:pt x="15605" y="15123"/>
                    </a:cubicBezTo>
                    <a:cubicBezTo>
                      <a:pt x="15150" y="14802"/>
                      <a:pt x="14508" y="15096"/>
                      <a:pt x="14213" y="14588"/>
                    </a:cubicBezTo>
                    <a:cubicBezTo>
                      <a:pt x="14334" y="14467"/>
                      <a:pt x="14474" y="14461"/>
                      <a:pt x="14618" y="14461"/>
                    </a:cubicBezTo>
                    <a:cubicBezTo>
                      <a:pt x="14636" y="14461"/>
                      <a:pt x="14654" y="14461"/>
                      <a:pt x="14672" y="14461"/>
                    </a:cubicBezTo>
                    <a:cubicBezTo>
                      <a:pt x="14799" y="14461"/>
                      <a:pt x="14926" y="14456"/>
                      <a:pt x="15043" y="14374"/>
                    </a:cubicBezTo>
                    <a:cubicBezTo>
                      <a:pt x="14936" y="14267"/>
                      <a:pt x="14775" y="14240"/>
                      <a:pt x="14775" y="14159"/>
                    </a:cubicBezTo>
                    <a:cubicBezTo>
                      <a:pt x="14740" y="14017"/>
                      <a:pt x="14811" y="13981"/>
                      <a:pt x="14894" y="13981"/>
                    </a:cubicBezTo>
                    <a:cubicBezTo>
                      <a:pt x="14936" y="13981"/>
                      <a:pt x="14981" y="13990"/>
                      <a:pt x="15016" y="13999"/>
                    </a:cubicBezTo>
                    <a:cubicBezTo>
                      <a:pt x="15364" y="14052"/>
                      <a:pt x="15685" y="14133"/>
                      <a:pt x="16033" y="14213"/>
                    </a:cubicBezTo>
                    <a:cubicBezTo>
                      <a:pt x="16113" y="14233"/>
                      <a:pt x="16193" y="14249"/>
                      <a:pt x="16269" y="14249"/>
                    </a:cubicBezTo>
                    <a:cubicBezTo>
                      <a:pt x="16396" y="14249"/>
                      <a:pt x="16512" y="14203"/>
                      <a:pt x="16595" y="14052"/>
                    </a:cubicBezTo>
                    <a:cubicBezTo>
                      <a:pt x="16729" y="13758"/>
                      <a:pt x="16515" y="13624"/>
                      <a:pt x="16301" y="13464"/>
                    </a:cubicBezTo>
                    <a:cubicBezTo>
                      <a:pt x="16087" y="13330"/>
                      <a:pt x="15766" y="13276"/>
                      <a:pt x="15659" y="13009"/>
                    </a:cubicBezTo>
                    <a:cubicBezTo>
                      <a:pt x="15766" y="12875"/>
                      <a:pt x="15873" y="12848"/>
                      <a:pt x="15980" y="12848"/>
                    </a:cubicBezTo>
                    <a:cubicBezTo>
                      <a:pt x="16301" y="12848"/>
                      <a:pt x="16649" y="12848"/>
                      <a:pt x="17077" y="12982"/>
                    </a:cubicBezTo>
                    <a:cubicBezTo>
                      <a:pt x="16783" y="12661"/>
                      <a:pt x="16890" y="12339"/>
                      <a:pt x="16649" y="12045"/>
                    </a:cubicBezTo>
                    <a:lnTo>
                      <a:pt x="17586" y="12045"/>
                    </a:lnTo>
                    <a:cubicBezTo>
                      <a:pt x="17625" y="12045"/>
                      <a:pt x="17665" y="12046"/>
                      <a:pt x="17704" y="12046"/>
                    </a:cubicBezTo>
                    <a:cubicBezTo>
                      <a:pt x="17883" y="12046"/>
                      <a:pt x="18060" y="12028"/>
                      <a:pt x="18148" y="11831"/>
                    </a:cubicBezTo>
                    <a:cubicBezTo>
                      <a:pt x="18308" y="11536"/>
                      <a:pt x="18014" y="11429"/>
                      <a:pt x="17853" y="11269"/>
                    </a:cubicBezTo>
                    <a:cubicBezTo>
                      <a:pt x="17800" y="11215"/>
                      <a:pt x="17800" y="11162"/>
                      <a:pt x="17853" y="11135"/>
                    </a:cubicBezTo>
                    <a:cubicBezTo>
                      <a:pt x="17987" y="11028"/>
                      <a:pt x="18282" y="11108"/>
                      <a:pt x="18255" y="11001"/>
                    </a:cubicBezTo>
                    <a:cubicBezTo>
                      <a:pt x="18121" y="10493"/>
                      <a:pt x="18603" y="10680"/>
                      <a:pt x="18844" y="10466"/>
                    </a:cubicBezTo>
                    <a:cubicBezTo>
                      <a:pt x="18505" y="10361"/>
                      <a:pt x="18598" y="9876"/>
                      <a:pt x="18281" y="9876"/>
                    </a:cubicBezTo>
                    <a:cubicBezTo>
                      <a:pt x="18272" y="9876"/>
                      <a:pt x="18264" y="9876"/>
                      <a:pt x="18255" y="9877"/>
                    </a:cubicBezTo>
                    <a:cubicBezTo>
                      <a:pt x="17853" y="9904"/>
                      <a:pt x="17345" y="9797"/>
                      <a:pt x="17131" y="10332"/>
                    </a:cubicBezTo>
                    <a:cubicBezTo>
                      <a:pt x="16890" y="10118"/>
                      <a:pt x="17077" y="9850"/>
                      <a:pt x="16890" y="9663"/>
                    </a:cubicBezTo>
                    <a:cubicBezTo>
                      <a:pt x="16756" y="10011"/>
                      <a:pt x="16836" y="10412"/>
                      <a:pt x="16462" y="10707"/>
                    </a:cubicBezTo>
                    <a:cubicBezTo>
                      <a:pt x="16274" y="10332"/>
                      <a:pt x="16328" y="9904"/>
                      <a:pt x="16060" y="9636"/>
                    </a:cubicBezTo>
                    <a:cubicBezTo>
                      <a:pt x="15970" y="9523"/>
                      <a:pt x="15879" y="9410"/>
                      <a:pt x="15740" y="9410"/>
                    </a:cubicBezTo>
                    <a:cubicBezTo>
                      <a:pt x="15715" y="9410"/>
                      <a:pt x="15688" y="9414"/>
                      <a:pt x="15659" y="9422"/>
                    </a:cubicBezTo>
                    <a:cubicBezTo>
                      <a:pt x="15445" y="9449"/>
                      <a:pt x="15391" y="9663"/>
                      <a:pt x="15391" y="9850"/>
                    </a:cubicBezTo>
                    <a:cubicBezTo>
                      <a:pt x="15391" y="10038"/>
                      <a:pt x="15418" y="10225"/>
                      <a:pt x="15445" y="10386"/>
                    </a:cubicBezTo>
                    <a:cubicBezTo>
                      <a:pt x="15525" y="10653"/>
                      <a:pt x="15578" y="10921"/>
                      <a:pt x="15525" y="11188"/>
                    </a:cubicBezTo>
                    <a:cubicBezTo>
                      <a:pt x="15516" y="11190"/>
                      <a:pt x="15508" y="11190"/>
                      <a:pt x="15500" y="11190"/>
                    </a:cubicBezTo>
                    <a:cubicBezTo>
                      <a:pt x="15330" y="11190"/>
                      <a:pt x="15351" y="10942"/>
                      <a:pt x="15216" y="10942"/>
                    </a:cubicBezTo>
                    <a:cubicBezTo>
                      <a:pt x="15204" y="10942"/>
                      <a:pt x="15191" y="10943"/>
                      <a:pt x="15177" y="10948"/>
                    </a:cubicBezTo>
                    <a:cubicBezTo>
                      <a:pt x="15123" y="10974"/>
                      <a:pt x="15070" y="11028"/>
                      <a:pt x="15070" y="11055"/>
                    </a:cubicBezTo>
                    <a:cubicBezTo>
                      <a:pt x="15016" y="11617"/>
                      <a:pt x="15016" y="11590"/>
                      <a:pt x="14508" y="11884"/>
                    </a:cubicBezTo>
                    <a:cubicBezTo>
                      <a:pt x="14454" y="11938"/>
                      <a:pt x="14427" y="12045"/>
                      <a:pt x="14427" y="12125"/>
                    </a:cubicBezTo>
                    <a:cubicBezTo>
                      <a:pt x="14401" y="12206"/>
                      <a:pt x="14427" y="12339"/>
                      <a:pt x="14267" y="12393"/>
                    </a:cubicBezTo>
                    <a:cubicBezTo>
                      <a:pt x="14133" y="12313"/>
                      <a:pt x="14106" y="12125"/>
                      <a:pt x="14053" y="11991"/>
                    </a:cubicBezTo>
                    <a:cubicBezTo>
                      <a:pt x="13960" y="11829"/>
                      <a:pt x="13807" y="11687"/>
                      <a:pt x="13610" y="11687"/>
                    </a:cubicBezTo>
                    <a:cubicBezTo>
                      <a:pt x="13580" y="11687"/>
                      <a:pt x="13549" y="11690"/>
                      <a:pt x="13517" y="11697"/>
                    </a:cubicBezTo>
                    <a:cubicBezTo>
                      <a:pt x="13276" y="11777"/>
                      <a:pt x="13303" y="12045"/>
                      <a:pt x="13303" y="12232"/>
                    </a:cubicBezTo>
                    <a:cubicBezTo>
                      <a:pt x="13303" y="12607"/>
                      <a:pt x="13517" y="12955"/>
                      <a:pt x="13437" y="13356"/>
                    </a:cubicBezTo>
                    <a:cubicBezTo>
                      <a:pt x="13437" y="13383"/>
                      <a:pt x="13384" y="13410"/>
                      <a:pt x="13357" y="13464"/>
                    </a:cubicBezTo>
                    <a:cubicBezTo>
                      <a:pt x="13200" y="13441"/>
                      <a:pt x="13175" y="13158"/>
                      <a:pt x="12937" y="13158"/>
                    </a:cubicBezTo>
                    <a:cubicBezTo>
                      <a:pt x="12890" y="13158"/>
                      <a:pt x="12834" y="13169"/>
                      <a:pt x="12768" y="13196"/>
                    </a:cubicBezTo>
                    <a:cubicBezTo>
                      <a:pt x="13303" y="13624"/>
                      <a:pt x="12929" y="13919"/>
                      <a:pt x="12714" y="14267"/>
                    </a:cubicBezTo>
                    <a:cubicBezTo>
                      <a:pt x="12527" y="14213"/>
                      <a:pt x="12527" y="13972"/>
                      <a:pt x="12393" y="13865"/>
                    </a:cubicBezTo>
                    <a:cubicBezTo>
                      <a:pt x="12310" y="13781"/>
                      <a:pt x="12226" y="13714"/>
                      <a:pt x="12130" y="13714"/>
                    </a:cubicBezTo>
                    <a:cubicBezTo>
                      <a:pt x="12103" y="13714"/>
                      <a:pt x="12075" y="13719"/>
                      <a:pt x="12045" y="13731"/>
                    </a:cubicBezTo>
                    <a:cubicBezTo>
                      <a:pt x="11911" y="13758"/>
                      <a:pt x="11858" y="13892"/>
                      <a:pt x="11858" y="14052"/>
                    </a:cubicBezTo>
                    <a:cubicBezTo>
                      <a:pt x="11831" y="14374"/>
                      <a:pt x="11858" y="14722"/>
                      <a:pt x="11965" y="15069"/>
                    </a:cubicBezTo>
                    <a:cubicBezTo>
                      <a:pt x="12019" y="15257"/>
                      <a:pt x="12045" y="15658"/>
                      <a:pt x="11965" y="15658"/>
                    </a:cubicBezTo>
                    <a:cubicBezTo>
                      <a:pt x="11943" y="15657"/>
                      <a:pt x="11922" y="15657"/>
                      <a:pt x="11903" y="15657"/>
                    </a:cubicBezTo>
                    <a:cubicBezTo>
                      <a:pt x="11353" y="15657"/>
                      <a:pt x="11775" y="16013"/>
                      <a:pt x="11697" y="16194"/>
                    </a:cubicBezTo>
                    <a:cubicBezTo>
                      <a:pt x="11537" y="16595"/>
                      <a:pt x="11751" y="17104"/>
                      <a:pt x="11376" y="17505"/>
                    </a:cubicBezTo>
                    <a:cubicBezTo>
                      <a:pt x="11162" y="16435"/>
                      <a:pt x="10921" y="15391"/>
                      <a:pt x="10707" y="14347"/>
                    </a:cubicBezTo>
                    <a:cubicBezTo>
                      <a:pt x="10627" y="14052"/>
                      <a:pt x="10546" y="13785"/>
                      <a:pt x="10573" y="13490"/>
                    </a:cubicBezTo>
                    <a:cubicBezTo>
                      <a:pt x="10600" y="13142"/>
                      <a:pt x="11001" y="13142"/>
                      <a:pt x="11135" y="12875"/>
                    </a:cubicBezTo>
                    <a:cubicBezTo>
                      <a:pt x="11084" y="12832"/>
                      <a:pt x="11033" y="12822"/>
                      <a:pt x="10985" y="12822"/>
                    </a:cubicBezTo>
                    <a:cubicBezTo>
                      <a:pt x="10941" y="12822"/>
                      <a:pt x="10899" y="12830"/>
                      <a:pt x="10861" y="12830"/>
                    </a:cubicBezTo>
                    <a:cubicBezTo>
                      <a:pt x="10810" y="12830"/>
                      <a:pt x="10765" y="12815"/>
                      <a:pt x="10734" y="12741"/>
                    </a:cubicBezTo>
                    <a:cubicBezTo>
                      <a:pt x="10868" y="12527"/>
                      <a:pt x="11242" y="12554"/>
                      <a:pt x="11349" y="12286"/>
                    </a:cubicBezTo>
                    <a:cubicBezTo>
                      <a:pt x="11216" y="12179"/>
                      <a:pt x="11028" y="12232"/>
                      <a:pt x="10894" y="12206"/>
                    </a:cubicBezTo>
                    <a:cubicBezTo>
                      <a:pt x="11082" y="11991"/>
                      <a:pt x="11323" y="11938"/>
                      <a:pt x="11590" y="11884"/>
                    </a:cubicBezTo>
                    <a:cubicBezTo>
                      <a:pt x="11938" y="11831"/>
                      <a:pt x="12286" y="11777"/>
                      <a:pt x="12607" y="11697"/>
                    </a:cubicBezTo>
                    <a:cubicBezTo>
                      <a:pt x="12741" y="11670"/>
                      <a:pt x="12875" y="11590"/>
                      <a:pt x="12875" y="11429"/>
                    </a:cubicBezTo>
                    <a:cubicBezTo>
                      <a:pt x="12902" y="11296"/>
                      <a:pt x="12795" y="11188"/>
                      <a:pt x="12688" y="11108"/>
                    </a:cubicBezTo>
                    <a:cubicBezTo>
                      <a:pt x="12452" y="10983"/>
                      <a:pt x="12217" y="10931"/>
                      <a:pt x="11977" y="10931"/>
                    </a:cubicBezTo>
                    <a:cubicBezTo>
                      <a:pt x="11807" y="10931"/>
                      <a:pt x="11634" y="10957"/>
                      <a:pt x="11456" y="11001"/>
                    </a:cubicBezTo>
                    <a:cubicBezTo>
                      <a:pt x="11338" y="11018"/>
                      <a:pt x="11209" y="11067"/>
                      <a:pt x="11083" y="11067"/>
                    </a:cubicBezTo>
                    <a:cubicBezTo>
                      <a:pt x="11009" y="11067"/>
                      <a:pt x="10937" y="11050"/>
                      <a:pt x="10868" y="11001"/>
                    </a:cubicBezTo>
                    <a:cubicBezTo>
                      <a:pt x="11082" y="10626"/>
                      <a:pt x="11563" y="10787"/>
                      <a:pt x="11751" y="10439"/>
                    </a:cubicBezTo>
                    <a:cubicBezTo>
                      <a:pt x="11704" y="10392"/>
                      <a:pt x="11651" y="10376"/>
                      <a:pt x="11597" y="10376"/>
                    </a:cubicBezTo>
                    <a:cubicBezTo>
                      <a:pt x="11481" y="10376"/>
                      <a:pt x="11355" y="10447"/>
                      <a:pt x="11246" y="10447"/>
                    </a:cubicBezTo>
                    <a:cubicBezTo>
                      <a:pt x="11172" y="10447"/>
                      <a:pt x="11105" y="10415"/>
                      <a:pt x="11055" y="10305"/>
                    </a:cubicBezTo>
                    <a:cubicBezTo>
                      <a:pt x="11162" y="10011"/>
                      <a:pt x="11563" y="10252"/>
                      <a:pt x="11724" y="10011"/>
                    </a:cubicBezTo>
                    <a:cubicBezTo>
                      <a:pt x="11751" y="9743"/>
                      <a:pt x="11269" y="9904"/>
                      <a:pt x="11376" y="9556"/>
                    </a:cubicBezTo>
                    <a:cubicBezTo>
                      <a:pt x="11522" y="9495"/>
                      <a:pt x="11674" y="9478"/>
                      <a:pt x="11828" y="9478"/>
                    </a:cubicBezTo>
                    <a:cubicBezTo>
                      <a:pt x="12014" y="9478"/>
                      <a:pt x="12203" y="9502"/>
                      <a:pt x="12393" y="9502"/>
                    </a:cubicBezTo>
                    <a:cubicBezTo>
                      <a:pt x="12607" y="9475"/>
                      <a:pt x="12821" y="9475"/>
                      <a:pt x="13009" y="9368"/>
                    </a:cubicBezTo>
                    <a:cubicBezTo>
                      <a:pt x="13303" y="9208"/>
                      <a:pt x="13330" y="8913"/>
                      <a:pt x="13036" y="8753"/>
                    </a:cubicBezTo>
                    <a:cubicBezTo>
                      <a:pt x="12768" y="8619"/>
                      <a:pt x="12500" y="8539"/>
                      <a:pt x="12179" y="8539"/>
                    </a:cubicBezTo>
                    <a:cubicBezTo>
                      <a:pt x="12045" y="8512"/>
                      <a:pt x="11858" y="8565"/>
                      <a:pt x="11831" y="8325"/>
                    </a:cubicBezTo>
                    <a:cubicBezTo>
                      <a:pt x="11992" y="8084"/>
                      <a:pt x="12366" y="8325"/>
                      <a:pt x="12527" y="8057"/>
                    </a:cubicBezTo>
                    <a:cubicBezTo>
                      <a:pt x="12259" y="7843"/>
                      <a:pt x="12340" y="7870"/>
                      <a:pt x="12420" y="7682"/>
                    </a:cubicBezTo>
                    <a:cubicBezTo>
                      <a:pt x="12634" y="7281"/>
                      <a:pt x="12982" y="7227"/>
                      <a:pt x="13357" y="7147"/>
                    </a:cubicBezTo>
                    <a:cubicBezTo>
                      <a:pt x="13571" y="7093"/>
                      <a:pt x="13892" y="7093"/>
                      <a:pt x="13892" y="6772"/>
                    </a:cubicBezTo>
                    <a:cubicBezTo>
                      <a:pt x="13865" y="6424"/>
                      <a:pt x="13571" y="6478"/>
                      <a:pt x="13357" y="6451"/>
                    </a:cubicBezTo>
                    <a:cubicBezTo>
                      <a:pt x="13250" y="6424"/>
                      <a:pt x="13143" y="6424"/>
                      <a:pt x="13036" y="6397"/>
                    </a:cubicBezTo>
                    <a:cubicBezTo>
                      <a:pt x="12982" y="6397"/>
                      <a:pt x="12955" y="6344"/>
                      <a:pt x="12929" y="6290"/>
                    </a:cubicBezTo>
                    <a:cubicBezTo>
                      <a:pt x="12982" y="6023"/>
                      <a:pt x="13410" y="6210"/>
                      <a:pt x="13437" y="5889"/>
                    </a:cubicBezTo>
                    <a:cubicBezTo>
                      <a:pt x="13036" y="5702"/>
                      <a:pt x="12661" y="5514"/>
                      <a:pt x="12206" y="5300"/>
                    </a:cubicBezTo>
                    <a:lnTo>
                      <a:pt x="12206" y="5300"/>
                    </a:lnTo>
                    <a:cubicBezTo>
                      <a:pt x="12259" y="5809"/>
                      <a:pt x="11751" y="6023"/>
                      <a:pt x="11697" y="6451"/>
                    </a:cubicBezTo>
                    <a:cubicBezTo>
                      <a:pt x="11683" y="6453"/>
                      <a:pt x="11670" y="6454"/>
                      <a:pt x="11658" y="6454"/>
                    </a:cubicBezTo>
                    <a:cubicBezTo>
                      <a:pt x="11505" y="6454"/>
                      <a:pt x="11475" y="6311"/>
                      <a:pt x="11376" y="6237"/>
                    </a:cubicBezTo>
                    <a:cubicBezTo>
                      <a:pt x="11250" y="6178"/>
                      <a:pt x="11137" y="6148"/>
                      <a:pt x="11043" y="6148"/>
                    </a:cubicBezTo>
                    <a:cubicBezTo>
                      <a:pt x="10836" y="6148"/>
                      <a:pt x="10715" y="6291"/>
                      <a:pt x="10734" y="6585"/>
                    </a:cubicBezTo>
                    <a:cubicBezTo>
                      <a:pt x="10787" y="7227"/>
                      <a:pt x="10573" y="7789"/>
                      <a:pt x="10413" y="8378"/>
                    </a:cubicBezTo>
                    <a:cubicBezTo>
                      <a:pt x="10182" y="8258"/>
                      <a:pt x="10038" y="8191"/>
                      <a:pt x="9945" y="8191"/>
                    </a:cubicBezTo>
                    <a:cubicBezTo>
                      <a:pt x="9811" y="8191"/>
                      <a:pt x="9786" y="8330"/>
                      <a:pt x="9770" y="8646"/>
                    </a:cubicBezTo>
                    <a:cubicBezTo>
                      <a:pt x="9743" y="8940"/>
                      <a:pt x="9770" y="9261"/>
                      <a:pt x="9850" y="9583"/>
                    </a:cubicBezTo>
                    <a:cubicBezTo>
                      <a:pt x="9931" y="9823"/>
                      <a:pt x="9984" y="10064"/>
                      <a:pt x="9797" y="10305"/>
                    </a:cubicBezTo>
                    <a:cubicBezTo>
                      <a:pt x="9529" y="10091"/>
                      <a:pt x="9556" y="9850"/>
                      <a:pt x="9503" y="9609"/>
                    </a:cubicBezTo>
                    <a:cubicBezTo>
                      <a:pt x="9315" y="8780"/>
                      <a:pt x="9048" y="7950"/>
                      <a:pt x="9610" y="7147"/>
                    </a:cubicBezTo>
                    <a:cubicBezTo>
                      <a:pt x="9636" y="7120"/>
                      <a:pt x="9583" y="7067"/>
                      <a:pt x="9583" y="6986"/>
                    </a:cubicBezTo>
                    <a:cubicBezTo>
                      <a:pt x="9355" y="7037"/>
                      <a:pt x="9295" y="7279"/>
                      <a:pt x="9131" y="7395"/>
                    </a:cubicBezTo>
                    <a:lnTo>
                      <a:pt x="9131" y="7395"/>
                    </a:lnTo>
                    <a:cubicBezTo>
                      <a:pt x="9155" y="7241"/>
                      <a:pt x="9157" y="7087"/>
                      <a:pt x="9208" y="6933"/>
                    </a:cubicBezTo>
                    <a:cubicBezTo>
                      <a:pt x="9395" y="6451"/>
                      <a:pt x="9583" y="5942"/>
                      <a:pt x="9797" y="5461"/>
                    </a:cubicBezTo>
                    <a:cubicBezTo>
                      <a:pt x="9850" y="5273"/>
                      <a:pt x="9931" y="5086"/>
                      <a:pt x="9717" y="4952"/>
                    </a:cubicBezTo>
                    <a:cubicBezTo>
                      <a:pt x="9668" y="4922"/>
                      <a:pt x="9624" y="4909"/>
                      <a:pt x="9585" y="4909"/>
                    </a:cubicBezTo>
                    <a:cubicBezTo>
                      <a:pt x="9451" y="4909"/>
                      <a:pt x="9359" y="5051"/>
                      <a:pt x="9235" y="5113"/>
                    </a:cubicBezTo>
                    <a:cubicBezTo>
                      <a:pt x="8914" y="5354"/>
                      <a:pt x="8833" y="5782"/>
                      <a:pt x="8485" y="6023"/>
                    </a:cubicBezTo>
                    <a:cubicBezTo>
                      <a:pt x="8245" y="5728"/>
                      <a:pt x="8352" y="5461"/>
                      <a:pt x="8432" y="5220"/>
                    </a:cubicBezTo>
                    <a:cubicBezTo>
                      <a:pt x="8459" y="5086"/>
                      <a:pt x="8512" y="4872"/>
                      <a:pt x="8378" y="4872"/>
                    </a:cubicBezTo>
                    <a:cubicBezTo>
                      <a:pt x="8318" y="4882"/>
                      <a:pt x="8268" y="4886"/>
                      <a:pt x="8228" y="4886"/>
                    </a:cubicBezTo>
                    <a:cubicBezTo>
                      <a:pt x="7942" y="4886"/>
                      <a:pt x="8094" y="4661"/>
                      <a:pt x="8164" y="4497"/>
                    </a:cubicBezTo>
                    <a:cubicBezTo>
                      <a:pt x="8245" y="4310"/>
                      <a:pt x="8325" y="4149"/>
                      <a:pt x="8405" y="3989"/>
                    </a:cubicBezTo>
                    <a:cubicBezTo>
                      <a:pt x="8405" y="3962"/>
                      <a:pt x="8352" y="3908"/>
                      <a:pt x="8325" y="3881"/>
                    </a:cubicBezTo>
                    <a:cubicBezTo>
                      <a:pt x="8120" y="3881"/>
                      <a:pt x="8111" y="4151"/>
                      <a:pt x="7877" y="4151"/>
                    </a:cubicBezTo>
                    <a:cubicBezTo>
                      <a:pt x="7866" y="4151"/>
                      <a:pt x="7855" y="4150"/>
                      <a:pt x="7843" y="4149"/>
                    </a:cubicBezTo>
                    <a:cubicBezTo>
                      <a:pt x="7816" y="3855"/>
                      <a:pt x="7816" y="3534"/>
                      <a:pt x="7923" y="3239"/>
                    </a:cubicBezTo>
                    <a:cubicBezTo>
                      <a:pt x="8030" y="2838"/>
                      <a:pt x="8030" y="2436"/>
                      <a:pt x="7977" y="2035"/>
                    </a:cubicBezTo>
                    <a:cubicBezTo>
                      <a:pt x="7928" y="1823"/>
                      <a:pt x="7820" y="1720"/>
                      <a:pt x="7683" y="1720"/>
                    </a:cubicBezTo>
                    <a:cubicBezTo>
                      <a:pt x="7594" y="1720"/>
                      <a:pt x="7493" y="1763"/>
                      <a:pt x="7388" y="1847"/>
                    </a:cubicBezTo>
                    <a:cubicBezTo>
                      <a:pt x="7227" y="1981"/>
                      <a:pt x="7281" y="2276"/>
                      <a:pt x="7013" y="2276"/>
                    </a:cubicBezTo>
                    <a:cubicBezTo>
                      <a:pt x="6692" y="1954"/>
                      <a:pt x="6933" y="1392"/>
                      <a:pt x="6612" y="1178"/>
                    </a:cubicBezTo>
                    <a:cubicBezTo>
                      <a:pt x="6130" y="857"/>
                      <a:pt x="6505" y="482"/>
                      <a:pt x="6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8"/>
              <p:cNvSpPr/>
              <p:nvPr/>
            </p:nvSpPr>
            <p:spPr>
              <a:xfrm>
                <a:off x="2994300" y="4624225"/>
                <a:ext cx="197425" cy="236350"/>
              </a:xfrm>
              <a:custGeom>
                <a:avLst/>
                <a:gdLst/>
                <a:ahLst/>
                <a:cxnLst/>
                <a:rect l="l" t="t" r="r" b="b"/>
                <a:pathLst>
                  <a:path w="7897" h="9454" extrusionOk="0">
                    <a:moveTo>
                      <a:pt x="6285" y="1"/>
                    </a:moveTo>
                    <a:cubicBezTo>
                      <a:pt x="6269" y="1"/>
                      <a:pt x="6254" y="2"/>
                      <a:pt x="6237" y="5"/>
                    </a:cubicBezTo>
                    <a:cubicBezTo>
                      <a:pt x="5996" y="59"/>
                      <a:pt x="5889" y="246"/>
                      <a:pt x="5836" y="460"/>
                    </a:cubicBezTo>
                    <a:cubicBezTo>
                      <a:pt x="5755" y="728"/>
                      <a:pt x="5755" y="1022"/>
                      <a:pt x="5541" y="1236"/>
                    </a:cubicBezTo>
                    <a:cubicBezTo>
                      <a:pt x="5300" y="1156"/>
                      <a:pt x="5407" y="808"/>
                      <a:pt x="5140" y="755"/>
                    </a:cubicBezTo>
                    <a:lnTo>
                      <a:pt x="5140" y="755"/>
                    </a:lnTo>
                    <a:cubicBezTo>
                      <a:pt x="5113" y="1129"/>
                      <a:pt x="5247" y="1450"/>
                      <a:pt x="5059" y="1772"/>
                    </a:cubicBezTo>
                    <a:cubicBezTo>
                      <a:pt x="4792" y="1718"/>
                      <a:pt x="4872" y="1531"/>
                      <a:pt x="4819" y="1397"/>
                    </a:cubicBezTo>
                    <a:cubicBezTo>
                      <a:pt x="4765" y="1263"/>
                      <a:pt x="4685" y="1156"/>
                      <a:pt x="4551" y="1129"/>
                    </a:cubicBezTo>
                    <a:cubicBezTo>
                      <a:pt x="4363" y="1129"/>
                      <a:pt x="4256" y="1236"/>
                      <a:pt x="4176" y="1397"/>
                    </a:cubicBezTo>
                    <a:cubicBezTo>
                      <a:pt x="4123" y="1584"/>
                      <a:pt x="4069" y="1745"/>
                      <a:pt x="4042" y="1932"/>
                    </a:cubicBezTo>
                    <a:cubicBezTo>
                      <a:pt x="3989" y="2120"/>
                      <a:pt x="3962" y="2361"/>
                      <a:pt x="3775" y="2387"/>
                    </a:cubicBezTo>
                    <a:cubicBezTo>
                      <a:pt x="3427" y="2468"/>
                      <a:pt x="3507" y="2628"/>
                      <a:pt x="3587" y="2842"/>
                    </a:cubicBezTo>
                    <a:cubicBezTo>
                      <a:pt x="3641" y="2976"/>
                      <a:pt x="3614" y="3110"/>
                      <a:pt x="3480" y="3190"/>
                    </a:cubicBezTo>
                    <a:cubicBezTo>
                      <a:pt x="3344" y="3168"/>
                      <a:pt x="3381" y="2894"/>
                      <a:pt x="3199" y="2894"/>
                    </a:cubicBezTo>
                    <a:cubicBezTo>
                      <a:pt x="3166" y="2894"/>
                      <a:pt x="3127" y="2902"/>
                      <a:pt x="3079" y="2923"/>
                    </a:cubicBezTo>
                    <a:cubicBezTo>
                      <a:pt x="3159" y="3351"/>
                      <a:pt x="3346" y="3779"/>
                      <a:pt x="3132" y="4207"/>
                    </a:cubicBezTo>
                    <a:cubicBezTo>
                      <a:pt x="2865" y="4154"/>
                      <a:pt x="2891" y="3940"/>
                      <a:pt x="2784" y="3833"/>
                    </a:cubicBezTo>
                    <a:cubicBezTo>
                      <a:pt x="2692" y="3694"/>
                      <a:pt x="2579" y="3554"/>
                      <a:pt x="2411" y="3554"/>
                    </a:cubicBezTo>
                    <a:cubicBezTo>
                      <a:pt x="2385" y="3554"/>
                      <a:pt x="2358" y="3558"/>
                      <a:pt x="2329" y="3565"/>
                    </a:cubicBezTo>
                    <a:cubicBezTo>
                      <a:pt x="2088" y="3619"/>
                      <a:pt x="2115" y="3833"/>
                      <a:pt x="2115" y="4020"/>
                    </a:cubicBezTo>
                    <a:cubicBezTo>
                      <a:pt x="2115" y="4502"/>
                      <a:pt x="2115" y="4957"/>
                      <a:pt x="2115" y="5439"/>
                    </a:cubicBezTo>
                    <a:cubicBezTo>
                      <a:pt x="1714" y="5385"/>
                      <a:pt x="1740" y="4957"/>
                      <a:pt x="1366" y="4930"/>
                    </a:cubicBezTo>
                    <a:lnTo>
                      <a:pt x="1366" y="4930"/>
                    </a:lnTo>
                    <a:cubicBezTo>
                      <a:pt x="1419" y="5385"/>
                      <a:pt x="1848" y="5733"/>
                      <a:pt x="1767" y="6268"/>
                    </a:cubicBezTo>
                    <a:cubicBezTo>
                      <a:pt x="1446" y="6027"/>
                      <a:pt x="1446" y="5653"/>
                      <a:pt x="1045" y="5572"/>
                    </a:cubicBezTo>
                    <a:lnTo>
                      <a:pt x="1045" y="5572"/>
                    </a:lnTo>
                    <a:cubicBezTo>
                      <a:pt x="1098" y="6081"/>
                      <a:pt x="1607" y="6456"/>
                      <a:pt x="1419" y="7018"/>
                    </a:cubicBezTo>
                    <a:cubicBezTo>
                      <a:pt x="1152" y="6777"/>
                      <a:pt x="1205" y="6402"/>
                      <a:pt x="991" y="6161"/>
                    </a:cubicBezTo>
                    <a:cubicBezTo>
                      <a:pt x="871" y="6065"/>
                      <a:pt x="773" y="5970"/>
                      <a:pt x="620" y="5970"/>
                    </a:cubicBezTo>
                    <a:cubicBezTo>
                      <a:pt x="601" y="5970"/>
                      <a:pt x="583" y="5971"/>
                      <a:pt x="563" y="5974"/>
                    </a:cubicBezTo>
                    <a:cubicBezTo>
                      <a:pt x="375" y="6027"/>
                      <a:pt x="349" y="6188"/>
                      <a:pt x="349" y="6349"/>
                    </a:cubicBezTo>
                    <a:cubicBezTo>
                      <a:pt x="349" y="6643"/>
                      <a:pt x="375" y="6937"/>
                      <a:pt x="429" y="7232"/>
                    </a:cubicBezTo>
                    <a:cubicBezTo>
                      <a:pt x="482" y="7714"/>
                      <a:pt x="670" y="8169"/>
                      <a:pt x="590" y="8597"/>
                    </a:cubicBezTo>
                    <a:cubicBezTo>
                      <a:pt x="558" y="8611"/>
                      <a:pt x="532" y="8617"/>
                      <a:pt x="508" y="8617"/>
                    </a:cubicBezTo>
                    <a:cubicBezTo>
                      <a:pt x="388" y="8617"/>
                      <a:pt x="354" y="8463"/>
                      <a:pt x="241" y="8463"/>
                    </a:cubicBezTo>
                    <a:cubicBezTo>
                      <a:pt x="206" y="8463"/>
                      <a:pt x="163" y="8478"/>
                      <a:pt x="108" y="8517"/>
                    </a:cubicBezTo>
                    <a:cubicBezTo>
                      <a:pt x="429" y="8838"/>
                      <a:pt x="268" y="9159"/>
                      <a:pt x="1" y="9427"/>
                    </a:cubicBezTo>
                    <a:cubicBezTo>
                      <a:pt x="616" y="9453"/>
                      <a:pt x="1205" y="9453"/>
                      <a:pt x="1794" y="9453"/>
                    </a:cubicBezTo>
                    <a:cubicBezTo>
                      <a:pt x="1901" y="9213"/>
                      <a:pt x="2142" y="9132"/>
                      <a:pt x="2329" y="8998"/>
                    </a:cubicBezTo>
                    <a:cubicBezTo>
                      <a:pt x="2410" y="8945"/>
                      <a:pt x="2570" y="8838"/>
                      <a:pt x="2570" y="8811"/>
                    </a:cubicBezTo>
                    <a:cubicBezTo>
                      <a:pt x="2329" y="8302"/>
                      <a:pt x="2811" y="8436"/>
                      <a:pt x="2998" y="8329"/>
                    </a:cubicBezTo>
                    <a:cubicBezTo>
                      <a:pt x="3106" y="8249"/>
                      <a:pt x="3239" y="8222"/>
                      <a:pt x="3373" y="8169"/>
                    </a:cubicBezTo>
                    <a:cubicBezTo>
                      <a:pt x="3346" y="7928"/>
                      <a:pt x="3052" y="8062"/>
                      <a:pt x="3052" y="7767"/>
                    </a:cubicBezTo>
                    <a:cubicBezTo>
                      <a:pt x="3346" y="7633"/>
                      <a:pt x="3668" y="7446"/>
                      <a:pt x="3989" y="7285"/>
                    </a:cubicBezTo>
                    <a:cubicBezTo>
                      <a:pt x="4203" y="7178"/>
                      <a:pt x="4390" y="7045"/>
                      <a:pt x="4310" y="6804"/>
                    </a:cubicBezTo>
                    <a:cubicBezTo>
                      <a:pt x="4203" y="6536"/>
                      <a:pt x="3962" y="6589"/>
                      <a:pt x="3748" y="6563"/>
                    </a:cubicBezTo>
                    <a:cubicBezTo>
                      <a:pt x="3736" y="6561"/>
                      <a:pt x="3725" y="6560"/>
                      <a:pt x="3714" y="6560"/>
                    </a:cubicBezTo>
                    <a:cubicBezTo>
                      <a:pt x="3607" y="6560"/>
                      <a:pt x="3499" y="6625"/>
                      <a:pt x="3380" y="6625"/>
                    </a:cubicBezTo>
                    <a:cubicBezTo>
                      <a:pt x="3303" y="6625"/>
                      <a:pt x="3221" y="6598"/>
                      <a:pt x="3132" y="6509"/>
                    </a:cubicBezTo>
                    <a:cubicBezTo>
                      <a:pt x="3453" y="6081"/>
                      <a:pt x="4042" y="6242"/>
                      <a:pt x="4444" y="6001"/>
                    </a:cubicBezTo>
                    <a:cubicBezTo>
                      <a:pt x="4377" y="5934"/>
                      <a:pt x="4294" y="5918"/>
                      <a:pt x="4206" y="5918"/>
                    </a:cubicBezTo>
                    <a:cubicBezTo>
                      <a:pt x="4127" y="5918"/>
                      <a:pt x="4045" y="5931"/>
                      <a:pt x="3969" y="5931"/>
                    </a:cubicBezTo>
                    <a:cubicBezTo>
                      <a:pt x="3894" y="5931"/>
                      <a:pt x="3826" y="5918"/>
                      <a:pt x="3775" y="5867"/>
                    </a:cubicBezTo>
                    <a:cubicBezTo>
                      <a:pt x="3882" y="5251"/>
                      <a:pt x="4310" y="5117"/>
                      <a:pt x="4819" y="5037"/>
                    </a:cubicBezTo>
                    <a:cubicBezTo>
                      <a:pt x="5033" y="5010"/>
                      <a:pt x="5274" y="4930"/>
                      <a:pt x="5488" y="4850"/>
                    </a:cubicBezTo>
                    <a:cubicBezTo>
                      <a:pt x="5621" y="4796"/>
                      <a:pt x="5729" y="4689"/>
                      <a:pt x="5729" y="4555"/>
                    </a:cubicBezTo>
                    <a:cubicBezTo>
                      <a:pt x="5729" y="4395"/>
                      <a:pt x="5595" y="4341"/>
                      <a:pt x="5488" y="4261"/>
                    </a:cubicBezTo>
                    <a:cubicBezTo>
                      <a:pt x="5327" y="4127"/>
                      <a:pt x="5033" y="4261"/>
                      <a:pt x="4899" y="4020"/>
                    </a:cubicBezTo>
                    <a:cubicBezTo>
                      <a:pt x="5354" y="3940"/>
                      <a:pt x="5782" y="3859"/>
                      <a:pt x="6264" y="3752"/>
                    </a:cubicBezTo>
                    <a:cubicBezTo>
                      <a:pt x="6134" y="3688"/>
                      <a:pt x="6001" y="3674"/>
                      <a:pt x="5870" y="3674"/>
                    </a:cubicBezTo>
                    <a:cubicBezTo>
                      <a:pt x="5775" y="3674"/>
                      <a:pt x="5681" y="3681"/>
                      <a:pt x="5589" y="3681"/>
                    </a:cubicBezTo>
                    <a:cubicBezTo>
                      <a:pt x="5440" y="3681"/>
                      <a:pt x="5296" y="3662"/>
                      <a:pt x="5166" y="3565"/>
                    </a:cubicBezTo>
                    <a:cubicBezTo>
                      <a:pt x="5381" y="3324"/>
                      <a:pt x="5675" y="3404"/>
                      <a:pt x="5943" y="3297"/>
                    </a:cubicBezTo>
                    <a:cubicBezTo>
                      <a:pt x="5836" y="3217"/>
                      <a:pt x="5755" y="3163"/>
                      <a:pt x="5621" y="3083"/>
                    </a:cubicBezTo>
                    <a:cubicBezTo>
                      <a:pt x="5809" y="3003"/>
                      <a:pt x="5943" y="2949"/>
                      <a:pt x="6103" y="2923"/>
                    </a:cubicBezTo>
                    <a:cubicBezTo>
                      <a:pt x="6478" y="2816"/>
                      <a:pt x="6879" y="2735"/>
                      <a:pt x="7254" y="2628"/>
                    </a:cubicBezTo>
                    <a:cubicBezTo>
                      <a:pt x="7522" y="2548"/>
                      <a:pt x="7897" y="2494"/>
                      <a:pt x="7816" y="2093"/>
                    </a:cubicBezTo>
                    <a:cubicBezTo>
                      <a:pt x="7736" y="1691"/>
                      <a:pt x="7388" y="1772"/>
                      <a:pt x="7094" y="1745"/>
                    </a:cubicBezTo>
                    <a:cubicBezTo>
                      <a:pt x="7017" y="1745"/>
                      <a:pt x="6923" y="1797"/>
                      <a:pt x="6847" y="1797"/>
                    </a:cubicBezTo>
                    <a:cubicBezTo>
                      <a:pt x="6789" y="1797"/>
                      <a:pt x="6742" y="1768"/>
                      <a:pt x="6719" y="1665"/>
                    </a:cubicBezTo>
                    <a:cubicBezTo>
                      <a:pt x="7013" y="1370"/>
                      <a:pt x="7442" y="1343"/>
                      <a:pt x="7763" y="1183"/>
                    </a:cubicBezTo>
                    <a:cubicBezTo>
                      <a:pt x="7789" y="969"/>
                      <a:pt x="7629" y="835"/>
                      <a:pt x="7709" y="674"/>
                    </a:cubicBezTo>
                    <a:cubicBezTo>
                      <a:pt x="7870" y="326"/>
                      <a:pt x="7682" y="219"/>
                      <a:pt x="7361" y="112"/>
                    </a:cubicBezTo>
                    <a:cubicBezTo>
                      <a:pt x="7305" y="87"/>
                      <a:pt x="7256" y="77"/>
                      <a:pt x="7212" y="77"/>
                    </a:cubicBezTo>
                    <a:cubicBezTo>
                      <a:pt x="7066" y="77"/>
                      <a:pt x="6970" y="191"/>
                      <a:pt x="6826" y="273"/>
                    </a:cubicBezTo>
                    <a:cubicBezTo>
                      <a:pt x="6798" y="290"/>
                      <a:pt x="6773" y="298"/>
                      <a:pt x="6749" y="298"/>
                    </a:cubicBezTo>
                    <a:cubicBezTo>
                      <a:pt x="6598" y="298"/>
                      <a:pt x="6506" y="1"/>
                      <a:pt x="6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p:nvPr/>
            </p:nvSpPr>
            <p:spPr>
              <a:xfrm>
                <a:off x="2666425" y="4759925"/>
                <a:ext cx="260325" cy="100650"/>
              </a:xfrm>
              <a:custGeom>
                <a:avLst/>
                <a:gdLst/>
                <a:ahLst/>
                <a:cxnLst/>
                <a:rect l="l" t="t" r="r" b="b"/>
                <a:pathLst>
                  <a:path w="10413" h="4026" extrusionOk="0">
                    <a:moveTo>
                      <a:pt x="2296" y="0"/>
                    </a:moveTo>
                    <a:cubicBezTo>
                      <a:pt x="2177" y="0"/>
                      <a:pt x="2065" y="46"/>
                      <a:pt x="1981" y="171"/>
                    </a:cubicBezTo>
                    <a:cubicBezTo>
                      <a:pt x="1847" y="359"/>
                      <a:pt x="2035" y="492"/>
                      <a:pt x="2142" y="653"/>
                    </a:cubicBezTo>
                    <a:cubicBezTo>
                      <a:pt x="2222" y="760"/>
                      <a:pt x="2302" y="867"/>
                      <a:pt x="2383" y="974"/>
                    </a:cubicBezTo>
                    <a:cubicBezTo>
                      <a:pt x="1956" y="974"/>
                      <a:pt x="1764" y="432"/>
                      <a:pt x="1300" y="432"/>
                    </a:cubicBezTo>
                    <a:cubicBezTo>
                      <a:pt x="1269" y="432"/>
                      <a:pt x="1238" y="434"/>
                      <a:pt x="1205" y="439"/>
                    </a:cubicBezTo>
                    <a:cubicBezTo>
                      <a:pt x="1285" y="573"/>
                      <a:pt x="1339" y="680"/>
                      <a:pt x="1419" y="814"/>
                    </a:cubicBezTo>
                    <a:cubicBezTo>
                      <a:pt x="1243" y="814"/>
                      <a:pt x="1085" y="686"/>
                      <a:pt x="915" y="686"/>
                    </a:cubicBezTo>
                    <a:cubicBezTo>
                      <a:pt x="878" y="686"/>
                      <a:pt x="841" y="692"/>
                      <a:pt x="803" y="706"/>
                    </a:cubicBezTo>
                    <a:cubicBezTo>
                      <a:pt x="750" y="867"/>
                      <a:pt x="991" y="894"/>
                      <a:pt x="911" y="1081"/>
                    </a:cubicBezTo>
                    <a:cubicBezTo>
                      <a:pt x="482" y="1135"/>
                      <a:pt x="1" y="1188"/>
                      <a:pt x="295" y="1857"/>
                    </a:cubicBezTo>
                    <a:cubicBezTo>
                      <a:pt x="322" y="1938"/>
                      <a:pt x="81" y="1991"/>
                      <a:pt x="134" y="2179"/>
                    </a:cubicBezTo>
                    <a:cubicBezTo>
                      <a:pt x="576" y="2179"/>
                      <a:pt x="1018" y="2269"/>
                      <a:pt x="1459" y="2269"/>
                    </a:cubicBezTo>
                    <a:cubicBezTo>
                      <a:pt x="1606" y="2269"/>
                      <a:pt x="1754" y="2259"/>
                      <a:pt x="1901" y="2232"/>
                    </a:cubicBezTo>
                    <a:lnTo>
                      <a:pt x="1901" y="2232"/>
                    </a:lnTo>
                    <a:cubicBezTo>
                      <a:pt x="1633" y="2446"/>
                      <a:pt x="1366" y="2580"/>
                      <a:pt x="1098" y="2741"/>
                    </a:cubicBezTo>
                    <a:cubicBezTo>
                      <a:pt x="964" y="2848"/>
                      <a:pt x="857" y="2982"/>
                      <a:pt x="911" y="3142"/>
                    </a:cubicBezTo>
                    <a:cubicBezTo>
                      <a:pt x="937" y="3330"/>
                      <a:pt x="1125" y="3356"/>
                      <a:pt x="1285" y="3383"/>
                    </a:cubicBezTo>
                    <a:cubicBezTo>
                      <a:pt x="1314" y="3385"/>
                      <a:pt x="1342" y="3387"/>
                      <a:pt x="1371" y="3387"/>
                    </a:cubicBezTo>
                    <a:cubicBezTo>
                      <a:pt x="1659" y="3387"/>
                      <a:pt x="1930" y="3271"/>
                      <a:pt x="2222" y="3222"/>
                    </a:cubicBezTo>
                    <a:cubicBezTo>
                      <a:pt x="2856" y="3174"/>
                      <a:pt x="3467" y="3058"/>
                      <a:pt x="4117" y="3058"/>
                    </a:cubicBezTo>
                    <a:cubicBezTo>
                      <a:pt x="4181" y="3058"/>
                      <a:pt x="4245" y="3059"/>
                      <a:pt x="4310" y="3062"/>
                    </a:cubicBezTo>
                    <a:lnTo>
                      <a:pt x="4470" y="3062"/>
                    </a:lnTo>
                    <a:cubicBezTo>
                      <a:pt x="4551" y="3142"/>
                      <a:pt x="4738" y="3196"/>
                      <a:pt x="4631" y="3383"/>
                    </a:cubicBezTo>
                    <a:cubicBezTo>
                      <a:pt x="4337" y="3463"/>
                      <a:pt x="4015" y="3463"/>
                      <a:pt x="3748" y="3811"/>
                    </a:cubicBezTo>
                    <a:cubicBezTo>
                      <a:pt x="3776" y="3814"/>
                      <a:pt x="3804" y="3815"/>
                      <a:pt x="3832" y="3815"/>
                    </a:cubicBezTo>
                    <a:cubicBezTo>
                      <a:pt x="4317" y="3815"/>
                      <a:pt x="4749" y="3490"/>
                      <a:pt x="5202" y="3490"/>
                    </a:cubicBezTo>
                    <a:cubicBezTo>
                      <a:pt x="5339" y="3490"/>
                      <a:pt x="5478" y="3520"/>
                      <a:pt x="5621" y="3597"/>
                    </a:cubicBezTo>
                    <a:cubicBezTo>
                      <a:pt x="5514" y="3918"/>
                      <a:pt x="5220" y="3838"/>
                      <a:pt x="5113" y="3999"/>
                    </a:cubicBezTo>
                    <a:cubicBezTo>
                      <a:pt x="6879" y="3999"/>
                      <a:pt x="8646" y="4025"/>
                      <a:pt x="10412" y="4025"/>
                    </a:cubicBezTo>
                    <a:cubicBezTo>
                      <a:pt x="10145" y="3517"/>
                      <a:pt x="9931" y="3008"/>
                      <a:pt x="9636" y="2527"/>
                    </a:cubicBezTo>
                    <a:cubicBezTo>
                      <a:pt x="9529" y="2353"/>
                      <a:pt x="9415" y="2266"/>
                      <a:pt x="9305" y="2266"/>
                    </a:cubicBezTo>
                    <a:cubicBezTo>
                      <a:pt x="9195" y="2266"/>
                      <a:pt x="9087" y="2353"/>
                      <a:pt x="8994" y="2527"/>
                    </a:cubicBezTo>
                    <a:cubicBezTo>
                      <a:pt x="8940" y="2607"/>
                      <a:pt x="9021" y="2794"/>
                      <a:pt x="8860" y="2821"/>
                    </a:cubicBezTo>
                    <a:cubicBezTo>
                      <a:pt x="8673" y="2607"/>
                      <a:pt x="8673" y="2286"/>
                      <a:pt x="8405" y="2098"/>
                    </a:cubicBezTo>
                    <a:lnTo>
                      <a:pt x="8405" y="2098"/>
                    </a:lnTo>
                    <a:cubicBezTo>
                      <a:pt x="8432" y="3222"/>
                      <a:pt x="8432" y="3222"/>
                      <a:pt x="8084" y="3597"/>
                    </a:cubicBezTo>
                    <a:cubicBezTo>
                      <a:pt x="7763" y="2607"/>
                      <a:pt x="7040" y="1991"/>
                      <a:pt x="6344" y="1322"/>
                    </a:cubicBezTo>
                    <a:cubicBezTo>
                      <a:pt x="6171" y="1166"/>
                      <a:pt x="5998" y="955"/>
                      <a:pt x="5796" y="955"/>
                    </a:cubicBezTo>
                    <a:cubicBezTo>
                      <a:pt x="5685" y="955"/>
                      <a:pt x="5566" y="1018"/>
                      <a:pt x="5434" y="1188"/>
                    </a:cubicBezTo>
                    <a:cubicBezTo>
                      <a:pt x="5396" y="1245"/>
                      <a:pt x="5362" y="1265"/>
                      <a:pt x="5331" y="1265"/>
                    </a:cubicBezTo>
                    <a:cubicBezTo>
                      <a:pt x="5274" y="1265"/>
                      <a:pt x="5228" y="1196"/>
                      <a:pt x="5193" y="1161"/>
                    </a:cubicBezTo>
                    <a:cubicBezTo>
                      <a:pt x="5032" y="1001"/>
                      <a:pt x="4952" y="814"/>
                      <a:pt x="4551" y="733"/>
                    </a:cubicBezTo>
                    <a:lnTo>
                      <a:pt x="4551" y="733"/>
                    </a:lnTo>
                    <a:cubicBezTo>
                      <a:pt x="5032" y="1215"/>
                      <a:pt x="4818" y="1456"/>
                      <a:pt x="4337" y="1670"/>
                    </a:cubicBezTo>
                    <a:cubicBezTo>
                      <a:pt x="4069" y="1376"/>
                      <a:pt x="3774" y="1028"/>
                      <a:pt x="3453" y="680"/>
                    </a:cubicBezTo>
                    <a:cubicBezTo>
                      <a:pt x="3239" y="439"/>
                      <a:pt x="2945" y="251"/>
                      <a:pt x="2624" y="91"/>
                    </a:cubicBezTo>
                    <a:cubicBezTo>
                      <a:pt x="2521" y="39"/>
                      <a:pt x="2405" y="0"/>
                      <a:pt x="2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8"/>
              <p:cNvSpPr/>
              <p:nvPr/>
            </p:nvSpPr>
            <p:spPr>
              <a:xfrm>
                <a:off x="3190375" y="4760850"/>
                <a:ext cx="133850" cy="99725"/>
              </a:xfrm>
              <a:custGeom>
                <a:avLst/>
                <a:gdLst/>
                <a:ahLst/>
                <a:cxnLst/>
                <a:rect l="l" t="t" r="r" b="b"/>
                <a:pathLst>
                  <a:path w="5354" h="3989" extrusionOk="0">
                    <a:moveTo>
                      <a:pt x="4416" y="0"/>
                    </a:moveTo>
                    <a:cubicBezTo>
                      <a:pt x="4075" y="416"/>
                      <a:pt x="3923" y="601"/>
                      <a:pt x="3786" y="601"/>
                    </a:cubicBezTo>
                    <a:cubicBezTo>
                      <a:pt x="3677" y="601"/>
                      <a:pt x="3578" y="482"/>
                      <a:pt x="3399" y="268"/>
                    </a:cubicBezTo>
                    <a:lnTo>
                      <a:pt x="3399" y="268"/>
                    </a:lnTo>
                    <a:cubicBezTo>
                      <a:pt x="3105" y="402"/>
                      <a:pt x="3426" y="884"/>
                      <a:pt x="3105" y="884"/>
                    </a:cubicBezTo>
                    <a:cubicBezTo>
                      <a:pt x="2837" y="910"/>
                      <a:pt x="2837" y="991"/>
                      <a:pt x="2757" y="1178"/>
                    </a:cubicBezTo>
                    <a:cubicBezTo>
                      <a:pt x="2660" y="1386"/>
                      <a:pt x="2599" y="1486"/>
                      <a:pt x="2525" y="1486"/>
                    </a:cubicBezTo>
                    <a:cubicBezTo>
                      <a:pt x="2457" y="1486"/>
                      <a:pt x="2377" y="1399"/>
                      <a:pt x="2248" y="1232"/>
                    </a:cubicBezTo>
                    <a:cubicBezTo>
                      <a:pt x="2195" y="1124"/>
                      <a:pt x="2115" y="1017"/>
                      <a:pt x="2007" y="937"/>
                    </a:cubicBezTo>
                    <a:cubicBezTo>
                      <a:pt x="1934" y="874"/>
                      <a:pt x="1864" y="844"/>
                      <a:pt x="1800" y="844"/>
                    </a:cubicBezTo>
                    <a:cubicBezTo>
                      <a:pt x="1702" y="844"/>
                      <a:pt x="1617" y="915"/>
                      <a:pt x="1552" y="1044"/>
                    </a:cubicBezTo>
                    <a:cubicBezTo>
                      <a:pt x="1445" y="1232"/>
                      <a:pt x="1499" y="1446"/>
                      <a:pt x="1472" y="1660"/>
                    </a:cubicBezTo>
                    <a:cubicBezTo>
                      <a:pt x="1445" y="1901"/>
                      <a:pt x="1579" y="2195"/>
                      <a:pt x="1392" y="2382"/>
                    </a:cubicBezTo>
                    <a:cubicBezTo>
                      <a:pt x="1176" y="2358"/>
                      <a:pt x="1175" y="2076"/>
                      <a:pt x="1003" y="2076"/>
                    </a:cubicBezTo>
                    <a:cubicBezTo>
                      <a:pt x="984" y="2076"/>
                      <a:pt x="962" y="2080"/>
                      <a:pt x="937" y="2088"/>
                    </a:cubicBezTo>
                    <a:cubicBezTo>
                      <a:pt x="883" y="2356"/>
                      <a:pt x="1151" y="2650"/>
                      <a:pt x="830" y="2945"/>
                    </a:cubicBezTo>
                    <a:cubicBezTo>
                      <a:pt x="589" y="2704"/>
                      <a:pt x="535" y="2275"/>
                      <a:pt x="0" y="2168"/>
                    </a:cubicBezTo>
                    <a:lnTo>
                      <a:pt x="0" y="2168"/>
                    </a:lnTo>
                    <a:cubicBezTo>
                      <a:pt x="455" y="2730"/>
                      <a:pt x="696" y="3239"/>
                      <a:pt x="348" y="3801"/>
                    </a:cubicBezTo>
                    <a:cubicBezTo>
                      <a:pt x="268" y="3881"/>
                      <a:pt x="268" y="3935"/>
                      <a:pt x="375" y="3962"/>
                    </a:cubicBezTo>
                    <a:cubicBezTo>
                      <a:pt x="803" y="3988"/>
                      <a:pt x="1231" y="3988"/>
                      <a:pt x="1659" y="3988"/>
                    </a:cubicBezTo>
                    <a:cubicBezTo>
                      <a:pt x="1793" y="3694"/>
                      <a:pt x="2061" y="3667"/>
                      <a:pt x="2329" y="3667"/>
                    </a:cubicBezTo>
                    <a:cubicBezTo>
                      <a:pt x="2703" y="3667"/>
                      <a:pt x="3025" y="3587"/>
                      <a:pt x="3399" y="3426"/>
                    </a:cubicBezTo>
                    <a:cubicBezTo>
                      <a:pt x="3233" y="3360"/>
                      <a:pt x="3075" y="3348"/>
                      <a:pt x="2927" y="3348"/>
                    </a:cubicBezTo>
                    <a:cubicBezTo>
                      <a:pt x="2851" y="3348"/>
                      <a:pt x="2777" y="3351"/>
                      <a:pt x="2706" y="3351"/>
                    </a:cubicBezTo>
                    <a:cubicBezTo>
                      <a:pt x="2582" y="3351"/>
                      <a:pt x="2465" y="3342"/>
                      <a:pt x="2355" y="3293"/>
                    </a:cubicBezTo>
                    <a:cubicBezTo>
                      <a:pt x="2355" y="3132"/>
                      <a:pt x="2436" y="3105"/>
                      <a:pt x="2516" y="3105"/>
                    </a:cubicBezTo>
                    <a:cubicBezTo>
                      <a:pt x="2944" y="3025"/>
                      <a:pt x="3399" y="2945"/>
                      <a:pt x="3828" y="2864"/>
                    </a:cubicBezTo>
                    <a:cubicBezTo>
                      <a:pt x="4042" y="2837"/>
                      <a:pt x="4256" y="2837"/>
                      <a:pt x="4443" y="2730"/>
                    </a:cubicBezTo>
                    <a:cubicBezTo>
                      <a:pt x="4604" y="2623"/>
                      <a:pt x="4684" y="2490"/>
                      <a:pt x="4657" y="2329"/>
                    </a:cubicBezTo>
                    <a:cubicBezTo>
                      <a:pt x="4630" y="2168"/>
                      <a:pt x="4523" y="2115"/>
                      <a:pt x="4390" y="2088"/>
                    </a:cubicBezTo>
                    <a:cubicBezTo>
                      <a:pt x="4202" y="2035"/>
                      <a:pt x="3935" y="2168"/>
                      <a:pt x="3854" y="1820"/>
                    </a:cubicBezTo>
                    <a:cubicBezTo>
                      <a:pt x="3935" y="1767"/>
                      <a:pt x="4015" y="1660"/>
                      <a:pt x="4095" y="1660"/>
                    </a:cubicBezTo>
                    <a:cubicBezTo>
                      <a:pt x="4109" y="1661"/>
                      <a:pt x="4122" y="1661"/>
                      <a:pt x="4135" y="1661"/>
                    </a:cubicBezTo>
                    <a:cubicBezTo>
                      <a:pt x="4580" y="1661"/>
                      <a:pt x="4637" y="1225"/>
                      <a:pt x="4871" y="991"/>
                    </a:cubicBezTo>
                    <a:cubicBezTo>
                      <a:pt x="5353" y="509"/>
                      <a:pt x="4630" y="375"/>
                      <a:pt x="4523" y="81"/>
                    </a:cubicBezTo>
                    <a:cubicBezTo>
                      <a:pt x="4523" y="27"/>
                      <a:pt x="4443" y="27"/>
                      <a:pt x="4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8"/>
            <p:cNvSpPr/>
            <p:nvPr/>
          </p:nvSpPr>
          <p:spPr>
            <a:xfrm flipH="1">
              <a:off x="1151123" y="4310563"/>
              <a:ext cx="990754" cy="833864"/>
            </a:xfrm>
            <a:custGeom>
              <a:avLst/>
              <a:gdLst/>
              <a:ahLst/>
              <a:cxnLst/>
              <a:rect l="l" t="t" r="r" b="b"/>
              <a:pathLst>
                <a:path w="29256" h="24625" extrusionOk="0">
                  <a:moveTo>
                    <a:pt x="18991" y="7202"/>
                  </a:moveTo>
                  <a:lnTo>
                    <a:pt x="18991" y="7202"/>
                  </a:lnTo>
                  <a:cubicBezTo>
                    <a:pt x="18995" y="7210"/>
                    <a:pt x="19000" y="7219"/>
                    <a:pt x="19004" y="7227"/>
                  </a:cubicBezTo>
                  <a:cubicBezTo>
                    <a:pt x="19000" y="7220"/>
                    <a:pt x="18995" y="7211"/>
                    <a:pt x="18991" y="7202"/>
                  </a:cubicBezTo>
                  <a:close/>
                  <a:moveTo>
                    <a:pt x="16242" y="10687"/>
                  </a:moveTo>
                  <a:cubicBezTo>
                    <a:pt x="16379" y="10853"/>
                    <a:pt x="16514" y="11021"/>
                    <a:pt x="16649" y="11188"/>
                  </a:cubicBezTo>
                  <a:cubicBezTo>
                    <a:pt x="16478" y="11075"/>
                    <a:pt x="16366" y="10879"/>
                    <a:pt x="16242" y="10687"/>
                  </a:cubicBezTo>
                  <a:close/>
                  <a:moveTo>
                    <a:pt x="17136" y="15228"/>
                  </a:moveTo>
                  <a:cubicBezTo>
                    <a:pt x="17250" y="15228"/>
                    <a:pt x="17393" y="15276"/>
                    <a:pt x="17535" y="15310"/>
                  </a:cubicBezTo>
                  <a:lnTo>
                    <a:pt x="17535" y="15310"/>
                  </a:lnTo>
                  <a:cubicBezTo>
                    <a:pt x="17385" y="15298"/>
                    <a:pt x="17240" y="15275"/>
                    <a:pt x="17104" y="15230"/>
                  </a:cubicBezTo>
                  <a:cubicBezTo>
                    <a:pt x="17114" y="15229"/>
                    <a:pt x="17125" y="15228"/>
                    <a:pt x="17136" y="15228"/>
                  </a:cubicBezTo>
                  <a:close/>
                  <a:moveTo>
                    <a:pt x="11583" y="10818"/>
                  </a:moveTo>
                  <a:cubicBezTo>
                    <a:pt x="11827" y="11112"/>
                    <a:pt x="12077" y="11397"/>
                    <a:pt x="12393" y="11616"/>
                  </a:cubicBezTo>
                  <a:cubicBezTo>
                    <a:pt x="13571" y="12526"/>
                    <a:pt x="13999" y="13972"/>
                    <a:pt x="14695" y="15203"/>
                  </a:cubicBezTo>
                  <a:cubicBezTo>
                    <a:pt x="14802" y="15390"/>
                    <a:pt x="14748" y="15604"/>
                    <a:pt x="14641" y="15819"/>
                  </a:cubicBezTo>
                  <a:cubicBezTo>
                    <a:pt x="14567" y="15819"/>
                    <a:pt x="14519" y="16061"/>
                    <a:pt x="14452" y="16061"/>
                  </a:cubicBezTo>
                  <a:cubicBezTo>
                    <a:pt x="14422" y="16061"/>
                    <a:pt x="14388" y="16013"/>
                    <a:pt x="14347" y="15872"/>
                  </a:cubicBezTo>
                  <a:cubicBezTo>
                    <a:pt x="13865" y="14213"/>
                    <a:pt x="12848" y="12848"/>
                    <a:pt x="11965" y="11402"/>
                  </a:cubicBezTo>
                  <a:cubicBezTo>
                    <a:pt x="11847" y="11198"/>
                    <a:pt x="11720" y="11004"/>
                    <a:pt x="11583" y="10818"/>
                  </a:cubicBezTo>
                  <a:close/>
                  <a:moveTo>
                    <a:pt x="15815" y="18428"/>
                  </a:moveTo>
                  <a:cubicBezTo>
                    <a:pt x="15903" y="18428"/>
                    <a:pt x="15995" y="18437"/>
                    <a:pt x="16087" y="18442"/>
                  </a:cubicBezTo>
                  <a:lnTo>
                    <a:pt x="16087" y="18442"/>
                  </a:lnTo>
                  <a:cubicBezTo>
                    <a:pt x="15995" y="18446"/>
                    <a:pt x="15903" y="18455"/>
                    <a:pt x="15815" y="18455"/>
                  </a:cubicBezTo>
                  <a:cubicBezTo>
                    <a:pt x="15761" y="18455"/>
                    <a:pt x="15709" y="18452"/>
                    <a:pt x="15659" y="18442"/>
                  </a:cubicBezTo>
                  <a:cubicBezTo>
                    <a:pt x="15709" y="18431"/>
                    <a:pt x="15761" y="18428"/>
                    <a:pt x="15815" y="18428"/>
                  </a:cubicBezTo>
                  <a:close/>
                  <a:moveTo>
                    <a:pt x="17550" y="18843"/>
                  </a:moveTo>
                  <a:cubicBezTo>
                    <a:pt x="17262" y="18856"/>
                    <a:pt x="16981" y="18866"/>
                    <a:pt x="16710" y="18866"/>
                  </a:cubicBezTo>
                  <a:cubicBezTo>
                    <a:pt x="16486" y="18866"/>
                    <a:pt x="16269" y="18859"/>
                    <a:pt x="16060" y="18843"/>
                  </a:cubicBezTo>
                  <a:close/>
                  <a:moveTo>
                    <a:pt x="3566" y="19386"/>
                  </a:moveTo>
                  <a:lnTo>
                    <a:pt x="3566" y="19386"/>
                  </a:lnTo>
                  <a:cubicBezTo>
                    <a:pt x="3763" y="19642"/>
                    <a:pt x="3961" y="19924"/>
                    <a:pt x="4277" y="19924"/>
                  </a:cubicBezTo>
                  <a:cubicBezTo>
                    <a:pt x="4387" y="19924"/>
                    <a:pt x="4513" y="19889"/>
                    <a:pt x="4658" y="19807"/>
                  </a:cubicBezTo>
                  <a:lnTo>
                    <a:pt x="4658" y="19807"/>
                  </a:lnTo>
                  <a:cubicBezTo>
                    <a:pt x="4524" y="20288"/>
                    <a:pt x="4899" y="20422"/>
                    <a:pt x="5166" y="20583"/>
                  </a:cubicBezTo>
                  <a:cubicBezTo>
                    <a:pt x="5013" y="20537"/>
                    <a:pt x="4850" y="20455"/>
                    <a:pt x="4688" y="20455"/>
                  </a:cubicBezTo>
                  <a:cubicBezTo>
                    <a:pt x="4569" y="20455"/>
                    <a:pt x="4450" y="20500"/>
                    <a:pt x="4337" y="20636"/>
                  </a:cubicBezTo>
                  <a:cubicBezTo>
                    <a:pt x="4283" y="21145"/>
                    <a:pt x="4711" y="21198"/>
                    <a:pt x="5033" y="21359"/>
                  </a:cubicBezTo>
                  <a:cubicBezTo>
                    <a:pt x="5541" y="21627"/>
                    <a:pt x="6103" y="21814"/>
                    <a:pt x="6424" y="22403"/>
                  </a:cubicBezTo>
                  <a:cubicBezTo>
                    <a:pt x="6079" y="22326"/>
                    <a:pt x="5760" y="22070"/>
                    <a:pt x="5411" y="22070"/>
                  </a:cubicBezTo>
                  <a:cubicBezTo>
                    <a:pt x="5279" y="22070"/>
                    <a:pt x="5143" y="22106"/>
                    <a:pt x="5000" y="22201"/>
                  </a:cubicBezTo>
                  <a:lnTo>
                    <a:pt x="5000" y="22201"/>
                  </a:lnTo>
                  <a:cubicBezTo>
                    <a:pt x="5002" y="22197"/>
                    <a:pt x="5004" y="22193"/>
                    <a:pt x="5006" y="22189"/>
                  </a:cubicBezTo>
                  <a:cubicBezTo>
                    <a:pt x="5033" y="21814"/>
                    <a:pt x="4685" y="21680"/>
                    <a:pt x="4551" y="21413"/>
                  </a:cubicBezTo>
                  <a:cubicBezTo>
                    <a:pt x="4417" y="21145"/>
                    <a:pt x="4096" y="20958"/>
                    <a:pt x="4363" y="20583"/>
                  </a:cubicBezTo>
                  <a:cubicBezTo>
                    <a:pt x="4337" y="20047"/>
                    <a:pt x="3748" y="19860"/>
                    <a:pt x="3560" y="19405"/>
                  </a:cubicBezTo>
                  <a:cubicBezTo>
                    <a:pt x="3560" y="19396"/>
                    <a:pt x="3563" y="19390"/>
                    <a:pt x="3566" y="19386"/>
                  </a:cubicBezTo>
                  <a:close/>
                  <a:moveTo>
                    <a:pt x="10329" y="22352"/>
                  </a:moveTo>
                  <a:lnTo>
                    <a:pt x="10329" y="22352"/>
                  </a:lnTo>
                  <a:cubicBezTo>
                    <a:pt x="10393" y="22414"/>
                    <a:pt x="10455" y="22481"/>
                    <a:pt x="10493" y="22563"/>
                  </a:cubicBezTo>
                  <a:cubicBezTo>
                    <a:pt x="10439" y="22491"/>
                    <a:pt x="10384" y="22421"/>
                    <a:pt x="10329" y="22352"/>
                  </a:cubicBezTo>
                  <a:close/>
                  <a:moveTo>
                    <a:pt x="4955" y="22354"/>
                  </a:moveTo>
                  <a:cubicBezTo>
                    <a:pt x="4952" y="22551"/>
                    <a:pt x="5109" y="22635"/>
                    <a:pt x="5281" y="22725"/>
                  </a:cubicBezTo>
                  <a:lnTo>
                    <a:pt x="5281" y="22725"/>
                  </a:lnTo>
                  <a:cubicBezTo>
                    <a:pt x="5105" y="22652"/>
                    <a:pt x="4930" y="22564"/>
                    <a:pt x="4955" y="22354"/>
                  </a:cubicBezTo>
                  <a:close/>
                  <a:moveTo>
                    <a:pt x="6288" y="23200"/>
                  </a:moveTo>
                  <a:lnTo>
                    <a:pt x="6288" y="23200"/>
                  </a:lnTo>
                  <a:cubicBezTo>
                    <a:pt x="6650" y="23351"/>
                    <a:pt x="6999" y="23478"/>
                    <a:pt x="7308" y="23581"/>
                  </a:cubicBezTo>
                  <a:cubicBezTo>
                    <a:pt x="6995" y="23506"/>
                    <a:pt x="6649" y="23365"/>
                    <a:pt x="6288" y="23200"/>
                  </a:cubicBezTo>
                  <a:close/>
                  <a:moveTo>
                    <a:pt x="8298" y="22992"/>
                  </a:moveTo>
                  <a:lnTo>
                    <a:pt x="8298" y="22992"/>
                  </a:lnTo>
                  <a:cubicBezTo>
                    <a:pt x="8630" y="23180"/>
                    <a:pt x="8972" y="23382"/>
                    <a:pt x="9315" y="23598"/>
                  </a:cubicBezTo>
                  <a:lnTo>
                    <a:pt x="9315" y="23598"/>
                  </a:lnTo>
                  <a:cubicBezTo>
                    <a:pt x="8955" y="23393"/>
                    <a:pt x="8582" y="23210"/>
                    <a:pt x="8298" y="22992"/>
                  </a:cubicBezTo>
                  <a:close/>
                  <a:moveTo>
                    <a:pt x="16676" y="24036"/>
                  </a:moveTo>
                  <a:lnTo>
                    <a:pt x="16676" y="24036"/>
                  </a:lnTo>
                  <a:cubicBezTo>
                    <a:pt x="16836" y="24089"/>
                    <a:pt x="17077" y="24089"/>
                    <a:pt x="17291" y="24143"/>
                  </a:cubicBezTo>
                  <a:cubicBezTo>
                    <a:pt x="17300" y="24146"/>
                    <a:pt x="17310" y="24149"/>
                    <a:pt x="17319" y="24152"/>
                  </a:cubicBezTo>
                  <a:lnTo>
                    <a:pt x="17319" y="24152"/>
                  </a:lnTo>
                  <a:cubicBezTo>
                    <a:pt x="17087" y="24151"/>
                    <a:pt x="16860" y="24148"/>
                    <a:pt x="16676" y="24036"/>
                  </a:cubicBezTo>
                  <a:close/>
                  <a:moveTo>
                    <a:pt x="25535" y="0"/>
                  </a:moveTo>
                  <a:cubicBezTo>
                    <a:pt x="25481" y="0"/>
                    <a:pt x="25401" y="27"/>
                    <a:pt x="25348" y="80"/>
                  </a:cubicBezTo>
                  <a:cubicBezTo>
                    <a:pt x="25080" y="883"/>
                    <a:pt x="24705" y="1606"/>
                    <a:pt x="24063" y="2168"/>
                  </a:cubicBezTo>
                  <a:cubicBezTo>
                    <a:pt x="24036" y="2168"/>
                    <a:pt x="24009" y="2195"/>
                    <a:pt x="23956" y="2195"/>
                  </a:cubicBezTo>
                  <a:cubicBezTo>
                    <a:pt x="23929" y="2222"/>
                    <a:pt x="23902" y="2222"/>
                    <a:pt x="23849" y="2248"/>
                  </a:cubicBezTo>
                  <a:cubicBezTo>
                    <a:pt x="23402" y="2631"/>
                    <a:pt x="22821" y="2862"/>
                    <a:pt x="22493" y="3316"/>
                  </a:cubicBezTo>
                  <a:lnTo>
                    <a:pt x="22493" y="3316"/>
                  </a:lnTo>
                  <a:cubicBezTo>
                    <a:pt x="22799" y="2722"/>
                    <a:pt x="23158" y="2106"/>
                    <a:pt x="23180" y="1365"/>
                  </a:cubicBezTo>
                  <a:cubicBezTo>
                    <a:pt x="23287" y="964"/>
                    <a:pt x="23421" y="535"/>
                    <a:pt x="22858" y="348"/>
                  </a:cubicBezTo>
                  <a:cubicBezTo>
                    <a:pt x="22778" y="348"/>
                    <a:pt x="22698" y="348"/>
                    <a:pt x="22618" y="402"/>
                  </a:cubicBezTo>
                  <a:cubicBezTo>
                    <a:pt x="22430" y="509"/>
                    <a:pt x="22511" y="857"/>
                    <a:pt x="22216" y="883"/>
                  </a:cubicBezTo>
                  <a:cubicBezTo>
                    <a:pt x="22109" y="749"/>
                    <a:pt x="22163" y="509"/>
                    <a:pt x="21975" y="402"/>
                  </a:cubicBezTo>
                  <a:cubicBezTo>
                    <a:pt x="21948" y="375"/>
                    <a:pt x="21915" y="361"/>
                    <a:pt x="21882" y="361"/>
                  </a:cubicBezTo>
                  <a:cubicBezTo>
                    <a:pt x="21848" y="361"/>
                    <a:pt x="21815" y="375"/>
                    <a:pt x="21788" y="402"/>
                  </a:cubicBezTo>
                  <a:cubicBezTo>
                    <a:pt x="21761" y="428"/>
                    <a:pt x="21734" y="482"/>
                    <a:pt x="21734" y="509"/>
                  </a:cubicBezTo>
                  <a:cubicBezTo>
                    <a:pt x="21734" y="1178"/>
                    <a:pt x="21815" y="1847"/>
                    <a:pt x="21467" y="2462"/>
                  </a:cubicBezTo>
                  <a:cubicBezTo>
                    <a:pt x="21413" y="2596"/>
                    <a:pt x="21386" y="2730"/>
                    <a:pt x="21306" y="2837"/>
                  </a:cubicBezTo>
                  <a:cubicBezTo>
                    <a:pt x="21279" y="2917"/>
                    <a:pt x="21253" y="2971"/>
                    <a:pt x="21226" y="3051"/>
                  </a:cubicBezTo>
                  <a:cubicBezTo>
                    <a:pt x="21172" y="3105"/>
                    <a:pt x="21092" y="3185"/>
                    <a:pt x="21065" y="3185"/>
                  </a:cubicBezTo>
                  <a:cubicBezTo>
                    <a:pt x="20985" y="3158"/>
                    <a:pt x="21065" y="3078"/>
                    <a:pt x="21065" y="3025"/>
                  </a:cubicBezTo>
                  <a:cubicBezTo>
                    <a:pt x="21119" y="2382"/>
                    <a:pt x="21092" y="1713"/>
                    <a:pt x="21092" y="1071"/>
                  </a:cubicBezTo>
                  <a:cubicBezTo>
                    <a:pt x="21092" y="857"/>
                    <a:pt x="21065" y="616"/>
                    <a:pt x="20824" y="535"/>
                  </a:cubicBezTo>
                  <a:cubicBezTo>
                    <a:pt x="20450" y="749"/>
                    <a:pt x="20637" y="1071"/>
                    <a:pt x="20690" y="1365"/>
                  </a:cubicBezTo>
                  <a:lnTo>
                    <a:pt x="20690" y="3613"/>
                  </a:lnTo>
                  <a:cubicBezTo>
                    <a:pt x="20503" y="3908"/>
                    <a:pt x="20744" y="4283"/>
                    <a:pt x="20530" y="4577"/>
                  </a:cubicBezTo>
                  <a:cubicBezTo>
                    <a:pt x="20530" y="4630"/>
                    <a:pt x="20557" y="4684"/>
                    <a:pt x="20530" y="4738"/>
                  </a:cubicBezTo>
                  <a:cubicBezTo>
                    <a:pt x="20498" y="4801"/>
                    <a:pt x="20471" y="4827"/>
                    <a:pt x="20449" y="4827"/>
                  </a:cubicBezTo>
                  <a:cubicBezTo>
                    <a:pt x="20416" y="4827"/>
                    <a:pt x="20396" y="4765"/>
                    <a:pt x="20396" y="4684"/>
                  </a:cubicBezTo>
                  <a:cubicBezTo>
                    <a:pt x="20369" y="3346"/>
                    <a:pt x="20182" y="2034"/>
                    <a:pt x="19887" y="723"/>
                  </a:cubicBezTo>
                  <a:cubicBezTo>
                    <a:pt x="19681" y="570"/>
                    <a:pt x="19514" y="493"/>
                    <a:pt x="19385" y="493"/>
                  </a:cubicBezTo>
                  <a:cubicBezTo>
                    <a:pt x="19197" y="493"/>
                    <a:pt x="19089" y="657"/>
                    <a:pt x="19058" y="990"/>
                  </a:cubicBezTo>
                  <a:cubicBezTo>
                    <a:pt x="19031" y="1258"/>
                    <a:pt x="19138" y="1499"/>
                    <a:pt x="19138" y="1767"/>
                  </a:cubicBezTo>
                  <a:cubicBezTo>
                    <a:pt x="19165" y="2596"/>
                    <a:pt x="19887" y="3265"/>
                    <a:pt x="19647" y="4042"/>
                  </a:cubicBezTo>
                  <a:cubicBezTo>
                    <a:pt x="19566" y="3801"/>
                    <a:pt x="19780" y="3426"/>
                    <a:pt x="19432" y="2971"/>
                  </a:cubicBezTo>
                  <a:cubicBezTo>
                    <a:pt x="18977" y="4015"/>
                    <a:pt x="19272" y="4978"/>
                    <a:pt x="19165" y="5888"/>
                  </a:cubicBezTo>
                  <a:cubicBezTo>
                    <a:pt x="19069" y="6134"/>
                    <a:pt x="18974" y="6379"/>
                    <a:pt x="18932" y="6610"/>
                  </a:cubicBezTo>
                  <a:lnTo>
                    <a:pt x="18932" y="6610"/>
                  </a:lnTo>
                  <a:cubicBezTo>
                    <a:pt x="18974" y="6280"/>
                    <a:pt x="18946" y="5952"/>
                    <a:pt x="18870" y="5648"/>
                  </a:cubicBezTo>
                  <a:cubicBezTo>
                    <a:pt x="18442" y="4095"/>
                    <a:pt x="17907" y="2570"/>
                    <a:pt x="17505" y="990"/>
                  </a:cubicBezTo>
                  <a:cubicBezTo>
                    <a:pt x="17418" y="684"/>
                    <a:pt x="17276" y="413"/>
                    <a:pt x="16949" y="413"/>
                  </a:cubicBezTo>
                  <a:cubicBezTo>
                    <a:pt x="16876" y="413"/>
                    <a:pt x="16795" y="426"/>
                    <a:pt x="16702" y="455"/>
                  </a:cubicBezTo>
                  <a:cubicBezTo>
                    <a:pt x="16542" y="562"/>
                    <a:pt x="16488" y="723"/>
                    <a:pt x="16461" y="910"/>
                  </a:cubicBezTo>
                  <a:cubicBezTo>
                    <a:pt x="16461" y="990"/>
                    <a:pt x="16461" y="1071"/>
                    <a:pt x="16488" y="1151"/>
                  </a:cubicBezTo>
                  <a:cubicBezTo>
                    <a:pt x="16515" y="1338"/>
                    <a:pt x="16622" y="1526"/>
                    <a:pt x="16622" y="1740"/>
                  </a:cubicBezTo>
                  <a:cubicBezTo>
                    <a:pt x="16622" y="1847"/>
                    <a:pt x="16622" y="1981"/>
                    <a:pt x="16676" y="2088"/>
                  </a:cubicBezTo>
                  <a:cubicBezTo>
                    <a:pt x="16890" y="3025"/>
                    <a:pt x="17318" y="3908"/>
                    <a:pt x="17479" y="4871"/>
                  </a:cubicBezTo>
                  <a:cubicBezTo>
                    <a:pt x="17719" y="5433"/>
                    <a:pt x="18121" y="5862"/>
                    <a:pt x="18121" y="6477"/>
                  </a:cubicBezTo>
                  <a:cubicBezTo>
                    <a:pt x="17907" y="6772"/>
                    <a:pt x="17987" y="7066"/>
                    <a:pt x="18094" y="7387"/>
                  </a:cubicBezTo>
                  <a:cubicBezTo>
                    <a:pt x="18094" y="7441"/>
                    <a:pt x="18067" y="7494"/>
                    <a:pt x="18067" y="7548"/>
                  </a:cubicBezTo>
                  <a:cubicBezTo>
                    <a:pt x="18067" y="7548"/>
                    <a:pt x="18094" y="7601"/>
                    <a:pt x="18094" y="7601"/>
                  </a:cubicBezTo>
                  <a:cubicBezTo>
                    <a:pt x="18094" y="7601"/>
                    <a:pt x="18041" y="7628"/>
                    <a:pt x="18041" y="7628"/>
                  </a:cubicBezTo>
                  <a:lnTo>
                    <a:pt x="17987" y="7601"/>
                  </a:lnTo>
                  <a:cubicBezTo>
                    <a:pt x="17264" y="6879"/>
                    <a:pt x="16569" y="6129"/>
                    <a:pt x="16060" y="5219"/>
                  </a:cubicBezTo>
                  <a:cubicBezTo>
                    <a:pt x="15230" y="3747"/>
                    <a:pt x="14748" y="2222"/>
                    <a:pt x="14615" y="562"/>
                  </a:cubicBezTo>
                  <a:cubicBezTo>
                    <a:pt x="14582" y="529"/>
                    <a:pt x="14548" y="506"/>
                    <a:pt x="14515" y="506"/>
                  </a:cubicBezTo>
                  <a:cubicBezTo>
                    <a:pt x="14495" y="506"/>
                    <a:pt x="14475" y="515"/>
                    <a:pt x="14454" y="535"/>
                  </a:cubicBezTo>
                  <a:cubicBezTo>
                    <a:pt x="14053" y="669"/>
                    <a:pt x="14079" y="964"/>
                    <a:pt x="14186" y="1231"/>
                  </a:cubicBezTo>
                  <a:cubicBezTo>
                    <a:pt x="14293" y="1606"/>
                    <a:pt x="14267" y="1954"/>
                    <a:pt x="14293" y="2329"/>
                  </a:cubicBezTo>
                  <a:cubicBezTo>
                    <a:pt x="14347" y="3132"/>
                    <a:pt x="14481" y="3935"/>
                    <a:pt x="14802" y="4684"/>
                  </a:cubicBezTo>
                  <a:cubicBezTo>
                    <a:pt x="14856" y="4738"/>
                    <a:pt x="14882" y="4818"/>
                    <a:pt x="14936" y="4871"/>
                  </a:cubicBezTo>
                  <a:cubicBezTo>
                    <a:pt x="15284" y="5674"/>
                    <a:pt x="15792" y="6370"/>
                    <a:pt x="16301" y="7066"/>
                  </a:cubicBezTo>
                  <a:cubicBezTo>
                    <a:pt x="16328" y="7093"/>
                    <a:pt x="16354" y="7120"/>
                    <a:pt x="16381" y="7146"/>
                  </a:cubicBezTo>
                  <a:cubicBezTo>
                    <a:pt x="16408" y="7200"/>
                    <a:pt x="16461" y="7254"/>
                    <a:pt x="16488" y="7334"/>
                  </a:cubicBezTo>
                  <a:cubicBezTo>
                    <a:pt x="17077" y="7923"/>
                    <a:pt x="17719" y="8512"/>
                    <a:pt x="17827" y="9448"/>
                  </a:cubicBezTo>
                  <a:cubicBezTo>
                    <a:pt x="17827" y="9475"/>
                    <a:pt x="17827" y="9502"/>
                    <a:pt x="17827" y="9529"/>
                  </a:cubicBezTo>
                  <a:cubicBezTo>
                    <a:pt x="17800" y="9502"/>
                    <a:pt x="17800" y="9448"/>
                    <a:pt x="17773" y="9395"/>
                  </a:cubicBezTo>
                  <a:cubicBezTo>
                    <a:pt x="17719" y="9368"/>
                    <a:pt x="17666" y="9314"/>
                    <a:pt x="17612" y="9314"/>
                  </a:cubicBezTo>
                  <a:cubicBezTo>
                    <a:pt x="17479" y="9314"/>
                    <a:pt x="17372" y="9341"/>
                    <a:pt x="17291" y="9422"/>
                  </a:cubicBezTo>
                  <a:cubicBezTo>
                    <a:pt x="17264" y="9475"/>
                    <a:pt x="17238" y="9529"/>
                    <a:pt x="17238" y="9582"/>
                  </a:cubicBezTo>
                  <a:cubicBezTo>
                    <a:pt x="17211" y="9609"/>
                    <a:pt x="17238" y="9662"/>
                    <a:pt x="17264" y="9689"/>
                  </a:cubicBezTo>
                  <a:lnTo>
                    <a:pt x="17223" y="9689"/>
                  </a:lnTo>
                  <a:cubicBezTo>
                    <a:pt x="17224" y="9675"/>
                    <a:pt x="17211" y="9636"/>
                    <a:pt x="17211" y="9636"/>
                  </a:cubicBezTo>
                  <a:cubicBezTo>
                    <a:pt x="17211" y="9636"/>
                    <a:pt x="17184" y="9609"/>
                    <a:pt x="17184" y="9582"/>
                  </a:cubicBezTo>
                  <a:cubicBezTo>
                    <a:pt x="17024" y="9207"/>
                    <a:pt x="16729" y="8913"/>
                    <a:pt x="16408" y="8699"/>
                  </a:cubicBezTo>
                  <a:cubicBezTo>
                    <a:pt x="15096" y="7816"/>
                    <a:pt x="14401" y="6531"/>
                    <a:pt x="13919" y="5112"/>
                  </a:cubicBezTo>
                  <a:cubicBezTo>
                    <a:pt x="13838" y="4845"/>
                    <a:pt x="13758" y="4550"/>
                    <a:pt x="13490" y="4416"/>
                  </a:cubicBezTo>
                  <a:cubicBezTo>
                    <a:pt x="12928" y="3212"/>
                    <a:pt x="12554" y="1900"/>
                    <a:pt x="11644" y="883"/>
                  </a:cubicBezTo>
                  <a:lnTo>
                    <a:pt x="11644" y="883"/>
                  </a:lnTo>
                  <a:cubicBezTo>
                    <a:pt x="11563" y="1445"/>
                    <a:pt x="11858" y="1874"/>
                    <a:pt x="12045" y="2329"/>
                  </a:cubicBezTo>
                  <a:cubicBezTo>
                    <a:pt x="12580" y="3533"/>
                    <a:pt x="12955" y="4791"/>
                    <a:pt x="12928" y="6236"/>
                  </a:cubicBezTo>
                  <a:cubicBezTo>
                    <a:pt x="12473" y="5621"/>
                    <a:pt x="12527" y="4952"/>
                    <a:pt x="12447" y="4336"/>
                  </a:cubicBezTo>
                  <a:lnTo>
                    <a:pt x="12447" y="4336"/>
                  </a:lnTo>
                  <a:cubicBezTo>
                    <a:pt x="12259" y="4818"/>
                    <a:pt x="12473" y="5326"/>
                    <a:pt x="12179" y="5755"/>
                  </a:cubicBezTo>
                  <a:cubicBezTo>
                    <a:pt x="12099" y="5862"/>
                    <a:pt x="12259" y="5996"/>
                    <a:pt x="12366" y="6103"/>
                  </a:cubicBezTo>
                  <a:cubicBezTo>
                    <a:pt x="12928" y="6638"/>
                    <a:pt x="13250" y="7334"/>
                    <a:pt x="13598" y="8030"/>
                  </a:cubicBezTo>
                  <a:cubicBezTo>
                    <a:pt x="13785" y="8378"/>
                    <a:pt x="13919" y="8726"/>
                    <a:pt x="14267" y="8886"/>
                  </a:cubicBezTo>
                  <a:lnTo>
                    <a:pt x="14401" y="8913"/>
                  </a:lnTo>
                  <a:cubicBezTo>
                    <a:pt x="14982" y="9306"/>
                    <a:pt x="15464" y="9786"/>
                    <a:pt x="15912" y="10298"/>
                  </a:cubicBezTo>
                  <a:lnTo>
                    <a:pt x="15912" y="10298"/>
                  </a:lnTo>
                  <a:cubicBezTo>
                    <a:pt x="15802" y="10216"/>
                    <a:pt x="15669" y="10158"/>
                    <a:pt x="15498" y="10144"/>
                  </a:cubicBezTo>
                  <a:cubicBezTo>
                    <a:pt x="15471" y="10144"/>
                    <a:pt x="15444" y="10171"/>
                    <a:pt x="15418" y="10171"/>
                  </a:cubicBezTo>
                  <a:cubicBezTo>
                    <a:pt x="15345" y="10243"/>
                    <a:pt x="15278" y="10272"/>
                    <a:pt x="15214" y="10272"/>
                  </a:cubicBezTo>
                  <a:cubicBezTo>
                    <a:pt x="15136" y="10272"/>
                    <a:pt x="15063" y="10230"/>
                    <a:pt x="14989" y="10171"/>
                  </a:cubicBezTo>
                  <a:cubicBezTo>
                    <a:pt x="13651" y="9047"/>
                    <a:pt x="12554" y="7709"/>
                    <a:pt x="11911" y="6076"/>
                  </a:cubicBezTo>
                  <a:cubicBezTo>
                    <a:pt x="11430" y="4818"/>
                    <a:pt x="10814" y="3667"/>
                    <a:pt x="10118" y="2516"/>
                  </a:cubicBezTo>
                  <a:cubicBezTo>
                    <a:pt x="10049" y="2400"/>
                    <a:pt x="9999" y="2265"/>
                    <a:pt x="9779" y="2265"/>
                  </a:cubicBezTo>
                  <a:cubicBezTo>
                    <a:pt x="9745" y="2265"/>
                    <a:pt x="9706" y="2268"/>
                    <a:pt x="9663" y="2275"/>
                  </a:cubicBezTo>
                  <a:cubicBezTo>
                    <a:pt x="10412" y="4015"/>
                    <a:pt x="11135" y="5728"/>
                    <a:pt x="11885" y="7441"/>
                  </a:cubicBezTo>
                  <a:cubicBezTo>
                    <a:pt x="11911" y="7842"/>
                    <a:pt x="12072" y="8137"/>
                    <a:pt x="12286" y="8458"/>
                  </a:cubicBezTo>
                  <a:cubicBezTo>
                    <a:pt x="13250" y="9716"/>
                    <a:pt x="14454" y="10733"/>
                    <a:pt x="15685" y="11697"/>
                  </a:cubicBezTo>
                  <a:cubicBezTo>
                    <a:pt x="16461" y="12259"/>
                    <a:pt x="16461" y="12339"/>
                    <a:pt x="16033" y="13195"/>
                  </a:cubicBezTo>
                  <a:cubicBezTo>
                    <a:pt x="16006" y="13276"/>
                    <a:pt x="16006" y="13356"/>
                    <a:pt x="15980" y="13410"/>
                  </a:cubicBezTo>
                  <a:cubicBezTo>
                    <a:pt x="15926" y="13624"/>
                    <a:pt x="16033" y="13838"/>
                    <a:pt x="15899" y="14025"/>
                  </a:cubicBezTo>
                  <a:cubicBezTo>
                    <a:pt x="15859" y="14052"/>
                    <a:pt x="15819" y="14065"/>
                    <a:pt x="15782" y="14065"/>
                  </a:cubicBezTo>
                  <a:cubicBezTo>
                    <a:pt x="15745" y="14065"/>
                    <a:pt x="15712" y="14052"/>
                    <a:pt x="15685" y="14025"/>
                  </a:cubicBezTo>
                  <a:cubicBezTo>
                    <a:pt x="14802" y="12687"/>
                    <a:pt x="13571" y="11697"/>
                    <a:pt x="12500" y="10546"/>
                  </a:cubicBezTo>
                  <a:cubicBezTo>
                    <a:pt x="12018" y="10010"/>
                    <a:pt x="11483" y="9502"/>
                    <a:pt x="11162" y="8859"/>
                  </a:cubicBezTo>
                  <a:cubicBezTo>
                    <a:pt x="10386" y="7387"/>
                    <a:pt x="9395" y="6076"/>
                    <a:pt x="8592" y="4630"/>
                  </a:cubicBezTo>
                  <a:cubicBezTo>
                    <a:pt x="8553" y="4551"/>
                    <a:pt x="8498" y="4412"/>
                    <a:pt x="8374" y="4412"/>
                  </a:cubicBezTo>
                  <a:cubicBezTo>
                    <a:pt x="8331" y="4412"/>
                    <a:pt x="8279" y="4429"/>
                    <a:pt x="8218" y="4470"/>
                  </a:cubicBezTo>
                  <a:cubicBezTo>
                    <a:pt x="8298" y="4845"/>
                    <a:pt x="8459" y="5193"/>
                    <a:pt x="8619" y="5567"/>
                  </a:cubicBezTo>
                  <a:cubicBezTo>
                    <a:pt x="9074" y="6611"/>
                    <a:pt x="9770" y="7548"/>
                    <a:pt x="10279" y="8565"/>
                  </a:cubicBezTo>
                  <a:cubicBezTo>
                    <a:pt x="10361" y="8896"/>
                    <a:pt x="10300" y="9308"/>
                    <a:pt x="10442" y="9601"/>
                  </a:cubicBezTo>
                  <a:lnTo>
                    <a:pt x="10442" y="9601"/>
                  </a:lnTo>
                  <a:cubicBezTo>
                    <a:pt x="10285" y="9466"/>
                    <a:pt x="10124" y="9335"/>
                    <a:pt x="9957" y="9207"/>
                  </a:cubicBezTo>
                  <a:cubicBezTo>
                    <a:pt x="9636" y="8779"/>
                    <a:pt x="9262" y="8431"/>
                    <a:pt x="9047" y="7923"/>
                  </a:cubicBezTo>
                  <a:cubicBezTo>
                    <a:pt x="8887" y="7441"/>
                    <a:pt x="8566" y="7039"/>
                    <a:pt x="8271" y="6638"/>
                  </a:cubicBezTo>
                  <a:cubicBezTo>
                    <a:pt x="8165" y="6469"/>
                    <a:pt x="8076" y="6199"/>
                    <a:pt x="7885" y="6199"/>
                  </a:cubicBezTo>
                  <a:cubicBezTo>
                    <a:pt x="7834" y="6199"/>
                    <a:pt x="7777" y="6218"/>
                    <a:pt x="7709" y="6263"/>
                  </a:cubicBezTo>
                  <a:cubicBezTo>
                    <a:pt x="7468" y="6424"/>
                    <a:pt x="7816" y="6611"/>
                    <a:pt x="7843" y="6825"/>
                  </a:cubicBezTo>
                  <a:cubicBezTo>
                    <a:pt x="7843" y="6879"/>
                    <a:pt x="7870" y="6906"/>
                    <a:pt x="7870" y="6959"/>
                  </a:cubicBezTo>
                  <a:cubicBezTo>
                    <a:pt x="7614" y="6857"/>
                    <a:pt x="7431" y="6583"/>
                    <a:pt x="7041" y="6583"/>
                  </a:cubicBezTo>
                  <a:cubicBezTo>
                    <a:pt x="7023" y="6583"/>
                    <a:pt x="7005" y="6583"/>
                    <a:pt x="6986" y="6584"/>
                  </a:cubicBezTo>
                  <a:cubicBezTo>
                    <a:pt x="7147" y="7120"/>
                    <a:pt x="7575" y="7361"/>
                    <a:pt x="7896" y="7709"/>
                  </a:cubicBezTo>
                  <a:cubicBezTo>
                    <a:pt x="8566" y="8485"/>
                    <a:pt x="9262" y="9207"/>
                    <a:pt x="9235" y="10439"/>
                  </a:cubicBezTo>
                  <a:cubicBezTo>
                    <a:pt x="8539" y="9903"/>
                    <a:pt x="8057" y="9207"/>
                    <a:pt x="7388" y="8726"/>
                  </a:cubicBezTo>
                  <a:lnTo>
                    <a:pt x="7388" y="8726"/>
                  </a:lnTo>
                  <a:cubicBezTo>
                    <a:pt x="7199" y="8978"/>
                    <a:pt x="7274" y="9181"/>
                    <a:pt x="7432" y="9360"/>
                  </a:cubicBezTo>
                  <a:lnTo>
                    <a:pt x="7432" y="9360"/>
                  </a:lnTo>
                  <a:cubicBezTo>
                    <a:pt x="6808" y="8774"/>
                    <a:pt x="6293" y="8099"/>
                    <a:pt x="5943" y="7280"/>
                  </a:cubicBezTo>
                  <a:cubicBezTo>
                    <a:pt x="5829" y="7260"/>
                    <a:pt x="5740" y="7249"/>
                    <a:pt x="5672" y="7249"/>
                  </a:cubicBezTo>
                  <a:cubicBezTo>
                    <a:pt x="5469" y="7249"/>
                    <a:pt x="5454" y="7354"/>
                    <a:pt x="5514" y="7655"/>
                  </a:cubicBezTo>
                  <a:cubicBezTo>
                    <a:pt x="5702" y="8726"/>
                    <a:pt x="6344" y="9529"/>
                    <a:pt x="7013" y="10332"/>
                  </a:cubicBezTo>
                  <a:cubicBezTo>
                    <a:pt x="7308" y="10733"/>
                    <a:pt x="7602" y="11161"/>
                    <a:pt x="7870" y="11590"/>
                  </a:cubicBezTo>
                  <a:cubicBezTo>
                    <a:pt x="8298" y="12339"/>
                    <a:pt x="8726" y="13088"/>
                    <a:pt x="9369" y="13704"/>
                  </a:cubicBezTo>
                  <a:cubicBezTo>
                    <a:pt x="9743" y="14079"/>
                    <a:pt x="10198" y="14507"/>
                    <a:pt x="10279" y="15256"/>
                  </a:cubicBezTo>
                  <a:cubicBezTo>
                    <a:pt x="9797" y="15016"/>
                    <a:pt x="9583" y="14668"/>
                    <a:pt x="9288" y="14400"/>
                  </a:cubicBezTo>
                  <a:cubicBezTo>
                    <a:pt x="8940" y="14052"/>
                    <a:pt x="8646" y="13624"/>
                    <a:pt x="8191" y="13383"/>
                  </a:cubicBezTo>
                  <a:lnTo>
                    <a:pt x="8191" y="13383"/>
                  </a:lnTo>
                  <a:cubicBezTo>
                    <a:pt x="8191" y="13624"/>
                    <a:pt x="8351" y="13758"/>
                    <a:pt x="8485" y="13918"/>
                  </a:cubicBezTo>
                  <a:cubicBezTo>
                    <a:pt x="8673" y="14159"/>
                    <a:pt x="8726" y="14427"/>
                    <a:pt x="8592" y="14694"/>
                  </a:cubicBezTo>
                  <a:cubicBezTo>
                    <a:pt x="8271" y="14614"/>
                    <a:pt x="8218" y="14320"/>
                    <a:pt x="8030" y="14186"/>
                  </a:cubicBezTo>
                  <a:cubicBezTo>
                    <a:pt x="8004" y="14146"/>
                    <a:pt x="7977" y="14126"/>
                    <a:pt x="7950" y="14126"/>
                  </a:cubicBezTo>
                  <a:cubicBezTo>
                    <a:pt x="7923" y="14126"/>
                    <a:pt x="7896" y="14146"/>
                    <a:pt x="7870" y="14186"/>
                  </a:cubicBezTo>
                  <a:cubicBezTo>
                    <a:pt x="8004" y="14480"/>
                    <a:pt x="8191" y="14748"/>
                    <a:pt x="8405" y="14962"/>
                  </a:cubicBezTo>
                  <a:cubicBezTo>
                    <a:pt x="8699" y="15283"/>
                    <a:pt x="8833" y="15658"/>
                    <a:pt x="8780" y="16220"/>
                  </a:cubicBezTo>
                  <a:cubicBezTo>
                    <a:pt x="8057" y="15256"/>
                    <a:pt x="7415" y="14400"/>
                    <a:pt x="6933" y="13463"/>
                  </a:cubicBezTo>
                  <a:cubicBezTo>
                    <a:pt x="6451" y="12553"/>
                    <a:pt x="6130" y="11590"/>
                    <a:pt x="5755" y="10653"/>
                  </a:cubicBezTo>
                  <a:cubicBezTo>
                    <a:pt x="5621" y="10358"/>
                    <a:pt x="5568" y="10010"/>
                    <a:pt x="5166" y="9823"/>
                  </a:cubicBezTo>
                  <a:cubicBezTo>
                    <a:pt x="5166" y="9984"/>
                    <a:pt x="5113" y="10091"/>
                    <a:pt x="5140" y="10198"/>
                  </a:cubicBezTo>
                  <a:cubicBezTo>
                    <a:pt x="5434" y="11268"/>
                    <a:pt x="5702" y="12366"/>
                    <a:pt x="6210" y="13356"/>
                  </a:cubicBezTo>
                  <a:cubicBezTo>
                    <a:pt x="7281" y="15390"/>
                    <a:pt x="8566" y="17291"/>
                    <a:pt x="10225" y="18897"/>
                  </a:cubicBezTo>
                  <a:cubicBezTo>
                    <a:pt x="10760" y="19378"/>
                    <a:pt x="11296" y="19860"/>
                    <a:pt x="11724" y="20449"/>
                  </a:cubicBezTo>
                  <a:cubicBezTo>
                    <a:pt x="11483" y="20422"/>
                    <a:pt x="11349" y="20262"/>
                    <a:pt x="11162" y="20155"/>
                  </a:cubicBezTo>
                  <a:cubicBezTo>
                    <a:pt x="10359" y="19539"/>
                    <a:pt x="9663" y="18790"/>
                    <a:pt x="8940" y="18067"/>
                  </a:cubicBezTo>
                  <a:cubicBezTo>
                    <a:pt x="7361" y="16514"/>
                    <a:pt x="6157" y="14694"/>
                    <a:pt x="5033" y="12767"/>
                  </a:cubicBezTo>
                  <a:cubicBezTo>
                    <a:pt x="4604" y="12045"/>
                    <a:pt x="4203" y="11322"/>
                    <a:pt x="3855" y="10546"/>
                  </a:cubicBezTo>
                  <a:cubicBezTo>
                    <a:pt x="3833" y="10502"/>
                    <a:pt x="3775" y="10458"/>
                    <a:pt x="3697" y="10458"/>
                  </a:cubicBezTo>
                  <a:cubicBezTo>
                    <a:pt x="3679" y="10458"/>
                    <a:pt x="3660" y="10460"/>
                    <a:pt x="3641" y="10465"/>
                  </a:cubicBezTo>
                  <a:cubicBezTo>
                    <a:pt x="3641" y="11697"/>
                    <a:pt x="4176" y="12767"/>
                    <a:pt x="4658" y="13865"/>
                  </a:cubicBezTo>
                  <a:cubicBezTo>
                    <a:pt x="4818" y="13998"/>
                    <a:pt x="4685" y="14213"/>
                    <a:pt x="4818" y="14346"/>
                  </a:cubicBezTo>
                  <a:cubicBezTo>
                    <a:pt x="4979" y="14507"/>
                    <a:pt x="5033" y="14721"/>
                    <a:pt x="5140" y="14882"/>
                  </a:cubicBezTo>
                  <a:cubicBezTo>
                    <a:pt x="5140" y="14962"/>
                    <a:pt x="5166" y="15042"/>
                    <a:pt x="5193" y="15096"/>
                  </a:cubicBezTo>
                  <a:lnTo>
                    <a:pt x="5247" y="15176"/>
                  </a:lnTo>
                  <a:cubicBezTo>
                    <a:pt x="6168" y="16845"/>
                    <a:pt x="7371" y="18231"/>
                    <a:pt x="8754" y="19445"/>
                  </a:cubicBezTo>
                  <a:lnTo>
                    <a:pt x="8754" y="19445"/>
                  </a:lnTo>
                  <a:cubicBezTo>
                    <a:pt x="8683" y="19403"/>
                    <a:pt x="8612" y="19363"/>
                    <a:pt x="8539" y="19325"/>
                  </a:cubicBezTo>
                  <a:cubicBezTo>
                    <a:pt x="7870" y="19432"/>
                    <a:pt x="8191" y="19860"/>
                    <a:pt x="8244" y="20208"/>
                  </a:cubicBezTo>
                  <a:cubicBezTo>
                    <a:pt x="8841" y="20965"/>
                    <a:pt x="9753" y="21270"/>
                    <a:pt x="10506" y="21797"/>
                  </a:cubicBezTo>
                  <a:lnTo>
                    <a:pt x="10506" y="21797"/>
                  </a:lnTo>
                  <a:cubicBezTo>
                    <a:pt x="10468" y="21781"/>
                    <a:pt x="10429" y="21772"/>
                    <a:pt x="10390" y="21772"/>
                  </a:cubicBezTo>
                  <a:cubicBezTo>
                    <a:pt x="10324" y="21772"/>
                    <a:pt x="10259" y="21799"/>
                    <a:pt x="10198" y="21868"/>
                  </a:cubicBezTo>
                  <a:cubicBezTo>
                    <a:pt x="10110" y="21956"/>
                    <a:pt x="10089" y="22028"/>
                    <a:pt x="10107" y="22093"/>
                  </a:cubicBezTo>
                  <a:lnTo>
                    <a:pt x="10107" y="22093"/>
                  </a:lnTo>
                  <a:cubicBezTo>
                    <a:pt x="9314" y="21209"/>
                    <a:pt x="8362" y="20597"/>
                    <a:pt x="7468" y="19887"/>
                  </a:cubicBezTo>
                  <a:cubicBezTo>
                    <a:pt x="7067" y="19566"/>
                    <a:pt x="6558" y="19325"/>
                    <a:pt x="6344" y="18790"/>
                  </a:cubicBezTo>
                  <a:cubicBezTo>
                    <a:pt x="6317" y="18308"/>
                    <a:pt x="5969" y="17960"/>
                    <a:pt x="5782" y="17558"/>
                  </a:cubicBezTo>
                  <a:cubicBezTo>
                    <a:pt x="4979" y="16836"/>
                    <a:pt x="4765" y="15819"/>
                    <a:pt x="4497" y="14775"/>
                  </a:cubicBezTo>
                  <a:lnTo>
                    <a:pt x="4497" y="14775"/>
                  </a:lnTo>
                  <a:cubicBezTo>
                    <a:pt x="4203" y="15123"/>
                    <a:pt x="4578" y="15364"/>
                    <a:pt x="4390" y="15685"/>
                  </a:cubicBezTo>
                  <a:cubicBezTo>
                    <a:pt x="4230" y="15256"/>
                    <a:pt x="3882" y="15123"/>
                    <a:pt x="3534" y="14989"/>
                  </a:cubicBezTo>
                  <a:lnTo>
                    <a:pt x="3534" y="14989"/>
                  </a:lnTo>
                  <a:cubicBezTo>
                    <a:pt x="3587" y="15444"/>
                    <a:pt x="3908" y="15738"/>
                    <a:pt x="4123" y="16113"/>
                  </a:cubicBezTo>
                  <a:cubicBezTo>
                    <a:pt x="4497" y="16809"/>
                    <a:pt x="4979" y="17451"/>
                    <a:pt x="5300" y="18308"/>
                  </a:cubicBezTo>
                  <a:cubicBezTo>
                    <a:pt x="4042" y="17505"/>
                    <a:pt x="3507" y="16274"/>
                    <a:pt x="2704" y="15256"/>
                  </a:cubicBezTo>
                  <a:cubicBezTo>
                    <a:pt x="2517" y="15497"/>
                    <a:pt x="2597" y="15658"/>
                    <a:pt x="2677" y="15819"/>
                  </a:cubicBezTo>
                  <a:cubicBezTo>
                    <a:pt x="3079" y="16675"/>
                    <a:pt x="3507" y="17505"/>
                    <a:pt x="4203" y="18147"/>
                  </a:cubicBezTo>
                  <a:cubicBezTo>
                    <a:pt x="4631" y="18549"/>
                    <a:pt x="5033" y="18977"/>
                    <a:pt x="5434" y="19405"/>
                  </a:cubicBezTo>
                  <a:cubicBezTo>
                    <a:pt x="5728" y="19673"/>
                    <a:pt x="5889" y="19967"/>
                    <a:pt x="5836" y="20369"/>
                  </a:cubicBezTo>
                  <a:cubicBezTo>
                    <a:pt x="5354" y="20288"/>
                    <a:pt x="5086" y="19860"/>
                    <a:pt x="4658" y="19807"/>
                  </a:cubicBezTo>
                  <a:lnTo>
                    <a:pt x="4658" y="19807"/>
                  </a:lnTo>
                  <a:cubicBezTo>
                    <a:pt x="4658" y="19807"/>
                    <a:pt x="4658" y="19807"/>
                    <a:pt x="4658" y="19807"/>
                  </a:cubicBezTo>
                  <a:cubicBezTo>
                    <a:pt x="4310" y="19298"/>
                    <a:pt x="3748" y="19004"/>
                    <a:pt x="3320" y="18575"/>
                  </a:cubicBezTo>
                  <a:cubicBezTo>
                    <a:pt x="2918" y="18174"/>
                    <a:pt x="2731" y="17558"/>
                    <a:pt x="2195" y="17210"/>
                  </a:cubicBezTo>
                  <a:lnTo>
                    <a:pt x="2195" y="17210"/>
                  </a:lnTo>
                  <a:cubicBezTo>
                    <a:pt x="2115" y="18067"/>
                    <a:pt x="2757" y="18736"/>
                    <a:pt x="2757" y="19592"/>
                  </a:cubicBezTo>
                  <a:cubicBezTo>
                    <a:pt x="2436" y="19485"/>
                    <a:pt x="2195" y="19405"/>
                    <a:pt x="1928" y="19325"/>
                  </a:cubicBezTo>
                  <a:lnTo>
                    <a:pt x="1928" y="19325"/>
                  </a:lnTo>
                  <a:cubicBezTo>
                    <a:pt x="2062" y="19592"/>
                    <a:pt x="2329" y="19673"/>
                    <a:pt x="2543" y="19807"/>
                  </a:cubicBezTo>
                  <a:cubicBezTo>
                    <a:pt x="2972" y="20021"/>
                    <a:pt x="3159" y="20395"/>
                    <a:pt x="3239" y="20824"/>
                  </a:cubicBezTo>
                  <a:cubicBezTo>
                    <a:pt x="3293" y="20984"/>
                    <a:pt x="3212" y="21065"/>
                    <a:pt x="3052" y="21091"/>
                  </a:cubicBezTo>
                  <a:cubicBezTo>
                    <a:pt x="3186" y="21386"/>
                    <a:pt x="3560" y="21546"/>
                    <a:pt x="3641" y="21948"/>
                  </a:cubicBezTo>
                  <a:cubicBezTo>
                    <a:pt x="2008" y="21279"/>
                    <a:pt x="1205" y="19833"/>
                    <a:pt x="161" y="18629"/>
                  </a:cubicBezTo>
                  <a:cubicBezTo>
                    <a:pt x="1" y="18790"/>
                    <a:pt x="1" y="18923"/>
                    <a:pt x="54" y="19004"/>
                  </a:cubicBezTo>
                  <a:cubicBezTo>
                    <a:pt x="456" y="19807"/>
                    <a:pt x="884" y="20610"/>
                    <a:pt x="1580" y="21225"/>
                  </a:cubicBezTo>
                  <a:cubicBezTo>
                    <a:pt x="2062" y="21627"/>
                    <a:pt x="2517" y="22082"/>
                    <a:pt x="3079" y="22403"/>
                  </a:cubicBezTo>
                  <a:cubicBezTo>
                    <a:pt x="3346" y="22537"/>
                    <a:pt x="3507" y="22778"/>
                    <a:pt x="3400" y="23126"/>
                  </a:cubicBezTo>
                  <a:cubicBezTo>
                    <a:pt x="2677" y="22965"/>
                    <a:pt x="2410" y="22162"/>
                    <a:pt x="1767" y="22001"/>
                  </a:cubicBezTo>
                  <a:cubicBezTo>
                    <a:pt x="1071" y="21814"/>
                    <a:pt x="804" y="21118"/>
                    <a:pt x="134" y="20904"/>
                  </a:cubicBezTo>
                  <a:lnTo>
                    <a:pt x="134" y="20904"/>
                  </a:lnTo>
                  <a:cubicBezTo>
                    <a:pt x="349" y="21172"/>
                    <a:pt x="589" y="21466"/>
                    <a:pt x="804" y="21734"/>
                  </a:cubicBezTo>
                  <a:cubicBezTo>
                    <a:pt x="830" y="21760"/>
                    <a:pt x="830" y="21814"/>
                    <a:pt x="830" y="21841"/>
                  </a:cubicBezTo>
                  <a:cubicBezTo>
                    <a:pt x="937" y="22216"/>
                    <a:pt x="1285" y="22349"/>
                    <a:pt x="1526" y="22590"/>
                  </a:cubicBezTo>
                  <a:cubicBezTo>
                    <a:pt x="1821" y="22965"/>
                    <a:pt x="2302" y="23179"/>
                    <a:pt x="2329" y="23741"/>
                  </a:cubicBezTo>
                  <a:cubicBezTo>
                    <a:pt x="2570" y="24250"/>
                    <a:pt x="3132" y="24330"/>
                    <a:pt x="3534" y="24598"/>
                  </a:cubicBezTo>
                  <a:lnTo>
                    <a:pt x="10118" y="24598"/>
                  </a:lnTo>
                  <a:cubicBezTo>
                    <a:pt x="10195" y="24321"/>
                    <a:pt x="10104" y="24150"/>
                    <a:pt x="9952" y="24015"/>
                  </a:cubicBezTo>
                  <a:lnTo>
                    <a:pt x="9952" y="24015"/>
                  </a:lnTo>
                  <a:cubicBezTo>
                    <a:pt x="10225" y="24200"/>
                    <a:pt x="10496" y="24395"/>
                    <a:pt x="10760" y="24598"/>
                  </a:cubicBezTo>
                  <a:cubicBezTo>
                    <a:pt x="11510" y="24598"/>
                    <a:pt x="12259" y="24598"/>
                    <a:pt x="13009" y="24624"/>
                  </a:cubicBezTo>
                  <a:cubicBezTo>
                    <a:pt x="13116" y="24437"/>
                    <a:pt x="12848" y="24357"/>
                    <a:pt x="12955" y="24143"/>
                  </a:cubicBezTo>
                  <a:lnTo>
                    <a:pt x="12955" y="24143"/>
                  </a:lnTo>
                  <a:cubicBezTo>
                    <a:pt x="13919" y="24330"/>
                    <a:pt x="14909" y="24384"/>
                    <a:pt x="15899" y="24624"/>
                  </a:cubicBezTo>
                  <a:cubicBezTo>
                    <a:pt x="16702" y="24624"/>
                    <a:pt x="17505" y="24598"/>
                    <a:pt x="18308" y="24598"/>
                  </a:cubicBezTo>
                  <a:cubicBezTo>
                    <a:pt x="18233" y="24452"/>
                    <a:pt x="18141" y="24354"/>
                    <a:pt x="18039" y="24288"/>
                  </a:cubicBezTo>
                  <a:lnTo>
                    <a:pt x="18039" y="24288"/>
                  </a:lnTo>
                  <a:cubicBezTo>
                    <a:pt x="18565" y="24336"/>
                    <a:pt x="19096" y="24326"/>
                    <a:pt x="19566" y="24598"/>
                  </a:cubicBezTo>
                  <a:cubicBezTo>
                    <a:pt x="20583" y="24598"/>
                    <a:pt x="21600" y="24624"/>
                    <a:pt x="22644" y="24624"/>
                  </a:cubicBezTo>
                  <a:cubicBezTo>
                    <a:pt x="23046" y="24250"/>
                    <a:pt x="23554" y="24116"/>
                    <a:pt x="24009" y="23848"/>
                  </a:cubicBezTo>
                  <a:cubicBezTo>
                    <a:pt x="24170" y="23741"/>
                    <a:pt x="24464" y="23581"/>
                    <a:pt x="24384" y="23473"/>
                  </a:cubicBezTo>
                  <a:cubicBezTo>
                    <a:pt x="24036" y="22992"/>
                    <a:pt x="24545" y="23045"/>
                    <a:pt x="24705" y="22938"/>
                  </a:cubicBezTo>
                  <a:cubicBezTo>
                    <a:pt x="25053" y="22751"/>
                    <a:pt x="25428" y="22644"/>
                    <a:pt x="25803" y="22483"/>
                  </a:cubicBezTo>
                  <a:cubicBezTo>
                    <a:pt x="25729" y="22468"/>
                    <a:pt x="25656" y="22462"/>
                    <a:pt x="25584" y="22462"/>
                  </a:cubicBezTo>
                  <a:cubicBezTo>
                    <a:pt x="25265" y="22462"/>
                    <a:pt x="24963" y="22593"/>
                    <a:pt x="24679" y="22724"/>
                  </a:cubicBezTo>
                  <a:cubicBezTo>
                    <a:pt x="24009" y="23018"/>
                    <a:pt x="23447" y="23447"/>
                    <a:pt x="22832" y="23848"/>
                  </a:cubicBezTo>
                  <a:cubicBezTo>
                    <a:pt x="22323" y="24158"/>
                    <a:pt x="21687" y="24358"/>
                    <a:pt x="21149" y="24358"/>
                  </a:cubicBezTo>
                  <a:cubicBezTo>
                    <a:pt x="21036" y="24358"/>
                    <a:pt x="20927" y="24349"/>
                    <a:pt x="20824" y="24330"/>
                  </a:cubicBezTo>
                  <a:cubicBezTo>
                    <a:pt x="20958" y="24089"/>
                    <a:pt x="21172" y="24009"/>
                    <a:pt x="21413" y="23982"/>
                  </a:cubicBezTo>
                  <a:cubicBezTo>
                    <a:pt x="21734" y="23955"/>
                    <a:pt x="22029" y="23875"/>
                    <a:pt x="22296" y="23661"/>
                  </a:cubicBezTo>
                  <a:cubicBezTo>
                    <a:pt x="22270" y="23656"/>
                    <a:pt x="22243" y="23655"/>
                    <a:pt x="22216" y="23655"/>
                  </a:cubicBezTo>
                  <a:cubicBezTo>
                    <a:pt x="22163" y="23655"/>
                    <a:pt x="22109" y="23661"/>
                    <a:pt x="22055" y="23661"/>
                  </a:cubicBezTo>
                  <a:cubicBezTo>
                    <a:pt x="21975" y="23661"/>
                    <a:pt x="21895" y="23647"/>
                    <a:pt x="21815" y="23581"/>
                  </a:cubicBezTo>
                  <a:cubicBezTo>
                    <a:pt x="22136" y="23179"/>
                    <a:pt x="22537" y="22911"/>
                    <a:pt x="23019" y="22724"/>
                  </a:cubicBezTo>
                  <a:cubicBezTo>
                    <a:pt x="23822" y="22430"/>
                    <a:pt x="24652" y="22108"/>
                    <a:pt x="25348" y="21573"/>
                  </a:cubicBezTo>
                  <a:lnTo>
                    <a:pt x="25348" y="21573"/>
                  </a:lnTo>
                  <a:cubicBezTo>
                    <a:pt x="24571" y="21600"/>
                    <a:pt x="24036" y="22242"/>
                    <a:pt x="23287" y="22349"/>
                  </a:cubicBezTo>
                  <a:cubicBezTo>
                    <a:pt x="23206" y="22082"/>
                    <a:pt x="23474" y="22001"/>
                    <a:pt x="23501" y="21841"/>
                  </a:cubicBezTo>
                  <a:cubicBezTo>
                    <a:pt x="23581" y="21386"/>
                    <a:pt x="23849" y="21279"/>
                    <a:pt x="24277" y="21198"/>
                  </a:cubicBezTo>
                  <a:cubicBezTo>
                    <a:pt x="25589" y="21011"/>
                    <a:pt x="26659" y="20315"/>
                    <a:pt x="27676" y="19485"/>
                  </a:cubicBezTo>
                  <a:cubicBezTo>
                    <a:pt x="27810" y="19352"/>
                    <a:pt x="28024" y="19245"/>
                    <a:pt x="27971" y="18897"/>
                  </a:cubicBezTo>
                  <a:lnTo>
                    <a:pt x="27971" y="18897"/>
                  </a:lnTo>
                  <a:cubicBezTo>
                    <a:pt x="26900" y="19245"/>
                    <a:pt x="26177" y="20262"/>
                    <a:pt x="24946" y="20395"/>
                  </a:cubicBezTo>
                  <a:cubicBezTo>
                    <a:pt x="25187" y="20074"/>
                    <a:pt x="25481" y="20021"/>
                    <a:pt x="25722" y="19860"/>
                  </a:cubicBezTo>
                  <a:cubicBezTo>
                    <a:pt x="26097" y="19646"/>
                    <a:pt x="26097" y="19646"/>
                    <a:pt x="26258" y="19245"/>
                  </a:cubicBezTo>
                  <a:lnTo>
                    <a:pt x="26258" y="19245"/>
                  </a:lnTo>
                  <a:cubicBezTo>
                    <a:pt x="25321" y="19860"/>
                    <a:pt x="24357" y="20476"/>
                    <a:pt x="23260" y="20717"/>
                  </a:cubicBezTo>
                  <a:cubicBezTo>
                    <a:pt x="22663" y="20857"/>
                    <a:pt x="22061" y="20911"/>
                    <a:pt x="21458" y="20911"/>
                  </a:cubicBezTo>
                  <a:cubicBezTo>
                    <a:pt x="20683" y="20911"/>
                    <a:pt x="19906" y="20822"/>
                    <a:pt x="19138" y="20717"/>
                  </a:cubicBezTo>
                  <a:cubicBezTo>
                    <a:pt x="17746" y="20529"/>
                    <a:pt x="16354" y="20288"/>
                    <a:pt x="14936" y="20288"/>
                  </a:cubicBezTo>
                  <a:cubicBezTo>
                    <a:pt x="14641" y="20288"/>
                    <a:pt x="14347" y="20288"/>
                    <a:pt x="14053" y="20262"/>
                  </a:cubicBezTo>
                  <a:cubicBezTo>
                    <a:pt x="13972" y="20262"/>
                    <a:pt x="13972" y="20155"/>
                    <a:pt x="14026" y="20155"/>
                  </a:cubicBezTo>
                  <a:cubicBezTo>
                    <a:pt x="14036" y="20157"/>
                    <a:pt x="14044" y="20158"/>
                    <a:pt x="14051" y="20158"/>
                  </a:cubicBezTo>
                  <a:cubicBezTo>
                    <a:pt x="14101" y="20158"/>
                    <a:pt x="14081" y="20102"/>
                    <a:pt x="14086" y="20102"/>
                  </a:cubicBezTo>
                  <a:lnTo>
                    <a:pt x="14086" y="20102"/>
                  </a:lnTo>
                  <a:cubicBezTo>
                    <a:pt x="14088" y="20102"/>
                    <a:pt x="14093" y="20109"/>
                    <a:pt x="14106" y="20128"/>
                  </a:cubicBezTo>
                  <a:cubicBezTo>
                    <a:pt x="14268" y="19852"/>
                    <a:pt x="14499" y="19783"/>
                    <a:pt x="14733" y="19783"/>
                  </a:cubicBezTo>
                  <a:cubicBezTo>
                    <a:pt x="14886" y="19783"/>
                    <a:pt x="15039" y="19812"/>
                    <a:pt x="15177" y="19833"/>
                  </a:cubicBezTo>
                  <a:cubicBezTo>
                    <a:pt x="15567" y="19886"/>
                    <a:pt x="15955" y="19908"/>
                    <a:pt x="16342" y="19908"/>
                  </a:cubicBezTo>
                  <a:cubicBezTo>
                    <a:pt x="17917" y="19908"/>
                    <a:pt x="19464" y="19550"/>
                    <a:pt x="21012" y="19485"/>
                  </a:cubicBezTo>
                  <a:cubicBezTo>
                    <a:pt x="22350" y="19298"/>
                    <a:pt x="23608" y="18950"/>
                    <a:pt x="24759" y="18174"/>
                  </a:cubicBezTo>
                  <a:lnTo>
                    <a:pt x="24759" y="18174"/>
                  </a:lnTo>
                  <a:cubicBezTo>
                    <a:pt x="23581" y="18254"/>
                    <a:pt x="22484" y="18682"/>
                    <a:pt x="21333" y="18843"/>
                  </a:cubicBezTo>
                  <a:cubicBezTo>
                    <a:pt x="21173" y="18923"/>
                    <a:pt x="21018" y="18951"/>
                    <a:pt x="20864" y="18951"/>
                  </a:cubicBezTo>
                  <a:cubicBezTo>
                    <a:pt x="20469" y="18951"/>
                    <a:pt x="20085" y="18761"/>
                    <a:pt x="19677" y="18761"/>
                  </a:cubicBezTo>
                  <a:cubicBezTo>
                    <a:pt x="19658" y="18761"/>
                    <a:pt x="19639" y="18762"/>
                    <a:pt x="19620" y="18763"/>
                  </a:cubicBezTo>
                  <a:cubicBezTo>
                    <a:pt x="19071" y="18763"/>
                    <a:pt x="18521" y="18793"/>
                    <a:pt x="17990" y="18821"/>
                  </a:cubicBezTo>
                  <a:lnTo>
                    <a:pt x="17990" y="18821"/>
                  </a:lnTo>
                  <a:cubicBezTo>
                    <a:pt x="18076" y="18784"/>
                    <a:pt x="18133" y="18701"/>
                    <a:pt x="18121" y="18522"/>
                  </a:cubicBezTo>
                  <a:lnTo>
                    <a:pt x="16515" y="18522"/>
                  </a:lnTo>
                  <a:cubicBezTo>
                    <a:pt x="16426" y="18468"/>
                    <a:pt x="16331" y="18448"/>
                    <a:pt x="16233" y="18442"/>
                  </a:cubicBezTo>
                  <a:lnTo>
                    <a:pt x="16233" y="18442"/>
                  </a:lnTo>
                  <a:cubicBezTo>
                    <a:pt x="16331" y="18436"/>
                    <a:pt x="16426" y="18415"/>
                    <a:pt x="16515" y="18361"/>
                  </a:cubicBezTo>
                  <a:cubicBezTo>
                    <a:pt x="16593" y="18364"/>
                    <a:pt x="16671" y="18365"/>
                    <a:pt x="16750" y="18365"/>
                  </a:cubicBezTo>
                  <a:cubicBezTo>
                    <a:pt x="17394" y="18365"/>
                    <a:pt x="18039" y="18275"/>
                    <a:pt x="18683" y="18227"/>
                  </a:cubicBezTo>
                  <a:cubicBezTo>
                    <a:pt x="19566" y="18174"/>
                    <a:pt x="20423" y="17960"/>
                    <a:pt x="21226" y="17585"/>
                  </a:cubicBezTo>
                  <a:cubicBezTo>
                    <a:pt x="21529" y="17442"/>
                    <a:pt x="21809" y="17371"/>
                    <a:pt x="22088" y="17371"/>
                  </a:cubicBezTo>
                  <a:cubicBezTo>
                    <a:pt x="22228" y="17371"/>
                    <a:pt x="22368" y="17389"/>
                    <a:pt x="22511" y="17424"/>
                  </a:cubicBezTo>
                  <a:cubicBezTo>
                    <a:pt x="22883" y="17523"/>
                    <a:pt x="23245" y="17566"/>
                    <a:pt x="23599" y="17566"/>
                  </a:cubicBezTo>
                  <a:cubicBezTo>
                    <a:pt x="24491" y="17566"/>
                    <a:pt x="25334" y="17295"/>
                    <a:pt x="26177" y="16969"/>
                  </a:cubicBezTo>
                  <a:cubicBezTo>
                    <a:pt x="26579" y="16836"/>
                    <a:pt x="26900" y="16595"/>
                    <a:pt x="27221" y="16354"/>
                  </a:cubicBezTo>
                  <a:cubicBezTo>
                    <a:pt x="27302" y="16300"/>
                    <a:pt x="27382" y="16193"/>
                    <a:pt x="27328" y="16086"/>
                  </a:cubicBezTo>
                  <a:cubicBezTo>
                    <a:pt x="27293" y="16015"/>
                    <a:pt x="27233" y="15991"/>
                    <a:pt x="27166" y="15991"/>
                  </a:cubicBezTo>
                  <a:cubicBezTo>
                    <a:pt x="27132" y="15991"/>
                    <a:pt x="27096" y="15997"/>
                    <a:pt x="27061" y="16006"/>
                  </a:cubicBezTo>
                  <a:cubicBezTo>
                    <a:pt x="26659" y="16166"/>
                    <a:pt x="26258" y="16354"/>
                    <a:pt x="25856" y="16488"/>
                  </a:cubicBezTo>
                  <a:cubicBezTo>
                    <a:pt x="25254" y="16703"/>
                    <a:pt x="24635" y="16901"/>
                    <a:pt x="23901" y="16901"/>
                  </a:cubicBezTo>
                  <a:cubicBezTo>
                    <a:pt x="23721" y="16901"/>
                    <a:pt x="23535" y="16889"/>
                    <a:pt x="23340" y="16862"/>
                  </a:cubicBezTo>
                  <a:cubicBezTo>
                    <a:pt x="23795" y="16729"/>
                    <a:pt x="24063" y="16675"/>
                    <a:pt x="24331" y="16595"/>
                  </a:cubicBezTo>
                  <a:cubicBezTo>
                    <a:pt x="24786" y="16461"/>
                    <a:pt x="25321" y="16488"/>
                    <a:pt x="25669" y="16113"/>
                  </a:cubicBezTo>
                  <a:cubicBezTo>
                    <a:pt x="25189" y="16113"/>
                    <a:pt x="24752" y="16393"/>
                    <a:pt x="24223" y="16393"/>
                  </a:cubicBezTo>
                  <a:cubicBezTo>
                    <a:pt x="24162" y="16393"/>
                    <a:pt x="24100" y="16389"/>
                    <a:pt x="24036" y="16381"/>
                  </a:cubicBezTo>
                  <a:cubicBezTo>
                    <a:pt x="25883" y="15096"/>
                    <a:pt x="25883" y="15096"/>
                    <a:pt x="26017" y="14561"/>
                  </a:cubicBezTo>
                  <a:lnTo>
                    <a:pt x="26017" y="14561"/>
                  </a:lnTo>
                  <a:cubicBezTo>
                    <a:pt x="25481" y="14721"/>
                    <a:pt x="25080" y="15069"/>
                    <a:pt x="24625" y="15310"/>
                  </a:cubicBezTo>
                  <a:cubicBezTo>
                    <a:pt x="23648" y="15830"/>
                    <a:pt x="22639" y="16252"/>
                    <a:pt x="21547" y="16252"/>
                  </a:cubicBezTo>
                  <a:cubicBezTo>
                    <a:pt x="21233" y="16252"/>
                    <a:pt x="20912" y="16217"/>
                    <a:pt x="20583" y="16140"/>
                  </a:cubicBezTo>
                  <a:cubicBezTo>
                    <a:pt x="20209" y="16059"/>
                    <a:pt x="19807" y="16006"/>
                    <a:pt x="19406" y="15952"/>
                  </a:cubicBezTo>
                  <a:cubicBezTo>
                    <a:pt x="19011" y="15360"/>
                    <a:pt x="18436" y="15345"/>
                    <a:pt x="17882" y="15328"/>
                  </a:cubicBezTo>
                  <a:lnTo>
                    <a:pt x="17882" y="15328"/>
                  </a:lnTo>
                  <a:cubicBezTo>
                    <a:pt x="17973" y="15300"/>
                    <a:pt x="18049" y="15232"/>
                    <a:pt x="18094" y="15096"/>
                  </a:cubicBezTo>
                  <a:cubicBezTo>
                    <a:pt x="18228" y="14721"/>
                    <a:pt x="17639" y="14828"/>
                    <a:pt x="17264" y="14507"/>
                  </a:cubicBezTo>
                  <a:lnTo>
                    <a:pt x="17264" y="14507"/>
                  </a:lnTo>
                  <a:cubicBezTo>
                    <a:pt x="17480" y="14536"/>
                    <a:pt x="17692" y="14548"/>
                    <a:pt x="17901" y="14548"/>
                  </a:cubicBezTo>
                  <a:cubicBezTo>
                    <a:pt x="18759" y="14548"/>
                    <a:pt x="19564" y="14350"/>
                    <a:pt x="20364" y="14350"/>
                  </a:cubicBezTo>
                  <a:cubicBezTo>
                    <a:pt x="20624" y="14350"/>
                    <a:pt x="20884" y="14371"/>
                    <a:pt x="21145" y="14427"/>
                  </a:cubicBezTo>
                  <a:cubicBezTo>
                    <a:pt x="21288" y="14427"/>
                    <a:pt x="21426" y="14437"/>
                    <a:pt x="21560" y="14437"/>
                  </a:cubicBezTo>
                  <a:cubicBezTo>
                    <a:pt x="21728" y="14437"/>
                    <a:pt x="21892" y="14421"/>
                    <a:pt x="22055" y="14346"/>
                  </a:cubicBezTo>
                  <a:cubicBezTo>
                    <a:pt x="22279" y="14284"/>
                    <a:pt x="22505" y="14269"/>
                    <a:pt x="22731" y="14269"/>
                  </a:cubicBezTo>
                  <a:cubicBezTo>
                    <a:pt x="22936" y="14269"/>
                    <a:pt x="23142" y="14281"/>
                    <a:pt x="23345" y="14281"/>
                  </a:cubicBezTo>
                  <a:cubicBezTo>
                    <a:pt x="23589" y="14281"/>
                    <a:pt x="23829" y="14264"/>
                    <a:pt x="24063" y="14186"/>
                  </a:cubicBezTo>
                  <a:cubicBezTo>
                    <a:pt x="25321" y="14106"/>
                    <a:pt x="26499" y="13838"/>
                    <a:pt x="27730" y="13222"/>
                  </a:cubicBezTo>
                  <a:cubicBezTo>
                    <a:pt x="27538" y="13120"/>
                    <a:pt x="27371" y="13085"/>
                    <a:pt x="27219" y="13085"/>
                  </a:cubicBezTo>
                  <a:cubicBezTo>
                    <a:pt x="27053" y="13085"/>
                    <a:pt x="26906" y="13127"/>
                    <a:pt x="26766" y="13169"/>
                  </a:cubicBezTo>
                  <a:cubicBezTo>
                    <a:pt x="25776" y="13410"/>
                    <a:pt x="24786" y="13570"/>
                    <a:pt x="23795" y="13677"/>
                  </a:cubicBezTo>
                  <a:cubicBezTo>
                    <a:pt x="23520" y="13712"/>
                    <a:pt x="23240" y="13722"/>
                    <a:pt x="22959" y="13722"/>
                  </a:cubicBezTo>
                  <a:cubicBezTo>
                    <a:pt x="22584" y="13722"/>
                    <a:pt x="22208" y="13704"/>
                    <a:pt x="21841" y="13704"/>
                  </a:cubicBezTo>
                  <a:cubicBezTo>
                    <a:pt x="21815" y="13463"/>
                    <a:pt x="21922" y="13436"/>
                    <a:pt x="22029" y="13383"/>
                  </a:cubicBezTo>
                  <a:cubicBezTo>
                    <a:pt x="22644" y="13035"/>
                    <a:pt x="23313" y="12928"/>
                    <a:pt x="24009" y="12928"/>
                  </a:cubicBezTo>
                  <a:cubicBezTo>
                    <a:pt x="24464" y="12901"/>
                    <a:pt x="24893" y="12901"/>
                    <a:pt x="25348" y="12633"/>
                  </a:cubicBezTo>
                  <a:cubicBezTo>
                    <a:pt x="25251" y="12610"/>
                    <a:pt x="25156" y="12601"/>
                    <a:pt x="25061" y="12601"/>
                  </a:cubicBezTo>
                  <a:cubicBezTo>
                    <a:pt x="24684" y="12601"/>
                    <a:pt x="24317" y="12748"/>
                    <a:pt x="23930" y="12748"/>
                  </a:cubicBezTo>
                  <a:cubicBezTo>
                    <a:pt x="23739" y="12748"/>
                    <a:pt x="23544" y="12712"/>
                    <a:pt x="23340" y="12607"/>
                  </a:cubicBezTo>
                  <a:cubicBezTo>
                    <a:pt x="24090" y="12125"/>
                    <a:pt x="24919" y="12178"/>
                    <a:pt x="25642" y="11857"/>
                  </a:cubicBezTo>
                  <a:cubicBezTo>
                    <a:pt x="26392" y="11509"/>
                    <a:pt x="27061" y="11081"/>
                    <a:pt x="27623" y="10278"/>
                  </a:cubicBezTo>
                  <a:lnTo>
                    <a:pt x="27623" y="10278"/>
                  </a:lnTo>
                  <a:cubicBezTo>
                    <a:pt x="27141" y="10358"/>
                    <a:pt x="26900" y="10599"/>
                    <a:pt x="26606" y="10733"/>
                  </a:cubicBezTo>
                  <a:cubicBezTo>
                    <a:pt x="26380" y="10836"/>
                    <a:pt x="26186" y="11080"/>
                    <a:pt x="25927" y="11080"/>
                  </a:cubicBezTo>
                  <a:cubicBezTo>
                    <a:pt x="25848" y="11080"/>
                    <a:pt x="25763" y="11057"/>
                    <a:pt x="25669" y="11001"/>
                  </a:cubicBezTo>
                  <a:cubicBezTo>
                    <a:pt x="25294" y="11081"/>
                    <a:pt x="25053" y="11482"/>
                    <a:pt x="24571" y="11509"/>
                  </a:cubicBezTo>
                  <a:cubicBezTo>
                    <a:pt x="24732" y="11054"/>
                    <a:pt x="25267" y="10894"/>
                    <a:pt x="25214" y="10358"/>
                  </a:cubicBezTo>
                  <a:lnTo>
                    <a:pt x="25214" y="10358"/>
                  </a:lnTo>
                  <a:cubicBezTo>
                    <a:pt x="24705" y="10439"/>
                    <a:pt x="24464" y="10813"/>
                    <a:pt x="24224" y="11081"/>
                  </a:cubicBezTo>
                  <a:cubicBezTo>
                    <a:pt x="23810" y="11568"/>
                    <a:pt x="23352" y="11811"/>
                    <a:pt x="22729" y="11811"/>
                  </a:cubicBezTo>
                  <a:cubicBezTo>
                    <a:pt x="22667" y="11811"/>
                    <a:pt x="22603" y="11809"/>
                    <a:pt x="22537" y="11804"/>
                  </a:cubicBezTo>
                  <a:cubicBezTo>
                    <a:pt x="22305" y="11786"/>
                    <a:pt x="22067" y="11780"/>
                    <a:pt x="21827" y="11780"/>
                  </a:cubicBezTo>
                  <a:cubicBezTo>
                    <a:pt x="21345" y="11780"/>
                    <a:pt x="20851" y="11804"/>
                    <a:pt x="20369" y="11804"/>
                  </a:cubicBezTo>
                  <a:cubicBezTo>
                    <a:pt x="20048" y="11322"/>
                    <a:pt x="19459" y="11616"/>
                    <a:pt x="19031" y="11429"/>
                  </a:cubicBezTo>
                  <a:cubicBezTo>
                    <a:pt x="19085" y="11188"/>
                    <a:pt x="19192" y="11081"/>
                    <a:pt x="19325" y="11081"/>
                  </a:cubicBezTo>
                  <a:cubicBezTo>
                    <a:pt x="20235" y="11081"/>
                    <a:pt x="20931" y="10332"/>
                    <a:pt x="21841" y="10305"/>
                  </a:cubicBezTo>
                  <a:cubicBezTo>
                    <a:pt x="22055" y="10305"/>
                    <a:pt x="22216" y="10198"/>
                    <a:pt x="22296" y="10037"/>
                  </a:cubicBezTo>
                  <a:cubicBezTo>
                    <a:pt x="24625" y="9823"/>
                    <a:pt x="28961" y="7976"/>
                    <a:pt x="29255" y="6906"/>
                  </a:cubicBezTo>
                  <a:cubicBezTo>
                    <a:pt x="29236" y="6904"/>
                    <a:pt x="29217" y="6903"/>
                    <a:pt x="29199" y="6903"/>
                  </a:cubicBezTo>
                  <a:cubicBezTo>
                    <a:pt x="28936" y="6903"/>
                    <a:pt x="28758" y="7073"/>
                    <a:pt x="28533" y="7173"/>
                  </a:cubicBezTo>
                  <a:cubicBezTo>
                    <a:pt x="27971" y="7361"/>
                    <a:pt x="27569" y="7842"/>
                    <a:pt x="26954" y="7949"/>
                  </a:cubicBezTo>
                  <a:cubicBezTo>
                    <a:pt x="24598" y="8699"/>
                    <a:pt x="22189" y="9234"/>
                    <a:pt x="19673" y="9689"/>
                  </a:cubicBezTo>
                  <a:cubicBezTo>
                    <a:pt x="19968" y="9154"/>
                    <a:pt x="20396" y="9154"/>
                    <a:pt x="20771" y="9074"/>
                  </a:cubicBezTo>
                  <a:cubicBezTo>
                    <a:pt x="21199" y="8967"/>
                    <a:pt x="21600" y="8859"/>
                    <a:pt x="21841" y="8431"/>
                  </a:cubicBezTo>
                  <a:cubicBezTo>
                    <a:pt x="22109" y="8431"/>
                    <a:pt x="22403" y="8404"/>
                    <a:pt x="22698" y="8324"/>
                  </a:cubicBezTo>
                  <a:cubicBezTo>
                    <a:pt x="23795" y="8083"/>
                    <a:pt x="24919" y="7842"/>
                    <a:pt x="26044" y="7628"/>
                  </a:cubicBezTo>
                  <a:cubicBezTo>
                    <a:pt x="26552" y="7548"/>
                    <a:pt x="27061" y="7494"/>
                    <a:pt x="27435" y="7146"/>
                  </a:cubicBezTo>
                  <a:cubicBezTo>
                    <a:pt x="26977" y="7146"/>
                    <a:pt x="26566" y="7389"/>
                    <a:pt x="26020" y="7389"/>
                  </a:cubicBezTo>
                  <a:cubicBezTo>
                    <a:pt x="25992" y="7389"/>
                    <a:pt x="25965" y="7389"/>
                    <a:pt x="25937" y="7387"/>
                  </a:cubicBezTo>
                  <a:cubicBezTo>
                    <a:pt x="28720" y="5674"/>
                    <a:pt x="28881" y="5541"/>
                    <a:pt x="28854" y="4818"/>
                  </a:cubicBezTo>
                  <a:lnTo>
                    <a:pt x="28854" y="4818"/>
                  </a:lnTo>
                  <a:cubicBezTo>
                    <a:pt x="28533" y="4925"/>
                    <a:pt x="28399" y="5246"/>
                    <a:pt x="28158" y="5353"/>
                  </a:cubicBezTo>
                  <a:cubicBezTo>
                    <a:pt x="27945" y="5460"/>
                    <a:pt x="27783" y="5770"/>
                    <a:pt x="27509" y="5770"/>
                  </a:cubicBezTo>
                  <a:cubicBezTo>
                    <a:pt x="27439" y="5770"/>
                    <a:pt x="27362" y="5750"/>
                    <a:pt x="27275" y="5701"/>
                  </a:cubicBezTo>
                  <a:cubicBezTo>
                    <a:pt x="26927" y="5942"/>
                    <a:pt x="26606" y="6183"/>
                    <a:pt x="26258" y="6451"/>
                  </a:cubicBezTo>
                  <a:cubicBezTo>
                    <a:pt x="25722" y="6879"/>
                    <a:pt x="25107" y="7146"/>
                    <a:pt x="24277" y="7307"/>
                  </a:cubicBezTo>
                  <a:cubicBezTo>
                    <a:pt x="24866" y="6799"/>
                    <a:pt x="25508" y="6611"/>
                    <a:pt x="25829" y="6022"/>
                  </a:cubicBezTo>
                  <a:cubicBezTo>
                    <a:pt x="25615" y="6022"/>
                    <a:pt x="25455" y="6183"/>
                    <a:pt x="25294" y="6317"/>
                  </a:cubicBezTo>
                  <a:cubicBezTo>
                    <a:pt x="24625" y="6799"/>
                    <a:pt x="23902" y="7227"/>
                    <a:pt x="23099" y="7468"/>
                  </a:cubicBezTo>
                  <a:cubicBezTo>
                    <a:pt x="22564" y="7494"/>
                    <a:pt x="22002" y="7521"/>
                    <a:pt x="21467" y="7682"/>
                  </a:cubicBezTo>
                  <a:cubicBezTo>
                    <a:pt x="22270" y="7441"/>
                    <a:pt x="22992" y="7093"/>
                    <a:pt x="23421" y="6343"/>
                  </a:cubicBezTo>
                  <a:cubicBezTo>
                    <a:pt x="23608" y="6183"/>
                    <a:pt x="23822" y="6049"/>
                    <a:pt x="23983" y="5862"/>
                  </a:cubicBezTo>
                  <a:cubicBezTo>
                    <a:pt x="24608" y="5062"/>
                    <a:pt x="25443" y="4705"/>
                    <a:pt x="26444" y="4705"/>
                  </a:cubicBezTo>
                  <a:cubicBezTo>
                    <a:pt x="26515" y="4705"/>
                    <a:pt x="26587" y="4707"/>
                    <a:pt x="26659" y="4711"/>
                  </a:cubicBezTo>
                  <a:cubicBezTo>
                    <a:pt x="26713" y="4711"/>
                    <a:pt x="26739" y="4657"/>
                    <a:pt x="26686" y="4630"/>
                  </a:cubicBezTo>
                  <a:cubicBezTo>
                    <a:pt x="26575" y="4583"/>
                    <a:pt x="26456" y="4571"/>
                    <a:pt x="26335" y="4571"/>
                  </a:cubicBezTo>
                  <a:cubicBezTo>
                    <a:pt x="26206" y="4571"/>
                    <a:pt x="26075" y="4584"/>
                    <a:pt x="25945" y="4584"/>
                  </a:cubicBezTo>
                  <a:cubicBezTo>
                    <a:pt x="25784" y="4584"/>
                    <a:pt x="25627" y="4563"/>
                    <a:pt x="25481" y="4470"/>
                  </a:cubicBezTo>
                  <a:cubicBezTo>
                    <a:pt x="25696" y="4015"/>
                    <a:pt x="26258" y="3828"/>
                    <a:pt x="26204" y="3158"/>
                  </a:cubicBezTo>
                  <a:lnTo>
                    <a:pt x="26204" y="3158"/>
                  </a:lnTo>
                  <a:cubicBezTo>
                    <a:pt x="25535" y="3613"/>
                    <a:pt x="24973" y="4042"/>
                    <a:pt x="24464" y="4577"/>
                  </a:cubicBezTo>
                  <a:cubicBezTo>
                    <a:pt x="23929" y="5166"/>
                    <a:pt x="23233" y="5433"/>
                    <a:pt x="22457" y="5594"/>
                  </a:cubicBezTo>
                  <a:cubicBezTo>
                    <a:pt x="22725" y="5326"/>
                    <a:pt x="23019" y="5112"/>
                    <a:pt x="23287" y="4871"/>
                  </a:cubicBezTo>
                  <a:cubicBezTo>
                    <a:pt x="23876" y="4363"/>
                    <a:pt x="24545" y="3908"/>
                    <a:pt x="24866" y="3132"/>
                  </a:cubicBezTo>
                  <a:lnTo>
                    <a:pt x="24866" y="3132"/>
                  </a:lnTo>
                  <a:cubicBezTo>
                    <a:pt x="24411" y="3426"/>
                    <a:pt x="24063" y="3881"/>
                    <a:pt x="23661" y="4283"/>
                  </a:cubicBezTo>
                  <a:cubicBezTo>
                    <a:pt x="23287" y="4604"/>
                    <a:pt x="22912" y="4898"/>
                    <a:pt x="22457" y="5112"/>
                  </a:cubicBezTo>
                  <a:cubicBezTo>
                    <a:pt x="22832" y="4604"/>
                    <a:pt x="23313" y="4175"/>
                    <a:pt x="23715" y="3694"/>
                  </a:cubicBezTo>
                  <a:cubicBezTo>
                    <a:pt x="24598" y="2703"/>
                    <a:pt x="25428" y="1660"/>
                    <a:pt x="25856" y="375"/>
                  </a:cubicBezTo>
                  <a:cubicBezTo>
                    <a:pt x="25883" y="134"/>
                    <a:pt x="25749" y="27"/>
                    <a:pt x="25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18"/>
          <p:cNvSpPr/>
          <p:nvPr/>
        </p:nvSpPr>
        <p:spPr>
          <a:xfrm>
            <a:off x="723901" y="542926"/>
            <a:ext cx="897324" cy="897324"/>
          </a:xfrm>
          <a:custGeom>
            <a:avLst/>
            <a:gdLst/>
            <a:ahLst/>
            <a:cxnLst/>
            <a:rect l="l" t="t" r="r" b="b"/>
            <a:pathLst>
              <a:path w="5320" h="5320" extrusionOk="0">
                <a:moveTo>
                  <a:pt x="3223" y="1247"/>
                </a:moveTo>
                <a:lnTo>
                  <a:pt x="3223" y="1946"/>
                </a:lnTo>
                <a:lnTo>
                  <a:pt x="2828" y="2371"/>
                </a:lnTo>
                <a:lnTo>
                  <a:pt x="2949" y="2493"/>
                </a:lnTo>
                <a:lnTo>
                  <a:pt x="3375" y="2067"/>
                </a:lnTo>
                <a:lnTo>
                  <a:pt x="4043" y="2067"/>
                </a:lnTo>
                <a:lnTo>
                  <a:pt x="3557" y="2554"/>
                </a:lnTo>
                <a:lnTo>
                  <a:pt x="2980" y="2554"/>
                </a:lnTo>
                <a:lnTo>
                  <a:pt x="2980" y="2736"/>
                </a:lnTo>
                <a:lnTo>
                  <a:pt x="3557" y="2736"/>
                </a:lnTo>
                <a:lnTo>
                  <a:pt x="4043" y="3253"/>
                </a:lnTo>
                <a:lnTo>
                  <a:pt x="3375" y="3253"/>
                </a:lnTo>
                <a:lnTo>
                  <a:pt x="2949" y="2827"/>
                </a:lnTo>
                <a:lnTo>
                  <a:pt x="2828" y="2949"/>
                </a:lnTo>
                <a:lnTo>
                  <a:pt x="3223" y="3374"/>
                </a:lnTo>
                <a:lnTo>
                  <a:pt x="3223" y="4073"/>
                </a:lnTo>
                <a:lnTo>
                  <a:pt x="2736" y="3587"/>
                </a:lnTo>
                <a:lnTo>
                  <a:pt x="2736" y="2979"/>
                </a:lnTo>
                <a:lnTo>
                  <a:pt x="2554" y="2979"/>
                </a:lnTo>
                <a:lnTo>
                  <a:pt x="2554" y="3587"/>
                </a:lnTo>
                <a:lnTo>
                  <a:pt x="2068" y="4073"/>
                </a:lnTo>
                <a:lnTo>
                  <a:pt x="2068" y="3374"/>
                </a:lnTo>
                <a:lnTo>
                  <a:pt x="2493" y="2949"/>
                </a:lnTo>
                <a:lnTo>
                  <a:pt x="2372" y="2827"/>
                </a:lnTo>
                <a:lnTo>
                  <a:pt x="1946" y="3253"/>
                </a:lnTo>
                <a:lnTo>
                  <a:pt x="1247" y="3253"/>
                </a:lnTo>
                <a:lnTo>
                  <a:pt x="1733" y="2766"/>
                </a:lnTo>
                <a:lnTo>
                  <a:pt x="2341" y="2766"/>
                </a:lnTo>
                <a:lnTo>
                  <a:pt x="2341" y="2584"/>
                </a:lnTo>
                <a:lnTo>
                  <a:pt x="1733" y="2584"/>
                </a:lnTo>
                <a:lnTo>
                  <a:pt x="1247" y="2098"/>
                </a:lnTo>
                <a:lnTo>
                  <a:pt x="1946" y="2098"/>
                </a:lnTo>
                <a:lnTo>
                  <a:pt x="2372" y="2493"/>
                </a:lnTo>
                <a:lnTo>
                  <a:pt x="2493" y="2371"/>
                </a:lnTo>
                <a:lnTo>
                  <a:pt x="2068" y="1946"/>
                </a:lnTo>
                <a:lnTo>
                  <a:pt x="2068" y="1277"/>
                </a:lnTo>
                <a:lnTo>
                  <a:pt x="2554" y="1763"/>
                </a:lnTo>
                <a:lnTo>
                  <a:pt x="2554" y="2341"/>
                </a:lnTo>
                <a:lnTo>
                  <a:pt x="2736" y="2341"/>
                </a:lnTo>
                <a:lnTo>
                  <a:pt x="2736" y="1763"/>
                </a:lnTo>
                <a:lnTo>
                  <a:pt x="3223" y="1247"/>
                </a:lnTo>
                <a:close/>
                <a:moveTo>
                  <a:pt x="2554" y="0"/>
                </a:moveTo>
                <a:lnTo>
                  <a:pt x="2554" y="456"/>
                </a:lnTo>
                <a:lnTo>
                  <a:pt x="2220" y="122"/>
                </a:lnTo>
                <a:lnTo>
                  <a:pt x="2068" y="244"/>
                </a:lnTo>
                <a:lnTo>
                  <a:pt x="2554" y="730"/>
                </a:lnTo>
                <a:lnTo>
                  <a:pt x="2554" y="973"/>
                </a:lnTo>
                <a:lnTo>
                  <a:pt x="2098" y="517"/>
                </a:lnTo>
                <a:lnTo>
                  <a:pt x="1946" y="639"/>
                </a:lnTo>
                <a:lnTo>
                  <a:pt x="2554" y="1247"/>
                </a:lnTo>
                <a:lnTo>
                  <a:pt x="2554" y="1490"/>
                </a:lnTo>
                <a:lnTo>
                  <a:pt x="1885" y="821"/>
                </a:lnTo>
                <a:lnTo>
                  <a:pt x="1885" y="1794"/>
                </a:lnTo>
                <a:lnTo>
                  <a:pt x="1703" y="1581"/>
                </a:lnTo>
                <a:lnTo>
                  <a:pt x="1703" y="760"/>
                </a:lnTo>
                <a:lnTo>
                  <a:pt x="1521" y="760"/>
                </a:lnTo>
                <a:lnTo>
                  <a:pt x="1521" y="1429"/>
                </a:lnTo>
                <a:lnTo>
                  <a:pt x="1338" y="1216"/>
                </a:lnTo>
                <a:lnTo>
                  <a:pt x="1338" y="578"/>
                </a:lnTo>
                <a:lnTo>
                  <a:pt x="1156" y="578"/>
                </a:lnTo>
                <a:lnTo>
                  <a:pt x="1156" y="1034"/>
                </a:lnTo>
                <a:lnTo>
                  <a:pt x="821" y="730"/>
                </a:lnTo>
                <a:lnTo>
                  <a:pt x="700" y="851"/>
                </a:lnTo>
                <a:lnTo>
                  <a:pt x="1034" y="1186"/>
                </a:lnTo>
                <a:lnTo>
                  <a:pt x="548" y="1186"/>
                </a:lnTo>
                <a:lnTo>
                  <a:pt x="548" y="1368"/>
                </a:lnTo>
                <a:lnTo>
                  <a:pt x="1217" y="1368"/>
                </a:lnTo>
                <a:lnTo>
                  <a:pt x="1399" y="1551"/>
                </a:lnTo>
                <a:lnTo>
                  <a:pt x="730" y="1551"/>
                </a:lnTo>
                <a:lnTo>
                  <a:pt x="730" y="1733"/>
                </a:lnTo>
                <a:lnTo>
                  <a:pt x="1581" y="1733"/>
                </a:lnTo>
                <a:lnTo>
                  <a:pt x="1764" y="1915"/>
                </a:lnTo>
                <a:lnTo>
                  <a:pt x="821" y="1915"/>
                </a:lnTo>
                <a:lnTo>
                  <a:pt x="1490" y="2584"/>
                </a:lnTo>
                <a:lnTo>
                  <a:pt x="1217" y="2584"/>
                </a:lnTo>
                <a:lnTo>
                  <a:pt x="639" y="1976"/>
                </a:lnTo>
                <a:lnTo>
                  <a:pt x="517" y="2128"/>
                </a:lnTo>
                <a:lnTo>
                  <a:pt x="973" y="2584"/>
                </a:lnTo>
                <a:lnTo>
                  <a:pt x="700" y="2584"/>
                </a:lnTo>
                <a:lnTo>
                  <a:pt x="244" y="2098"/>
                </a:lnTo>
                <a:lnTo>
                  <a:pt x="92" y="2250"/>
                </a:lnTo>
                <a:lnTo>
                  <a:pt x="457" y="2584"/>
                </a:lnTo>
                <a:lnTo>
                  <a:pt x="1" y="2584"/>
                </a:lnTo>
                <a:lnTo>
                  <a:pt x="1" y="2766"/>
                </a:lnTo>
                <a:lnTo>
                  <a:pt x="457" y="2766"/>
                </a:lnTo>
                <a:lnTo>
                  <a:pt x="92" y="3101"/>
                </a:lnTo>
                <a:lnTo>
                  <a:pt x="244" y="3222"/>
                </a:lnTo>
                <a:lnTo>
                  <a:pt x="700" y="2766"/>
                </a:lnTo>
                <a:lnTo>
                  <a:pt x="973" y="2766"/>
                </a:lnTo>
                <a:lnTo>
                  <a:pt x="517" y="3222"/>
                </a:lnTo>
                <a:lnTo>
                  <a:pt x="639" y="3344"/>
                </a:lnTo>
                <a:lnTo>
                  <a:pt x="1217" y="2766"/>
                </a:lnTo>
                <a:lnTo>
                  <a:pt x="1490" y="2766"/>
                </a:lnTo>
                <a:lnTo>
                  <a:pt x="821" y="3435"/>
                </a:lnTo>
                <a:lnTo>
                  <a:pt x="1764" y="3435"/>
                </a:lnTo>
                <a:lnTo>
                  <a:pt x="1581" y="3617"/>
                </a:lnTo>
                <a:lnTo>
                  <a:pt x="730" y="3617"/>
                </a:lnTo>
                <a:lnTo>
                  <a:pt x="730" y="3800"/>
                </a:lnTo>
                <a:lnTo>
                  <a:pt x="1399" y="3800"/>
                </a:lnTo>
                <a:lnTo>
                  <a:pt x="1217" y="3982"/>
                </a:lnTo>
                <a:lnTo>
                  <a:pt x="548" y="3982"/>
                </a:lnTo>
                <a:lnTo>
                  <a:pt x="548" y="4165"/>
                </a:lnTo>
                <a:lnTo>
                  <a:pt x="1034" y="4165"/>
                </a:lnTo>
                <a:lnTo>
                  <a:pt x="700" y="4469"/>
                </a:lnTo>
                <a:lnTo>
                  <a:pt x="852" y="4621"/>
                </a:lnTo>
                <a:lnTo>
                  <a:pt x="1156" y="4286"/>
                </a:lnTo>
                <a:lnTo>
                  <a:pt x="1156" y="4772"/>
                </a:lnTo>
                <a:lnTo>
                  <a:pt x="1338" y="4772"/>
                </a:lnTo>
                <a:lnTo>
                  <a:pt x="1338" y="4104"/>
                </a:lnTo>
                <a:lnTo>
                  <a:pt x="1521" y="3921"/>
                </a:lnTo>
                <a:lnTo>
                  <a:pt x="1521" y="4590"/>
                </a:lnTo>
                <a:lnTo>
                  <a:pt x="1703" y="4590"/>
                </a:lnTo>
                <a:lnTo>
                  <a:pt x="1703" y="3739"/>
                </a:lnTo>
                <a:lnTo>
                  <a:pt x="1885" y="3557"/>
                </a:lnTo>
                <a:lnTo>
                  <a:pt x="1885" y="4499"/>
                </a:lnTo>
                <a:lnTo>
                  <a:pt x="2554" y="3830"/>
                </a:lnTo>
                <a:lnTo>
                  <a:pt x="2554" y="4073"/>
                </a:lnTo>
                <a:lnTo>
                  <a:pt x="1976" y="4681"/>
                </a:lnTo>
                <a:lnTo>
                  <a:pt x="2098" y="4803"/>
                </a:lnTo>
                <a:lnTo>
                  <a:pt x="2554" y="4347"/>
                </a:lnTo>
                <a:lnTo>
                  <a:pt x="2554" y="4621"/>
                </a:lnTo>
                <a:lnTo>
                  <a:pt x="2098" y="5076"/>
                </a:lnTo>
                <a:lnTo>
                  <a:pt x="2220" y="5198"/>
                </a:lnTo>
                <a:lnTo>
                  <a:pt x="2554" y="4864"/>
                </a:lnTo>
                <a:lnTo>
                  <a:pt x="2554" y="5320"/>
                </a:lnTo>
                <a:lnTo>
                  <a:pt x="2736" y="5320"/>
                </a:lnTo>
                <a:lnTo>
                  <a:pt x="2736" y="4864"/>
                </a:lnTo>
                <a:lnTo>
                  <a:pt x="3101" y="5198"/>
                </a:lnTo>
                <a:lnTo>
                  <a:pt x="3223" y="5076"/>
                </a:lnTo>
                <a:lnTo>
                  <a:pt x="2736" y="4621"/>
                </a:lnTo>
                <a:lnTo>
                  <a:pt x="2736" y="4347"/>
                </a:lnTo>
                <a:lnTo>
                  <a:pt x="3223" y="4803"/>
                </a:lnTo>
                <a:lnTo>
                  <a:pt x="3344" y="4681"/>
                </a:lnTo>
                <a:lnTo>
                  <a:pt x="2736" y="4073"/>
                </a:lnTo>
                <a:lnTo>
                  <a:pt x="2736" y="3830"/>
                </a:lnTo>
                <a:lnTo>
                  <a:pt x="3405" y="4499"/>
                </a:lnTo>
                <a:lnTo>
                  <a:pt x="3405" y="3557"/>
                </a:lnTo>
                <a:lnTo>
                  <a:pt x="3587" y="3739"/>
                </a:lnTo>
                <a:lnTo>
                  <a:pt x="3587" y="4560"/>
                </a:lnTo>
                <a:lnTo>
                  <a:pt x="3770" y="4560"/>
                </a:lnTo>
                <a:lnTo>
                  <a:pt x="3770" y="3921"/>
                </a:lnTo>
                <a:lnTo>
                  <a:pt x="3983" y="4104"/>
                </a:lnTo>
                <a:lnTo>
                  <a:pt x="3983" y="4772"/>
                </a:lnTo>
                <a:lnTo>
                  <a:pt x="4165" y="4772"/>
                </a:lnTo>
                <a:lnTo>
                  <a:pt x="4165" y="4286"/>
                </a:lnTo>
                <a:lnTo>
                  <a:pt x="4469" y="4590"/>
                </a:lnTo>
                <a:lnTo>
                  <a:pt x="4591" y="4469"/>
                </a:lnTo>
                <a:lnTo>
                  <a:pt x="4287" y="4165"/>
                </a:lnTo>
                <a:lnTo>
                  <a:pt x="4773" y="4165"/>
                </a:lnTo>
                <a:lnTo>
                  <a:pt x="4773" y="3982"/>
                </a:lnTo>
                <a:lnTo>
                  <a:pt x="4104" y="3982"/>
                </a:lnTo>
                <a:lnTo>
                  <a:pt x="3922" y="3769"/>
                </a:lnTo>
                <a:lnTo>
                  <a:pt x="4560" y="3769"/>
                </a:lnTo>
                <a:lnTo>
                  <a:pt x="4560" y="3587"/>
                </a:lnTo>
                <a:lnTo>
                  <a:pt x="3739" y="3587"/>
                </a:lnTo>
                <a:lnTo>
                  <a:pt x="3557" y="3405"/>
                </a:lnTo>
                <a:lnTo>
                  <a:pt x="4499" y="3405"/>
                </a:lnTo>
                <a:lnTo>
                  <a:pt x="3831" y="2736"/>
                </a:lnTo>
                <a:lnTo>
                  <a:pt x="4074" y="2736"/>
                </a:lnTo>
                <a:lnTo>
                  <a:pt x="4682" y="3344"/>
                </a:lnTo>
                <a:lnTo>
                  <a:pt x="4803" y="3222"/>
                </a:lnTo>
                <a:lnTo>
                  <a:pt x="4347" y="2736"/>
                </a:lnTo>
                <a:lnTo>
                  <a:pt x="4591" y="2736"/>
                </a:lnTo>
                <a:lnTo>
                  <a:pt x="5077" y="3222"/>
                </a:lnTo>
                <a:lnTo>
                  <a:pt x="5198" y="3101"/>
                </a:lnTo>
                <a:lnTo>
                  <a:pt x="4864" y="2736"/>
                </a:lnTo>
                <a:lnTo>
                  <a:pt x="5320" y="2736"/>
                </a:lnTo>
                <a:lnTo>
                  <a:pt x="5320" y="2584"/>
                </a:lnTo>
                <a:lnTo>
                  <a:pt x="4864" y="2584"/>
                </a:lnTo>
                <a:lnTo>
                  <a:pt x="5198" y="2219"/>
                </a:lnTo>
                <a:lnTo>
                  <a:pt x="5077" y="2098"/>
                </a:lnTo>
                <a:lnTo>
                  <a:pt x="4591" y="2584"/>
                </a:lnTo>
                <a:lnTo>
                  <a:pt x="4347" y="2584"/>
                </a:lnTo>
                <a:lnTo>
                  <a:pt x="4803" y="2098"/>
                </a:lnTo>
                <a:lnTo>
                  <a:pt x="4682" y="1976"/>
                </a:lnTo>
                <a:lnTo>
                  <a:pt x="4074" y="2584"/>
                </a:lnTo>
                <a:lnTo>
                  <a:pt x="3831" y="2584"/>
                </a:lnTo>
                <a:lnTo>
                  <a:pt x="4469" y="1915"/>
                </a:lnTo>
                <a:lnTo>
                  <a:pt x="3527" y="1915"/>
                </a:lnTo>
                <a:lnTo>
                  <a:pt x="3709" y="1733"/>
                </a:lnTo>
                <a:lnTo>
                  <a:pt x="4560" y="1733"/>
                </a:lnTo>
                <a:lnTo>
                  <a:pt x="4560" y="1551"/>
                </a:lnTo>
                <a:lnTo>
                  <a:pt x="3891" y="1551"/>
                </a:lnTo>
                <a:lnTo>
                  <a:pt x="4074" y="1338"/>
                </a:lnTo>
                <a:lnTo>
                  <a:pt x="4742" y="1338"/>
                </a:lnTo>
                <a:lnTo>
                  <a:pt x="4742" y="1155"/>
                </a:lnTo>
                <a:lnTo>
                  <a:pt x="4256" y="1155"/>
                </a:lnTo>
                <a:lnTo>
                  <a:pt x="4591" y="851"/>
                </a:lnTo>
                <a:lnTo>
                  <a:pt x="4469" y="730"/>
                </a:lnTo>
                <a:lnTo>
                  <a:pt x="4135" y="1034"/>
                </a:lnTo>
                <a:lnTo>
                  <a:pt x="4135" y="547"/>
                </a:lnTo>
                <a:lnTo>
                  <a:pt x="3952" y="547"/>
                </a:lnTo>
                <a:lnTo>
                  <a:pt x="3952" y="1216"/>
                </a:lnTo>
                <a:lnTo>
                  <a:pt x="3770" y="1399"/>
                </a:lnTo>
                <a:lnTo>
                  <a:pt x="3770" y="760"/>
                </a:lnTo>
                <a:lnTo>
                  <a:pt x="3587" y="760"/>
                </a:lnTo>
                <a:lnTo>
                  <a:pt x="3587" y="1581"/>
                </a:lnTo>
                <a:lnTo>
                  <a:pt x="3405" y="1763"/>
                </a:lnTo>
                <a:lnTo>
                  <a:pt x="3405" y="821"/>
                </a:lnTo>
                <a:lnTo>
                  <a:pt x="2736" y="1490"/>
                </a:lnTo>
                <a:lnTo>
                  <a:pt x="2736" y="1247"/>
                </a:lnTo>
                <a:lnTo>
                  <a:pt x="3314" y="639"/>
                </a:lnTo>
                <a:lnTo>
                  <a:pt x="3192" y="517"/>
                </a:lnTo>
                <a:lnTo>
                  <a:pt x="2736" y="973"/>
                </a:lnTo>
                <a:lnTo>
                  <a:pt x="2736" y="730"/>
                </a:lnTo>
                <a:lnTo>
                  <a:pt x="3192" y="244"/>
                </a:lnTo>
                <a:lnTo>
                  <a:pt x="3071" y="122"/>
                </a:lnTo>
                <a:lnTo>
                  <a:pt x="2736" y="456"/>
                </a:lnTo>
                <a:lnTo>
                  <a:pt x="2736" y="0"/>
                </a:ln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7651630" y="5"/>
            <a:ext cx="1492247" cy="1492247"/>
          </a:xfrm>
          <a:custGeom>
            <a:avLst/>
            <a:gdLst/>
            <a:ahLst/>
            <a:cxnLst/>
            <a:rect l="l" t="t" r="r" b="b"/>
            <a:pathLst>
              <a:path w="5320" h="5320" extrusionOk="0">
                <a:moveTo>
                  <a:pt x="3223" y="1247"/>
                </a:moveTo>
                <a:lnTo>
                  <a:pt x="3223" y="1946"/>
                </a:lnTo>
                <a:lnTo>
                  <a:pt x="2828" y="2371"/>
                </a:lnTo>
                <a:lnTo>
                  <a:pt x="2949" y="2493"/>
                </a:lnTo>
                <a:lnTo>
                  <a:pt x="3375" y="2067"/>
                </a:lnTo>
                <a:lnTo>
                  <a:pt x="4043" y="2067"/>
                </a:lnTo>
                <a:lnTo>
                  <a:pt x="3557" y="2554"/>
                </a:lnTo>
                <a:lnTo>
                  <a:pt x="2980" y="2554"/>
                </a:lnTo>
                <a:lnTo>
                  <a:pt x="2980" y="2736"/>
                </a:lnTo>
                <a:lnTo>
                  <a:pt x="3557" y="2736"/>
                </a:lnTo>
                <a:lnTo>
                  <a:pt x="4043" y="3253"/>
                </a:lnTo>
                <a:lnTo>
                  <a:pt x="3375" y="3253"/>
                </a:lnTo>
                <a:lnTo>
                  <a:pt x="2949" y="2827"/>
                </a:lnTo>
                <a:lnTo>
                  <a:pt x="2828" y="2949"/>
                </a:lnTo>
                <a:lnTo>
                  <a:pt x="3223" y="3374"/>
                </a:lnTo>
                <a:lnTo>
                  <a:pt x="3223" y="4073"/>
                </a:lnTo>
                <a:lnTo>
                  <a:pt x="2736" y="3587"/>
                </a:lnTo>
                <a:lnTo>
                  <a:pt x="2736" y="2979"/>
                </a:lnTo>
                <a:lnTo>
                  <a:pt x="2554" y="2979"/>
                </a:lnTo>
                <a:lnTo>
                  <a:pt x="2554" y="3587"/>
                </a:lnTo>
                <a:lnTo>
                  <a:pt x="2068" y="4073"/>
                </a:lnTo>
                <a:lnTo>
                  <a:pt x="2068" y="3374"/>
                </a:lnTo>
                <a:lnTo>
                  <a:pt x="2493" y="2949"/>
                </a:lnTo>
                <a:lnTo>
                  <a:pt x="2372" y="2827"/>
                </a:lnTo>
                <a:lnTo>
                  <a:pt x="1946" y="3253"/>
                </a:lnTo>
                <a:lnTo>
                  <a:pt x="1247" y="3253"/>
                </a:lnTo>
                <a:lnTo>
                  <a:pt x="1733" y="2766"/>
                </a:lnTo>
                <a:lnTo>
                  <a:pt x="2341" y="2766"/>
                </a:lnTo>
                <a:lnTo>
                  <a:pt x="2341" y="2584"/>
                </a:lnTo>
                <a:lnTo>
                  <a:pt x="1733" y="2584"/>
                </a:lnTo>
                <a:lnTo>
                  <a:pt x="1247" y="2098"/>
                </a:lnTo>
                <a:lnTo>
                  <a:pt x="1946" y="2098"/>
                </a:lnTo>
                <a:lnTo>
                  <a:pt x="2372" y="2493"/>
                </a:lnTo>
                <a:lnTo>
                  <a:pt x="2493" y="2371"/>
                </a:lnTo>
                <a:lnTo>
                  <a:pt x="2068" y="1946"/>
                </a:lnTo>
                <a:lnTo>
                  <a:pt x="2068" y="1277"/>
                </a:lnTo>
                <a:lnTo>
                  <a:pt x="2554" y="1763"/>
                </a:lnTo>
                <a:lnTo>
                  <a:pt x="2554" y="2341"/>
                </a:lnTo>
                <a:lnTo>
                  <a:pt x="2736" y="2341"/>
                </a:lnTo>
                <a:lnTo>
                  <a:pt x="2736" y="1763"/>
                </a:lnTo>
                <a:lnTo>
                  <a:pt x="3223" y="1247"/>
                </a:lnTo>
                <a:close/>
                <a:moveTo>
                  <a:pt x="2554" y="0"/>
                </a:moveTo>
                <a:lnTo>
                  <a:pt x="2554" y="456"/>
                </a:lnTo>
                <a:lnTo>
                  <a:pt x="2220" y="122"/>
                </a:lnTo>
                <a:lnTo>
                  <a:pt x="2068" y="244"/>
                </a:lnTo>
                <a:lnTo>
                  <a:pt x="2554" y="730"/>
                </a:lnTo>
                <a:lnTo>
                  <a:pt x="2554" y="973"/>
                </a:lnTo>
                <a:lnTo>
                  <a:pt x="2098" y="517"/>
                </a:lnTo>
                <a:lnTo>
                  <a:pt x="1946" y="639"/>
                </a:lnTo>
                <a:lnTo>
                  <a:pt x="2554" y="1247"/>
                </a:lnTo>
                <a:lnTo>
                  <a:pt x="2554" y="1490"/>
                </a:lnTo>
                <a:lnTo>
                  <a:pt x="1885" y="821"/>
                </a:lnTo>
                <a:lnTo>
                  <a:pt x="1885" y="1794"/>
                </a:lnTo>
                <a:lnTo>
                  <a:pt x="1703" y="1581"/>
                </a:lnTo>
                <a:lnTo>
                  <a:pt x="1703" y="760"/>
                </a:lnTo>
                <a:lnTo>
                  <a:pt x="1521" y="760"/>
                </a:lnTo>
                <a:lnTo>
                  <a:pt x="1521" y="1429"/>
                </a:lnTo>
                <a:lnTo>
                  <a:pt x="1338" y="1216"/>
                </a:lnTo>
                <a:lnTo>
                  <a:pt x="1338" y="578"/>
                </a:lnTo>
                <a:lnTo>
                  <a:pt x="1156" y="578"/>
                </a:lnTo>
                <a:lnTo>
                  <a:pt x="1156" y="1034"/>
                </a:lnTo>
                <a:lnTo>
                  <a:pt x="821" y="730"/>
                </a:lnTo>
                <a:lnTo>
                  <a:pt x="700" y="851"/>
                </a:lnTo>
                <a:lnTo>
                  <a:pt x="1034" y="1186"/>
                </a:lnTo>
                <a:lnTo>
                  <a:pt x="548" y="1186"/>
                </a:lnTo>
                <a:lnTo>
                  <a:pt x="548" y="1368"/>
                </a:lnTo>
                <a:lnTo>
                  <a:pt x="1217" y="1368"/>
                </a:lnTo>
                <a:lnTo>
                  <a:pt x="1399" y="1551"/>
                </a:lnTo>
                <a:lnTo>
                  <a:pt x="730" y="1551"/>
                </a:lnTo>
                <a:lnTo>
                  <a:pt x="730" y="1733"/>
                </a:lnTo>
                <a:lnTo>
                  <a:pt x="1581" y="1733"/>
                </a:lnTo>
                <a:lnTo>
                  <a:pt x="1764" y="1915"/>
                </a:lnTo>
                <a:lnTo>
                  <a:pt x="821" y="1915"/>
                </a:lnTo>
                <a:lnTo>
                  <a:pt x="1490" y="2584"/>
                </a:lnTo>
                <a:lnTo>
                  <a:pt x="1217" y="2584"/>
                </a:lnTo>
                <a:lnTo>
                  <a:pt x="639" y="1976"/>
                </a:lnTo>
                <a:lnTo>
                  <a:pt x="517" y="2128"/>
                </a:lnTo>
                <a:lnTo>
                  <a:pt x="973" y="2584"/>
                </a:lnTo>
                <a:lnTo>
                  <a:pt x="700" y="2584"/>
                </a:lnTo>
                <a:lnTo>
                  <a:pt x="244" y="2098"/>
                </a:lnTo>
                <a:lnTo>
                  <a:pt x="92" y="2250"/>
                </a:lnTo>
                <a:lnTo>
                  <a:pt x="457" y="2584"/>
                </a:lnTo>
                <a:lnTo>
                  <a:pt x="1" y="2584"/>
                </a:lnTo>
                <a:lnTo>
                  <a:pt x="1" y="2766"/>
                </a:lnTo>
                <a:lnTo>
                  <a:pt x="457" y="2766"/>
                </a:lnTo>
                <a:lnTo>
                  <a:pt x="92" y="3101"/>
                </a:lnTo>
                <a:lnTo>
                  <a:pt x="244" y="3222"/>
                </a:lnTo>
                <a:lnTo>
                  <a:pt x="700" y="2766"/>
                </a:lnTo>
                <a:lnTo>
                  <a:pt x="973" y="2766"/>
                </a:lnTo>
                <a:lnTo>
                  <a:pt x="517" y="3222"/>
                </a:lnTo>
                <a:lnTo>
                  <a:pt x="639" y="3344"/>
                </a:lnTo>
                <a:lnTo>
                  <a:pt x="1217" y="2766"/>
                </a:lnTo>
                <a:lnTo>
                  <a:pt x="1490" y="2766"/>
                </a:lnTo>
                <a:lnTo>
                  <a:pt x="821" y="3435"/>
                </a:lnTo>
                <a:lnTo>
                  <a:pt x="1764" y="3435"/>
                </a:lnTo>
                <a:lnTo>
                  <a:pt x="1581" y="3617"/>
                </a:lnTo>
                <a:lnTo>
                  <a:pt x="730" y="3617"/>
                </a:lnTo>
                <a:lnTo>
                  <a:pt x="730" y="3800"/>
                </a:lnTo>
                <a:lnTo>
                  <a:pt x="1399" y="3800"/>
                </a:lnTo>
                <a:lnTo>
                  <a:pt x="1217" y="3982"/>
                </a:lnTo>
                <a:lnTo>
                  <a:pt x="548" y="3982"/>
                </a:lnTo>
                <a:lnTo>
                  <a:pt x="548" y="4165"/>
                </a:lnTo>
                <a:lnTo>
                  <a:pt x="1034" y="4165"/>
                </a:lnTo>
                <a:lnTo>
                  <a:pt x="700" y="4469"/>
                </a:lnTo>
                <a:lnTo>
                  <a:pt x="852" y="4621"/>
                </a:lnTo>
                <a:lnTo>
                  <a:pt x="1156" y="4286"/>
                </a:lnTo>
                <a:lnTo>
                  <a:pt x="1156" y="4772"/>
                </a:lnTo>
                <a:lnTo>
                  <a:pt x="1338" y="4772"/>
                </a:lnTo>
                <a:lnTo>
                  <a:pt x="1338" y="4104"/>
                </a:lnTo>
                <a:lnTo>
                  <a:pt x="1521" y="3921"/>
                </a:lnTo>
                <a:lnTo>
                  <a:pt x="1521" y="4590"/>
                </a:lnTo>
                <a:lnTo>
                  <a:pt x="1703" y="4590"/>
                </a:lnTo>
                <a:lnTo>
                  <a:pt x="1703" y="3739"/>
                </a:lnTo>
                <a:lnTo>
                  <a:pt x="1885" y="3557"/>
                </a:lnTo>
                <a:lnTo>
                  <a:pt x="1885" y="4499"/>
                </a:lnTo>
                <a:lnTo>
                  <a:pt x="2554" y="3830"/>
                </a:lnTo>
                <a:lnTo>
                  <a:pt x="2554" y="4073"/>
                </a:lnTo>
                <a:lnTo>
                  <a:pt x="1976" y="4681"/>
                </a:lnTo>
                <a:lnTo>
                  <a:pt x="2098" y="4803"/>
                </a:lnTo>
                <a:lnTo>
                  <a:pt x="2554" y="4347"/>
                </a:lnTo>
                <a:lnTo>
                  <a:pt x="2554" y="4621"/>
                </a:lnTo>
                <a:lnTo>
                  <a:pt x="2098" y="5076"/>
                </a:lnTo>
                <a:lnTo>
                  <a:pt x="2220" y="5198"/>
                </a:lnTo>
                <a:lnTo>
                  <a:pt x="2554" y="4864"/>
                </a:lnTo>
                <a:lnTo>
                  <a:pt x="2554" y="5320"/>
                </a:lnTo>
                <a:lnTo>
                  <a:pt x="2736" y="5320"/>
                </a:lnTo>
                <a:lnTo>
                  <a:pt x="2736" y="4864"/>
                </a:lnTo>
                <a:lnTo>
                  <a:pt x="3101" y="5198"/>
                </a:lnTo>
                <a:lnTo>
                  <a:pt x="3223" y="5076"/>
                </a:lnTo>
                <a:lnTo>
                  <a:pt x="2736" y="4621"/>
                </a:lnTo>
                <a:lnTo>
                  <a:pt x="2736" y="4347"/>
                </a:lnTo>
                <a:lnTo>
                  <a:pt x="3223" y="4803"/>
                </a:lnTo>
                <a:lnTo>
                  <a:pt x="3344" y="4681"/>
                </a:lnTo>
                <a:lnTo>
                  <a:pt x="2736" y="4073"/>
                </a:lnTo>
                <a:lnTo>
                  <a:pt x="2736" y="3830"/>
                </a:lnTo>
                <a:lnTo>
                  <a:pt x="3405" y="4499"/>
                </a:lnTo>
                <a:lnTo>
                  <a:pt x="3405" y="3557"/>
                </a:lnTo>
                <a:lnTo>
                  <a:pt x="3587" y="3739"/>
                </a:lnTo>
                <a:lnTo>
                  <a:pt x="3587" y="4560"/>
                </a:lnTo>
                <a:lnTo>
                  <a:pt x="3770" y="4560"/>
                </a:lnTo>
                <a:lnTo>
                  <a:pt x="3770" y="3921"/>
                </a:lnTo>
                <a:lnTo>
                  <a:pt x="3983" y="4104"/>
                </a:lnTo>
                <a:lnTo>
                  <a:pt x="3983" y="4772"/>
                </a:lnTo>
                <a:lnTo>
                  <a:pt x="4165" y="4772"/>
                </a:lnTo>
                <a:lnTo>
                  <a:pt x="4165" y="4286"/>
                </a:lnTo>
                <a:lnTo>
                  <a:pt x="4469" y="4590"/>
                </a:lnTo>
                <a:lnTo>
                  <a:pt x="4591" y="4469"/>
                </a:lnTo>
                <a:lnTo>
                  <a:pt x="4287" y="4165"/>
                </a:lnTo>
                <a:lnTo>
                  <a:pt x="4773" y="4165"/>
                </a:lnTo>
                <a:lnTo>
                  <a:pt x="4773" y="3982"/>
                </a:lnTo>
                <a:lnTo>
                  <a:pt x="4104" y="3982"/>
                </a:lnTo>
                <a:lnTo>
                  <a:pt x="3922" y="3769"/>
                </a:lnTo>
                <a:lnTo>
                  <a:pt x="4560" y="3769"/>
                </a:lnTo>
                <a:lnTo>
                  <a:pt x="4560" y="3587"/>
                </a:lnTo>
                <a:lnTo>
                  <a:pt x="3739" y="3587"/>
                </a:lnTo>
                <a:lnTo>
                  <a:pt x="3557" y="3405"/>
                </a:lnTo>
                <a:lnTo>
                  <a:pt x="4499" y="3405"/>
                </a:lnTo>
                <a:lnTo>
                  <a:pt x="3831" y="2736"/>
                </a:lnTo>
                <a:lnTo>
                  <a:pt x="4074" y="2736"/>
                </a:lnTo>
                <a:lnTo>
                  <a:pt x="4682" y="3344"/>
                </a:lnTo>
                <a:lnTo>
                  <a:pt x="4803" y="3222"/>
                </a:lnTo>
                <a:lnTo>
                  <a:pt x="4347" y="2736"/>
                </a:lnTo>
                <a:lnTo>
                  <a:pt x="4591" y="2736"/>
                </a:lnTo>
                <a:lnTo>
                  <a:pt x="5077" y="3222"/>
                </a:lnTo>
                <a:lnTo>
                  <a:pt x="5198" y="3101"/>
                </a:lnTo>
                <a:lnTo>
                  <a:pt x="4864" y="2736"/>
                </a:lnTo>
                <a:lnTo>
                  <a:pt x="5320" y="2736"/>
                </a:lnTo>
                <a:lnTo>
                  <a:pt x="5320" y="2584"/>
                </a:lnTo>
                <a:lnTo>
                  <a:pt x="4864" y="2584"/>
                </a:lnTo>
                <a:lnTo>
                  <a:pt x="5198" y="2219"/>
                </a:lnTo>
                <a:lnTo>
                  <a:pt x="5077" y="2098"/>
                </a:lnTo>
                <a:lnTo>
                  <a:pt x="4591" y="2584"/>
                </a:lnTo>
                <a:lnTo>
                  <a:pt x="4347" y="2584"/>
                </a:lnTo>
                <a:lnTo>
                  <a:pt x="4803" y="2098"/>
                </a:lnTo>
                <a:lnTo>
                  <a:pt x="4682" y="1976"/>
                </a:lnTo>
                <a:lnTo>
                  <a:pt x="4074" y="2584"/>
                </a:lnTo>
                <a:lnTo>
                  <a:pt x="3831" y="2584"/>
                </a:lnTo>
                <a:lnTo>
                  <a:pt x="4469" y="1915"/>
                </a:lnTo>
                <a:lnTo>
                  <a:pt x="3527" y="1915"/>
                </a:lnTo>
                <a:lnTo>
                  <a:pt x="3709" y="1733"/>
                </a:lnTo>
                <a:lnTo>
                  <a:pt x="4560" y="1733"/>
                </a:lnTo>
                <a:lnTo>
                  <a:pt x="4560" y="1551"/>
                </a:lnTo>
                <a:lnTo>
                  <a:pt x="3891" y="1551"/>
                </a:lnTo>
                <a:lnTo>
                  <a:pt x="4074" y="1338"/>
                </a:lnTo>
                <a:lnTo>
                  <a:pt x="4742" y="1338"/>
                </a:lnTo>
                <a:lnTo>
                  <a:pt x="4742" y="1155"/>
                </a:lnTo>
                <a:lnTo>
                  <a:pt x="4256" y="1155"/>
                </a:lnTo>
                <a:lnTo>
                  <a:pt x="4591" y="851"/>
                </a:lnTo>
                <a:lnTo>
                  <a:pt x="4469" y="730"/>
                </a:lnTo>
                <a:lnTo>
                  <a:pt x="4135" y="1034"/>
                </a:lnTo>
                <a:lnTo>
                  <a:pt x="4135" y="547"/>
                </a:lnTo>
                <a:lnTo>
                  <a:pt x="3952" y="547"/>
                </a:lnTo>
                <a:lnTo>
                  <a:pt x="3952" y="1216"/>
                </a:lnTo>
                <a:lnTo>
                  <a:pt x="3770" y="1399"/>
                </a:lnTo>
                <a:lnTo>
                  <a:pt x="3770" y="760"/>
                </a:lnTo>
                <a:lnTo>
                  <a:pt x="3587" y="760"/>
                </a:lnTo>
                <a:lnTo>
                  <a:pt x="3587" y="1581"/>
                </a:lnTo>
                <a:lnTo>
                  <a:pt x="3405" y="1763"/>
                </a:lnTo>
                <a:lnTo>
                  <a:pt x="3405" y="821"/>
                </a:lnTo>
                <a:lnTo>
                  <a:pt x="2736" y="1490"/>
                </a:lnTo>
                <a:lnTo>
                  <a:pt x="2736" y="1247"/>
                </a:lnTo>
                <a:lnTo>
                  <a:pt x="3314" y="639"/>
                </a:lnTo>
                <a:lnTo>
                  <a:pt x="3192" y="517"/>
                </a:lnTo>
                <a:lnTo>
                  <a:pt x="2736" y="973"/>
                </a:lnTo>
                <a:lnTo>
                  <a:pt x="2736" y="730"/>
                </a:lnTo>
                <a:lnTo>
                  <a:pt x="3192" y="244"/>
                </a:lnTo>
                <a:lnTo>
                  <a:pt x="3071" y="122"/>
                </a:lnTo>
                <a:lnTo>
                  <a:pt x="2736" y="456"/>
                </a:lnTo>
                <a:lnTo>
                  <a:pt x="2736" y="0"/>
                </a:ln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a:off x="1729025" y="1969300"/>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a:off x="666750" y="1732250"/>
            <a:ext cx="397800" cy="397800"/>
          </a:xfrm>
          <a:prstGeom prst="star4">
            <a:avLst>
              <a:gd name="adj" fmla="val 1250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6654425" y="121450"/>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p:nvPr/>
        </p:nvSpPr>
        <p:spPr>
          <a:xfrm>
            <a:off x="7767875" y="1751475"/>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1857900" y="311950"/>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p:nvPr/>
        </p:nvSpPr>
        <p:spPr>
          <a:xfrm>
            <a:off x="3257550" y="46475"/>
            <a:ext cx="397800" cy="397800"/>
          </a:xfrm>
          <a:prstGeom prst="star4">
            <a:avLst>
              <a:gd name="adj" fmla="val 1250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p:nvPr/>
        </p:nvSpPr>
        <p:spPr>
          <a:xfrm>
            <a:off x="8582025" y="1884700"/>
            <a:ext cx="397800" cy="397800"/>
          </a:xfrm>
          <a:prstGeom prst="star4">
            <a:avLst>
              <a:gd name="adj" fmla="val 1250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a:off x="219600" y="607225"/>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6905625" y="1097550"/>
            <a:ext cx="397800" cy="397800"/>
          </a:xfrm>
          <a:prstGeom prst="star4">
            <a:avLst>
              <a:gd name="adj" fmla="val 1250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1207425" y="121443"/>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p:nvPr/>
        </p:nvSpPr>
        <p:spPr>
          <a:xfrm>
            <a:off x="1922765" y="957398"/>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p:nvPr/>
        </p:nvSpPr>
        <p:spPr>
          <a:xfrm>
            <a:off x="1368549" y="17514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1922772" y="1577831"/>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377949" y="15228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a:off x="4407825" y="426243"/>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a:off x="7180565" y="423998"/>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6931149" y="20562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7561572" y="1425431"/>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5627025" y="273843"/>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txBox="1">
            <a:spLocks noGrp="1"/>
          </p:cNvSpPr>
          <p:nvPr>
            <p:ph type="ctrTitle"/>
          </p:nvPr>
        </p:nvSpPr>
        <p:spPr>
          <a:xfrm>
            <a:off x="1767350" y="1309675"/>
            <a:ext cx="5609400" cy="24432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1"/>
              </a:buClr>
              <a:buSzPts val="5200"/>
              <a:buFont typeface="Rubik"/>
              <a:buNone/>
              <a:defRPr sz="5300">
                <a:solidFill>
                  <a:schemeClr val="lt1"/>
                </a:solidFill>
              </a:defRPr>
            </a:lvl1pPr>
            <a:lvl2pPr lvl="1" algn="ctr" rtl="0">
              <a:spcBef>
                <a:spcPts val="0"/>
              </a:spcBef>
              <a:spcAft>
                <a:spcPts val="0"/>
              </a:spcAft>
              <a:buClr>
                <a:schemeClr val="lt1"/>
              </a:buClr>
              <a:buSzPts val="5200"/>
              <a:buFont typeface="Rubik Medium"/>
              <a:buNone/>
              <a:defRPr sz="5200" b="0">
                <a:solidFill>
                  <a:schemeClr val="lt1"/>
                </a:solidFill>
                <a:latin typeface="Rubik Medium"/>
                <a:ea typeface="Rubik Medium"/>
                <a:cs typeface="Rubik Medium"/>
                <a:sym typeface="Rubik Medium"/>
              </a:defRPr>
            </a:lvl2pPr>
            <a:lvl3pPr lvl="2" algn="ctr" rtl="0">
              <a:spcBef>
                <a:spcPts val="0"/>
              </a:spcBef>
              <a:spcAft>
                <a:spcPts val="0"/>
              </a:spcAft>
              <a:buClr>
                <a:schemeClr val="lt1"/>
              </a:buClr>
              <a:buSzPts val="5200"/>
              <a:buFont typeface="Rubik Medium"/>
              <a:buNone/>
              <a:defRPr sz="5200" b="0">
                <a:solidFill>
                  <a:schemeClr val="lt1"/>
                </a:solidFill>
                <a:latin typeface="Rubik Medium"/>
                <a:ea typeface="Rubik Medium"/>
                <a:cs typeface="Rubik Medium"/>
                <a:sym typeface="Rubik Medium"/>
              </a:defRPr>
            </a:lvl3pPr>
            <a:lvl4pPr lvl="3" algn="ctr" rtl="0">
              <a:spcBef>
                <a:spcPts val="0"/>
              </a:spcBef>
              <a:spcAft>
                <a:spcPts val="0"/>
              </a:spcAft>
              <a:buClr>
                <a:schemeClr val="lt1"/>
              </a:buClr>
              <a:buSzPts val="5200"/>
              <a:buFont typeface="Rubik Medium"/>
              <a:buNone/>
              <a:defRPr sz="5200" b="0">
                <a:solidFill>
                  <a:schemeClr val="lt1"/>
                </a:solidFill>
                <a:latin typeface="Rubik Medium"/>
                <a:ea typeface="Rubik Medium"/>
                <a:cs typeface="Rubik Medium"/>
                <a:sym typeface="Rubik Medium"/>
              </a:defRPr>
            </a:lvl4pPr>
            <a:lvl5pPr lvl="4" algn="ctr" rtl="0">
              <a:spcBef>
                <a:spcPts val="0"/>
              </a:spcBef>
              <a:spcAft>
                <a:spcPts val="0"/>
              </a:spcAft>
              <a:buClr>
                <a:schemeClr val="lt1"/>
              </a:buClr>
              <a:buSzPts val="5200"/>
              <a:buFont typeface="Rubik Medium"/>
              <a:buNone/>
              <a:defRPr sz="5200" b="0">
                <a:solidFill>
                  <a:schemeClr val="lt1"/>
                </a:solidFill>
                <a:latin typeface="Rubik Medium"/>
                <a:ea typeface="Rubik Medium"/>
                <a:cs typeface="Rubik Medium"/>
                <a:sym typeface="Rubik Medium"/>
              </a:defRPr>
            </a:lvl5pPr>
            <a:lvl6pPr lvl="5" algn="ctr" rtl="0">
              <a:spcBef>
                <a:spcPts val="0"/>
              </a:spcBef>
              <a:spcAft>
                <a:spcPts val="0"/>
              </a:spcAft>
              <a:buClr>
                <a:schemeClr val="lt1"/>
              </a:buClr>
              <a:buSzPts val="5200"/>
              <a:buFont typeface="Rubik Medium"/>
              <a:buNone/>
              <a:defRPr sz="5200" b="0">
                <a:solidFill>
                  <a:schemeClr val="lt1"/>
                </a:solidFill>
                <a:latin typeface="Rubik Medium"/>
                <a:ea typeface="Rubik Medium"/>
                <a:cs typeface="Rubik Medium"/>
                <a:sym typeface="Rubik Medium"/>
              </a:defRPr>
            </a:lvl6pPr>
            <a:lvl7pPr lvl="6" algn="ctr" rtl="0">
              <a:spcBef>
                <a:spcPts val="0"/>
              </a:spcBef>
              <a:spcAft>
                <a:spcPts val="0"/>
              </a:spcAft>
              <a:buClr>
                <a:schemeClr val="lt1"/>
              </a:buClr>
              <a:buSzPts val="5200"/>
              <a:buFont typeface="Rubik Medium"/>
              <a:buNone/>
              <a:defRPr sz="5200" b="0">
                <a:solidFill>
                  <a:schemeClr val="lt1"/>
                </a:solidFill>
                <a:latin typeface="Rubik Medium"/>
                <a:ea typeface="Rubik Medium"/>
                <a:cs typeface="Rubik Medium"/>
                <a:sym typeface="Rubik Medium"/>
              </a:defRPr>
            </a:lvl7pPr>
            <a:lvl8pPr lvl="7" algn="ctr" rtl="0">
              <a:spcBef>
                <a:spcPts val="0"/>
              </a:spcBef>
              <a:spcAft>
                <a:spcPts val="0"/>
              </a:spcAft>
              <a:buClr>
                <a:schemeClr val="lt1"/>
              </a:buClr>
              <a:buSzPts val="5200"/>
              <a:buFont typeface="Rubik Medium"/>
              <a:buNone/>
              <a:defRPr sz="5200" b="0">
                <a:solidFill>
                  <a:schemeClr val="lt1"/>
                </a:solidFill>
                <a:latin typeface="Rubik Medium"/>
                <a:ea typeface="Rubik Medium"/>
                <a:cs typeface="Rubik Medium"/>
                <a:sym typeface="Rubik Medium"/>
              </a:defRPr>
            </a:lvl8pPr>
            <a:lvl9pPr lvl="8" algn="ctr" rtl="0">
              <a:spcBef>
                <a:spcPts val="0"/>
              </a:spcBef>
              <a:spcAft>
                <a:spcPts val="0"/>
              </a:spcAft>
              <a:buClr>
                <a:schemeClr val="lt1"/>
              </a:buClr>
              <a:buSzPts val="5200"/>
              <a:buFont typeface="Rubik Medium"/>
              <a:buNone/>
              <a:defRPr sz="5200" b="0">
                <a:solidFill>
                  <a:schemeClr val="lt1"/>
                </a:solidFill>
                <a:latin typeface="Rubik Medium"/>
                <a:ea typeface="Rubik Medium"/>
                <a:cs typeface="Rubik Medium"/>
                <a:sym typeface="Rubik Medium"/>
              </a:defRPr>
            </a:lvl9pPr>
          </a:lstStyle>
          <a:p>
            <a:endParaRPr/>
          </a:p>
        </p:txBody>
      </p:sp>
      <p:sp>
        <p:nvSpPr>
          <p:cNvPr id="118" name="Google Shape;118;p18"/>
          <p:cNvSpPr txBox="1">
            <a:spLocks noGrp="1"/>
          </p:cNvSpPr>
          <p:nvPr>
            <p:ph type="subTitle" idx="1"/>
          </p:nvPr>
        </p:nvSpPr>
        <p:spPr>
          <a:xfrm>
            <a:off x="2053200" y="723964"/>
            <a:ext cx="5037600" cy="32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None/>
              <a:defRPr sz="1500">
                <a:solidFill>
                  <a:schemeClr val="accent6"/>
                </a:solidFill>
              </a:defRPr>
            </a:lvl1pPr>
            <a:lvl2pPr lvl="1" algn="ctr" rtl="0">
              <a:lnSpc>
                <a:spcPct val="100000"/>
              </a:lnSpc>
              <a:spcBef>
                <a:spcPts val="0"/>
              </a:spcBef>
              <a:spcAft>
                <a:spcPts val="0"/>
              </a:spcAft>
              <a:buClr>
                <a:schemeClr val="accent3"/>
              </a:buClr>
              <a:buSzPts val="2800"/>
              <a:buNone/>
              <a:defRPr sz="2800">
                <a:solidFill>
                  <a:schemeClr val="accent3"/>
                </a:solidFill>
              </a:defRPr>
            </a:lvl2pPr>
            <a:lvl3pPr lvl="2" algn="ctr" rtl="0">
              <a:lnSpc>
                <a:spcPct val="100000"/>
              </a:lnSpc>
              <a:spcBef>
                <a:spcPts val="0"/>
              </a:spcBef>
              <a:spcAft>
                <a:spcPts val="0"/>
              </a:spcAft>
              <a:buClr>
                <a:schemeClr val="accent3"/>
              </a:buClr>
              <a:buSzPts val="2800"/>
              <a:buNone/>
              <a:defRPr sz="2800">
                <a:solidFill>
                  <a:schemeClr val="accent3"/>
                </a:solidFill>
              </a:defRPr>
            </a:lvl3pPr>
            <a:lvl4pPr lvl="3" algn="ctr" rtl="0">
              <a:lnSpc>
                <a:spcPct val="100000"/>
              </a:lnSpc>
              <a:spcBef>
                <a:spcPts val="0"/>
              </a:spcBef>
              <a:spcAft>
                <a:spcPts val="0"/>
              </a:spcAft>
              <a:buClr>
                <a:schemeClr val="accent3"/>
              </a:buClr>
              <a:buSzPts val="2800"/>
              <a:buNone/>
              <a:defRPr sz="2800">
                <a:solidFill>
                  <a:schemeClr val="accent3"/>
                </a:solidFill>
              </a:defRPr>
            </a:lvl4pPr>
            <a:lvl5pPr lvl="4" algn="ctr" rtl="0">
              <a:lnSpc>
                <a:spcPct val="100000"/>
              </a:lnSpc>
              <a:spcBef>
                <a:spcPts val="0"/>
              </a:spcBef>
              <a:spcAft>
                <a:spcPts val="0"/>
              </a:spcAft>
              <a:buClr>
                <a:schemeClr val="accent3"/>
              </a:buClr>
              <a:buSzPts val="2800"/>
              <a:buNone/>
              <a:defRPr sz="2800">
                <a:solidFill>
                  <a:schemeClr val="accent3"/>
                </a:solidFill>
              </a:defRPr>
            </a:lvl5pPr>
            <a:lvl6pPr lvl="5" algn="ctr" rtl="0">
              <a:lnSpc>
                <a:spcPct val="100000"/>
              </a:lnSpc>
              <a:spcBef>
                <a:spcPts val="0"/>
              </a:spcBef>
              <a:spcAft>
                <a:spcPts val="0"/>
              </a:spcAft>
              <a:buClr>
                <a:schemeClr val="accent3"/>
              </a:buClr>
              <a:buSzPts val="2800"/>
              <a:buNone/>
              <a:defRPr sz="2800">
                <a:solidFill>
                  <a:schemeClr val="accent3"/>
                </a:solidFill>
              </a:defRPr>
            </a:lvl6pPr>
            <a:lvl7pPr lvl="6" algn="ctr" rtl="0">
              <a:lnSpc>
                <a:spcPct val="100000"/>
              </a:lnSpc>
              <a:spcBef>
                <a:spcPts val="0"/>
              </a:spcBef>
              <a:spcAft>
                <a:spcPts val="0"/>
              </a:spcAft>
              <a:buClr>
                <a:schemeClr val="accent3"/>
              </a:buClr>
              <a:buSzPts val="2800"/>
              <a:buNone/>
              <a:defRPr sz="2800">
                <a:solidFill>
                  <a:schemeClr val="accent3"/>
                </a:solidFill>
              </a:defRPr>
            </a:lvl7pPr>
            <a:lvl8pPr lvl="7" algn="ctr" rtl="0">
              <a:lnSpc>
                <a:spcPct val="100000"/>
              </a:lnSpc>
              <a:spcBef>
                <a:spcPts val="0"/>
              </a:spcBef>
              <a:spcAft>
                <a:spcPts val="0"/>
              </a:spcAft>
              <a:buClr>
                <a:schemeClr val="accent3"/>
              </a:buClr>
              <a:buSzPts val="2800"/>
              <a:buNone/>
              <a:defRPr sz="2800">
                <a:solidFill>
                  <a:schemeClr val="accent3"/>
                </a:solidFill>
              </a:defRPr>
            </a:lvl8pPr>
            <a:lvl9pPr lvl="8" algn="ctr" rtl="0">
              <a:lnSpc>
                <a:spcPct val="100000"/>
              </a:lnSpc>
              <a:spcBef>
                <a:spcPts val="0"/>
              </a:spcBef>
              <a:spcAft>
                <a:spcPts val="0"/>
              </a:spcAft>
              <a:buClr>
                <a:schemeClr val="accent3"/>
              </a:buClr>
              <a:buSzPts val="2800"/>
              <a:buNone/>
              <a:defRPr sz="2800">
                <a:solidFill>
                  <a:schemeClr val="accent3"/>
                </a:solidFill>
              </a:defRPr>
            </a:lvl9pPr>
          </a:lstStyle>
          <a:p>
            <a:endParaRPr/>
          </a:p>
        </p:txBody>
      </p:sp>
      <p:sp>
        <p:nvSpPr>
          <p:cNvPr id="119" name="Google Shape;119;p18"/>
          <p:cNvSpPr/>
          <p:nvPr/>
        </p:nvSpPr>
        <p:spPr>
          <a:xfrm>
            <a:off x="4950" y="2422075"/>
            <a:ext cx="1437900" cy="626272"/>
          </a:xfrm>
          <a:custGeom>
            <a:avLst/>
            <a:gdLst/>
            <a:ahLst/>
            <a:cxnLst/>
            <a:rect l="l" t="t" r="r" b="b"/>
            <a:pathLst>
              <a:path w="39346" h="17137" extrusionOk="0">
                <a:moveTo>
                  <a:pt x="7539" y="4208"/>
                </a:moveTo>
                <a:lnTo>
                  <a:pt x="7539" y="4208"/>
                </a:lnTo>
                <a:cubicBezTo>
                  <a:pt x="7530" y="4233"/>
                  <a:pt x="7520" y="4258"/>
                  <a:pt x="7511" y="4283"/>
                </a:cubicBezTo>
                <a:lnTo>
                  <a:pt x="7511" y="4283"/>
                </a:lnTo>
                <a:cubicBezTo>
                  <a:pt x="7514" y="4273"/>
                  <a:pt x="7518" y="4263"/>
                  <a:pt x="7521" y="4254"/>
                </a:cubicBezTo>
                <a:cubicBezTo>
                  <a:pt x="7526" y="4239"/>
                  <a:pt x="7532" y="4223"/>
                  <a:pt x="7539" y="4208"/>
                </a:cubicBezTo>
                <a:close/>
                <a:moveTo>
                  <a:pt x="9487" y="5394"/>
                </a:moveTo>
                <a:cubicBezTo>
                  <a:pt x="9476" y="5416"/>
                  <a:pt x="9464" y="5438"/>
                  <a:pt x="9448" y="5458"/>
                </a:cubicBezTo>
                <a:cubicBezTo>
                  <a:pt x="9421" y="5494"/>
                  <a:pt x="9400" y="5533"/>
                  <a:pt x="9382" y="5573"/>
                </a:cubicBezTo>
                <a:lnTo>
                  <a:pt x="9382" y="5573"/>
                </a:lnTo>
                <a:cubicBezTo>
                  <a:pt x="9398" y="5523"/>
                  <a:pt x="9417" y="5473"/>
                  <a:pt x="9448" y="5431"/>
                </a:cubicBezTo>
                <a:cubicBezTo>
                  <a:pt x="9464" y="5420"/>
                  <a:pt x="9476" y="5407"/>
                  <a:pt x="9487" y="5394"/>
                </a:cubicBezTo>
                <a:close/>
                <a:moveTo>
                  <a:pt x="8792" y="6646"/>
                </a:moveTo>
                <a:cubicBezTo>
                  <a:pt x="8412" y="7355"/>
                  <a:pt x="8065" y="8079"/>
                  <a:pt x="7735" y="8804"/>
                </a:cubicBezTo>
                <a:cubicBezTo>
                  <a:pt x="8060" y="8067"/>
                  <a:pt x="8403" y="7347"/>
                  <a:pt x="8792" y="6646"/>
                </a:cubicBezTo>
                <a:close/>
                <a:moveTo>
                  <a:pt x="5991" y="7497"/>
                </a:moveTo>
                <a:cubicBezTo>
                  <a:pt x="5596" y="8224"/>
                  <a:pt x="5180" y="8942"/>
                  <a:pt x="4764" y="9660"/>
                </a:cubicBezTo>
                <a:cubicBezTo>
                  <a:pt x="5005" y="9179"/>
                  <a:pt x="5300" y="8750"/>
                  <a:pt x="5540" y="8295"/>
                </a:cubicBezTo>
                <a:cubicBezTo>
                  <a:pt x="5692" y="8030"/>
                  <a:pt x="5843" y="7764"/>
                  <a:pt x="5991" y="7497"/>
                </a:cubicBezTo>
                <a:close/>
                <a:moveTo>
                  <a:pt x="7896" y="11614"/>
                </a:moveTo>
                <a:cubicBezTo>
                  <a:pt x="7915" y="11624"/>
                  <a:pt x="7930" y="11633"/>
                  <a:pt x="7945" y="11643"/>
                </a:cubicBezTo>
                <a:lnTo>
                  <a:pt x="7945" y="11643"/>
                </a:lnTo>
                <a:cubicBezTo>
                  <a:pt x="7929" y="11641"/>
                  <a:pt x="7912" y="11641"/>
                  <a:pt x="7896" y="11641"/>
                </a:cubicBezTo>
                <a:cubicBezTo>
                  <a:pt x="7896" y="11641"/>
                  <a:pt x="7890" y="11632"/>
                  <a:pt x="7882" y="11621"/>
                </a:cubicBezTo>
                <a:lnTo>
                  <a:pt x="7882" y="11621"/>
                </a:lnTo>
                <a:cubicBezTo>
                  <a:pt x="7890" y="11617"/>
                  <a:pt x="7896" y="11614"/>
                  <a:pt x="7896" y="11614"/>
                </a:cubicBezTo>
                <a:close/>
                <a:moveTo>
                  <a:pt x="37227" y="1"/>
                </a:moveTo>
                <a:cubicBezTo>
                  <a:pt x="37137" y="1"/>
                  <a:pt x="37054" y="52"/>
                  <a:pt x="36990" y="132"/>
                </a:cubicBezTo>
                <a:cubicBezTo>
                  <a:pt x="36669" y="426"/>
                  <a:pt x="36348" y="747"/>
                  <a:pt x="36053" y="1095"/>
                </a:cubicBezTo>
                <a:cubicBezTo>
                  <a:pt x="35545" y="1711"/>
                  <a:pt x="35090" y="2380"/>
                  <a:pt x="34314" y="2701"/>
                </a:cubicBezTo>
                <a:cubicBezTo>
                  <a:pt x="34769" y="2059"/>
                  <a:pt x="35464" y="1631"/>
                  <a:pt x="35786" y="854"/>
                </a:cubicBezTo>
                <a:lnTo>
                  <a:pt x="35786" y="854"/>
                </a:lnTo>
                <a:cubicBezTo>
                  <a:pt x="35491" y="881"/>
                  <a:pt x="35357" y="1069"/>
                  <a:pt x="35250" y="1229"/>
                </a:cubicBezTo>
                <a:cubicBezTo>
                  <a:pt x="34795" y="1898"/>
                  <a:pt x="34180" y="2380"/>
                  <a:pt x="33618" y="2969"/>
                </a:cubicBezTo>
                <a:cubicBezTo>
                  <a:pt x="33457" y="3156"/>
                  <a:pt x="33296" y="3317"/>
                  <a:pt x="33029" y="3344"/>
                </a:cubicBezTo>
                <a:cubicBezTo>
                  <a:pt x="33430" y="2701"/>
                  <a:pt x="34180" y="2353"/>
                  <a:pt x="34340" y="1550"/>
                </a:cubicBezTo>
                <a:lnTo>
                  <a:pt x="34340" y="1550"/>
                </a:lnTo>
                <a:cubicBezTo>
                  <a:pt x="33751" y="2059"/>
                  <a:pt x="33350" y="2782"/>
                  <a:pt x="32627" y="3237"/>
                </a:cubicBezTo>
                <a:cubicBezTo>
                  <a:pt x="32601" y="3022"/>
                  <a:pt x="32708" y="2942"/>
                  <a:pt x="32788" y="2835"/>
                </a:cubicBezTo>
                <a:cubicBezTo>
                  <a:pt x="33270" y="2300"/>
                  <a:pt x="33671" y="1711"/>
                  <a:pt x="34073" y="1122"/>
                </a:cubicBezTo>
                <a:cubicBezTo>
                  <a:pt x="34180" y="935"/>
                  <a:pt x="34314" y="774"/>
                  <a:pt x="34314" y="533"/>
                </a:cubicBezTo>
                <a:cubicBezTo>
                  <a:pt x="34314" y="426"/>
                  <a:pt x="34287" y="319"/>
                  <a:pt x="34206" y="239"/>
                </a:cubicBezTo>
                <a:cubicBezTo>
                  <a:pt x="34169" y="220"/>
                  <a:pt x="34131" y="211"/>
                  <a:pt x="34094" y="211"/>
                </a:cubicBezTo>
                <a:cubicBezTo>
                  <a:pt x="34027" y="211"/>
                  <a:pt x="33964" y="241"/>
                  <a:pt x="33912" y="292"/>
                </a:cubicBezTo>
                <a:cubicBezTo>
                  <a:pt x="33725" y="480"/>
                  <a:pt x="33537" y="667"/>
                  <a:pt x="33377" y="881"/>
                </a:cubicBezTo>
                <a:cubicBezTo>
                  <a:pt x="32788" y="1604"/>
                  <a:pt x="32226" y="2353"/>
                  <a:pt x="31583" y="3022"/>
                </a:cubicBezTo>
                <a:cubicBezTo>
                  <a:pt x="31664" y="2755"/>
                  <a:pt x="31744" y="2487"/>
                  <a:pt x="31851" y="2220"/>
                </a:cubicBezTo>
                <a:lnTo>
                  <a:pt x="31851" y="2220"/>
                </a:lnTo>
                <a:cubicBezTo>
                  <a:pt x="31209" y="3049"/>
                  <a:pt x="30513" y="3772"/>
                  <a:pt x="29683" y="4361"/>
                </a:cubicBezTo>
                <a:cubicBezTo>
                  <a:pt x="29978" y="3879"/>
                  <a:pt x="30325" y="3424"/>
                  <a:pt x="30647" y="2942"/>
                </a:cubicBezTo>
                <a:cubicBezTo>
                  <a:pt x="30968" y="2460"/>
                  <a:pt x="31343" y="1979"/>
                  <a:pt x="31530" y="1363"/>
                </a:cubicBezTo>
                <a:lnTo>
                  <a:pt x="31530" y="1363"/>
                </a:lnTo>
                <a:cubicBezTo>
                  <a:pt x="31182" y="1497"/>
                  <a:pt x="31128" y="1738"/>
                  <a:pt x="30995" y="1925"/>
                </a:cubicBezTo>
                <a:cubicBezTo>
                  <a:pt x="30540" y="2728"/>
                  <a:pt x="29978" y="3424"/>
                  <a:pt x="29415" y="4120"/>
                </a:cubicBezTo>
                <a:cubicBezTo>
                  <a:pt x="29277" y="4305"/>
                  <a:pt x="29118" y="4569"/>
                  <a:pt x="28819" y="4569"/>
                </a:cubicBezTo>
                <a:cubicBezTo>
                  <a:pt x="28772" y="4569"/>
                  <a:pt x="28721" y="4563"/>
                  <a:pt x="28666" y="4548"/>
                </a:cubicBezTo>
                <a:cubicBezTo>
                  <a:pt x="28773" y="4254"/>
                  <a:pt x="28987" y="4120"/>
                  <a:pt x="29148" y="3933"/>
                </a:cubicBezTo>
                <a:cubicBezTo>
                  <a:pt x="29656" y="3290"/>
                  <a:pt x="30165" y="2648"/>
                  <a:pt x="30406" y="1845"/>
                </a:cubicBezTo>
                <a:cubicBezTo>
                  <a:pt x="30433" y="1657"/>
                  <a:pt x="30540" y="1443"/>
                  <a:pt x="30299" y="1363"/>
                </a:cubicBezTo>
                <a:cubicBezTo>
                  <a:pt x="30273" y="1356"/>
                  <a:pt x="30249" y="1352"/>
                  <a:pt x="30227" y="1352"/>
                </a:cubicBezTo>
                <a:cubicBezTo>
                  <a:pt x="30083" y="1352"/>
                  <a:pt x="29993" y="1488"/>
                  <a:pt x="29924" y="1604"/>
                </a:cubicBezTo>
                <a:cubicBezTo>
                  <a:pt x="29415" y="2407"/>
                  <a:pt x="28773" y="3130"/>
                  <a:pt x="28184" y="3879"/>
                </a:cubicBezTo>
                <a:cubicBezTo>
                  <a:pt x="27810" y="4307"/>
                  <a:pt x="27462" y="4762"/>
                  <a:pt x="26926" y="5003"/>
                </a:cubicBezTo>
                <a:cubicBezTo>
                  <a:pt x="27140" y="4548"/>
                  <a:pt x="27622" y="4307"/>
                  <a:pt x="27756" y="3772"/>
                </a:cubicBezTo>
                <a:lnTo>
                  <a:pt x="27756" y="3772"/>
                </a:lnTo>
                <a:cubicBezTo>
                  <a:pt x="27488" y="4013"/>
                  <a:pt x="27194" y="4227"/>
                  <a:pt x="26926" y="4468"/>
                </a:cubicBezTo>
                <a:cubicBezTo>
                  <a:pt x="27274" y="3638"/>
                  <a:pt x="27943" y="3076"/>
                  <a:pt x="28372" y="2300"/>
                </a:cubicBezTo>
                <a:cubicBezTo>
                  <a:pt x="28452" y="2166"/>
                  <a:pt x="28639" y="2032"/>
                  <a:pt x="28479" y="1738"/>
                </a:cubicBezTo>
                <a:lnTo>
                  <a:pt x="28479" y="1738"/>
                </a:lnTo>
                <a:cubicBezTo>
                  <a:pt x="27917" y="2487"/>
                  <a:pt x="27435" y="3183"/>
                  <a:pt x="26899" y="3852"/>
                </a:cubicBezTo>
                <a:cubicBezTo>
                  <a:pt x="26525" y="4361"/>
                  <a:pt x="26204" y="4923"/>
                  <a:pt x="25641" y="5271"/>
                </a:cubicBezTo>
                <a:cubicBezTo>
                  <a:pt x="25749" y="4789"/>
                  <a:pt x="26123" y="4521"/>
                  <a:pt x="26364" y="4147"/>
                </a:cubicBezTo>
                <a:cubicBezTo>
                  <a:pt x="26712" y="3611"/>
                  <a:pt x="27140" y="3156"/>
                  <a:pt x="27408" y="2460"/>
                </a:cubicBezTo>
                <a:lnTo>
                  <a:pt x="27408" y="2460"/>
                </a:lnTo>
                <a:cubicBezTo>
                  <a:pt x="27087" y="2567"/>
                  <a:pt x="27007" y="2728"/>
                  <a:pt x="26899" y="2889"/>
                </a:cubicBezTo>
                <a:cubicBezTo>
                  <a:pt x="26337" y="3665"/>
                  <a:pt x="25775" y="4414"/>
                  <a:pt x="25213" y="5190"/>
                </a:cubicBezTo>
                <a:cubicBezTo>
                  <a:pt x="24999" y="5512"/>
                  <a:pt x="24758" y="5699"/>
                  <a:pt x="24223" y="5699"/>
                </a:cubicBezTo>
                <a:cubicBezTo>
                  <a:pt x="24544" y="5324"/>
                  <a:pt x="24758" y="5003"/>
                  <a:pt x="24999" y="4709"/>
                </a:cubicBezTo>
                <a:cubicBezTo>
                  <a:pt x="25856" y="3638"/>
                  <a:pt x="26605" y="2514"/>
                  <a:pt x="27167" y="1256"/>
                </a:cubicBezTo>
                <a:cubicBezTo>
                  <a:pt x="27274" y="1015"/>
                  <a:pt x="27542" y="640"/>
                  <a:pt x="27247" y="480"/>
                </a:cubicBezTo>
                <a:cubicBezTo>
                  <a:pt x="27197" y="447"/>
                  <a:pt x="27149" y="433"/>
                  <a:pt x="27105" y="433"/>
                </a:cubicBezTo>
                <a:cubicBezTo>
                  <a:pt x="26890" y="433"/>
                  <a:pt x="26743" y="757"/>
                  <a:pt x="26632" y="935"/>
                </a:cubicBezTo>
                <a:cubicBezTo>
                  <a:pt x="26150" y="1631"/>
                  <a:pt x="25722" y="2380"/>
                  <a:pt x="25213" y="3076"/>
                </a:cubicBezTo>
                <a:cubicBezTo>
                  <a:pt x="24865" y="3585"/>
                  <a:pt x="24598" y="4147"/>
                  <a:pt x="24036" y="4468"/>
                </a:cubicBezTo>
                <a:cubicBezTo>
                  <a:pt x="24009" y="4468"/>
                  <a:pt x="23982" y="4495"/>
                  <a:pt x="23955" y="4495"/>
                </a:cubicBezTo>
                <a:cubicBezTo>
                  <a:pt x="23768" y="4602"/>
                  <a:pt x="23634" y="4789"/>
                  <a:pt x="23473" y="4923"/>
                </a:cubicBezTo>
                <a:cubicBezTo>
                  <a:pt x="23447" y="4950"/>
                  <a:pt x="23420" y="4976"/>
                  <a:pt x="23393" y="5003"/>
                </a:cubicBezTo>
                <a:cubicBezTo>
                  <a:pt x="23340" y="5057"/>
                  <a:pt x="23286" y="5083"/>
                  <a:pt x="23233" y="5164"/>
                </a:cubicBezTo>
                <a:cubicBezTo>
                  <a:pt x="23233" y="5190"/>
                  <a:pt x="23206" y="5217"/>
                  <a:pt x="23179" y="5244"/>
                </a:cubicBezTo>
                <a:cubicBezTo>
                  <a:pt x="23152" y="5271"/>
                  <a:pt x="23126" y="5298"/>
                  <a:pt x="23126" y="5324"/>
                </a:cubicBezTo>
                <a:cubicBezTo>
                  <a:pt x="22778" y="5860"/>
                  <a:pt x="22189" y="5940"/>
                  <a:pt x="21627" y="6074"/>
                </a:cubicBezTo>
                <a:cubicBezTo>
                  <a:pt x="21484" y="6121"/>
                  <a:pt x="21404" y="6296"/>
                  <a:pt x="21181" y="6296"/>
                </a:cubicBezTo>
                <a:cubicBezTo>
                  <a:pt x="21153" y="6296"/>
                  <a:pt x="21124" y="6294"/>
                  <a:pt x="21091" y="6288"/>
                </a:cubicBezTo>
                <a:cubicBezTo>
                  <a:pt x="21493" y="5753"/>
                  <a:pt x="21868" y="5271"/>
                  <a:pt x="22215" y="4762"/>
                </a:cubicBezTo>
                <a:cubicBezTo>
                  <a:pt x="22858" y="3825"/>
                  <a:pt x="23581" y="2969"/>
                  <a:pt x="24009" y="1925"/>
                </a:cubicBezTo>
                <a:cubicBezTo>
                  <a:pt x="24116" y="1657"/>
                  <a:pt x="24410" y="1256"/>
                  <a:pt x="24036" y="1069"/>
                </a:cubicBezTo>
                <a:cubicBezTo>
                  <a:pt x="23997" y="1051"/>
                  <a:pt x="23960" y="1043"/>
                  <a:pt x="23925" y="1043"/>
                </a:cubicBezTo>
                <a:cubicBezTo>
                  <a:pt x="23687" y="1043"/>
                  <a:pt x="23510" y="1398"/>
                  <a:pt x="23393" y="1631"/>
                </a:cubicBezTo>
                <a:cubicBezTo>
                  <a:pt x="22617" y="2942"/>
                  <a:pt x="21760" y="4147"/>
                  <a:pt x="20824" y="5324"/>
                </a:cubicBezTo>
                <a:cubicBezTo>
                  <a:pt x="20583" y="5646"/>
                  <a:pt x="20395" y="6047"/>
                  <a:pt x="19860" y="6341"/>
                </a:cubicBezTo>
                <a:cubicBezTo>
                  <a:pt x="20074" y="5860"/>
                  <a:pt x="20369" y="5619"/>
                  <a:pt x="20476" y="5137"/>
                </a:cubicBezTo>
                <a:lnTo>
                  <a:pt x="20476" y="5137"/>
                </a:lnTo>
                <a:cubicBezTo>
                  <a:pt x="19726" y="5699"/>
                  <a:pt x="19485" y="6582"/>
                  <a:pt x="18682" y="6850"/>
                </a:cubicBezTo>
                <a:cubicBezTo>
                  <a:pt x="19164" y="6208"/>
                  <a:pt x="19673" y="5592"/>
                  <a:pt x="20101" y="4950"/>
                </a:cubicBezTo>
                <a:cubicBezTo>
                  <a:pt x="20529" y="4280"/>
                  <a:pt x="20904" y="3611"/>
                  <a:pt x="21198" y="2862"/>
                </a:cubicBezTo>
                <a:lnTo>
                  <a:pt x="21198" y="2862"/>
                </a:lnTo>
                <a:cubicBezTo>
                  <a:pt x="20797" y="3290"/>
                  <a:pt x="20476" y="3799"/>
                  <a:pt x="20181" y="4307"/>
                </a:cubicBezTo>
                <a:cubicBezTo>
                  <a:pt x="19833" y="4843"/>
                  <a:pt x="19459" y="5324"/>
                  <a:pt x="19084" y="5806"/>
                </a:cubicBezTo>
                <a:cubicBezTo>
                  <a:pt x="18281" y="6877"/>
                  <a:pt x="18281" y="6877"/>
                  <a:pt x="17879" y="7011"/>
                </a:cubicBezTo>
                <a:cubicBezTo>
                  <a:pt x="17879" y="6823"/>
                  <a:pt x="18040" y="6743"/>
                  <a:pt x="18120" y="6609"/>
                </a:cubicBezTo>
                <a:cubicBezTo>
                  <a:pt x="18549" y="6020"/>
                  <a:pt x="19111" y="5512"/>
                  <a:pt x="19405" y="4789"/>
                </a:cubicBezTo>
                <a:lnTo>
                  <a:pt x="19405" y="4789"/>
                </a:lnTo>
                <a:cubicBezTo>
                  <a:pt x="18763" y="5190"/>
                  <a:pt x="18415" y="5833"/>
                  <a:pt x="17960" y="6395"/>
                </a:cubicBezTo>
                <a:cubicBezTo>
                  <a:pt x="17665" y="6716"/>
                  <a:pt x="17424" y="7091"/>
                  <a:pt x="17023" y="7305"/>
                </a:cubicBezTo>
                <a:cubicBezTo>
                  <a:pt x="16943" y="7118"/>
                  <a:pt x="17050" y="7064"/>
                  <a:pt x="17103" y="6984"/>
                </a:cubicBezTo>
                <a:cubicBezTo>
                  <a:pt x="18201" y="5726"/>
                  <a:pt x="19164" y="4334"/>
                  <a:pt x="20021" y="2889"/>
                </a:cubicBezTo>
                <a:cubicBezTo>
                  <a:pt x="20262" y="2434"/>
                  <a:pt x="20449" y="1925"/>
                  <a:pt x="20636" y="1417"/>
                </a:cubicBezTo>
                <a:cubicBezTo>
                  <a:pt x="20717" y="1202"/>
                  <a:pt x="20797" y="881"/>
                  <a:pt x="20556" y="774"/>
                </a:cubicBezTo>
                <a:cubicBezTo>
                  <a:pt x="20510" y="753"/>
                  <a:pt x="20470" y="744"/>
                  <a:pt x="20434" y="744"/>
                </a:cubicBezTo>
                <a:cubicBezTo>
                  <a:pt x="20236" y="744"/>
                  <a:pt x="20165" y="1017"/>
                  <a:pt x="20074" y="1176"/>
                </a:cubicBezTo>
                <a:cubicBezTo>
                  <a:pt x="19244" y="2942"/>
                  <a:pt x="18067" y="4495"/>
                  <a:pt x="16889" y="6047"/>
                </a:cubicBezTo>
                <a:cubicBezTo>
                  <a:pt x="16595" y="6448"/>
                  <a:pt x="16220" y="6743"/>
                  <a:pt x="15872" y="7091"/>
                </a:cubicBezTo>
                <a:cubicBezTo>
                  <a:pt x="16381" y="6208"/>
                  <a:pt x="16969" y="5405"/>
                  <a:pt x="17585" y="4602"/>
                </a:cubicBezTo>
                <a:cubicBezTo>
                  <a:pt x="18227" y="3745"/>
                  <a:pt x="18656" y="2782"/>
                  <a:pt x="18923" y="1738"/>
                </a:cubicBezTo>
                <a:lnTo>
                  <a:pt x="18923" y="1738"/>
                </a:lnTo>
                <a:cubicBezTo>
                  <a:pt x="18682" y="1845"/>
                  <a:pt x="18629" y="2086"/>
                  <a:pt x="18522" y="2327"/>
                </a:cubicBezTo>
                <a:cubicBezTo>
                  <a:pt x="17692" y="4307"/>
                  <a:pt x="16274" y="5886"/>
                  <a:pt x="14962" y="7546"/>
                </a:cubicBezTo>
                <a:cubicBezTo>
                  <a:pt x="14855" y="7653"/>
                  <a:pt x="14721" y="7733"/>
                  <a:pt x="14587" y="7840"/>
                </a:cubicBezTo>
                <a:cubicBezTo>
                  <a:pt x="14525" y="7867"/>
                  <a:pt x="14465" y="7877"/>
                  <a:pt x="14405" y="7877"/>
                </a:cubicBezTo>
                <a:cubicBezTo>
                  <a:pt x="14187" y="7877"/>
                  <a:pt x="13983" y="7738"/>
                  <a:pt x="13767" y="7738"/>
                </a:cubicBezTo>
                <a:cubicBezTo>
                  <a:pt x="13686" y="7738"/>
                  <a:pt x="13603" y="7758"/>
                  <a:pt x="13517" y="7814"/>
                </a:cubicBezTo>
                <a:cubicBezTo>
                  <a:pt x="13570" y="7599"/>
                  <a:pt x="13677" y="7519"/>
                  <a:pt x="13731" y="7412"/>
                </a:cubicBezTo>
                <a:cubicBezTo>
                  <a:pt x="13811" y="7305"/>
                  <a:pt x="13891" y="7198"/>
                  <a:pt x="13998" y="7118"/>
                </a:cubicBezTo>
                <a:cubicBezTo>
                  <a:pt x="13998" y="7091"/>
                  <a:pt x="14025" y="7064"/>
                  <a:pt x="14052" y="7037"/>
                </a:cubicBezTo>
                <a:cubicBezTo>
                  <a:pt x="14105" y="6984"/>
                  <a:pt x="14132" y="6957"/>
                  <a:pt x="14186" y="6903"/>
                </a:cubicBezTo>
                <a:cubicBezTo>
                  <a:pt x="14213" y="6850"/>
                  <a:pt x="14239" y="6796"/>
                  <a:pt x="14266" y="6743"/>
                </a:cubicBezTo>
                <a:cubicBezTo>
                  <a:pt x="14320" y="6663"/>
                  <a:pt x="14373" y="6582"/>
                  <a:pt x="14400" y="6502"/>
                </a:cubicBezTo>
                <a:cubicBezTo>
                  <a:pt x="14427" y="6448"/>
                  <a:pt x="14480" y="6395"/>
                  <a:pt x="14480" y="6341"/>
                </a:cubicBezTo>
                <a:cubicBezTo>
                  <a:pt x="14534" y="6234"/>
                  <a:pt x="14587" y="6127"/>
                  <a:pt x="14587" y="5993"/>
                </a:cubicBezTo>
                <a:cubicBezTo>
                  <a:pt x="14587" y="5967"/>
                  <a:pt x="14587" y="5940"/>
                  <a:pt x="14587" y="5913"/>
                </a:cubicBezTo>
                <a:cubicBezTo>
                  <a:pt x="14641" y="5726"/>
                  <a:pt x="14694" y="5538"/>
                  <a:pt x="14775" y="5378"/>
                </a:cubicBezTo>
                <a:cubicBezTo>
                  <a:pt x="15417" y="4147"/>
                  <a:pt x="15818" y="2808"/>
                  <a:pt x="16247" y="1497"/>
                </a:cubicBezTo>
                <a:cubicBezTo>
                  <a:pt x="16354" y="1122"/>
                  <a:pt x="16461" y="747"/>
                  <a:pt x="16166" y="346"/>
                </a:cubicBezTo>
                <a:cubicBezTo>
                  <a:pt x="15792" y="801"/>
                  <a:pt x="15658" y="1283"/>
                  <a:pt x="15471" y="1738"/>
                </a:cubicBezTo>
                <a:cubicBezTo>
                  <a:pt x="14668" y="3799"/>
                  <a:pt x="13865" y="5806"/>
                  <a:pt x="12473" y="7573"/>
                </a:cubicBezTo>
                <a:cubicBezTo>
                  <a:pt x="12339" y="7733"/>
                  <a:pt x="12232" y="7894"/>
                  <a:pt x="12018" y="8001"/>
                </a:cubicBezTo>
                <a:cubicBezTo>
                  <a:pt x="12045" y="7787"/>
                  <a:pt x="12125" y="7599"/>
                  <a:pt x="12259" y="7412"/>
                </a:cubicBezTo>
                <a:cubicBezTo>
                  <a:pt x="12981" y="6261"/>
                  <a:pt x="13570" y="5057"/>
                  <a:pt x="14186" y="3852"/>
                </a:cubicBezTo>
                <a:cubicBezTo>
                  <a:pt x="14320" y="3585"/>
                  <a:pt x="14453" y="3344"/>
                  <a:pt x="14427" y="3022"/>
                </a:cubicBezTo>
                <a:lnTo>
                  <a:pt x="14427" y="3022"/>
                </a:lnTo>
                <a:cubicBezTo>
                  <a:pt x="13918" y="3531"/>
                  <a:pt x="13704" y="4200"/>
                  <a:pt x="13383" y="4816"/>
                </a:cubicBezTo>
                <a:cubicBezTo>
                  <a:pt x="12794" y="5967"/>
                  <a:pt x="12152" y="7091"/>
                  <a:pt x="11456" y="8188"/>
                </a:cubicBezTo>
                <a:cubicBezTo>
                  <a:pt x="11303" y="8417"/>
                  <a:pt x="11175" y="8645"/>
                  <a:pt x="10797" y="8645"/>
                </a:cubicBezTo>
                <a:cubicBezTo>
                  <a:pt x="10776" y="8645"/>
                  <a:pt x="10755" y="8645"/>
                  <a:pt x="10733" y="8643"/>
                </a:cubicBezTo>
                <a:cubicBezTo>
                  <a:pt x="11616" y="7519"/>
                  <a:pt x="12312" y="6395"/>
                  <a:pt x="12874" y="5164"/>
                </a:cubicBezTo>
                <a:cubicBezTo>
                  <a:pt x="13356" y="4066"/>
                  <a:pt x="13918" y="2969"/>
                  <a:pt x="14105" y="1738"/>
                </a:cubicBezTo>
                <a:lnTo>
                  <a:pt x="14105" y="1738"/>
                </a:lnTo>
                <a:cubicBezTo>
                  <a:pt x="13918" y="1898"/>
                  <a:pt x="13838" y="2139"/>
                  <a:pt x="13758" y="2353"/>
                </a:cubicBezTo>
                <a:cubicBezTo>
                  <a:pt x="13008" y="4307"/>
                  <a:pt x="12152" y="6208"/>
                  <a:pt x="10947" y="7921"/>
                </a:cubicBezTo>
                <a:cubicBezTo>
                  <a:pt x="10840" y="8054"/>
                  <a:pt x="10733" y="8215"/>
                  <a:pt x="10599" y="8349"/>
                </a:cubicBezTo>
                <a:cubicBezTo>
                  <a:pt x="10492" y="8483"/>
                  <a:pt x="10439" y="8670"/>
                  <a:pt x="10144" y="8697"/>
                </a:cubicBezTo>
                <a:cubicBezTo>
                  <a:pt x="11054" y="7118"/>
                  <a:pt x="12045" y="5672"/>
                  <a:pt x="12660" y="3986"/>
                </a:cubicBezTo>
                <a:cubicBezTo>
                  <a:pt x="12366" y="3986"/>
                  <a:pt x="12339" y="4173"/>
                  <a:pt x="12259" y="4307"/>
                </a:cubicBezTo>
                <a:cubicBezTo>
                  <a:pt x="11830" y="5083"/>
                  <a:pt x="11429" y="5860"/>
                  <a:pt x="11001" y="6636"/>
                </a:cubicBezTo>
                <a:cubicBezTo>
                  <a:pt x="10653" y="7278"/>
                  <a:pt x="10251" y="7921"/>
                  <a:pt x="9877" y="8563"/>
                </a:cubicBezTo>
                <a:cubicBezTo>
                  <a:pt x="9723" y="8767"/>
                  <a:pt x="9570" y="9020"/>
                  <a:pt x="9185" y="9020"/>
                </a:cubicBezTo>
                <a:cubicBezTo>
                  <a:pt x="9167" y="9020"/>
                  <a:pt x="9147" y="9019"/>
                  <a:pt x="9127" y="9018"/>
                </a:cubicBezTo>
                <a:cubicBezTo>
                  <a:pt x="9582" y="8295"/>
                  <a:pt x="9984" y="7626"/>
                  <a:pt x="10385" y="6984"/>
                </a:cubicBezTo>
                <a:cubicBezTo>
                  <a:pt x="11536" y="5110"/>
                  <a:pt x="12366" y="3103"/>
                  <a:pt x="12740" y="908"/>
                </a:cubicBezTo>
                <a:cubicBezTo>
                  <a:pt x="12767" y="747"/>
                  <a:pt x="12821" y="587"/>
                  <a:pt x="12767" y="453"/>
                </a:cubicBezTo>
                <a:cubicBezTo>
                  <a:pt x="12740" y="373"/>
                  <a:pt x="12687" y="292"/>
                  <a:pt x="12607" y="292"/>
                </a:cubicBezTo>
                <a:cubicBezTo>
                  <a:pt x="12597" y="287"/>
                  <a:pt x="12585" y="285"/>
                  <a:pt x="12573" y="285"/>
                </a:cubicBezTo>
                <a:cubicBezTo>
                  <a:pt x="12516" y="285"/>
                  <a:pt x="12441" y="329"/>
                  <a:pt x="12419" y="373"/>
                </a:cubicBezTo>
                <a:cubicBezTo>
                  <a:pt x="12312" y="533"/>
                  <a:pt x="12232" y="694"/>
                  <a:pt x="12178" y="854"/>
                </a:cubicBezTo>
                <a:cubicBezTo>
                  <a:pt x="11991" y="1390"/>
                  <a:pt x="11857" y="1925"/>
                  <a:pt x="11643" y="2460"/>
                </a:cubicBezTo>
                <a:cubicBezTo>
                  <a:pt x="10947" y="4414"/>
                  <a:pt x="9984" y="6208"/>
                  <a:pt x="8940" y="8001"/>
                </a:cubicBezTo>
                <a:cubicBezTo>
                  <a:pt x="8672" y="8456"/>
                  <a:pt x="8511" y="9018"/>
                  <a:pt x="8003" y="9339"/>
                </a:cubicBezTo>
                <a:cubicBezTo>
                  <a:pt x="8164" y="8831"/>
                  <a:pt x="8404" y="8322"/>
                  <a:pt x="8645" y="7840"/>
                </a:cubicBezTo>
                <a:cubicBezTo>
                  <a:pt x="8913" y="7305"/>
                  <a:pt x="9181" y="6796"/>
                  <a:pt x="9422" y="6261"/>
                </a:cubicBezTo>
                <a:cubicBezTo>
                  <a:pt x="9689" y="5753"/>
                  <a:pt x="9957" y="5271"/>
                  <a:pt x="10171" y="4762"/>
                </a:cubicBezTo>
                <a:cubicBezTo>
                  <a:pt x="10412" y="4254"/>
                  <a:pt x="10787" y="3799"/>
                  <a:pt x="10787" y="3210"/>
                </a:cubicBezTo>
                <a:lnTo>
                  <a:pt x="10787" y="3210"/>
                </a:lnTo>
                <a:cubicBezTo>
                  <a:pt x="10385" y="3852"/>
                  <a:pt x="10091" y="4521"/>
                  <a:pt x="9609" y="5110"/>
                </a:cubicBezTo>
                <a:cubicBezTo>
                  <a:pt x="9716" y="4548"/>
                  <a:pt x="9796" y="3959"/>
                  <a:pt x="9877" y="3397"/>
                </a:cubicBezTo>
                <a:cubicBezTo>
                  <a:pt x="9823" y="3397"/>
                  <a:pt x="9769" y="3370"/>
                  <a:pt x="9716" y="3344"/>
                </a:cubicBezTo>
                <a:cubicBezTo>
                  <a:pt x="9502" y="4468"/>
                  <a:pt x="9234" y="5538"/>
                  <a:pt x="8485" y="6395"/>
                </a:cubicBezTo>
                <a:cubicBezTo>
                  <a:pt x="8190" y="6475"/>
                  <a:pt x="8056" y="6689"/>
                  <a:pt x="7949" y="6930"/>
                </a:cubicBezTo>
                <a:cubicBezTo>
                  <a:pt x="7628" y="7599"/>
                  <a:pt x="7253" y="8242"/>
                  <a:pt x="6986" y="8938"/>
                </a:cubicBezTo>
                <a:cubicBezTo>
                  <a:pt x="6852" y="9232"/>
                  <a:pt x="6745" y="9553"/>
                  <a:pt x="6397" y="9660"/>
                </a:cubicBezTo>
                <a:cubicBezTo>
                  <a:pt x="6290" y="9660"/>
                  <a:pt x="6210" y="9687"/>
                  <a:pt x="6129" y="9687"/>
                </a:cubicBezTo>
                <a:cubicBezTo>
                  <a:pt x="5942" y="9607"/>
                  <a:pt x="6049" y="9500"/>
                  <a:pt x="6103" y="9446"/>
                </a:cubicBezTo>
                <a:cubicBezTo>
                  <a:pt x="6531" y="8938"/>
                  <a:pt x="6852" y="8349"/>
                  <a:pt x="7173" y="7760"/>
                </a:cubicBezTo>
                <a:cubicBezTo>
                  <a:pt x="7842" y="6582"/>
                  <a:pt x="8458" y="5405"/>
                  <a:pt x="8485" y="3986"/>
                </a:cubicBezTo>
                <a:cubicBezTo>
                  <a:pt x="8485" y="3879"/>
                  <a:pt x="8511" y="3772"/>
                  <a:pt x="8511" y="3665"/>
                </a:cubicBezTo>
                <a:cubicBezTo>
                  <a:pt x="8645" y="3531"/>
                  <a:pt x="8511" y="3317"/>
                  <a:pt x="8645" y="3183"/>
                </a:cubicBezTo>
                <a:cubicBezTo>
                  <a:pt x="8672" y="3076"/>
                  <a:pt x="8672" y="2969"/>
                  <a:pt x="8672" y="2862"/>
                </a:cubicBezTo>
                <a:cubicBezTo>
                  <a:pt x="8833" y="2675"/>
                  <a:pt x="8645" y="2407"/>
                  <a:pt x="8806" y="2220"/>
                </a:cubicBezTo>
                <a:cubicBezTo>
                  <a:pt x="8779" y="1898"/>
                  <a:pt x="8940" y="1497"/>
                  <a:pt x="8619" y="1149"/>
                </a:cubicBezTo>
                <a:cubicBezTo>
                  <a:pt x="8164" y="1872"/>
                  <a:pt x="8056" y="2621"/>
                  <a:pt x="7842" y="3344"/>
                </a:cubicBezTo>
                <a:cubicBezTo>
                  <a:pt x="7774" y="3556"/>
                  <a:pt x="7702" y="3766"/>
                  <a:pt x="7626" y="3974"/>
                </a:cubicBezTo>
                <a:lnTo>
                  <a:pt x="7626" y="3974"/>
                </a:lnTo>
                <a:cubicBezTo>
                  <a:pt x="7629" y="3898"/>
                  <a:pt x="7576" y="3838"/>
                  <a:pt x="7387" y="3825"/>
                </a:cubicBezTo>
                <a:cubicBezTo>
                  <a:pt x="6424" y="6154"/>
                  <a:pt x="4871" y="8188"/>
                  <a:pt x="3935" y="10517"/>
                </a:cubicBezTo>
                <a:cubicBezTo>
                  <a:pt x="3908" y="10544"/>
                  <a:pt x="3854" y="10597"/>
                  <a:pt x="3801" y="10624"/>
                </a:cubicBezTo>
                <a:cubicBezTo>
                  <a:pt x="3801" y="10624"/>
                  <a:pt x="3777" y="10636"/>
                  <a:pt x="3761" y="10636"/>
                </a:cubicBezTo>
                <a:cubicBezTo>
                  <a:pt x="3753" y="10636"/>
                  <a:pt x="3747" y="10633"/>
                  <a:pt x="3747" y="10624"/>
                </a:cubicBezTo>
                <a:cubicBezTo>
                  <a:pt x="3676" y="10624"/>
                  <a:pt x="3712" y="10588"/>
                  <a:pt x="3704" y="10588"/>
                </a:cubicBezTo>
                <a:cubicBezTo>
                  <a:pt x="3700" y="10588"/>
                  <a:pt x="3685" y="10597"/>
                  <a:pt x="3640" y="10624"/>
                </a:cubicBezTo>
                <a:cubicBezTo>
                  <a:pt x="4015" y="9419"/>
                  <a:pt x="4416" y="8269"/>
                  <a:pt x="5005" y="7171"/>
                </a:cubicBezTo>
                <a:cubicBezTo>
                  <a:pt x="5674" y="5886"/>
                  <a:pt x="6076" y="4521"/>
                  <a:pt x="6451" y="3130"/>
                </a:cubicBezTo>
                <a:cubicBezTo>
                  <a:pt x="6477" y="3022"/>
                  <a:pt x="6611" y="2862"/>
                  <a:pt x="6451" y="2728"/>
                </a:cubicBezTo>
                <a:cubicBezTo>
                  <a:pt x="6263" y="2915"/>
                  <a:pt x="6236" y="3130"/>
                  <a:pt x="6183" y="3344"/>
                </a:cubicBezTo>
                <a:cubicBezTo>
                  <a:pt x="5701" y="4735"/>
                  <a:pt x="5246" y="6154"/>
                  <a:pt x="4523" y="7492"/>
                </a:cubicBezTo>
                <a:cubicBezTo>
                  <a:pt x="4068" y="8376"/>
                  <a:pt x="3827" y="9393"/>
                  <a:pt x="3453" y="10329"/>
                </a:cubicBezTo>
                <a:cubicBezTo>
                  <a:pt x="3375" y="10613"/>
                  <a:pt x="3323" y="10947"/>
                  <a:pt x="2840" y="10947"/>
                </a:cubicBezTo>
                <a:cubicBezTo>
                  <a:pt x="2822" y="10947"/>
                  <a:pt x="2803" y="10946"/>
                  <a:pt x="2784" y="10945"/>
                </a:cubicBezTo>
                <a:cubicBezTo>
                  <a:pt x="3025" y="10463"/>
                  <a:pt x="3265" y="10035"/>
                  <a:pt x="3453" y="9553"/>
                </a:cubicBezTo>
                <a:cubicBezTo>
                  <a:pt x="4443" y="7011"/>
                  <a:pt x="5193" y="4361"/>
                  <a:pt x="5862" y="1684"/>
                </a:cubicBezTo>
                <a:cubicBezTo>
                  <a:pt x="5942" y="1417"/>
                  <a:pt x="5969" y="1149"/>
                  <a:pt x="5888" y="908"/>
                </a:cubicBezTo>
                <a:cubicBezTo>
                  <a:pt x="5860" y="779"/>
                  <a:pt x="5800" y="727"/>
                  <a:pt x="5731" y="727"/>
                </a:cubicBezTo>
                <a:cubicBezTo>
                  <a:pt x="5670" y="727"/>
                  <a:pt x="5603" y="766"/>
                  <a:pt x="5540" y="828"/>
                </a:cubicBezTo>
                <a:cubicBezTo>
                  <a:pt x="5433" y="935"/>
                  <a:pt x="5380" y="1095"/>
                  <a:pt x="5326" y="1256"/>
                </a:cubicBezTo>
                <a:cubicBezTo>
                  <a:pt x="5085" y="1952"/>
                  <a:pt x="4845" y="2675"/>
                  <a:pt x="4630" y="3370"/>
                </a:cubicBezTo>
                <a:cubicBezTo>
                  <a:pt x="3961" y="5753"/>
                  <a:pt x="3185" y="8081"/>
                  <a:pt x="2329" y="10356"/>
                </a:cubicBezTo>
                <a:cubicBezTo>
                  <a:pt x="2195" y="10704"/>
                  <a:pt x="2088" y="11052"/>
                  <a:pt x="1686" y="11240"/>
                </a:cubicBezTo>
                <a:cubicBezTo>
                  <a:pt x="2034" y="10276"/>
                  <a:pt x="2436" y="9339"/>
                  <a:pt x="2730" y="8349"/>
                </a:cubicBezTo>
                <a:cubicBezTo>
                  <a:pt x="3051" y="7359"/>
                  <a:pt x="3319" y="6368"/>
                  <a:pt x="3399" y="5298"/>
                </a:cubicBezTo>
                <a:lnTo>
                  <a:pt x="3399" y="5298"/>
                </a:lnTo>
                <a:cubicBezTo>
                  <a:pt x="2784" y="7466"/>
                  <a:pt x="2141" y="9580"/>
                  <a:pt x="1097" y="11561"/>
                </a:cubicBezTo>
                <a:cubicBezTo>
                  <a:pt x="1071" y="11266"/>
                  <a:pt x="1124" y="11025"/>
                  <a:pt x="1178" y="10758"/>
                </a:cubicBezTo>
                <a:cubicBezTo>
                  <a:pt x="1499" y="9446"/>
                  <a:pt x="1954" y="8161"/>
                  <a:pt x="2409" y="6877"/>
                </a:cubicBezTo>
                <a:lnTo>
                  <a:pt x="2409" y="6877"/>
                </a:lnTo>
                <a:cubicBezTo>
                  <a:pt x="2007" y="7118"/>
                  <a:pt x="1900" y="7546"/>
                  <a:pt x="1740" y="7947"/>
                </a:cubicBezTo>
                <a:cubicBezTo>
                  <a:pt x="1365" y="8991"/>
                  <a:pt x="1044" y="10062"/>
                  <a:pt x="803" y="11159"/>
                </a:cubicBezTo>
                <a:cubicBezTo>
                  <a:pt x="696" y="11641"/>
                  <a:pt x="482" y="11935"/>
                  <a:pt x="0" y="12016"/>
                </a:cubicBezTo>
                <a:lnTo>
                  <a:pt x="0" y="13782"/>
                </a:lnTo>
                <a:cubicBezTo>
                  <a:pt x="348" y="13782"/>
                  <a:pt x="669" y="13889"/>
                  <a:pt x="990" y="14050"/>
                </a:cubicBezTo>
                <a:cubicBezTo>
                  <a:pt x="1793" y="14425"/>
                  <a:pt x="2570" y="14826"/>
                  <a:pt x="3372" y="15228"/>
                </a:cubicBezTo>
                <a:cubicBezTo>
                  <a:pt x="3524" y="15293"/>
                  <a:pt x="3676" y="15410"/>
                  <a:pt x="3884" y="15410"/>
                </a:cubicBezTo>
                <a:cubicBezTo>
                  <a:pt x="3933" y="15410"/>
                  <a:pt x="3985" y="15404"/>
                  <a:pt x="4042" y="15388"/>
                </a:cubicBezTo>
                <a:cubicBezTo>
                  <a:pt x="3051" y="14639"/>
                  <a:pt x="1847" y="14211"/>
                  <a:pt x="776" y="13568"/>
                </a:cubicBezTo>
                <a:cubicBezTo>
                  <a:pt x="869" y="13476"/>
                  <a:pt x="948" y="13447"/>
                  <a:pt x="1024" y="13447"/>
                </a:cubicBezTo>
                <a:cubicBezTo>
                  <a:pt x="1058" y="13447"/>
                  <a:pt x="1091" y="13453"/>
                  <a:pt x="1124" y="13461"/>
                </a:cubicBezTo>
                <a:cubicBezTo>
                  <a:pt x="2998" y="14103"/>
                  <a:pt x="4630" y="15201"/>
                  <a:pt x="6317" y="16164"/>
                </a:cubicBezTo>
                <a:cubicBezTo>
                  <a:pt x="4952" y="14826"/>
                  <a:pt x="3239" y="14103"/>
                  <a:pt x="1419" y="13220"/>
                </a:cubicBezTo>
                <a:cubicBezTo>
                  <a:pt x="1544" y="13187"/>
                  <a:pt x="1653" y="13174"/>
                  <a:pt x="1750" y="13174"/>
                </a:cubicBezTo>
                <a:cubicBezTo>
                  <a:pt x="2047" y="13174"/>
                  <a:pt x="2234" y="13300"/>
                  <a:pt x="2436" y="13381"/>
                </a:cubicBezTo>
                <a:cubicBezTo>
                  <a:pt x="4068" y="14211"/>
                  <a:pt x="5594" y="15147"/>
                  <a:pt x="7173" y="16057"/>
                </a:cubicBezTo>
                <a:cubicBezTo>
                  <a:pt x="7949" y="16486"/>
                  <a:pt x="8752" y="16834"/>
                  <a:pt x="9609" y="17101"/>
                </a:cubicBezTo>
                <a:cubicBezTo>
                  <a:pt x="9664" y="17123"/>
                  <a:pt x="9724" y="17136"/>
                  <a:pt x="9781" y="17136"/>
                </a:cubicBezTo>
                <a:cubicBezTo>
                  <a:pt x="9862" y="17136"/>
                  <a:pt x="9937" y="17110"/>
                  <a:pt x="9984" y="17048"/>
                </a:cubicBezTo>
                <a:cubicBezTo>
                  <a:pt x="10091" y="16860"/>
                  <a:pt x="9903" y="16753"/>
                  <a:pt x="9796" y="16673"/>
                </a:cubicBezTo>
                <a:cubicBezTo>
                  <a:pt x="9662" y="16566"/>
                  <a:pt x="9529" y="16486"/>
                  <a:pt x="9395" y="16405"/>
                </a:cubicBezTo>
                <a:cubicBezTo>
                  <a:pt x="8645" y="15977"/>
                  <a:pt x="7896" y="15549"/>
                  <a:pt x="7173" y="15121"/>
                </a:cubicBezTo>
                <a:cubicBezTo>
                  <a:pt x="5755" y="14344"/>
                  <a:pt x="4443" y="13408"/>
                  <a:pt x="2944" y="12819"/>
                </a:cubicBezTo>
                <a:cubicBezTo>
                  <a:pt x="2891" y="12792"/>
                  <a:pt x="2917" y="12738"/>
                  <a:pt x="3025" y="12658"/>
                </a:cubicBezTo>
                <a:cubicBezTo>
                  <a:pt x="3506" y="12712"/>
                  <a:pt x="3988" y="12953"/>
                  <a:pt x="4443" y="13193"/>
                </a:cubicBezTo>
                <a:cubicBezTo>
                  <a:pt x="4567" y="13255"/>
                  <a:pt x="4739" y="13397"/>
                  <a:pt x="4860" y="13397"/>
                </a:cubicBezTo>
                <a:cubicBezTo>
                  <a:pt x="4896" y="13397"/>
                  <a:pt x="4927" y="13385"/>
                  <a:pt x="4952" y="13354"/>
                </a:cubicBezTo>
                <a:cubicBezTo>
                  <a:pt x="5057" y="13248"/>
                  <a:pt x="5149" y="13209"/>
                  <a:pt x="5232" y="13209"/>
                </a:cubicBezTo>
                <a:cubicBezTo>
                  <a:pt x="5402" y="13209"/>
                  <a:pt x="5539" y="13371"/>
                  <a:pt x="5701" y="13461"/>
                </a:cubicBezTo>
                <a:cubicBezTo>
                  <a:pt x="6879" y="14103"/>
                  <a:pt x="8030" y="14853"/>
                  <a:pt x="9261" y="15442"/>
                </a:cubicBezTo>
                <a:cubicBezTo>
                  <a:pt x="9930" y="15736"/>
                  <a:pt x="10599" y="16057"/>
                  <a:pt x="11375" y="16084"/>
                </a:cubicBezTo>
                <a:cubicBezTo>
                  <a:pt x="8859" y="15147"/>
                  <a:pt x="6665" y="13541"/>
                  <a:pt x="4175" y="12310"/>
                </a:cubicBezTo>
                <a:cubicBezTo>
                  <a:pt x="4324" y="12240"/>
                  <a:pt x="4453" y="12213"/>
                  <a:pt x="4568" y="12213"/>
                </a:cubicBezTo>
                <a:cubicBezTo>
                  <a:pt x="4803" y="12213"/>
                  <a:pt x="4977" y="12327"/>
                  <a:pt x="5139" y="12417"/>
                </a:cubicBezTo>
                <a:cubicBezTo>
                  <a:pt x="6156" y="12926"/>
                  <a:pt x="7146" y="13515"/>
                  <a:pt x="8137" y="14103"/>
                </a:cubicBezTo>
                <a:cubicBezTo>
                  <a:pt x="8458" y="14318"/>
                  <a:pt x="8806" y="14505"/>
                  <a:pt x="9127" y="14692"/>
                </a:cubicBezTo>
                <a:cubicBezTo>
                  <a:pt x="7923" y="13488"/>
                  <a:pt x="6370" y="12845"/>
                  <a:pt x="4898" y="11989"/>
                </a:cubicBezTo>
                <a:cubicBezTo>
                  <a:pt x="5020" y="11905"/>
                  <a:pt x="5129" y="11873"/>
                  <a:pt x="5228" y="11873"/>
                </a:cubicBezTo>
                <a:cubicBezTo>
                  <a:pt x="5412" y="11873"/>
                  <a:pt x="5562" y="11982"/>
                  <a:pt x="5701" y="12069"/>
                </a:cubicBezTo>
                <a:cubicBezTo>
                  <a:pt x="6370" y="12417"/>
                  <a:pt x="7013" y="12792"/>
                  <a:pt x="7655" y="13167"/>
                </a:cubicBezTo>
                <a:cubicBezTo>
                  <a:pt x="9154" y="14050"/>
                  <a:pt x="10653" y="14960"/>
                  <a:pt x="12259" y="15576"/>
                </a:cubicBezTo>
                <a:cubicBezTo>
                  <a:pt x="12981" y="15847"/>
                  <a:pt x="13685" y="16022"/>
                  <a:pt x="14434" y="16022"/>
                </a:cubicBezTo>
                <a:cubicBezTo>
                  <a:pt x="14573" y="16022"/>
                  <a:pt x="14713" y="16016"/>
                  <a:pt x="14855" y="16004"/>
                </a:cubicBezTo>
                <a:cubicBezTo>
                  <a:pt x="14989" y="16004"/>
                  <a:pt x="15123" y="15977"/>
                  <a:pt x="15123" y="15816"/>
                </a:cubicBezTo>
                <a:cubicBezTo>
                  <a:pt x="15123" y="15683"/>
                  <a:pt x="15016" y="15629"/>
                  <a:pt x="14935" y="15576"/>
                </a:cubicBezTo>
                <a:cubicBezTo>
                  <a:pt x="14721" y="15522"/>
                  <a:pt x="14507" y="15442"/>
                  <a:pt x="14293" y="15415"/>
                </a:cubicBezTo>
                <a:cubicBezTo>
                  <a:pt x="13436" y="15308"/>
                  <a:pt x="12660" y="14960"/>
                  <a:pt x="11884" y="14585"/>
                </a:cubicBezTo>
                <a:cubicBezTo>
                  <a:pt x="10439" y="13916"/>
                  <a:pt x="9100" y="13033"/>
                  <a:pt x="7655" y="12310"/>
                </a:cubicBezTo>
                <a:cubicBezTo>
                  <a:pt x="7227" y="12069"/>
                  <a:pt x="6798" y="11802"/>
                  <a:pt x="6343" y="11534"/>
                </a:cubicBezTo>
                <a:cubicBezTo>
                  <a:pt x="6436" y="11507"/>
                  <a:pt x="6522" y="11495"/>
                  <a:pt x="6603" y="11495"/>
                </a:cubicBezTo>
                <a:cubicBezTo>
                  <a:pt x="6920" y="11495"/>
                  <a:pt x="7158" y="11674"/>
                  <a:pt x="7414" y="11802"/>
                </a:cubicBezTo>
                <a:cubicBezTo>
                  <a:pt x="7762" y="11962"/>
                  <a:pt x="8056" y="12176"/>
                  <a:pt x="8378" y="12364"/>
                </a:cubicBezTo>
                <a:cubicBezTo>
                  <a:pt x="8699" y="12551"/>
                  <a:pt x="9020" y="12765"/>
                  <a:pt x="9368" y="12926"/>
                </a:cubicBezTo>
                <a:cubicBezTo>
                  <a:pt x="9662" y="13060"/>
                  <a:pt x="9903" y="13381"/>
                  <a:pt x="10358" y="13381"/>
                </a:cubicBezTo>
                <a:cubicBezTo>
                  <a:pt x="10171" y="13060"/>
                  <a:pt x="9930" y="13006"/>
                  <a:pt x="9743" y="12872"/>
                </a:cubicBezTo>
                <a:cubicBezTo>
                  <a:pt x="9181" y="12471"/>
                  <a:pt x="8511" y="12203"/>
                  <a:pt x="8030" y="11695"/>
                </a:cubicBezTo>
                <a:lnTo>
                  <a:pt x="8030" y="11695"/>
                </a:lnTo>
                <a:cubicBezTo>
                  <a:pt x="9181" y="12123"/>
                  <a:pt x="10251" y="12712"/>
                  <a:pt x="11295" y="13300"/>
                </a:cubicBezTo>
                <a:cubicBezTo>
                  <a:pt x="12045" y="13729"/>
                  <a:pt x="12339" y="13889"/>
                  <a:pt x="12874" y="13943"/>
                </a:cubicBezTo>
                <a:cubicBezTo>
                  <a:pt x="12285" y="13568"/>
                  <a:pt x="11750" y="13220"/>
                  <a:pt x="11188" y="12926"/>
                </a:cubicBezTo>
                <a:cubicBezTo>
                  <a:pt x="10599" y="12605"/>
                  <a:pt x="10010" y="12310"/>
                  <a:pt x="9422" y="11989"/>
                </a:cubicBezTo>
                <a:cubicBezTo>
                  <a:pt x="8859" y="11721"/>
                  <a:pt x="8297" y="11480"/>
                  <a:pt x="7628" y="11052"/>
                </a:cubicBezTo>
                <a:cubicBezTo>
                  <a:pt x="7777" y="11012"/>
                  <a:pt x="7909" y="10995"/>
                  <a:pt x="8028" y="10995"/>
                </a:cubicBezTo>
                <a:cubicBezTo>
                  <a:pt x="8380" y="10995"/>
                  <a:pt x="8620" y="11140"/>
                  <a:pt x="8859" y="11240"/>
                </a:cubicBezTo>
                <a:cubicBezTo>
                  <a:pt x="10144" y="11855"/>
                  <a:pt x="11349" y="12578"/>
                  <a:pt x="12580" y="13300"/>
                </a:cubicBezTo>
                <a:cubicBezTo>
                  <a:pt x="13222" y="13648"/>
                  <a:pt x="13811" y="14130"/>
                  <a:pt x="14587" y="14291"/>
                </a:cubicBezTo>
                <a:cubicBezTo>
                  <a:pt x="12660" y="13033"/>
                  <a:pt x="10733" y="11775"/>
                  <a:pt x="8592" y="10811"/>
                </a:cubicBezTo>
                <a:cubicBezTo>
                  <a:pt x="8682" y="10766"/>
                  <a:pt x="8758" y="10749"/>
                  <a:pt x="8826" y="10749"/>
                </a:cubicBezTo>
                <a:cubicBezTo>
                  <a:pt x="8919" y="10749"/>
                  <a:pt x="8996" y="10780"/>
                  <a:pt x="9074" y="10811"/>
                </a:cubicBezTo>
                <a:cubicBezTo>
                  <a:pt x="9662" y="11052"/>
                  <a:pt x="10251" y="11293"/>
                  <a:pt x="10813" y="11587"/>
                </a:cubicBezTo>
                <a:cubicBezTo>
                  <a:pt x="12312" y="12310"/>
                  <a:pt x="13784" y="13060"/>
                  <a:pt x="15256" y="13809"/>
                </a:cubicBezTo>
                <a:cubicBezTo>
                  <a:pt x="16059" y="14184"/>
                  <a:pt x="16889" y="14505"/>
                  <a:pt x="17746" y="14692"/>
                </a:cubicBezTo>
                <a:cubicBezTo>
                  <a:pt x="17822" y="14711"/>
                  <a:pt x="17906" y="14727"/>
                  <a:pt x="17984" y="14727"/>
                </a:cubicBezTo>
                <a:cubicBezTo>
                  <a:pt x="18124" y="14727"/>
                  <a:pt x="18247" y="14677"/>
                  <a:pt x="18281" y="14505"/>
                </a:cubicBezTo>
                <a:cubicBezTo>
                  <a:pt x="18308" y="14291"/>
                  <a:pt x="18067" y="14211"/>
                  <a:pt x="17879" y="14157"/>
                </a:cubicBezTo>
                <a:cubicBezTo>
                  <a:pt x="17291" y="13970"/>
                  <a:pt x="16755" y="13675"/>
                  <a:pt x="16220" y="13408"/>
                </a:cubicBezTo>
                <a:cubicBezTo>
                  <a:pt x="14186" y="12417"/>
                  <a:pt x="12232" y="11320"/>
                  <a:pt x="10117" y="10544"/>
                </a:cubicBezTo>
                <a:cubicBezTo>
                  <a:pt x="10064" y="10517"/>
                  <a:pt x="10010" y="10437"/>
                  <a:pt x="10037" y="10356"/>
                </a:cubicBezTo>
                <a:cubicBezTo>
                  <a:pt x="10247" y="10233"/>
                  <a:pt x="10445" y="10178"/>
                  <a:pt x="10640" y="10178"/>
                </a:cubicBezTo>
                <a:cubicBezTo>
                  <a:pt x="10868" y="10178"/>
                  <a:pt x="11091" y="10253"/>
                  <a:pt x="11322" y="10383"/>
                </a:cubicBezTo>
                <a:cubicBezTo>
                  <a:pt x="12821" y="11213"/>
                  <a:pt x="14320" y="12016"/>
                  <a:pt x="15845" y="12792"/>
                </a:cubicBezTo>
                <a:cubicBezTo>
                  <a:pt x="16300" y="13033"/>
                  <a:pt x="16755" y="13354"/>
                  <a:pt x="17291" y="13461"/>
                </a:cubicBezTo>
                <a:cubicBezTo>
                  <a:pt x="17184" y="13220"/>
                  <a:pt x="16969" y="13113"/>
                  <a:pt x="16755" y="12979"/>
                </a:cubicBezTo>
                <a:cubicBezTo>
                  <a:pt x="15096" y="12042"/>
                  <a:pt x="13436" y="11052"/>
                  <a:pt x="11670" y="10276"/>
                </a:cubicBezTo>
                <a:cubicBezTo>
                  <a:pt x="11563" y="10196"/>
                  <a:pt x="11349" y="10222"/>
                  <a:pt x="11402" y="9901"/>
                </a:cubicBezTo>
                <a:lnTo>
                  <a:pt x="11402" y="9901"/>
                </a:lnTo>
                <a:cubicBezTo>
                  <a:pt x="12955" y="10329"/>
                  <a:pt x="14293" y="11186"/>
                  <a:pt x="15685" y="11909"/>
                </a:cubicBezTo>
                <a:cubicBezTo>
                  <a:pt x="14748" y="10918"/>
                  <a:pt x="13463" y="10437"/>
                  <a:pt x="12232" y="9821"/>
                </a:cubicBezTo>
                <a:cubicBezTo>
                  <a:pt x="12392" y="9674"/>
                  <a:pt x="12540" y="9620"/>
                  <a:pt x="12680" y="9620"/>
                </a:cubicBezTo>
                <a:cubicBezTo>
                  <a:pt x="12821" y="9620"/>
                  <a:pt x="12955" y="9674"/>
                  <a:pt x="13088" y="9741"/>
                </a:cubicBezTo>
                <a:cubicBezTo>
                  <a:pt x="13731" y="10089"/>
                  <a:pt x="14373" y="10383"/>
                  <a:pt x="15016" y="10758"/>
                </a:cubicBezTo>
                <a:cubicBezTo>
                  <a:pt x="15952" y="11320"/>
                  <a:pt x="16889" y="11855"/>
                  <a:pt x="17853" y="12364"/>
                </a:cubicBezTo>
                <a:cubicBezTo>
                  <a:pt x="18709" y="12819"/>
                  <a:pt x="19646" y="13086"/>
                  <a:pt x="20556" y="13381"/>
                </a:cubicBezTo>
                <a:cubicBezTo>
                  <a:pt x="20615" y="13395"/>
                  <a:pt x="20681" y="13418"/>
                  <a:pt x="20738" y="13418"/>
                </a:cubicBezTo>
                <a:cubicBezTo>
                  <a:pt x="20785" y="13418"/>
                  <a:pt x="20826" y="13403"/>
                  <a:pt x="20850" y="13354"/>
                </a:cubicBezTo>
                <a:cubicBezTo>
                  <a:pt x="20957" y="13220"/>
                  <a:pt x="20850" y="13113"/>
                  <a:pt x="20770" y="13006"/>
                </a:cubicBezTo>
                <a:cubicBezTo>
                  <a:pt x="20556" y="12792"/>
                  <a:pt x="20262" y="12685"/>
                  <a:pt x="19994" y="12578"/>
                </a:cubicBezTo>
                <a:cubicBezTo>
                  <a:pt x="17960" y="11641"/>
                  <a:pt x="16086" y="10410"/>
                  <a:pt x="14025" y="9366"/>
                </a:cubicBezTo>
                <a:cubicBezTo>
                  <a:pt x="14153" y="9318"/>
                  <a:pt x="14266" y="9299"/>
                  <a:pt x="14370" y="9299"/>
                </a:cubicBezTo>
                <a:cubicBezTo>
                  <a:pt x="14615" y="9299"/>
                  <a:pt x="14809" y="9406"/>
                  <a:pt x="15016" y="9500"/>
                </a:cubicBezTo>
                <a:cubicBezTo>
                  <a:pt x="15685" y="9848"/>
                  <a:pt x="16354" y="10169"/>
                  <a:pt x="17023" y="10517"/>
                </a:cubicBezTo>
                <a:cubicBezTo>
                  <a:pt x="17291" y="10624"/>
                  <a:pt x="17558" y="10731"/>
                  <a:pt x="17826" y="10838"/>
                </a:cubicBezTo>
                <a:cubicBezTo>
                  <a:pt x="18026" y="10927"/>
                  <a:pt x="18208" y="11072"/>
                  <a:pt x="18433" y="11072"/>
                </a:cubicBezTo>
                <a:cubicBezTo>
                  <a:pt x="18478" y="11072"/>
                  <a:pt x="18526" y="11066"/>
                  <a:pt x="18575" y="11052"/>
                </a:cubicBezTo>
                <a:cubicBezTo>
                  <a:pt x="18013" y="10704"/>
                  <a:pt x="17424" y="10410"/>
                  <a:pt x="16836" y="10089"/>
                </a:cubicBezTo>
                <a:cubicBezTo>
                  <a:pt x="16274" y="9794"/>
                  <a:pt x="15631" y="9607"/>
                  <a:pt x="15176" y="9152"/>
                </a:cubicBezTo>
                <a:lnTo>
                  <a:pt x="15176" y="9152"/>
                </a:lnTo>
                <a:cubicBezTo>
                  <a:pt x="17210" y="9821"/>
                  <a:pt x="19004" y="11025"/>
                  <a:pt x="20984" y="11882"/>
                </a:cubicBezTo>
                <a:cubicBezTo>
                  <a:pt x="19432" y="10785"/>
                  <a:pt x="17772" y="9848"/>
                  <a:pt x="15952" y="9098"/>
                </a:cubicBezTo>
                <a:cubicBezTo>
                  <a:pt x="16046" y="9042"/>
                  <a:pt x="16124" y="9022"/>
                  <a:pt x="16192" y="9022"/>
                </a:cubicBezTo>
                <a:cubicBezTo>
                  <a:pt x="16317" y="9022"/>
                  <a:pt x="16410" y="9090"/>
                  <a:pt x="16514" y="9125"/>
                </a:cubicBezTo>
                <a:cubicBezTo>
                  <a:pt x="18334" y="9660"/>
                  <a:pt x="20021" y="10517"/>
                  <a:pt x="21787" y="11213"/>
                </a:cubicBezTo>
                <a:cubicBezTo>
                  <a:pt x="22537" y="11507"/>
                  <a:pt x="23259" y="11882"/>
                  <a:pt x="24036" y="12042"/>
                </a:cubicBezTo>
                <a:cubicBezTo>
                  <a:pt x="24090" y="12053"/>
                  <a:pt x="24149" y="12064"/>
                  <a:pt x="24206" y="12064"/>
                </a:cubicBezTo>
                <a:cubicBezTo>
                  <a:pt x="24287" y="12064"/>
                  <a:pt x="24363" y="12041"/>
                  <a:pt x="24410" y="11962"/>
                </a:cubicBezTo>
                <a:cubicBezTo>
                  <a:pt x="24517" y="11802"/>
                  <a:pt x="24410" y="11668"/>
                  <a:pt x="24276" y="11561"/>
                </a:cubicBezTo>
                <a:cubicBezTo>
                  <a:pt x="24169" y="11480"/>
                  <a:pt x="24062" y="11400"/>
                  <a:pt x="23955" y="11347"/>
                </a:cubicBezTo>
                <a:cubicBezTo>
                  <a:pt x="22483" y="10731"/>
                  <a:pt x="21091" y="9982"/>
                  <a:pt x="19619" y="9446"/>
                </a:cubicBezTo>
                <a:cubicBezTo>
                  <a:pt x="18897" y="9179"/>
                  <a:pt x="18174" y="8911"/>
                  <a:pt x="17371" y="8616"/>
                </a:cubicBezTo>
                <a:cubicBezTo>
                  <a:pt x="17633" y="8479"/>
                  <a:pt x="17866" y="8419"/>
                  <a:pt x="18086" y="8419"/>
                </a:cubicBezTo>
                <a:cubicBezTo>
                  <a:pt x="18293" y="8419"/>
                  <a:pt x="18488" y="8472"/>
                  <a:pt x="18682" y="8563"/>
                </a:cubicBezTo>
                <a:cubicBezTo>
                  <a:pt x="19191" y="8777"/>
                  <a:pt x="19700" y="9018"/>
                  <a:pt x="20235" y="9232"/>
                </a:cubicBezTo>
                <a:cubicBezTo>
                  <a:pt x="20743" y="9446"/>
                  <a:pt x="21225" y="9714"/>
                  <a:pt x="21814" y="9767"/>
                </a:cubicBezTo>
                <a:cubicBezTo>
                  <a:pt x="20984" y="9018"/>
                  <a:pt x="19807" y="8884"/>
                  <a:pt x="18897" y="8269"/>
                </a:cubicBezTo>
                <a:cubicBezTo>
                  <a:pt x="19104" y="8154"/>
                  <a:pt x="19291" y="8108"/>
                  <a:pt x="19469" y="8108"/>
                </a:cubicBezTo>
                <a:cubicBezTo>
                  <a:pt x="19705" y="8108"/>
                  <a:pt x="19926" y="8188"/>
                  <a:pt x="20155" y="8295"/>
                </a:cubicBezTo>
                <a:cubicBezTo>
                  <a:pt x="21279" y="8857"/>
                  <a:pt x="22430" y="9393"/>
                  <a:pt x="23554" y="9928"/>
                </a:cubicBezTo>
                <a:cubicBezTo>
                  <a:pt x="23651" y="9977"/>
                  <a:pt x="23749" y="10055"/>
                  <a:pt x="23859" y="10055"/>
                </a:cubicBezTo>
                <a:cubicBezTo>
                  <a:pt x="23929" y="10055"/>
                  <a:pt x="24005" y="10023"/>
                  <a:pt x="24089" y="9928"/>
                </a:cubicBezTo>
                <a:cubicBezTo>
                  <a:pt x="22885" y="9125"/>
                  <a:pt x="21466" y="8777"/>
                  <a:pt x="20235" y="8001"/>
                </a:cubicBezTo>
                <a:cubicBezTo>
                  <a:pt x="20362" y="7913"/>
                  <a:pt x="20474" y="7882"/>
                  <a:pt x="20577" y="7882"/>
                </a:cubicBezTo>
                <a:cubicBezTo>
                  <a:pt x="20758" y="7882"/>
                  <a:pt x="20911" y="7977"/>
                  <a:pt x="21065" y="8028"/>
                </a:cubicBezTo>
                <a:cubicBezTo>
                  <a:pt x="22617" y="8643"/>
                  <a:pt x="24196" y="9286"/>
                  <a:pt x="25749" y="9874"/>
                </a:cubicBezTo>
                <a:cubicBezTo>
                  <a:pt x="25963" y="9982"/>
                  <a:pt x="26204" y="10035"/>
                  <a:pt x="26444" y="10062"/>
                </a:cubicBezTo>
                <a:cubicBezTo>
                  <a:pt x="26473" y="10068"/>
                  <a:pt x="26502" y="10071"/>
                  <a:pt x="26530" y="10071"/>
                </a:cubicBezTo>
                <a:cubicBezTo>
                  <a:pt x="26632" y="10071"/>
                  <a:pt x="26724" y="10027"/>
                  <a:pt x="26766" y="9901"/>
                </a:cubicBezTo>
                <a:cubicBezTo>
                  <a:pt x="26846" y="9741"/>
                  <a:pt x="26739" y="9634"/>
                  <a:pt x="26632" y="9580"/>
                </a:cubicBezTo>
                <a:cubicBezTo>
                  <a:pt x="26150" y="9259"/>
                  <a:pt x="25641" y="9018"/>
                  <a:pt x="25106" y="8831"/>
                </a:cubicBezTo>
                <a:cubicBezTo>
                  <a:pt x="24116" y="8429"/>
                  <a:pt x="23126" y="8028"/>
                  <a:pt x="22028" y="7573"/>
                </a:cubicBezTo>
                <a:cubicBezTo>
                  <a:pt x="22383" y="7415"/>
                  <a:pt x="22695" y="7271"/>
                  <a:pt x="22974" y="7271"/>
                </a:cubicBezTo>
                <a:cubicBezTo>
                  <a:pt x="23073" y="7271"/>
                  <a:pt x="23168" y="7290"/>
                  <a:pt x="23259" y="7332"/>
                </a:cubicBezTo>
                <a:cubicBezTo>
                  <a:pt x="24196" y="7760"/>
                  <a:pt x="25213" y="8081"/>
                  <a:pt x="26097" y="8670"/>
                </a:cubicBezTo>
                <a:cubicBezTo>
                  <a:pt x="26337" y="8857"/>
                  <a:pt x="26578" y="9098"/>
                  <a:pt x="26926" y="9125"/>
                </a:cubicBezTo>
                <a:cubicBezTo>
                  <a:pt x="26311" y="8269"/>
                  <a:pt x="25374" y="7947"/>
                  <a:pt x="24464" y="7546"/>
                </a:cubicBezTo>
                <a:cubicBezTo>
                  <a:pt x="24250" y="7439"/>
                  <a:pt x="23955" y="7439"/>
                  <a:pt x="23768" y="7118"/>
                </a:cubicBezTo>
                <a:cubicBezTo>
                  <a:pt x="23821" y="7111"/>
                  <a:pt x="23873" y="7108"/>
                  <a:pt x="23924" y="7108"/>
                </a:cubicBezTo>
                <a:cubicBezTo>
                  <a:pt x="24739" y="7108"/>
                  <a:pt x="25237" y="7870"/>
                  <a:pt x="26043" y="7921"/>
                </a:cubicBezTo>
                <a:cubicBezTo>
                  <a:pt x="25722" y="7439"/>
                  <a:pt x="25186" y="7332"/>
                  <a:pt x="24839" y="6957"/>
                </a:cubicBezTo>
                <a:cubicBezTo>
                  <a:pt x="24916" y="6914"/>
                  <a:pt x="24986" y="6898"/>
                  <a:pt x="25050" y="6898"/>
                </a:cubicBezTo>
                <a:cubicBezTo>
                  <a:pt x="25186" y="6898"/>
                  <a:pt x="25301" y="6966"/>
                  <a:pt x="25427" y="6984"/>
                </a:cubicBezTo>
                <a:cubicBezTo>
                  <a:pt x="26552" y="7305"/>
                  <a:pt x="27569" y="7947"/>
                  <a:pt x="28612" y="8456"/>
                </a:cubicBezTo>
                <a:cubicBezTo>
                  <a:pt x="28853" y="8563"/>
                  <a:pt x="29094" y="8670"/>
                  <a:pt x="29362" y="8777"/>
                </a:cubicBezTo>
                <a:cubicBezTo>
                  <a:pt x="29395" y="8785"/>
                  <a:pt x="29433" y="8791"/>
                  <a:pt x="29473" y="8791"/>
                </a:cubicBezTo>
                <a:cubicBezTo>
                  <a:pt x="29561" y="8791"/>
                  <a:pt x="29654" y="8763"/>
                  <a:pt x="29710" y="8670"/>
                </a:cubicBezTo>
                <a:cubicBezTo>
                  <a:pt x="29763" y="8563"/>
                  <a:pt x="29683" y="8456"/>
                  <a:pt x="29630" y="8376"/>
                </a:cubicBezTo>
                <a:cubicBezTo>
                  <a:pt x="29469" y="8242"/>
                  <a:pt x="29308" y="8108"/>
                  <a:pt x="29121" y="7974"/>
                </a:cubicBezTo>
                <a:cubicBezTo>
                  <a:pt x="28720" y="7706"/>
                  <a:pt x="28318" y="7412"/>
                  <a:pt x="27836" y="7091"/>
                </a:cubicBezTo>
                <a:cubicBezTo>
                  <a:pt x="27871" y="7088"/>
                  <a:pt x="27906" y="7087"/>
                  <a:pt x="27940" y="7087"/>
                </a:cubicBezTo>
                <a:cubicBezTo>
                  <a:pt x="28551" y="7087"/>
                  <a:pt x="28970" y="7523"/>
                  <a:pt x="29630" y="7599"/>
                </a:cubicBezTo>
                <a:cubicBezTo>
                  <a:pt x="28827" y="6877"/>
                  <a:pt x="27863" y="6823"/>
                  <a:pt x="27140" y="6234"/>
                </a:cubicBezTo>
                <a:lnTo>
                  <a:pt x="27140" y="6234"/>
                </a:lnTo>
                <a:cubicBezTo>
                  <a:pt x="28238" y="6609"/>
                  <a:pt x="29335" y="6957"/>
                  <a:pt x="30433" y="7332"/>
                </a:cubicBezTo>
                <a:cubicBezTo>
                  <a:pt x="29710" y="6770"/>
                  <a:pt x="28907" y="6475"/>
                  <a:pt x="28104" y="6154"/>
                </a:cubicBezTo>
                <a:cubicBezTo>
                  <a:pt x="28312" y="6116"/>
                  <a:pt x="28520" y="6078"/>
                  <a:pt x="28719" y="6078"/>
                </a:cubicBezTo>
                <a:cubicBezTo>
                  <a:pt x="28801" y="6078"/>
                  <a:pt x="28882" y="6085"/>
                  <a:pt x="28960" y="6101"/>
                </a:cubicBezTo>
                <a:cubicBezTo>
                  <a:pt x="29844" y="6315"/>
                  <a:pt x="30727" y="6502"/>
                  <a:pt x="31557" y="6877"/>
                </a:cubicBezTo>
                <a:cubicBezTo>
                  <a:pt x="32199" y="7144"/>
                  <a:pt x="32841" y="7412"/>
                  <a:pt x="33457" y="7680"/>
                </a:cubicBezTo>
                <a:cubicBezTo>
                  <a:pt x="33533" y="7705"/>
                  <a:pt x="33614" y="7730"/>
                  <a:pt x="33688" y="7730"/>
                </a:cubicBezTo>
                <a:cubicBezTo>
                  <a:pt x="33771" y="7730"/>
                  <a:pt x="33843" y="7698"/>
                  <a:pt x="33885" y="7599"/>
                </a:cubicBezTo>
                <a:cubicBezTo>
                  <a:pt x="33992" y="7412"/>
                  <a:pt x="33859" y="7278"/>
                  <a:pt x="33725" y="7198"/>
                </a:cubicBezTo>
                <a:cubicBezTo>
                  <a:pt x="33163" y="6796"/>
                  <a:pt x="32601" y="6395"/>
                  <a:pt x="31905" y="6234"/>
                </a:cubicBezTo>
                <a:cubicBezTo>
                  <a:pt x="31851" y="6181"/>
                  <a:pt x="31798" y="6127"/>
                  <a:pt x="31744" y="6074"/>
                </a:cubicBezTo>
                <a:lnTo>
                  <a:pt x="31583" y="6074"/>
                </a:lnTo>
                <a:cubicBezTo>
                  <a:pt x="31450" y="5779"/>
                  <a:pt x="31182" y="5672"/>
                  <a:pt x="30861" y="5565"/>
                </a:cubicBezTo>
                <a:cubicBezTo>
                  <a:pt x="31537" y="5469"/>
                  <a:pt x="32169" y="5263"/>
                  <a:pt x="32817" y="5263"/>
                </a:cubicBezTo>
                <a:cubicBezTo>
                  <a:pt x="32888" y="5263"/>
                  <a:pt x="32958" y="5266"/>
                  <a:pt x="33029" y="5271"/>
                </a:cubicBezTo>
                <a:cubicBezTo>
                  <a:pt x="33644" y="5405"/>
                  <a:pt x="34260" y="5565"/>
                  <a:pt x="34902" y="5699"/>
                </a:cubicBezTo>
                <a:cubicBezTo>
                  <a:pt x="34964" y="5709"/>
                  <a:pt x="35034" y="5724"/>
                  <a:pt x="35100" y="5724"/>
                </a:cubicBezTo>
                <a:cubicBezTo>
                  <a:pt x="35208" y="5724"/>
                  <a:pt x="35308" y="5687"/>
                  <a:pt x="35357" y="5538"/>
                </a:cubicBezTo>
                <a:cubicBezTo>
                  <a:pt x="35438" y="5324"/>
                  <a:pt x="35277" y="5217"/>
                  <a:pt x="35117" y="5110"/>
                </a:cubicBezTo>
                <a:cubicBezTo>
                  <a:pt x="34715" y="4869"/>
                  <a:pt x="34287" y="4735"/>
                  <a:pt x="33832" y="4628"/>
                </a:cubicBezTo>
                <a:cubicBezTo>
                  <a:pt x="33725" y="4602"/>
                  <a:pt x="33511" y="4628"/>
                  <a:pt x="33537" y="4334"/>
                </a:cubicBezTo>
                <a:lnTo>
                  <a:pt x="33537" y="4334"/>
                </a:lnTo>
                <a:cubicBezTo>
                  <a:pt x="34180" y="4441"/>
                  <a:pt x="34822" y="4548"/>
                  <a:pt x="35464" y="4655"/>
                </a:cubicBezTo>
                <a:cubicBezTo>
                  <a:pt x="35491" y="4521"/>
                  <a:pt x="35357" y="4495"/>
                  <a:pt x="35357" y="4441"/>
                </a:cubicBezTo>
                <a:cubicBezTo>
                  <a:pt x="35306" y="4322"/>
                  <a:pt x="35353" y="4300"/>
                  <a:pt x="35414" y="4300"/>
                </a:cubicBezTo>
                <a:cubicBezTo>
                  <a:pt x="35449" y="4300"/>
                  <a:pt x="35489" y="4307"/>
                  <a:pt x="35518" y="4307"/>
                </a:cubicBezTo>
                <a:cubicBezTo>
                  <a:pt x="35543" y="4303"/>
                  <a:pt x="35568" y="4301"/>
                  <a:pt x="35592" y="4301"/>
                </a:cubicBezTo>
                <a:cubicBezTo>
                  <a:pt x="35792" y="4301"/>
                  <a:pt x="35970" y="4436"/>
                  <a:pt x="36174" y="4436"/>
                </a:cubicBezTo>
                <a:cubicBezTo>
                  <a:pt x="36238" y="4436"/>
                  <a:pt x="36304" y="4423"/>
                  <a:pt x="36375" y="4388"/>
                </a:cubicBezTo>
                <a:cubicBezTo>
                  <a:pt x="36348" y="4173"/>
                  <a:pt x="36027" y="4227"/>
                  <a:pt x="35973" y="4013"/>
                </a:cubicBezTo>
                <a:cubicBezTo>
                  <a:pt x="36130" y="3988"/>
                  <a:pt x="36280" y="3976"/>
                  <a:pt x="36425" y="3976"/>
                </a:cubicBezTo>
                <a:cubicBezTo>
                  <a:pt x="36747" y="3976"/>
                  <a:pt x="37042" y="4036"/>
                  <a:pt x="37338" y="4147"/>
                </a:cubicBezTo>
                <a:cubicBezTo>
                  <a:pt x="37481" y="4194"/>
                  <a:pt x="37643" y="4280"/>
                  <a:pt x="37773" y="4280"/>
                </a:cubicBezTo>
                <a:cubicBezTo>
                  <a:pt x="37862" y="4280"/>
                  <a:pt x="37937" y="4240"/>
                  <a:pt x="37980" y="4120"/>
                </a:cubicBezTo>
                <a:cubicBezTo>
                  <a:pt x="38141" y="3825"/>
                  <a:pt x="37793" y="3692"/>
                  <a:pt x="37579" y="3558"/>
                </a:cubicBezTo>
                <a:cubicBezTo>
                  <a:pt x="37418" y="3451"/>
                  <a:pt x="37231" y="3397"/>
                  <a:pt x="37070" y="3344"/>
                </a:cubicBezTo>
                <a:cubicBezTo>
                  <a:pt x="36937" y="3290"/>
                  <a:pt x="36722" y="3344"/>
                  <a:pt x="36749" y="3022"/>
                </a:cubicBezTo>
                <a:lnTo>
                  <a:pt x="36749" y="3022"/>
                </a:lnTo>
                <a:cubicBezTo>
                  <a:pt x="37052" y="3087"/>
                  <a:pt x="37356" y="3205"/>
                  <a:pt x="37659" y="3205"/>
                </a:cubicBezTo>
                <a:cubicBezTo>
                  <a:pt x="37730" y="3205"/>
                  <a:pt x="37802" y="3198"/>
                  <a:pt x="37873" y="3183"/>
                </a:cubicBezTo>
                <a:cubicBezTo>
                  <a:pt x="37927" y="2942"/>
                  <a:pt x="37499" y="2996"/>
                  <a:pt x="37606" y="2728"/>
                </a:cubicBezTo>
                <a:lnTo>
                  <a:pt x="37606" y="2728"/>
                </a:lnTo>
                <a:cubicBezTo>
                  <a:pt x="38088" y="2835"/>
                  <a:pt x="38596" y="2915"/>
                  <a:pt x="39212" y="3022"/>
                </a:cubicBezTo>
                <a:cubicBezTo>
                  <a:pt x="38864" y="2621"/>
                  <a:pt x="38409" y="2701"/>
                  <a:pt x="38195" y="2434"/>
                </a:cubicBezTo>
                <a:cubicBezTo>
                  <a:pt x="38292" y="2288"/>
                  <a:pt x="38403" y="2244"/>
                  <a:pt x="38520" y="2244"/>
                </a:cubicBezTo>
                <a:cubicBezTo>
                  <a:pt x="38691" y="2244"/>
                  <a:pt x="38874" y="2338"/>
                  <a:pt x="39039" y="2338"/>
                </a:cubicBezTo>
                <a:cubicBezTo>
                  <a:pt x="39070" y="2338"/>
                  <a:pt x="39101" y="2335"/>
                  <a:pt x="39131" y="2327"/>
                </a:cubicBezTo>
                <a:cubicBezTo>
                  <a:pt x="39158" y="2112"/>
                  <a:pt x="38783" y="2005"/>
                  <a:pt x="39105" y="1764"/>
                </a:cubicBezTo>
                <a:cubicBezTo>
                  <a:pt x="39345" y="1604"/>
                  <a:pt x="39158" y="1524"/>
                  <a:pt x="38944" y="1417"/>
                </a:cubicBezTo>
                <a:cubicBezTo>
                  <a:pt x="38857" y="1384"/>
                  <a:pt x="38776" y="1370"/>
                  <a:pt x="38698" y="1370"/>
                </a:cubicBezTo>
                <a:cubicBezTo>
                  <a:pt x="38395" y="1370"/>
                  <a:pt x="38156" y="1583"/>
                  <a:pt x="37900" y="1711"/>
                </a:cubicBezTo>
                <a:cubicBezTo>
                  <a:pt x="37632" y="1309"/>
                  <a:pt x="38088" y="935"/>
                  <a:pt x="37820" y="453"/>
                </a:cubicBezTo>
                <a:lnTo>
                  <a:pt x="37820" y="453"/>
                </a:lnTo>
                <a:cubicBezTo>
                  <a:pt x="37659" y="962"/>
                  <a:pt x="37579" y="1417"/>
                  <a:pt x="37338" y="1764"/>
                </a:cubicBezTo>
                <a:cubicBezTo>
                  <a:pt x="37097" y="2139"/>
                  <a:pt x="36562" y="2005"/>
                  <a:pt x="36214" y="2273"/>
                </a:cubicBezTo>
                <a:cubicBezTo>
                  <a:pt x="36375" y="1979"/>
                  <a:pt x="36535" y="1738"/>
                  <a:pt x="36722" y="1524"/>
                </a:cubicBezTo>
                <a:cubicBezTo>
                  <a:pt x="36990" y="1176"/>
                  <a:pt x="37231" y="828"/>
                  <a:pt x="37418" y="453"/>
                </a:cubicBezTo>
                <a:cubicBezTo>
                  <a:pt x="37472" y="346"/>
                  <a:pt x="37525" y="185"/>
                  <a:pt x="37418" y="78"/>
                </a:cubicBezTo>
                <a:cubicBezTo>
                  <a:pt x="37354" y="24"/>
                  <a:pt x="37289" y="1"/>
                  <a:pt x="37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0"/>
        <p:cNvGrpSpPr/>
        <p:nvPr/>
      </p:nvGrpSpPr>
      <p:grpSpPr>
        <a:xfrm>
          <a:off x="0" y="0"/>
          <a:ext cx="0" cy="0"/>
          <a:chOff x="0" y="0"/>
          <a:chExt cx="0" cy="0"/>
        </a:xfrm>
      </p:grpSpPr>
      <p:grpSp>
        <p:nvGrpSpPr>
          <p:cNvPr id="121" name="Google Shape;121;p19"/>
          <p:cNvGrpSpPr/>
          <p:nvPr/>
        </p:nvGrpSpPr>
        <p:grpSpPr>
          <a:xfrm>
            <a:off x="161175" y="92875"/>
            <a:ext cx="8843300" cy="4953154"/>
            <a:chOff x="161175" y="92875"/>
            <a:chExt cx="8843300" cy="4953154"/>
          </a:xfrm>
        </p:grpSpPr>
        <p:sp>
          <p:nvSpPr>
            <p:cNvPr id="122" name="Google Shape;122;p19"/>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9"/>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9"/>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9"/>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9"/>
          <p:cNvSpPr txBox="1">
            <a:spLocks noGrp="1"/>
          </p:cNvSpPr>
          <p:nvPr>
            <p:ph type="title"/>
          </p:nvPr>
        </p:nvSpPr>
        <p:spPr>
          <a:xfrm>
            <a:off x="2439450" y="2337508"/>
            <a:ext cx="4265100" cy="148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a:solidFill>
                  <a:schemeClr val="accent6"/>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5" name="Google Shape;155;p19"/>
          <p:cNvSpPr txBox="1">
            <a:spLocks noGrp="1"/>
          </p:cNvSpPr>
          <p:nvPr>
            <p:ph type="subTitle" idx="1"/>
          </p:nvPr>
        </p:nvSpPr>
        <p:spPr>
          <a:xfrm>
            <a:off x="3133400" y="3760252"/>
            <a:ext cx="28773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6" name="Google Shape;156;p19"/>
          <p:cNvSpPr txBox="1">
            <a:spLocks noGrp="1"/>
          </p:cNvSpPr>
          <p:nvPr>
            <p:ph type="title" idx="2" hasCustomPrompt="1"/>
          </p:nvPr>
        </p:nvSpPr>
        <p:spPr>
          <a:xfrm>
            <a:off x="3082350" y="820325"/>
            <a:ext cx="2979300" cy="1300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1000">
                <a:solidFill>
                  <a:schemeClr val="accent5"/>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7"/>
        <p:cNvGrpSpPr/>
        <p:nvPr/>
      </p:nvGrpSpPr>
      <p:grpSpPr>
        <a:xfrm>
          <a:off x="0" y="0"/>
          <a:ext cx="0" cy="0"/>
          <a:chOff x="0" y="0"/>
          <a:chExt cx="0" cy="0"/>
        </a:xfrm>
      </p:grpSpPr>
      <p:grpSp>
        <p:nvGrpSpPr>
          <p:cNvPr id="158" name="Google Shape;158;p20"/>
          <p:cNvGrpSpPr/>
          <p:nvPr/>
        </p:nvGrpSpPr>
        <p:grpSpPr>
          <a:xfrm>
            <a:off x="161175" y="92875"/>
            <a:ext cx="8843300" cy="4953154"/>
            <a:chOff x="161175" y="92875"/>
            <a:chExt cx="8843300" cy="4953154"/>
          </a:xfrm>
        </p:grpSpPr>
        <p:sp>
          <p:nvSpPr>
            <p:cNvPr id="159" name="Google Shape;159;p20"/>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0"/>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0"/>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20"/>
          <p:cNvSpPr/>
          <p:nvPr/>
        </p:nvSpPr>
        <p:spPr>
          <a:xfrm>
            <a:off x="315425" y="2039966"/>
            <a:ext cx="105900" cy="10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620225" y="3294386"/>
            <a:ext cx="105900" cy="10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1152248" y="2691700"/>
            <a:ext cx="154800" cy="154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1109279" y="915842"/>
            <a:ext cx="154800" cy="154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8814779" y="1816804"/>
            <a:ext cx="154800" cy="154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a:off x="8683221" y="1080215"/>
            <a:ext cx="105900" cy="10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a:off x="7627212" y="1634062"/>
            <a:ext cx="154800" cy="154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4874408" y="168691"/>
            <a:ext cx="105900" cy="10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1992897" y="214200"/>
            <a:ext cx="154800" cy="154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p:nvPr/>
        </p:nvSpPr>
        <p:spPr>
          <a:xfrm>
            <a:off x="3050172" y="588925"/>
            <a:ext cx="154800" cy="154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a:off x="6390158" y="613366"/>
            <a:ext cx="105900" cy="10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7160408" y="397291"/>
            <a:ext cx="105900" cy="10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a:off x="1383254" y="1663245"/>
            <a:ext cx="154800" cy="154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txBox="1">
            <a:spLocks noGrp="1"/>
          </p:cNvSpPr>
          <p:nvPr>
            <p:ph type="body" idx="1"/>
          </p:nvPr>
        </p:nvSpPr>
        <p:spPr>
          <a:xfrm>
            <a:off x="723900" y="1594800"/>
            <a:ext cx="3210000" cy="24111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accent6"/>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5" name="Google Shape;205;p20"/>
          <p:cNvSpPr txBox="1">
            <a:spLocks noGrp="1"/>
          </p:cNvSpPr>
          <p:nvPr>
            <p:ph type="title"/>
          </p:nvPr>
        </p:nvSpPr>
        <p:spPr>
          <a:xfrm>
            <a:off x="1996975" y="539500"/>
            <a:ext cx="5150100" cy="32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000">
                <a:solidFill>
                  <a:schemeClr val="accent6"/>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3"/>
        </a:solidFill>
        <a:effectLst/>
      </p:bgPr>
    </p:bg>
    <p:spTree>
      <p:nvGrpSpPr>
        <p:cNvPr id="1" name="Shape 206"/>
        <p:cNvGrpSpPr/>
        <p:nvPr/>
      </p:nvGrpSpPr>
      <p:grpSpPr>
        <a:xfrm>
          <a:off x="0" y="0"/>
          <a:ext cx="0" cy="0"/>
          <a:chOff x="0" y="0"/>
          <a:chExt cx="0" cy="0"/>
        </a:xfrm>
      </p:grpSpPr>
      <p:grpSp>
        <p:nvGrpSpPr>
          <p:cNvPr id="207" name="Google Shape;207;p21"/>
          <p:cNvGrpSpPr/>
          <p:nvPr/>
        </p:nvGrpSpPr>
        <p:grpSpPr>
          <a:xfrm>
            <a:off x="161175" y="92875"/>
            <a:ext cx="8843300" cy="4953154"/>
            <a:chOff x="161175" y="92875"/>
            <a:chExt cx="8843300" cy="4953154"/>
          </a:xfrm>
        </p:grpSpPr>
        <p:sp>
          <p:nvSpPr>
            <p:cNvPr id="208" name="Google Shape;208;p21"/>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1"/>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1"/>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1"/>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1"/>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1"/>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1"/>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1"/>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1"/>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1"/>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1"/>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1"/>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1"/>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1"/>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1"/>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1"/>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1"/>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1"/>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1"/>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1"/>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1"/>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1"/>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1"/>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1"/>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1"/>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1"/>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1"/>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1"/>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21"/>
          <p:cNvSpPr txBox="1">
            <a:spLocks noGrp="1"/>
          </p:cNvSpPr>
          <p:nvPr>
            <p:ph type="body" idx="1"/>
          </p:nvPr>
        </p:nvSpPr>
        <p:spPr>
          <a:xfrm>
            <a:off x="1691744" y="2739104"/>
            <a:ext cx="2349900" cy="8322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1" name="Google Shape;241;p21"/>
          <p:cNvSpPr txBox="1">
            <a:spLocks noGrp="1"/>
          </p:cNvSpPr>
          <p:nvPr>
            <p:ph type="body" idx="2"/>
          </p:nvPr>
        </p:nvSpPr>
        <p:spPr>
          <a:xfrm>
            <a:off x="5102356" y="2739104"/>
            <a:ext cx="2349900" cy="8322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2" name="Google Shape;242;p21"/>
          <p:cNvSpPr txBox="1">
            <a:spLocks noGrp="1"/>
          </p:cNvSpPr>
          <p:nvPr>
            <p:ph type="title"/>
          </p:nvPr>
        </p:nvSpPr>
        <p:spPr>
          <a:xfrm>
            <a:off x="1996975" y="539500"/>
            <a:ext cx="5150100" cy="32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2800">
                <a:solidFill>
                  <a:schemeClr val="accent6"/>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43" name="Google Shape;243;p21"/>
          <p:cNvSpPr txBox="1">
            <a:spLocks noGrp="1"/>
          </p:cNvSpPr>
          <p:nvPr>
            <p:ph type="subTitle" idx="3"/>
          </p:nvPr>
        </p:nvSpPr>
        <p:spPr>
          <a:xfrm>
            <a:off x="1691744" y="2458675"/>
            <a:ext cx="2349900" cy="28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900">
                <a:latin typeface="Changa One"/>
                <a:ea typeface="Changa One"/>
                <a:cs typeface="Changa One"/>
                <a:sym typeface="Changa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4" name="Google Shape;244;p21"/>
          <p:cNvSpPr txBox="1">
            <a:spLocks noGrp="1"/>
          </p:cNvSpPr>
          <p:nvPr>
            <p:ph type="subTitle" idx="4"/>
          </p:nvPr>
        </p:nvSpPr>
        <p:spPr>
          <a:xfrm>
            <a:off x="5102356" y="2458675"/>
            <a:ext cx="2349900" cy="28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900">
                <a:latin typeface="Changa One"/>
                <a:ea typeface="Changa One"/>
                <a:cs typeface="Changa One"/>
                <a:sym typeface="Changa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5"/>
        <p:cNvGrpSpPr/>
        <p:nvPr/>
      </p:nvGrpSpPr>
      <p:grpSpPr>
        <a:xfrm>
          <a:off x="0" y="0"/>
          <a:ext cx="0" cy="0"/>
          <a:chOff x="0" y="0"/>
          <a:chExt cx="0" cy="0"/>
        </a:xfrm>
      </p:grpSpPr>
      <p:grpSp>
        <p:nvGrpSpPr>
          <p:cNvPr id="246" name="Google Shape;246;p22"/>
          <p:cNvGrpSpPr/>
          <p:nvPr/>
        </p:nvGrpSpPr>
        <p:grpSpPr>
          <a:xfrm>
            <a:off x="161175" y="92875"/>
            <a:ext cx="8843300" cy="4953154"/>
            <a:chOff x="161175" y="92875"/>
            <a:chExt cx="8843300" cy="4953154"/>
          </a:xfrm>
        </p:grpSpPr>
        <p:sp>
          <p:nvSpPr>
            <p:cNvPr id="247" name="Google Shape;247;p22"/>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2"/>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2"/>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2"/>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2"/>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2"/>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2"/>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2"/>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2"/>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2"/>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2"/>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2"/>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2"/>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2"/>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2"/>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2"/>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2"/>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2"/>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2"/>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2"/>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2"/>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2"/>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2"/>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2"/>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2"/>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2"/>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22"/>
          <p:cNvSpPr txBox="1">
            <a:spLocks noGrp="1"/>
          </p:cNvSpPr>
          <p:nvPr>
            <p:ph type="title"/>
          </p:nvPr>
        </p:nvSpPr>
        <p:spPr>
          <a:xfrm>
            <a:off x="1996975" y="539500"/>
            <a:ext cx="5150100" cy="32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000">
                <a:solidFill>
                  <a:schemeClr val="accent6"/>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0"/>
        <p:cNvGrpSpPr/>
        <p:nvPr/>
      </p:nvGrpSpPr>
      <p:grpSpPr>
        <a:xfrm>
          <a:off x="0" y="0"/>
          <a:ext cx="0" cy="0"/>
          <a:chOff x="0" y="0"/>
          <a:chExt cx="0" cy="0"/>
        </a:xfrm>
      </p:grpSpPr>
      <p:grpSp>
        <p:nvGrpSpPr>
          <p:cNvPr id="281" name="Google Shape;281;p23"/>
          <p:cNvGrpSpPr/>
          <p:nvPr/>
        </p:nvGrpSpPr>
        <p:grpSpPr>
          <a:xfrm>
            <a:off x="161175" y="92875"/>
            <a:ext cx="8843300" cy="4953154"/>
            <a:chOff x="161175" y="92875"/>
            <a:chExt cx="8843300" cy="4953154"/>
          </a:xfrm>
        </p:grpSpPr>
        <p:sp>
          <p:nvSpPr>
            <p:cNvPr id="282" name="Google Shape;282;p23"/>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315425" y="2039966"/>
            <a:ext cx="105900" cy="10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1383254" y="1663245"/>
            <a:ext cx="154800" cy="154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620225" y="3294386"/>
            <a:ext cx="105900" cy="10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1109279" y="915842"/>
            <a:ext cx="154800" cy="154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8814779" y="1816804"/>
            <a:ext cx="154800" cy="154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8683221" y="1080215"/>
            <a:ext cx="105900" cy="10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7627212" y="1634062"/>
            <a:ext cx="154800" cy="154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4874408" y="168691"/>
            <a:ext cx="105900" cy="10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1992897" y="214200"/>
            <a:ext cx="154800" cy="154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3050172" y="588925"/>
            <a:ext cx="154800" cy="154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6390158" y="613366"/>
            <a:ext cx="105900" cy="10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7160408" y="397291"/>
            <a:ext cx="105900" cy="10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txBox="1">
            <a:spLocks noGrp="1"/>
          </p:cNvSpPr>
          <p:nvPr>
            <p:ph type="body" idx="1"/>
          </p:nvPr>
        </p:nvSpPr>
        <p:spPr>
          <a:xfrm>
            <a:off x="1105626" y="1228150"/>
            <a:ext cx="2811600" cy="2753700"/>
          </a:xfrm>
          <a:prstGeom prst="rect">
            <a:avLst/>
          </a:prstGeom>
        </p:spPr>
        <p:txBody>
          <a:bodyPr spcFirstLastPara="1" wrap="square" lIns="91425" tIns="91425" rIns="91425" bIns="91425" anchor="ctr" anchorCtr="0">
            <a:noAutofit/>
          </a:bodyPr>
          <a:lstStyle>
            <a:lvl1pPr marL="457200" lvl="0" indent="-304800" rtl="0">
              <a:spcBef>
                <a:spcPts val="0"/>
              </a:spcBef>
              <a:spcAft>
                <a:spcPts val="0"/>
              </a:spcAft>
              <a:buSzPts val="1200"/>
              <a:buChar char="●"/>
              <a:defRPr>
                <a:solidFill>
                  <a:schemeClr val="accent6"/>
                </a:solidFill>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27" name="Google Shape;327;p23"/>
          <p:cNvSpPr txBox="1">
            <a:spLocks noGrp="1"/>
          </p:cNvSpPr>
          <p:nvPr>
            <p:ph type="title"/>
          </p:nvPr>
        </p:nvSpPr>
        <p:spPr>
          <a:xfrm>
            <a:off x="1996975" y="539500"/>
            <a:ext cx="5150100" cy="32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000">
                <a:solidFill>
                  <a:schemeClr val="accent6"/>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8"/>
        <p:cNvGrpSpPr/>
        <p:nvPr/>
      </p:nvGrpSpPr>
      <p:grpSpPr>
        <a:xfrm>
          <a:off x="0" y="0"/>
          <a:ext cx="0" cy="0"/>
          <a:chOff x="0" y="0"/>
          <a:chExt cx="0" cy="0"/>
        </a:xfrm>
      </p:grpSpPr>
      <p:grpSp>
        <p:nvGrpSpPr>
          <p:cNvPr id="329" name="Google Shape;329;p24"/>
          <p:cNvGrpSpPr/>
          <p:nvPr/>
        </p:nvGrpSpPr>
        <p:grpSpPr>
          <a:xfrm>
            <a:off x="161175" y="92875"/>
            <a:ext cx="8843300" cy="4953154"/>
            <a:chOff x="161175" y="92875"/>
            <a:chExt cx="8843300" cy="4953154"/>
          </a:xfrm>
        </p:grpSpPr>
        <p:sp>
          <p:nvSpPr>
            <p:cNvPr id="330" name="Google Shape;330;p24"/>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4"/>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4"/>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4"/>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4"/>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4"/>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4"/>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4"/>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4"/>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4"/>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4"/>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4"/>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4"/>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4"/>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4"/>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4"/>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4"/>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4"/>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4"/>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4"/>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4"/>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4"/>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4"/>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4"/>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24"/>
          <p:cNvSpPr txBox="1">
            <a:spLocks noGrp="1"/>
          </p:cNvSpPr>
          <p:nvPr>
            <p:ph type="title"/>
          </p:nvPr>
        </p:nvSpPr>
        <p:spPr>
          <a:xfrm>
            <a:off x="2166900" y="1573238"/>
            <a:ext cx="4810200" cy="12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1800">
                <a:solidFill>
                  <a:schemeClr val="accent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63" name="Google Shape;363;p24"/>
          <p:cNvSpPr txBox="1">
            <a:spLocks noGrp="1"/>
          </p:cNvSpPr>
          <p:nvPr>
            <p:ph type="subTitle" idx="1"/>
          </p:nvPr>
        </p:nvSpPr>
        <p:spPr>
          <a:xfrm>
            <a:off x="2143200" y="2992463"/>
            <a:ext cx="48576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solidFill>
                  <a:schemeClr val="accent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4"/>
        <p:cNvGrpSpPr/>
        <p:nvPr/>
      </p:nvGrpSpPr>
      <p:grpSpPr>
        <a:xfrm>
          <a:off x="0" y="0"/>
          <a:ext cx="0" cy="0"/>
          <a:chOff x="0" y="0"/>
          <a:chExt cx="0" cy="0"/>
        </a:xfrm>
      </p:grpSpPr>
      <p:grpSp>
        <p:nvGrpSpPr>
          <p:cNvPr id="365" name="Google Shape;365;p25"/>
          <p:cNvGrpSpPr/>
          <p:nvPr/>
        </p:nvGrpSpPr>
        <p:grpSpPr>
          <a:xfrm>
            <a:off x="161175" y="92875"/>
            <a:ext cx="8843300" cy="4953154"/>
            <a:chOff x="161175" y="92875"/>
            <a:chExt cx="8843300" cy="4953154"/>
          </a:xfrm>
        </p:grpSpPr>
        <p:sp>
          <p:nvSpPr>
            <p:cNvPr id="366" name="Google Shape;366;p25"/>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5"/>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5"/>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5"/>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5"/>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5"/>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5"/>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5"/>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5"/>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5"/>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5"/>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5"/>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5"/>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5"/>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5"/>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5"/>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5"/>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5"/>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5"/>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5"/>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5"/>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5"/>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5"/>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5"/>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5"/>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5"/>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5"/>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25"/>
          <p:cNvSpPr txBox="1">
            <a:spLocks noGrp="1"/>
          </p:cNvSpPr>
          <p:nvPr>
            <p:ph type="subTitle" idx="1"/>
          </p:nvPr>
        </p:nvSpPr>
        <p:spPr>
          <a:xfrm>
            <a:off x="4905000" y="2193700"/>
            <a:ext cx="3105600" cy="1645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1000"/>
              </a:spcBef>
              <a:spcAft>
                <a:spcPts val="0"/>
              </a:spcAft>
              <a:buClr>
                <a:srgbClr val="E9E2C9"/>
              </a:buClr>
              <a:buSzPts val="1400"/>
              <a:buChar char="○"/>
              <a:defRPr/>
            </a:lvl2pPr>
            <a:lvl3pPr lvl="2" rtl="0">
              <a:spcBef>
                <a:spcPts val="0"/>
              </a:spcBef>
              <a:spcAft>
                <a:spcPts val="0"/>
              </a:spcAft>
              <a:buClr>
                <a:srgbClr val="E9E2C9"/>
              </a:buClr>
              <a:buSzPts val="1400"/>
              <a:buChar char="■"/>
              <a:defRPr/>
            </a:lvl3pPr>
            <a:lvl4pPr lvl="3" rtl="0">
              <a:spcBef>
                <a:spcPts val="0"/>
              </a:spcBef>
              <a:spcAft>
                <a:spcPts val="0"/>
              </a:spcAft>
              <a:buClr>
                <a:srgbClr val="E9E2C9"/>
              </a:buClr>
              <a:buSzPts val="1400"/>
              <a:buChar char="●"/>
              <a:defRPr/>
            </a:lvl4pPr>
            <a:lvl5pPr lvl="4" rtl="0">
              <a:spcBef>
                <a:spcPts val="0"/>
              </a:spcBef>
              <a:spcAft>
                <a:spcPts val="0"/>
              </a:spcAft>
              <a:buClr>
                <a:srgbClr val="E9E2C9"/>
              </a:buClr>
              <a:buSzPts val="1400"/>
              <a:buChar char="○"/>
              <a:defRPr/>
            </a:lvl5pPr>
            <a:lvl6pPr lvl="5" rtl="0">
              <a:spcBef>
                <a:spcPts val="0"/>
              </a:spcBef>
              <a:spcAft>
                <a:spcPts val="0"/>
              </a:spcAft>
              <a:buClr>
                <a:srgbClr val="E9E2C9"/>
              </a:buClr>
              <a:buSzPts val="1400"/>
              <a:buChar char="■"/>
              <a:defRPr/>
            </a:lvl6pPr>
            <a:lvl7pPr lvl="6" rtl="0">
              <a:spcBef>
                <a:spcPts val="0"/>
              </a:spcBef>
              <a:spcAft>
                <a:spcPts val="0"/>
              </a:spcAft>
              <a:buClr>
                <a:srgbClr val="E9E2C9"/>
              </a:buClr>
              <a:buSzPts val="1400"/>
              <a:buChar char="●"/>
              <a:defRPr/>
            </a:lvl7pPr>
            <a:lvl8pPr lvl="7" rtl="0">
              <a:spcBef>
                <a:spcPts val="0"/>
              </a:spcBef>
              <a:spcAft>
                <a:spcPts val="0"/>
              </a:spcAft>
              <a:buClr>
                <a:srgbClr val="E9E2C9"/>
              </a:buClr>
              <a:buSzPts val="1400"/>
              <a:buChar char="○"/>
              <a:defRPr/>
            </a:lvl8pPr>
            <a:lvl9pPr lvl="8" rtl="0">
              <a:spcBef>
                <a:spcPts val="0"/>
              </a:spcBef>
              <a:spcAft>
                <a:spcPts val="0"/>
              </a:spcAft>
              <a:buClr>
                <a:srgbClr val="E9E2C9"/>
              </a:buClr>
              <a:buSzPts val="1400"/>
              <a:buChar char="■"/>
              <a:defRPr/>
            </a:lvl9pPr>
          </a:lstStyle>
          <a:p>
            <a:endParaRPr/>
          </a:p>
        </p:txBody>
      </p:sp>
      <p:sp>
        <p:nvSpPr>
          <p:cNvPr id="399" name="Google Shape;399;p25"/>
          <p:cNvSpPr txBox="1">
            <a:spLocks noGrp="1"/>
          </p:cNvSpPr>
          <p:nvPr>
            <p:ph type="title"/>
          </p:nvPr>
        </p:nvSpPr>
        <p:spPr>
          <a:xfrm>
            <a:off x="1996975" y="539500"/>
            <a:ext cx="5150100" cy="32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2800">
                <a:solidFill>
                  <a:schemeClr val="accent6"/>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400" name="Google Shape;400;p25"/>
          <p:cNvSpPr txBox="1">
            <a:spLocks noGrp="1"/>
          </p:cNvSpPr>
          <p:nvPr>
            <p:ph type="subTitle" idx="2"/>
          </p:nvPr>
        </p:nvSpPr>
        <p:spPr>
          <a:xfrm>
            <a:off x="4905000" y="2066000"/>
            <a:ext cx="2349900" cy="283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900">
                <a:latin typeface="Changa One"/>
                <a:ea typeface="Changa One"/>
                <a:cs typeface="Changa One"/>
                <a:sym typeface="Changa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1"/>
        <p:cNvGrpSpPr/>
        <p:nvPr/>
      </p:nvGrpSpPr>
      <p:grpSpPr>
        <a:xfrm>
          <a:off x="0" y="0"/>
          <a:ext cx="0" cy="0"/>
          <a:chOff x="0" y="0"/>
          <a:chExt cx="0" cy="0"/>
        </a:xfrm>
      </p:grpSpPr>
      <p:grpSp>
        <p:nvGrpSpPr>
          <p:cNvPr id="402" name="Google Shape;402;p26"/>
          <p:cNvGrpSpPr/>
          <p:nvPr/>
        </p:nvGrpSpPr>
        <p:grpSpPr>
          <a:xfrm>
            <a:off x="161175" y="92875"/>
            <a:ext cx="8843300" cy="4953154"/>
            <a:chOff x="161175" y="92875"/>
            <a:chExt cx="8843300" cy="4953154"/>
          </a:xfrm>
        </p:grpSpPr>
        <p:sp>
          <p:nvSpPr>
            <p:cNvPr id="403" name="Google Shape;403;p26"/>
            <p:cNvSpPr/>
            <p:nvPr/>
          </p:nvSpPr>
          <p:spPr>
            <a:xfrm>
              <a:off x="2512200" y="934438"/>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3581400" y="250738"/>
              <a:ext cx="397800" cy="397800"/>
            </a:xfrm>
            <a:prstGeom prst="star4">
              <a:avLst>
                <a:gd name="adj" fmla="val 1250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181500" y="654850"/>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a:off x="6924900" y="3486150"/>
              <a:ext cx="397800" cy="397800"/>
            </a:xfrm>
            <a:prstGeom prst="star4">
              <a:avLst>
                <a:gd name="adj" fmla="val 1250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a:off x="2238600" y="4077650"/>
              <a:ext cx="397800" cy="397800"/>
            </a:xfrm>
            <a:prstGeom prst="star4">
              <a:avLst>
                <a:gd name="adj" fmla="val 1250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a:off x="1239900" y="3445800"/>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a:off x="8809175" y="3844600"/>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a:off x="262425" y="4845850"/>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a:off x="3682650" y="1951500"/>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a:off x="161175" y="2330113"/>
              <a:ext cx="397800" cy="397800"/>
            </a:xfrm>
            <a:prstGeom prst="star4">
              <a:avLst>
                <a:gd name="adj" fmla="val 1250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6616325" y="92875"/>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a:off x="7088825" y="1565225"/>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a:off x="8341425" y="2619375"/>
              <a:ext cx="397800" cy="397800"/>
            </a:xfrm>
            <a:prstGeom prst="star4">
              <a:avLst>
                <a:gd name="adj" fmla="val 1250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a:off x="5625750" y="1401300"/>
              <a:ext cx="397800" cy="397800"/>
            </a:xfrm>
            <a:prstGeom prst="star4">
              <a:avLst>
                <a:gd name="adj" fmla="val 1250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4295763" y="4451375"/>
              <a:ext cx="397800" cy="397800"/>
            </a:xfrm>
            <a:prstGeom prst="star4">
              <a:avLst>
                <a:gd name="adj" fmla="val 1250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2707500" y="2927738"/>
              <a:ext cx="397800" cy="397800"/>
            </a:xfrm>
            <a:prstGeom prst="star4">
              <a:avLst>
                <a:gd name="adj" fmla="val 1250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5157750" y="2558725"/>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8543925" y="212350"/>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6"/>
            <p:cNvSpPr/>
            <p:nvPr/>
          </p:nvSpPr>
          <p:spPr>
            <a:xfrm>
              <a:off x="8060875" y="4521238"/>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26"/>
          <p:cNvSpPr txBox="1">
            <a:spLocks noGrp="1"/>
          </p:cNvSpPr>
          <p:nvPr>
            <p:ph type="title"/>
          </p:nvPr>
        </p:nvSpPr>
        <p:spPr>
          <a:xfrm>
            <a:off x="1409700" y="3686050"/>
            <a:ext cx="4455000" cy="882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900"/>
              <a:buNone/>
              <a:defRPr sz="3600">
                <a:solidFill>
                  <a:schemeClr val="accent6"/>
                </a:solidFill>
              </a:defRPr>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6"/>
        <p:cNvGrpSpPr/>
        <p:nvPr/>
      </p:nvGrpSpPr>
      <p:grpSpPr>
        <a:xfrm>
          <a:off x="0" y="0"/>
          <a:ext cx="0" cy="0"/>
          <a:chOff x="0" y="0"/>
          <a:chExt cx="0" cy="0"/>
        </a:xfrm>
      </p:grpSpPr>
      <p:grpSp>
        <p:nvGrpSpPr>
          <p:cNvPr id="437" name="Google Shape;437;p27"/>
          <p:cNvGrpSpPr/>
          <p:nvPr/>
        </p:nvGrpSpPr>
        <p:grpSpPr>
          <a:xfrm>
            <a:off x="161175" y="92875"/>
            <a:ext cx="8843300" cy="4953154"/>
            <a:chOff x="161175" y="92875"/>
            <a:chExt cx="8843300" cy="4953154"/>
          </a:xfrm>
        </p:grpSpPr>
        <p:sp>
          <p:nvSpPr>
            <p:cNvPr id="438" name="Google Shape;438;p27"/>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7"/>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7"/>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7"/>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7"/>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7"/>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7"/>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7"/>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7"/>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7"/>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7"/>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7"/>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7"/>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7"/>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7"/>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7"/>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7"/>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7"/>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 name="Google Shape;470;p27"/>
          <p:cNvSpPr/>
          <p:nvPr/>
        </p:nvSpPr>
        <p:spPr>
          <a:xfrm>
            <a:off x="871496" y="1971970"/>
            <a:ext cx="7401009" cy="1199559"/>
          </a:xfrm>
          <a:custGeom>
            <a:avLst/>
            <a:gdLst/>
            <a:ahLst/>
            <a:cxnLst/>
            <a:rect l="l" t="t" r="r" b="b"/>
            <a:pathLst>
              <a:path w="96117" h="13003" extrusionOk="0">
                <a:moveTo>
                  <a:pt x="79571" y="1"/>
                </a:moveTo>
                <a:cubicBezTo>
                  <a:pt x="78118" y="1"/>
                  <a:pt x="76652" y="148"/>
                  <a:pt x="75185" y="148"/>
                </a:cubicBezTo>
                <a:cubicBezTo>
                  <a:pt x="62833" y="175"/>
                  <a:pt x="50481" y="182"/>
                  <a:pt x="38128" y="182"/>
                </a:cubicBezTo>
                <a:cubicBezTo>
                  <a:pt x="25776" y="182"/>
                  <a:pt x="13424" y="175"/>
                  <a:pt x="1071" y="175"/>
                </a:cubicBezTo>
                <a:lnTo>
                  <a:pt x="268" y="175"/>
                </a:lnTo>
                <a:cubicBezTo>
                  <a:pt x="135" y="202"/>
                  <a:pt x="1" y="228"/>
                  <a:pt x="54" y="416"/>
                </a:cubicBezTo>
                <a:cubicBezTo>
                  <a:pt x="188" y="550"/>
                  <a:pt x="322" y="657"/>
                  <a:pt x="429" y="791"/>
                </a:cubicBezTo>
                <a:cubicBezTo>
                  <a:pt x="1981" y="2530"/>
                  <a:pt x="3534" y="4270"/>
                  <a:pt x="5059" y="6010"/>
                </a:cubicBezTo>
                <a:cubicBezTo>
                  <a:pt x="5595" y="6572"/>
                  <a:pt x="5595" y="6572"/>
                  <a:pt x="5086" y="7161"/>
                </a:cubicBezTo>
                <a:cubicBezTo>
                  <a:pt x="3587" y="8793"/>
                  <a:pt x="2115" y="10453"/>
                  <a:pt x="643" y="12086"/>
                </a:cubicBezTo>
                <a:cubicBezTo>
                  <a:pt x="456" y="12327"/>
                  <a:pt x="215" y="12541"/>
                  <a:pt x="27" y="12942"/>
                </a:cubicBezTo>
                <a:lnTo>
                  <a:pt x="6585" y="12942"/>
                </a:lnTo>
                <a:cubicBezTo>
                  <a:pt x="6625" y="12982"/>
                  <a:pt x="6659" y="13002"/>
                  <a:pt x="6689" y="13002"/>
                </a:cubicBezTo>
                <a:cubicBezTo>
                  <a:pt x="6719" y="13002"/>
                  <a:pt x="6746" y="12982"/>
                  <a:pt x="6772" y="12942"/>
                </a:cubicBezTo>
                <a:lnTo>
                  <a:pt x="89077" y="12942"/>
                </a:lnTo>
                <a:cubicBezTo>
                  <a:pt x="91352" y="12942"/>
                  <a:pt x="93654" y="12915"/>
                  <a:pt x="95956" y="12915"/>
                </a:cubicBezTo>
                <a:cubicBezTo>
                  <a:pt x="96116" y="12728"/>
                  <a:pt x="96009" y="12541"/>
                  <a:pt x="95902" y="12407"/>
                </a:cubicBezTo>
                <a:cubicBezTo>
                  <a:pt x="95126" y="11524"/>
                  <a:pt x="94430" y="10560"/>
                  <a:pt x="93413" y="9918"/>
                </a:cubicBezTo>
                <a:cubicBezTo>
                  <a:pt x="93386" y="9811"/>
                  <a:pt x="93332" y="9784"/>
                  <a:pt x="93225" y="9730"/>
                </a:cubicBezTo>
                <a:cubicBezTo>
                  <a:pt x="92422" y="8820"/>
                  <a:pt x="91593" y="7937"/>
                  <a:pt x="90763" y="7027"/>
                </a:cubicBezTo>
                <a:cubicBezTo>
                  <a:pt x="90388" y="6572"/>
                  <a:pt x="90361" y="6545"/>
                  <a:pt x="90763" y="6117"/>
                </a:cubicBezTo>
                <a:cubicBezTo>
                  <a:pt x="92476" y="4217"/>
                  <a:pt x="94189" y="2316"/>
                  <a:pt x="95902" y="416"/>
                </a:cubicBezTo>
                <a:cubicBezTo>
                  <a:pt x="95836" y="200"/>
                  <a:pt x="95698" y="159"/>
                  <a:pt x="95551" y="159"/>
                </a:cubicBezTo>
                <a:cubicBezTo>
                  <a:pt x="95461" y="159"/>
                  <a:pt x="95368" y="175"/>
                  <a:pt x="95286" y="175"/>
                </a:cubicBezTo>
                <a:cubicBezTo>
                  <a:pt x="94519" y="162"/>
                  <a:pt x="93751" y="158"/>
                  <a:pt x="92985" y="158"/>
                </a:cubicBezTo>
                <a:cubicBezTo>
                  <a:pt x="90890" y="158"/>
                  <a:pt x="88799" y="192"/>
                  <a:pt x="86707" y="192"/>
                </a:cubicBezTo>
                <a:cubicBezTo>
                  <a:pt x="84733" y="192"/>
                  <a:pt x="82758" y="161"/>
                  <a:pt x="80779" y="41"/>
                </a:cubicBezTo>
                <a:cubicBezTo>
                  <a:pt x="80378" y="12"/>
                  <a:pt x="79975" y="1"/>
                  <a:pt x="79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7"/>
          <p:cNvSpPr txBox="1">
            <a:spLocks noGrp="1"/>
          </p:cNvSpPr>
          <p:nvPr>
            <p:ph type="title"/>
          </p:nvPr>
        </p:nvSpPr>
        <p:spPr>
          <a:xfrm>
            <a:off x="1014225" y="3242000"/>
            <a:ext cx="6867900" cy="3501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1400">
                <a:solidFill>
                  <a:schemeClr val="accent6"/>
                </a:solidFill>
                <a:latin typeface="Montserrat"/>
                <a:ea typeface="Montserrat"/>
                <a:cs typeface="Montserrat"/>
                <a:sym typeface="Montserrat"/>
              </a:defRPr>
            </a:lvl1pPr>
            <a:lvl2pPr lvl="1" rtl="0">
              <a:spcBef>
                <a:spcPts val="0"/>
              </a:spcBef>
              <a:spcAft>
                <a:spcPts val="0"/>
              </a:spcAft>
              <a:buSzPts val="3300"/>
              <a:buNone/>
              <a:defRPr>
                <a:latin typeface="Montserrat"/>
                <a:ea typeface="Montserrat"/>
                <a:cs typeface="Montserrat"/>
                <a:sym typeface="Montserrat"/>
              </a:defRPr>
            </a:lvl2pPr>
            <a:lvl3pPr lvl="2" rtl="0">
              <a:spcBef>
                <a:spcPts val="0"/>
              </a:spcBef>
              <a:spcAft>
                <a:spcPts val="0"/>
              </a:spcAft>
              <a:buSzPts val="3300"/>
              <a:buNone/>
              <a:defRPr>
                <a:latin typeface="Montserrat"/>
                <a:ea typeface="Montserrat"/>
                <a:cs typeface="Montserrat"/>
                <a:sym typeface="Montserrat"/>
              </a:defRPr>
            </a:lvl3pPr>
            <a:lvl4pPr lvl="3" rtl="0">
              <a:spcBef>
                <a:spcPts val="0"/>
              </a:spcBef>
              <a:spcAft>
                <a:spcPts val="0"/>
              </a:spcAft>
              <a:buSzPts val="3300"/>
              <a:buNone/>
              <a:defRPr>
                <a:latin typeface="Montserrat"/>
                <a:ea typeface="Montserrat"/>
                <a:cs typeface="Montserrat"/>
                <a:sym typeface="Montserrat"/>
              </a:defRPr>
            </a:lvl4pPr>
            <a:lvl5pPr lvl="4" rtl="0">
              <a:spcBef>
                <a:spcPts val="0"/>
              </a:spcBef>
              <a:spcAft>
                <a:spcPts val="0"/>
              </a:spcAft>
              <a:buSzPts val="3300"/>
              <a:buNone/>
              <a:defRPr>
                <a:latin typeface="Montserrat"/>
                <a:ea typeface="Montserrat"/>
                <a:cs typeface="Montserrat"/>
                <a:sym typeface="Montserrat"/>
              </a:defRPr>
            </a:lvl5pPr>
            <a:lvl6pPr lvl="5" rtl="0">
              <a:spcBef>
                <a:spcPts val="0"/>
              </a:spcBef>
              <a:spcAft>
                <a:spcPts val="0"/>
              </a:spcAft>
              <a:buSzPts val="3300"/>
              <a:buNone/>
              <a:defRPr>
                <a:latin typeface="Montserrat"/>
                <a:ea typeface="Montserrat"/>
                <a:cs typeface="Montserrat"/>
                <a:sym typeface="Montserrat"/>
              </a:defRPr>
            </a:lvl6pPr>
            <a:lvl7pPr lvl="6" rtl="0">
              <a:spcBef>
                <a:spcPts val="0"/>
              </a:spcBef>
              <a:spcAft>
                <a:spcPts val="0"/>
              </a:spcAft>
              <a:buSzPts val="3300"/>
              <a:buNone/>
              <a:defRPr>
                <a:latin typeface="Montserrat"/>
                <a:ea typeface="Montserrat"/>
                <a:cs typeface="Montserrat"/>
                <a:sym typeface="Montserrat"/>
              </a:defRPr>
            </a:lvl7pPr>
            <a:lvl8pPr lvl="7" rtl="0">
              <a:spcBef>
                <a:spcPts val="0"/>
              </a:spcBef>
              <a:spcAft>
                <a:spcPts val="0"/>
              </a:spcAft>
              <a:buSzPts val="3300"/>
              <a:buNone/>
              <a:defRPr>
                <a:latin typeface="Montserrat"/>
                <a:ea typeface="Montserrat"/>
                <a:cs typeface="Montserrat"/>
                <a:sym typeface="Montserrat"/>
              </a:defRPr>
            </a:lvl8pPr>
            <a:lvl9pPr lvl="8" rtl="0">
              <a:spcBef>
                <a:spcPts val="0"/>
              </a:spcBef>
              <a:spcAft>
                <a:spcPts val="0"/>
              </a:spcAft>
              <a:buSzPts val="3300"/>
              <a:buNone/>
              <a:defRPr>
                <a:latin typeface="Montserrat"/>
                <a:ea typeface="Montserrat"/>
                <a:cs typeface="Montserrat"/>
                <a:sym typeface="Montserrat"/>
              </a:defRPr>
            </a:lvl9pPr>
          </a:lstStyle>
          <a:p>
            <a:endParaRPr/>
          </a:p>
        </p:txBody>
      </p:sp>
      <p:sp>
        <p:nvSpPr>
          <p:cNvPr id="472" name="Google Shape;472;p27"/>
          <p:cNvSpPr txBox="1">
            <a:spLocks noGrp="1"/>
          </p:cNvSpPr>
          <p:nvPr>
            <p:ph type="title" idx="2" hasCustomPrompt="1"/>
          </p:nvPr>
        </p:nvSpPr>
        <p:spPr>
          <a:xfrm>
            <a:off x="1096571" y="2019900"/>
            <a:ext cx="6922200" cy="1103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85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3"/>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74"/>
        <p:cNvGrpSpPr/>
        <p:nvPr/>
      </p:nvGrpSpPr>
      <p:grpSpPr>
        <a:xfrm>
          <a:off x="0" y="0"/>
          <a:ext cx="0" cy="0"/>
          <a:chOff x="0" y="0"/>
          <a:chExt cx="0" cy="0"/>
        </a:xfrm>
      </p:grpSpPr>
      <p:grpSp>
        <p:nvGrpSpPr>
          <p:cNvPr id="475" name="Google Shape;475;p29"/>
          <p:cNvGrpSpPr/>
          <p:nvPr/>
        </p:nvGrpSpPr>
        <p:grpSpPr>
          <a:xfrm>
            <a:off x="161175" y="92875"/>
            <a:ext cx="8843300" cy="4953154"/>
            <a:chOff x="161175" y="92875"/>
            <a:chExt cx="8843300" cy="4953154"/>
          </a:xfrm>
        </p:grpSpPr>
        <p:sp>
          <p:nvSpPr>
            <p:cNvPr id="476" name="Google Shape;476;p29"/>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29"/>
          <p:cNvSpPr txBox="1">
            <a:spLocks noGrp="1"/>
          </p:cNvSpPr>
          <p:nvPr>
            <p:ph type="title"/>
          </p:nvPr>
        </p:nvSpPr>
        <p:spPr>
          <a:xfrm>
            <a:off x="1996975" y="539500"/>
            <a:ext cx="5150100" cy="32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000">
                <a:solidFill>
                  <a:schemeClr val="accent6"/>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509" name="Google Shape;509;p29"/>
          <p:cNvSpPr txBox="1">
            <a:spLocks noGrp="1"/>
          </p:cNvSpPr>
          <p:nvPr>
            <p:ph type="subTitle" idx="1"/>
          </p:nvPr>
        </p:nvSpPr>
        <p:spPr>
          <a:xfrm>
            <a:off x="1815600" y="1403825"/>
            <a:ext cx="2680200" cy="27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0" name="Google Shape;510;p29"/>
          <p:cNvSpPr txBox="1">
            <a:spLocks noGrp="1"/>
          </p:cNvSpPr>
          <p:nvPr>
            <p:ph type="subTitle" idx="2"/>
          </p:nvPr>
        </p:nvSpPr>
        <p:spPr>
          <a:xfrm>
            <a:off x="1815600" y="1683125"/>
            <a:ext cx="2680200" cy="62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solidFill>
                  <a:schemeClr val="accent6"/>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1" name="Google Shape;511;p29"/>
          <p:cNvSpPr txBox="1">
            <a:spLocks noGrp="1"/>
          </p:cNvSpPr>
          <p:nvPr>
            <p:ph type="title" idx="3" hasCustomPrompt="1"/>
          </p:nvPr>
        </p:nvSpPr>
        <p:spPr>
          <a:xfrm>
            <a:off x="960075" y="1403825"/>
            <a:ext cx="855600" cy="51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12" name="Google Shape;512;p29"/>
          <p:cNvSpPr txBox="1">
            <a:spLocks noGrp="1"/>
          </p:cNvSpPr>
          <p:nvPr>
            <p:ph type="subTitle" idx="4"/>
          </p:nvPr>
        </p:nvSpPr>
        <p:spPr>
          <a:xfrm>
            <a:off x="1815600" y="2524750"/>
            <a:ext cx="2680200" cy="27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3" name="Google Shape;513;p29"/>
          <p:cNvSpPr txBox="1">
            <a:spLocks noGrp="1"/>
          </p:cNvSpPr>
          <p:nvPr>
            <p:ph type="subTitle" idx="5"/>
          </p:nvPr>
        </p:nvSpPr>
        <p:spPr>
          <a:xfrm>
            <a:off x="1815600" y="2780800"/>
            <a:ext cx="2680200" cy="62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solidFill>
                  <a:schemeClr val="accent6"/>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4" name="Google Shape;514;p29"/>
          <p:cNvSpPr txBox="1">
            <a:spLocks noGrp="1"/>
          </p:cNvSpPr>
          <p:nvPr>
            <p:ph type="title" idx="6" hasCustomPrompt="1"/>
          </p:nvPr>
        </p:nvSpPr>
        <p:spPr>
          <a:xfrm>
            <a:off x="960075" y="2524825"/>
            <a:ext cx="855600" cy="51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15" name="Google Shape;515;p29"/>
          <p:cNvSpPr txBox="1">
            <a:spLocks noGrp="1"/>
          </p:cNvSpPr>
          <p:nvPr>
            <p:ph type="subTitle" idx="7"/>
          </p:nvPr>
        </p:nvSpPr>
        <p:spPr>
          <a:xfrm>
            <a:off x="1815600" y="3645675"/>
            <a:ext cx="2680200" cy="27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6" name="Google Shape;516;p29"/>
          <p:cNvSpPr txBox="1">
            <a:spLocks noGrp="1"/>
          </p:cNvSpPr>
          <p:nvPr>
            <p:ph type="subTitle" idx="8"/>
          </p:nvPr>
        </p:nvSpPr>
        <p:spPr>
          <a:xfrm>
            <a:off x="1815600" y="3878475"/>
            <a:ext cx="2680200" cy="67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solidFill>
                  <a:schemeClr val="accent6"/>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7" name="Google Shape;517;p29"/>
          <p:cNvSpPr txBox="1">
            <a:spLocks noGrp="1"/>
          </p:cNvSpPr>
          <p:nvPr>
            <p:ph type="title" idx="9" hasCustomPrompt="1"/>
          </p:nvPr>
        </p:nvSpPr>
        <p:spPr>
          <a:xfrm>
            <a:off x="960075" y="3645825"/>
            <a:ext cx="855600" cy="51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18" name="Google Shape;518;p29"/>
          <p:cNvSpPr txBox="1">
            <a:spLocks noGrp="1"/>
          </p:cNvSpPr>
          <p:nvPr>
            <p:ph type="subTitle" idx="13"/>
          </p:nvPr>
        </p:nvSpPr>
        <p:spPr>
          <a:xfrm>
            <a:off x="5503725" y="1403825"/>
            <a:ext cx="2680200" cy="27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9" name="Google Shape;519;p29"/>
          <p:cNvSpPr txBox="1">
            <a:spLocks noGrp="1"/>
          </p:cNvSpPr>
          <p:nvPr>
            <p:ph type="subTitle" idx="14"/>
          </p:nvPr>
        </p:nvSpPr>
        <p:spPr>
          <a:xfrm>
            <a:off x="5503725" y="1683125"/>
            <a:ext cx="2680200" cy="62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solidFill>
                  <a:schemeClr val="accent6"/>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20" name="Google Shape;520;p29"/>
          <p:cNvSpPr txBox="1">
            <a:spLocks noGrp="1"/>
          </p:cNvSpPr>
          <p:nvPr>
            <p:ph type="title" idx="15" hasCustomPrompt="1"/>
          </p:nvPr>
        </p:nvSpPr>
        <p:spPr>
          <a:xfrm>
            <a:off x="4648200" y="1403975"/>
            <a:ext cx="855600" cy="51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21" name="Google Shape;521;p29"/>
          <p:cNvSpPr txBox="1">
            <a:spLocks noGrp="1"/>
          </p:cNvSpPr>
          <p:nvPr>
            <p:ph type="subTitle" idx="16"/>
          </p:nvPr>
        </p:nvSpPr>
        <p:spPr>
          <a:xfrm>
            <a:off x="5503725" y="2524750"/>
            <a:ext cx="2680200" cy="27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22" name="Google Shape;522;p29"/>
          <p:cNvSpPr txBox="1">
            <a:spLocks noGrp="1"/>
          </p:cNvSpPr>
          <p:nvPr>
            <p:ph type="subTitle" idx="17"/>
          </p:nvPr>
        </p:nvSpPr>
        <p:spPr>
          <a:xfrm>
            <a:off x="5503725" y="2780800"/>
            <a:ext cx="2680200" cy="62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solidFill>
                  <a:schemeClr val="accent6"/>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23" name="Google Shape;523;p29"/>
          <p:cNvSpPr txBox="1">
            <a:spLocks noGrp="1"/>
          </p:cNvSpPr>
          <p:nvPr>
            <p:ph type="title" idx="18" hasCustomPrompt="1"/>
          </p:nvPr>
        </p:nvSpPr>
        <p:spPr>
          <a:xfrm>
            <a:off x="4648200" y="2524900"/>
            <a:ext cx="855600" cy="51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24" name="Google Shape;524;p29"/>
          <p:cNvSpPr txBox="1">
            <a:spLocks noGrp="1"/>
          </p:cNvSpPr>
          <p:nvPr>
            <p:ph type="subTitle" idx="19"/>
          </p:nvPr>
        </p:nvSpPr>
        <p:spPr>
          <a:xfrm>
            <a:off x="5503725" y="3645675"/>
            <a:ext cx="2680200" cy="27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25" name="Google Shape;525;p29"/>
          <p:cNvSpPr txBox="1">
            <a:spLocks noGrp="1"/>
          </p:cNvSpPr>
          <p:nvPr>
            <p:ph type="subTitle" idx="20"/>
          </p:nvPr>
        </p:nvSpPr>
        <p:spPr>
          <a:xfrm>
            <a:off x="5503725" y="3878475"/>
            <a:ext cx="2680200" cy="67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solidFill>
                  <a:schemeClr val="accent6"/>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26" name="Google Shape;526;p29"/>
          <p:cNvSpPr txBox="1">
            <a:spLocks noGrp="1"/>
          </p:cNvSpPr>
          <p:nvPr>
            <p:ph type="title" idx="21" hasCustomPrompt="1"/>
          </p:nvPr>
        </p:nvSpPr>
        <p:spPr>
          <a:xfrm>
            <a:off x="4648200" y="3645825"/>
            <a:ext cx="855600" cy="51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527"/>
        <p:cNvGrpSpPr/>
        <p:nvPr/>
      </p:nvGrpSpPr>
      <p:grpSpPr>
        <a:xfrm>
          <a:off x="0" y="0"/>
          <a:ext cx="0" cy="0"/>
          <a:chOff x="0" y="0"/>
          <a:chExt cx="0" cy="0"/>
        </a:xfrm>
      </p:grpSpPr>
      <p:grpSp>
        <p:nvGrpSpPr>
          <p:cNvPr id="528" name="Google Shape;528;p30"/>
          <p:cNvGrpSpPr/>
          <p:nvPr/>
        </p:nvGrpSpPr>
        <p:grpSpPr>
          <a:xfrm>
            <a:off x="161175" y="92875"/>
            <a:ext cx="8843300" cy="4953154"/>
            <a:chOff x="161175" y="92875"/>
            <a:chExt cx="8843300" cy="4953154"/>
          </a:xfrm>
        </p:grpSpPr>
        <p:sp>
          <p:nvSpPr>
            <p:cNvPr id="529" name="Google Shape;529;p30"/>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0"/>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0"/>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0"/>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0"/>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0"/>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0"/>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0"/>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0"/>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0"/>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0"/>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0"/>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0"/>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0"/>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0"/>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0"/>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0"/>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0"/>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0"/>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0"/>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0"/>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0"/>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30"/>
          <p:cNvSpPr txBox="1">
            <a:spLocks noGrp="1"/>
          </p:cNvSpPr>
          <p:nvPr>
            <p:ph type="subTitle" idx="1"/>
          </p:nvPr>
        </p:nvSpPr>
        <p:spPr>
          <a:xfrm>
            <a:off x="3397475" y="2418671"/>
            <a:ext cx="2349000" cy="28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62" name="Google Shape;562;p30"/>
          <p:cNvSpPr txBox="1">
            <a:spLocks noGrp="1"/>
          </p:cNvSpPr>
          <p:nvPr>
            <p:ph type="subTitle" idx="2"/>
          </p:nvPr>
        </p:nvSpPr>
        <p:spPr>
          <a:xfrm>
            <a:off x="3397475" y="2702175"/>
            <a:ext cx="2349000" cy="82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solidFill>
                  <a:schemeClr val="accent6"/>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63" name="Google Shape;563;p30"/>
          <p:cNvSpPr txBox="1">
            <a:spLocks noGrp="1"/>
          </p:cNvSpPr>
          <p:nvPr>
            <p:ph type="subTitle" idx="3"/>
          </p:nvPr>
        </p:nvSpPr>
        <p:spPr>
          <a:xfrm>
            <a:off x="819875" y="2418671"/>
            <a:ext cx="2349000" cy="28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64" name="Google Shape;564;p30"/>
          <p:cNvSpPr txBox="1">
            <a:spLocks noGrp="1"/>
          </p:cNvSpPr>
          <p:nvPr>
            <p:ph type="subTitle" idx="4"/>
          </p:nvPr>
        </p:nvSpPr>
        <p:spPr>
          <a:xfrm>
            <a:off x="819875" y="2702175"/>
            <a:ext cx="2349000" cy="82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solidFill>
                  <a:schemeClr val="accent6"/>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65" name="Google Shape;565;p30"/>
          <p:cNvSpPr txBox="1">
            <a:spLocks noGrp="1"/>
          </p:cNvSpPr>
          <p:nvPr>
            <p:ph type="subTitle" idx="5"/>
          </p:nvPr>
        </p:nvSpPr>
        <p:spPr>
          <a:xfrm>
            <a:off x="5975075" y="2418671"/>
            <a:ext cx="2349000" cy="28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66" name="Google Shape;566;p30"/>
          <p:cNvSpPr txBox="1">
            <a:spLocks noGrp="1"/>
          </p:cNvSpPr>
          <p:nvPr>
            <p:ph type="subTitle" idx="6"/>
          </p:nvPr>
        </p:nvSpPr>
        <p:spPr>
          <a:xfrm>
            <a:off x="5975075" y="2702175"/>
            <a:ext cx="2349000" cy="82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solidFill>
                  <a:schemeClr val="accent6"/>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67" name="Google Shape;567;p30"/>
          <p:cNvSpPr txBox="1">
            <a:spLocks noGrp="1"/>
          </p:cNvSpPr>
          <p:nvPr>
            <p:ph type="title"/>
          </p:nvPr>
        </p:nvSpPr>
        <p:spPr>
          <a:xfrm>
            <a:off x="1996975" y="539500"/>
            <a:ext cx="5150100" cy="32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2800">
                <a:solidFill>
                  <a:schemeClr val="accent6"/>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p:cSld name="CUSTOM_7">
    <p:spTree>
      <p:nvGrpSpPr>
        <p:cNvPr id="1" name="Shape 568"/>
        <p:cNvGrpSpPr/>
        <p:nvPr/>
      </p:nvGrpSpPr>
      <p:grpSpPr>
        <a:xfrm>
          <a:off x="0" y="0"/>
          <a:ext cx="0" cy="0"/>
          <a:chOff x="0" y="0"/>
          <a:chExt cx="0" cy="0"/>
        </a:xfrm>
      </p:grpSpPr>
      <p:grpSp>
        <p:nvGrpSpPr>
          <p:cNvPr id="569" name="Google Shape;569;p31"/>
          <p:cNvGrpSpPr/>
          <p:nvPr/>
        </p:nvGrpSpPr>
        <p:grpSpPr>
          <a:xfrm>
            <a:off x="161175" y="92875"/>
            <a:ext cx="8843300" cy="4953154"/>
            <a:chOff x="161175" y="92875"/>
            <a:chExt cx="8843300" cy="4953154"/>
          </a:xfrm>
        </p:grpSpPr>
        <p:sp>
          <p:nvSpPr>
            <p:cNvPr id="570" name="Google Shape;570;p31"/>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1"/>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1"/>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1"/>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1"/>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1"/>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1"/>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1"/>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1"/>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1"/>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1"/>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1"/>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1"/>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31"/>
          <p:cNvSpPr txBox="1">
            <a:spLocks noGrp="1"/>
          </p:cNvSpPr>
          <p:nvPr>
            <p:ph type="title"/>
          </p:nvPr>
        </p:nvSpPr>
        <p:spPr>
          <a:xfrm>
            <a:off x="1996975" y="539500"/>
            <a:ext cx="5150100" cy="32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2800">
                <a:solidFill>
                  <a:schemeClr val="accent6"/>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603" name="Google Shape;603;p31"/>
          <p:cNvSpPr txBox="1">
            <a:spLocks noGrp="1"/>
          </p:cNvSpPr>
          <p:nvPr>
            <p:ph type="subTitle" idx="1"/>
          </p:nvPr>
        </p:nvSpPr>
        <p:spPr>
          <a:xfrm>
            <a:off x="2271525" y="1406049"/>
            <a:ext cx="2349900" cy="28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04" name="Google Shape;604;p31"/>
          <p:cNvSpPr txBox="1">
            <a:spLocks noGrp="1"/>
          </p:cNvSpPr>
          <p:nvPr>
            <p:ph type="subTitle" idx="2"/>
          </p:nvPr>
        </p:nvSpPr>
        <p:spPr>
          <a:xfrm>
            <a:off x="2271525" y="1599478"/>
            <a:ext cx="2349900" cy="83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05" name="Google Shape;605;p31"/>
          <p:cNvSpPr txBox="1">
            <a:spLocks noGrp="1"/>
          </p:cNvSpPr>
          <p:nvPr>
            <p:ph type="subTitle" idx="3"/>
          </p:nvPr>
        </p:nvSpPr>
        <p:spPr>
          <a:xfrm>
            <a:off x="2271525" y="3245222"/>
            <a:ext cx="2349900" cy="28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06" name="Google Shape;606;p31"/>
          <p:cNvSpPr txBox="1">
            <a:spLocks noGrp="1"/>
          </p:cNvSpPr>
          <p:nvPr>
            <p:ph type="subTitle" idx="4"/>
          </p:nvPr>
        </p:nvSpPr>
        <p:spPr>
          <a:xfrm>
            <a:off x="2271525" y="3438651"/>
            <a:ext cx="2349900" cy="83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07" name="Google Shape;607;p31"/>
          <p:cNvSpPr txBox="1">
            <a:spLocks noGrp="1"/>
          </p:cNvSpPr>
          <p:nvPr>
            <p:ph type="subTitle" idx="5"/>
          </p:nvPr>
        </p:nvSpPr>
        <p:spPr>
          <a:xfrm>
            <a:off x="4522575" y="1406049"/>
            <a:ext cx="2349900" cy="283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sz="1900">
                <a:latin typeface="Changa One"/>
                <a:ea typeface="Changa One"/>
                <a:cs typeface="Changa One"/>
                <a:sym typeface="Changa 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608" name="Google Shape;608;p31"/>
          <p:cNvSpPr txBox="1">
            <a:spLocks noGrp="1"/>
          </p:cNvSpPr>
          <p:nvPr>
            <p:ph type="subTitle" idx="6"/>
          </p:nvPr>
        </p:nvSpPr>
        <p:spPr>
          <a:xfrm>
            <a:off x="4522575" y="1599478"/>
            <a:ext cx="2349900" cy="832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609" name="Google Shape;609;p31"/>
          <p:cNvSpPr txBox="1">
            <a:spLocks noGrp="1"/>
          </p:cNvSpPr>
          <p:nvPr>
            <p:ph type="subTitle" idx="7"/>
          </p:nvPr>
        </p:nvSpPr>
        <p:spPr>
          <a:xfrm>
            <a:off x="4522575" y="3245222"/>
            <a:ext cx="2349900" cy="283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sz="1900">
                <a:latin typeface="Changa One"/>
                <a:ea typeface="Changa One"/>
                <a:cs typeface="Changa One"/>
                <a:sym typeface="Changa 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610" name="Google Shape;610;p31"/>
          <p:cNvSpPr txBox="1">
            <a:spLocks noGrp="1"/>
          </p:cNvSpPr>
          <p:nvPr>
            <p:ph type="subTitle" idx="8"/>
          </p:nvPr>
        </p:nvSpPr>
        <p:spPr>
          <a:xfrm>
            <a:off x="4522575" y="3438651"/>
            <a:ext cx="2349900" cy="832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611"/>
        <p:cNvGrpSpPr/>
        <p:nvPr/>
      </p:nvGrpSpPr>
      <p:grpSpPr>
        <a:xfrm>
          <a:off x="0" y="0"/>
          <a:ext cx="0" cy="0"/>
          <a:chOff x="0" y="0"/>
          <a:chExt cx="0" cy="0"/>
        </a:xfrm>
      </p:grpSpPr>
      <p:grpSp>
        <p:nvGrpSpPr>
          <p:cNvPr id="612" name="Google Shape;612;p32"/>
          <p:cNvGrpSpPr/>
          <p:nvPr/>
        </p:nvGrpSpPr>
        <p:grpSpPr>
          <a:xfrm>
            <a:off x="161175" y="92875"/>
            <a:ext cx="8843300" cy="4953154"/>
            <a:chOff x="161175" y="92875"/>
            <a:chExt cx="8843300" cy="4953154"/>
          </a:xfrm>
        </p:grpSpPr>
        <p:sp>
          <p:nvSpPr>
            <p:cNvPr id="613" name="Google Shape;613;p32"/>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32"/>
          <p:cNvSpPr txBox="1">
            <a:spLocks noGrp="1"/>
          </p:cNvSpPr>
          <p:nvPr>
            <p:ph type="title"/>
          </p:nvPr>
        </p:nvSpPr>
        <p:spPr>
          <a:xfrm>
            <a:off x="5470538" y="1829019"/>
            <a:ext cx="2846100" cy="431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500">
                <a:solidFill>
                  <a:schemeClr val="accent6"/>
                </a:solidFill>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646" name="Google Shape;646;p32"/>
          <p:cNvSpPr txBox="1">
            <a:spLocks noGrp="1"/>
          </p:cNvSpPr>
          <p:nvPr>
            <p:ph type="subTitle" idx="1"/>
          </p:nvPr>
        </p:nvSpPr>
        <p:spPr>
          <a:xfrm>
            <a:off x="5410988" y="2426475"/>
            <a:ext cx="2965200" cy="8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CUSTOM_2_1">
    <p:spTree>
      <p:nvGrpSpPr>
        <p:cNvPr id="1" name="Shape 647"/>
        <p:cNvGrpSpPr/>
        <p:nvPr/>
      </p:nvGrpSpPr>
      <p:grpSpPr>
        <a:xfrm>
          <a:off x="0" y="0"/>
          <a:ext cx="0" cy="0"/>
          <a:chOff x="0" y="0"/>
          <a:chExt cx="0" cy="0"/>
        </a:xfrm>
      </p:grpSpPr>
      <p:grpSp>
        <p:nvGrpSpPr>
          <p:cNvPr id="648" name="Google Shape;648;p33"/>
          <p:cNvGrpSpPr/>
          <p:nvPr/>
        </p:nvGrpSpPr>
        <p:grpSpPr>
          <a:xfrm>
            <a:off x="161175" y="92875"/>
            <a:ext cx="8843300" cy="4953154"/>
            <a:chOff x="161175" y="92875"/>
            <a:chExt cx="8843300" cy="4953154"/>
          </a:xfrm>
        </p:grpSpPr>
        <p:sp>
          <p:nvSpPr>
            <p:cNvPr id="649" name="Google Shape;649;p33"/>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681;p33"/>
          <p:cNvSpPr txBox="1">
            <a:spLocks noGrp="1"/>
          </p:cNvSpPr>
          <p:nvPr>
            <p:ph type="title"/>
          </p:nvPr>
        </p:nvSpPr>
        <p:spPr>
          <a:xfrm>
            <a:off x="930750" y="1829019"/>
            <a:ext cx="2846100" cy="431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500">
                <a:solidFill>
                  <a:schemeClr val="accent6"/>
                </a:solidFill>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682" name="Google Shape;682;p33"/>
          <p:cNvSpPr txBox="1">
            <a:spLocks noGrp="1"/>
          </p:cNvSpPr>
          <p:nvPr>
            <p:ph type="subTitle" idx="1"/>
          </p:nvPr>
        </p:nvSpPr>
        <p:spPr>
          <a:xfrm>
            <a:off x="723901" y="2426481"/>
            <a:ext cx="3259800" cy="8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description">
  <p:cSld name="CUSTOM_3">
    <p:spTree>
      <p:nvGrpSpPr>
        <p:cNvPr id="1" name="Shape 683"/>
        <p:cNvGrpSpPr/>
        <p:nvPr/>
      </p:nvGrpSpPr>
      <p:grpSpPr>
        <a:xfrm>
          <a:off x="0" y="0"/>
          <a:ext cx="0" cy="0"/>
          <a:chOff x="0" y="0"/>
          <a:chExt cx="0" cy="0"/>
        </a:xfrm>
      </p:grpSpPr>
      <p:grpSp>
        <p:nvGrpSpPr>
          <p:cNvPr id="684" name="Google Shape;684;p34"/>
          <p:cNvGrpSpPr/>
          <p:nvPr/>
        </p:nvGrpSpPr>
        <p:grpSpPr>
          <a:xfrm>
            <a:off x="161175" y="92875"/>
            <a:ext cx="8843300" cy="4953154"/>
            <a:chOff x="161175" y="92875"/>
            <a:chExt cx="8843300" cy="4953154"/>
          </a:xfrm>
        </p:grpSpPr>
        <p:sp>
          <p:nvSpPr>
            <p:cNvPr id="685" name="Google Shape;685;p34"/>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4"/>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4"/>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4"/>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4"/>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4"/>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4"/>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4"/>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4"/>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4"/>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4"/>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4"/>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4"/>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4"/>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4"/>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4"/>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4"/>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4"/>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4"/>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7" name="Google Shape;717;p34"/>
          <p:cNvSpPr txBox="1">
            <a:spLocks noGrp="1"/>
          </p:cNvSpPr>
          <p:nvPr>
            <p:ph type="subTitle" idx="1"/>
          </p:nvPr>
        </p:nvSpPr>
        <p:spPr>
          <a:xfrm>
            <a:off x="723900" y="1072150"/>
            <a:ext cx="7696200" cy="29433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AutoNum type="arabicPeriod"/>
              <a:defRPr sz="1200"/>
            </a:lvl1pPr>
            <a:lvl2pPr lvl="1" rtl="0">
              <a:spcBef>
                <a:spcPts val="0"/>
              </a:spcBef>
              <a:spcAft>
                <a:spcPts val="0"/>
              </a:spcAft>
              <a:buClr>
                <a:srgbClr val="434343"/>
              </a:buClr>
              <a:buSzPts val="1200"/>
              <a:buFont typeface="Roboto Condensed Light"/>
              <a:buAutoNum type="alphaLcPeriod"/>
              <a:defRPr/>
            </a:lvl2pPr>
            <a:lvl3pPr lvl="2" rtl="0">
              <a:spcBef>
                <a:spcPts val="0"/>
              </a:spcBef>
              <a:spcAft>
                <a:spcPts val="0"/>
              </a:spcAft>
              <a:buClr>
                <a:srgbClr val="434343"/>
              </a:buClr>
              <a:buSzPts val="1200"/>
              <a:buFont typeface="Roboto Condensed Light"/>
              <a:buAutoNum type="romanLcPeriod"/>
              <a:defRPr/>
            </a:lvl3pPr>
            <a:lvl4pPr lvl="3" rtl="0">
              <a:spcBef>
                <a:spcPts val="0"/>
              </a:spcBef>
              <a:spcAft>
                <a:spcPts val="0"/>
              </a:spcAft>
              <a:buClr>
                <a:srgbClr val="434343"/>
              </a:buClr>
              <a:buSzPts val="1200"/>
              <a:buFont typeface="Roboto Condensed Light"/>
              <a:buAutoNum type="arabicPeriod"/>
              <a:defRPr/>
            </a:lvl4pPr>
            <a:lvl5pPr lvl="4" rtl="0">
              <a:spcBef>
                <a:spcPts val="0"/>
              </a:spcBef>
              <a:spcAft>
                <a:spcPts val="0"/>
              </a:spcAft>
              <a:buClr>
                <a:srgbClr val="434343"/>
              </a:buClr>
              <a:buSzPts val="1200"/>
              <a:buFont typeface="Roboto Condensed Light"/>
              <a:buAutoNum type="alphaLcPeriod"/>
              <a:defRPr/>
            </a:lvl5pPr>
            <a:lvl6pPr lvl="5" rtl="0">
              <a:spcBef>
                <a:spcPts val="0"/>
              </a:spcBef>
              <a:spcAft>
                <a:spcPts val="0"/>
              </a:spcAft>
              <a:buClr>
                <a:srgbClr val="434343"/>
              </a:buClr>
              <a:buSzPts val="1200"/>
              <a:buFont typeface="Roboto Condensed Light"/>
              <a:buAutoNum type="romanLcPeriod"/>
              <a:defRPr/>
            </a:lvl6pPr>
            <a:lvl7pPr lvl="6" rtl="0">
              <a:spcBef>
                <a:spcPts val="0"/>
              </a:spcBef>
              <a:spcAft>
                <a:spcPts val="0"/>
              </a:spcAft>
              <a:buClr>
                <a:srgbClr val="434343"/>
              </a:buClr>
              <a:buSzPts val="1200"/>
              <a:buFont typeface="Roboto Condensed Light"/>
              <a:buAutoNum type="arabicPeriod"/>
              <a:defRPr/>
            </a:lvl7pPr>
            <a:lvl8pPr lvl="7" rtl="0">
              <a:spcBef>
                <a:spcPts val="0"/>
              </a:spcBef>
              <a:spcAft>
                <a:spcPts val="0"/>
              </a:spcAft>
              <a:buClr>
                <a:srgbClr val="434343"/>
              </a:buClr>
              <a:buSzPts val="1200"/>
              <a:buFont typeface="Roboto Condensed Light"/>
              <a:buAutoNum type="alphaLcPeriod"/>
              <a:defRPr/>
            </a:lvl8pPr>
            <a:lvl9pPr lvl="8" rtl="0">
              <a:spcBef>
                <a:spcPts val="0"/>
              </a:spcBef>
              <a:spcAft>
                <a:spcPts val="0"/>
              </a:spcAft>
              <a:buClr>
                <a:srgbClr val="434343"/>
              </a:buClr>
              <a:buSzPts val="1200"/>
              <a:buFont typeface="Roboto Condensed Light"/>
              <a:buAutoNum type="romanLcPeriod"/>
              <a:defRPr/>
            </a:lvl9pPr>
          </a:lstStyle>
          <a:p>
            <a:endParaRPr/>
          </a:p>
        </p:txBody>
      </p:sp>
      <p:sp>
        <p:nvSpPr>
          <p:cNvPr id="718" name="Google Shape;718;p34"/>
          <p:cNvSpPr txBox="1">
            <a:spLocks noGrp="1"/>
          </p:cNvSpPr>
          <p:nvPr>
            <p:ph type="title"/>
          </p:nvPr>
        </p:nvSpPr>
        <p:spPr>
          <a:xfrm>
            <a:off x="1996975" y="539500"/>
            <a:ext cx="5150100" cy="31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000">
                <a:solidFill>
                  <a:schemeClr val="accent6"/>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CUSTOM_6">
    <p:spTree>
      <p:nvGrpSpPr>
        <p:cNvPr id="1" name="Shape 719"/>
        <p:cNvGrpSpPr/>
        <p:nvPr/>
      </p:nvGrpSpPr>
      <p:grpSpPr>
        <a:xfrm>
          <a:off x="0" y="0"/>
          <a:ext cx="0" cy="0"/>
          <a:chOff x="0" y="0"/>
          <a:chExt cx="0" cy="0"/>
        </a:xfrm>
      </p:grpSpPr>
      <p:grpSp>
        <p:nvGrpSpPr>
          <p:cNvPr id="720" name="Google Shape;720;p35"/>
          <p:cNvGrpSpPr/>
          <p:nvPr/>
        </p:nvGrpSpPr>
        <p:grpSpPr>
          <a:xfrm>
            <a:off x="161175" y="92875"/>
            <a:ext cx="8843300" cy="4953154"/>
            <a:chOff x="161175" y="92875"/>
            <a:chExt cx="8843300" cy="4953154"/>
          </a:xfrm>
        </p:grpSpPr>
        <p:sp>
          <p:nvSpPr>
            <p:cNvPr id="721" name="Google Shape;721;p35"/>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3" name="Google Shape;753;p35"/>
          <p:cNvSpPr txBox="1">
            <a:spLocks noGrp="1"/>
          </p:cNvSpPr>
          <p:nvPr>
            <p:ph type="subTitle" idx="1"/>
          </p:nvPr>
        </p:nvSpPr>
        <p:spPr>
          <a:xfrm>
            <a:off x="3378750" y="1875746"/>
            <a:ext cx="2386500" cy="3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4" name="Google Shape;754;p35"/>
          <p:cNvSpPr txBox="1">
            <a:spLocks noGrp="1"/>
          </p:cNvSpPr>
          <p:nvPr>
            <p:ph type="subTitle" idx="2"/>
          </p:nvPr>
        </p:nvSpPr>
        <p:spPr>
          <a:xfrm>
            <a:off x="3378750" y="2154900"/>
            <a:ext cx="2386500" cy="6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5" name="Google Shape;755;p35"/>
          <p:cNvSpPr txBox="1">
            <a:spLocks noGrp="1"/>
          </p:cNvSpPr>
          <p:nvPr>
            <p:ph type="subTitle" idx="3"/>
          </p:nvPr>
        </p:nvSpPr>
        <p:spPr>
          <a:xfrm>
            <a:off x="774119" y="1875746"/>
            <a:ext cx="2386500" cy="3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6" name="Google Shape;756;p35"/>
          <p:cNvSpPr txBox="1">
            <a:spLocks noGrp="1"/>
          </p:cNvSpPr>
          <p:nvPr>
            <p:ph type="subTitle" idx="4"/>
          </p:nvPr>
        </p:nvSpPr>
        <p:spPr>
          <a:xfrm>
            <a:off x="774119" y="2154900"/>
            <a:ext cx="2386500" cy="6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7" name="Google Shape;757;p35"/>
          <p:cNvSpPr txBox="1">
            <a:spLocks noGrp="1"/>
          </p:cNvSpPr>
          <p:nvPr>
            <p:ph type="subTitle" idx="5"/>
          </p:nvPr>
        </p:nvSpPr>
        <p:spPr>
          <a:xfrm>
            <a:off x="5983381" y="1875746"/>
            <a:ext cx="2386500" cy="3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8" name="Google Shape;758;p35"/>
          <p:cNvSpPr txBox="1">
            <a:spLocks noGrp="1"/>
          </p:cNvSpPr>
          <p:nvPr>
            <p:ph type="subTitle" idx="6"/>
          </p:nvPr>
        </p:nvSpPr>
        <p:spPr>
          <a:xfrm>
            <a:off x="5983381" y="2154900"/>
            <a:ext cx="2386500" cy="6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9" name="Google Shape;759;p35"/>
          <p:cNvSpPr txBox="1">
            <a:spLocks noGrp="1"/>
          </p:cNvSpPr>
          <p:nvPr>
            <p:ph type="subTitle" idx="7"/>
          </p:nvPr>
        </p:nvSpPr>
        <p:spPr>
          <a:xfrm>
            <a:off x="3378750" y="3655871"/>
            <a:ext cx="2386500" cy="3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60" name="Google Shape;760;p35"/>
          <p:cNvSpPr txBox="1">
            <a:spLocks noGrp="1"/>
          </p:cNvSpPr>
          <p:nvPr>
            <p:ph type="subTitle" idx="8"/>
          </p:nvPr>
        </p:nvSpPr>
        <p:spPr>
          <a:xfrm>
            <a:off x="3378750" y="3935025"/>
            <a:ext cx="2386500" cy="6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61" name="Google Shape;761;p35"/>
          <p:cNvSpPr txBox="1">
            <a:spLocks noGrp="1"/>
          </p:cNvSpPr>
          <p:nvPr>
            <p:ph type="subTitle" idx="9"/>
          </p:nvPr>
        </p:nvSpPr>
        <p:spPr>
          <a:xfrm>
            <a:off x="774119" y="3655871"/>
            <a:ext cx="2386500" cy="3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62" name="Google Shape;762;p35"/>
          <p:cNvSpPr txBox="1">
            <a:spLocks noGrp="1"/>
          </p:cNvSpPr>
          <p:nvPr>
            <p:ph type="subTitle" idx="13"/>
          </p:nvPr>
        </p:nvSpPr>
        <p:spPr>
          <a:xfrm>
            <a:off x="774119" y="3935025"/>
            <a:ext cx="2386500" cy="6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63" name="Google Shape;763;p35"/>
          <p:cNvSpPr txBox="1">
            <a:spLocks noGrp="1"/>
          </p:cNvSpPr>
          <p:nvPr>
            <p:ph type="subTitle" idx="14"/>
          </p:nvPr>
        </p:nvSpPr>
        <p:spPr>
          <a:xfrm>
            <a:off x="5983381" y="3655871"/>
            <a:ext cx="2386500" cy="3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64" name="Google Shape;764;p35"/>
          <p:cNvSpPr txBox="1">
            <a:spLocks noGrp="1"/>
          </p:cNvSpPr>
          <p:nvPr>
            <p:ph type="subTitle" idx="15"/>
          </p:nvPr>
        </p:nvSpPr>
        <p:spPr>
          <a:xfrm>
            <a:off x="5983381" y="3935025"/>
            <a:ext cx="2386500" cy="6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65" name="Google Shape;765;p35"/>
          <p:cNvSpPr txBox="1">
            <a:spLocks noGrp="1"/>
          </p:cNvSpPr>
          <p:nvPr>
            <p:ph type="title"/>
          </p:nvPr>
        </p:nvSpPr>
        <p:spPr>
          <a:xfrm>
            <a:off x="1996975" y="539500"/>
            <a:ext cx="5150100" cy="32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2800">
                <a:solidFill>
                  <a:schemeClr val="accent6"/>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766"/>
        <p:cNvGrpSpPr/>
        <p:nvPr/>
      </p:nvGrpSpPr>
      <p:grpSpPr>
        <a:xfrm>
          <a:off x="0" y="0"/>
          <a:ext cx="0" cy="0"/>
          <a:chOff x="0" y="0"/>
          <a:chExt cx="0" cy="0"/>
        </a:xfrm>
      </p:grpSpPr>
      <p:grpSp>
        <p:nvGrpSpPr>
          <p:cNvPr id="767" name="Google Shape;767;p36"/>
          <p:cNvGrpSpPr/>
          <p:nvPr/>
        </p:nvGrpSpPr>
        <p:grpSpPr>
          <a:xfrm>
            <a:off x="161175" y="92875"/>
            <a:ext cx="8843300" cy="4953154"/>
            <a:chOff x="161175" y="92875"/>
            <a:chExt cx="8843300" cy="4953154"/>
          </a:xfrm>
        </p:grpSpPr>
        <p:sp>
          <p:nvSpPr>
            <p:cNvPr id="768" name="Google Shape;768;p36"/>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36"/>
          <p:cNvSpPr txBox="1">
            <a:spLocks noGrp="1"/>
          </p:cNvSpPr>
          <p:nvPr>
            <p:ph type="title" hasCustomPrompt="1"/>
          </p:nvPr>
        </p:nvSpPr>
        <p:spPr>
          <a:xfrm>
            <a:off x="2822850" y="1930375"/>
            <a:ext cx="3498300" cy="102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5300">
                <a:solidFill>
                  <a:schemeClr val="accent6"/>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801" name="Google Shape;801;p36"/>
          <p:cNvSpPr txBox="1">
            <a:spLocks noGrp="1"/>
          </p:cNvSpPr>
          <p:nvPr>
            <p:ph type="subTitle" idx="1"/>
          </p:nvPr>
        </p:nvSpPr>
        <p:spPr>
          <a:xfrm>
            <a:off x="2822975" y="2865425"/>
            <a:ext cx="3498300" cy="39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02" name="Google Shape;802;p36"/>
          <p:cNvSpPr txBox="1">
            <a:spLocks noGrp="1"/>
          </p:cNvSpPr>
          <p:nvPr>
            <p:ph type="title" idx="2" hasCustomPrompt="1"/>
          </p:nvPr>
        </p:nvSpPr>
        <p:spPr>
          <a:xfrm>
            <a:off x="2822850" y="532463"/>
            <a:ext cx="3498300" cy="102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5300">
                <a:solidFill>
                  <a:schemeClr val="accent6"/>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803" name="Google Shape;803;p36"/>
          <p:cNvSpPr txBox="1">
            <a:spLocks noGrp="1"/>
          </p:cNvSpPr>
          <p:nvPr>
            <p:ph type="subTitle" idx="3"/>
          </p:nvPr>
        </p:nvSpPr>
        <p:spPr>
          <a:xfrm>
            <a:off x="2822975" y="1469225"/>
            <a:ext cx="3498300" cy="39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04" name="Google Shape;804;p36"/>
          <p:cNvSpPr txBox="1">
            <a:spLocks noGrp="1"/>
          </p:cNvSpPr>
          <p:nvPr>
            <p:ph type="title" idx="4" hasCustomPrompt="1"/>
          </p:nvPr>
        </p:nvSpPr>
        <p:spPr>
          <a:xfrm>
            <a:off x="2822850" y="3249350"/>
            <a:ext cx="3498300" cy="102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5300">
                <a:solidFill>
                  <a:schemeClr val="accent6"/>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805" name="Google Shape;805;p36"/>
          <p:cNvSpPr txBox="1">
            <a:spLocks noGrp="1"/>
          </p:cNvSpPr>
          <p:nvPr>
            <p:ph type="subTitle" idx="5"/>
          </p:nvPr>
        </p:nvSpPr>
        <p:spPr>
          <a:xfrm>
            <a:off x="2822975" y="4185725"/>
            <a:ext cx="3498300" cy="39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CUSTOM_9">
    <p:spTree>
      <p:nvGrpSpPr>
        <p:cNvPr id="1" name="Shape 806"/>
        <p:cNvGrpSpPr/>
        <p:nvPr/>
      </p:nvGrpSpPr>
      <p:grpSpPr>
        <a:xfrm>
          <a:off x="0" y="0"/>
          <a:ext cx="0" cy="0"/>
          <a:chOff x="0" y="0"/>
          <a:chExt cx="0" cy="0"/>
        </a:xfrm>
      </p:grpSpPr>
      <p:grpSp>
        <p:nvGrpSpPr>
          <p:cNvPr id="807" name="Google Shape;807;p37"/>
          <p:cNvGrpSpPr/>
          <p:nvPr/>
        </p:nvGrpSpPr>
        <p:grpSpPr>
          <a:xfrm>
            <a:off x="161175" y="92875"/>
            <a:ext cx="8843300" cy="4953154"/>
            <a:chOff x="161175" y="92875"/>
            <a:chExt cx="8843300" cy="4953154"/>
          </a:xfrm>
        </p:grpSpPr>
        <p:sp>
          <p:nvSpPr>
            <p:cNvPr id="808" name="Google Shape;808;p37"/>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7"/>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7"/>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7"/>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7"/>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40;p37"/>
          <p:cNvSpPr txBox="1">
            <a:spLocks noGrp="1"/>
          </p:cNvSpPr>
          <p:nvPr>
            <p:ph type="subTitle" idx="1"/>
          </p:nvPr>
        </p:nvSpPr>
        <p:spPr>
          <a:xfrm>
            <a:off x="2822913" y="1453572"/>
            <a:ext cx="3498300" cy="39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900">
                <a:latin typeface="Changa One"/>
                <a:ea typeface="Changa One"/>
                <a:cs typeface="Changa One"/>
                <a:sym typeface="Chang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1" name="Google Shape;841;p37"/>
          <p:cNvSpPr txBox="1">
            <a:spLocks noGrp="1"/>
          </p:cNvSpPr>
          <p:nvPr>
            <p:ph type="subTitle" idx="2"/>
          </p:nvPr>
        </p:nvSpPr>
        <p:spPr>
          <a:xfrm>
            <a:off x="2647950" y="1900325"/>
            <a:ext cx="3848100" cy="76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2" name="Google Shape;842;p37"/>
          <p:cNvSpPr txBox="1"/>
          <p:nvPr/>
        </p:nvSpPr>
        <p:spPr>
          <a:xfrm>
            <a:off x="2647950" y="3414425"/>
            <a:ext cx="3848100" cy="76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a:solidFill>
                  <a:schemeClr val="accent6"/>
                </a:solidFill>
                <a:latin typeface="Montserrat"/>
                <a:ea typeface="Montserrat"/>
                <a:cs typeface="Montserrat"/>
                <a:sym typeface="Montserrat"/>
              </a:rPr>
              <a:t>CREDITS</a:t>
            </a:r>
            <a:r>
              <a:rPr lang="en" sz="1300">
                <a:solidFill>
                  <a:schemeClr val="accent6"/>
                </a:solidFill>
                <a:latin typeface="Montserrat"/>
                <a:ea typeface="Montserrat"/>
                <a:cs typeface="Montserrat"/>
                <a:sym typeface="Montserrat"/>
              </a:rPr>
              <a:t>: This presentation template was created by </a:t>
            </a:r>
            <a:r>
              <a:rPr lang="en" sz="1300" b="1">
                <a:solidFill>
                  <a:schemeClr val="accent6"/>
                </a:solidFill>
                <a:uFill>
                  <a:noFill/>
                </a:uFill>
                <a:latin typeface="Montserrat"/>
                <a:ea typeface="Montserrat"/>
                <a:cs typeface="Montserrat"/>
                <a:sym typeface="Montserrat"/>
                <a:hlinkClick r:id="rId2">
                  <a:extLst>
                    <a:ext uri="{A12FA001-AC4F-418D-AE19-62706E023703}">
                      <ahyp:hlinkClr xmlns:ahyp="http://schemas.microsoft.com/office/drawing/2018/hyperlinkcolor" xmlns="" val="tx"/>
                    </a:ext>
                  </a:extLst>
                </a:hlinkClick>
              </a:rPr>
              <a:t>Slidesgo</a:t>
            </a:r>
            <a:r>
              <a:rPr lang="en" sz="1300">
                <a:solidFill>
                  <a:schemeClr val="accent6"/>
                </a:solidFill>
                <a:latin typeface="Montserrat"/>
                <a:ea typeface="Montserrat"/>
                <a:cs typeface="Montserrat"/>
                <a:sym typeface="Montserrat"/>
              </a:rPr>
              <a:t>, including icons by </a:t>
            </a:r>
            <a:r>
              <a:rPr lang="en" sz="1300" b="1">
                <a:solidFill>
                  <a:schemeClr val="accent6"/>
                </a:solidFill>
                <a:uFill>
                  <a:noFill/>
                </a:uFill>
                <a:latin typeface="Montserrat"/>
                <a:ea typeface="Montserrat"/>
                <a:cs typeface="Montserrat"/>
                <a:sym typeface="Montserrat"/>
                <a:hlinkClick r:id="rId3">
                  <a:extLst>
                    <a:ext uri="{A12FA001-AC4F-418D-AE19-62706E023703}">
                      <ahyp:hlinkClr xmlns:ahyp="http://schemas.microsoft.com/office/drawing/2018/hyperlinkcolor" xmlns="" val="tx"/>
                    </a:ext>
                  </a:extLst>
                </a:hlinkClick>
              </a:rPr>
              <a:t>Flaticon</a:t>
            </a:r>
            <a:r>
              <a:rPr lang="en" sz="1300">
                <a:solidFill>
                  <a:schemeClr val="accent6"/>
                </a:solidFill>
                <a:latin typeface="Montserrat"/>
                <a:ea typeface="Montserrat"/>
                <a:cs typeface="Montserrat"/>
                <a:sym typeface="Montserrat"/>
              </a:rPr>
              <a:t>, infographics &amp; images by </a:t>
            </a:r>
            <a:r>
              <a:rPr lang="en" sz="1300" b="1">
                <a:solidFill>
                  <a:schemeClr val="accent6"/>
                </a:solidFill>
                <a:uFill>
                  <a:noFill/>
                </a:uFill>
                <a:latin typeface="Montserrat"/>
                <a:ea typeface="Montserrat"/>
                <a:cs typeface="Montserrat"/>
                <a:sym typeface="Montserrat"/>
                <a:hlinkClick r:id="rId4">
                  <a:extLst>
                    <a:ext uri="{A12FA001-AC4F-418D-AE19-62706E023703}">
                      <ahyp:hlinkClr xmlns:ahyp="http://schemas.microsoft.com/office/drawing/2018/hyperlinkcolor" xmlns="" val="tx"/>
                    </a:ext>
                  </a:extLst>
                </a:hlinkClick>
              </a:rPr>
              <a:t>Freepik</a:t>
            </a:r>
            <a:r>
              <a:rPr lang="en" sz="1300">
                <a:solidFill>
                  <a:schemeClr val="accent6"/>
                </a:solidFill>
                <a:latin typeface="Montserrat"/>
                <a:ea typeface="Montserrat"/>
                <a:cs typeface="Montserrat"/>
                <a:sym typeface="Montserrat"/>
              </a:rPr>
              <a:t>.</a:t>
            </a:r>
            <a:endParaRPr sz="1300">
              <a:solidFill>
                <a:schemeClr val="accent6"/>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endParaRPr>
              <a:solidFill>
                <a:schemeClr val="accent3"/>
              </a:solidFill>
              <a:latin typeface="Montserrat"/>
              <a:ea typeface="Montserrat"/>
              <a:cs typeface="Montserrat"/>
              <a:sym typeface="Montserrat"/>
            </a:endParaRPr>
          </a:p>
        </p:txBody>
      </p:sp>
      <p:sp>
        <p:nvSpPr>
          <p:cNvPr id="843" name="Google Shape;843;p37"/>
          <p:cNvSpPr txBox="1">
            <a:spLocks noGrp="1"/>
          </p:cNvSpPr>
          <p:nvPr>
            <p:ph type="title"/>
          </p:nvPr>
        </p:nvSpPr>
        <p:spPr>
          <a:xfrm>
            <a:off x="2710300" y="542925"/>
            <a:ext cx="3648000" cy="8097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6800">
                <a:solidFill>
                  <a:schemeClr val="accent6"/>
                </a:solidFill>
              </a:defRPr>
            </a:lvl1pPr>
            <a:lvl2pPr lvl="1" rtl="0">
              <a:spcBef>
                <a:spcPts val="0"/>
              </a:spcBef>
              <a:spcAft>
                <a:spcPts val="0"/>
              </a:spcAft>
              <a:buSzPts val="3300"/>
              <a:buNone/>
              <a:defRPr>
                <a:latin typeface="Montserrat"/>
                <a:ea typeface="Montserrat"/>
                <a:cs typeface="Montserrat"/>
                <a:sym typeface="Montserrat"/>
              </a:defRPr>
            </a:lvl2pPr>
            <a:lvl3pPr lvl="2" rtl="0">
              <a:spcBef>
                <a:spcPts val="0"/>
              </a:spcBef>
              <a:spcAft>
                <a:spcPts val="0"/>
              </a:spcAft>
              <a:buSzPts val="3300"/>
              <a:buNone/>
              <a:defRPr>
                <a:latin typeface="Montserrat"/>
                <a:ea typeface="Montserrat"/>
                <a:cs typeface="Montserrat"/>
                <a:sym typeface="Montserrat"/>
              </a:defRPr>
            </a:lvl3pPr>
            <a:lvl4pPr lvl="3" rtl="0">
              <a:spcBef>
                <a:spcPts val="0"/>
              </a:spcBef>
              <a:spcAft>
                <a:spcPts val="0"/>
              </a:spcAft>
              <a:buSzPts val="3300"/>
              <a:buNone/>
              <a:defRPr>
                <a:latin typeface="Montserrat"/>
                <a:ea typeface="Montserrat"/>
                <a:cs typeface="Montserrat"/>
                <a:sym typeface="Montserrat"/>
              </a:defRPr>
            </a:lvl4pPr>
            <a:lvl5pPr lvl="4" rtl="0">
              <a:spcBef>
                <a:spcPts val="0"/>
              </a:spcBef>
              <a:spcAft>
                <a:spcPts val="0"/>
              </a:spcAft>
              <a:buSzPts val="3300"/>
              <a:buNone/>
              <a:defRPr>
                <a:latin typeface="Montserrat"/>
                <a:ea typeface="Montserrat"/>
                <a:cs typeface="Montserrat"/>
                <a:sym typeface="Montserrat"/>
              </a:defRPr>
            </a:lvl5pPr>
            <a:lvl6pPr lvl="5" rtl="0">
              <a:spcBef>
                <a:spcPts val="0"/>
              </a:spcBef>
              <a:spcAft>
                <a:spcPts val="0"/>
              </a:spcAft>
              <a:buSzPts val="3300"/>
              <a:buNone/>
              <a:defRPr>
                <a:latin typeface="Montserrat"/>
                <a:ea typeface="Montserrat"/>
                <a:cs typeface="Montserrat"/>
                <a:sym typeface="Montserrat"/>
              </a:defRPr>
            </a:lvl6pPr>
            <a:lvl7pPr lvl="6" rtl="0">
              <a:spcBef>
                <a:spcPts val="0"/>
              </a:spcBef>
              <a:spcAft>
                <a:spcPts val="0"/>
              </a:spcAft>
              <a:buSzPts val="3300"/>
              <a:buNone/>
              <a:defRPr>
                <a:latin typeface="Montserrat"/>
                <a:ea typeface="Montserrat"/>
                <a:cs typeface="Montserrat"/>
                <a:sym typeface="Montserrat"/>
              </a:defRPr>
            </a:lvl7pPr>
            <a:lvl8pPr lvl="7" rtl="0">
              <a:spcBef>
                <a:spcPts val="0"/>
              </a:spcBef>
              <a:spcAft>
                <a:spcPts val="0"/>
              </a:spcAft>
              <a:buSzPts val="3300"/>
              <a:buNone/>
              <a:defRPr>
                <a:latin typeface="Montserrat"/>
                <a:ea typeface="Montserrat"/>
                <a:cs typeface="Montserrat"/>
                <a:sym typeface="Montserrat"/>
              </a:defRPr>
            </a:lvl8pPr>
            <a:lvl9pPr lvl="8" rtl="0">
              <a:spcBef>
                <a:spcPts val="0"/>
              </a:spcBef>
              <a:spcAft>
                <a:spcPts val="0"/>
              </a:spcAft>
              <a:buSzPts val="3300"/>
              <a:buNone/>
              <a:defRPr>
                <a:latin typeface="Montserrat"/>
                <a:ea typeface="Montserrat"/>
                <a:cs typeface="Montserrat"/>
                <a:sym typeface="Montserrat"/>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p:cSld name="MAIN_POINT_1">
    <p:spTree>
      <p:nvGrpSpPr>
        <p:cNvPr id="1" name="Shape 844"/>
        <p:cNvGrpSpPr/>
        <p:nvPr/>
      </p:nvGrpSpPr>
      <p:grpSpPr>
        <a:xfrm>
          <a:off x="0" y="0"/>
          <a:ext cx="0" cy="0"/>
          <a:chOff x="0" y="0"/>
          <a:chExt cx="0" cy="0"/>
        </a:xfrm>
      </p:grpSpPr>
      <p:grpSp>
        <p:nvGrpSpPr>
          <p:cNvPr id="845" name="Google Shape;845;p38"/>
          <p:cNvGrpSpPr/>
          <p:nvPr/>
        </p:nvGrpSpPr>
        <p:grpSpPr>
          <a:xfrm>
            <a:off x="161175" y="92875"/>
            <a:ext cx="8843300" cy="4953154"/>
            <a:chOff x="161175" y="92875"/>
            <a:chExt cx="8843300" cy="4953154"/>
          </a:xfrm>
        </p:grpSpPr>
        <p:sp>
          <p:nvSpPr>
            <p:cNvPr id="846" name="Google Shape;846;p38"/>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8"/>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8"/>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8"/>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8"/>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8"/>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8"/>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8"/>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8"/>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8"/>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8"/>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8"/>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8"/>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8"/>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8"/>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8"/>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8"/>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8"/>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8"/>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8"/>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8"/>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8"/>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8"/>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8"/>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8"/>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8"/>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8"/>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8"/>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8"/>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8"/>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8"/>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38"/>
          <p:cNvSpPr txBox="1">
            <a:spLocks noGrp="1"/>
          </p:cNvSpPr>
          <p:nvPr>
            <p:ph type="title"/>
          </p:nvPr>
        </p:nvSpPr>
        <p:spPr>
          <a:xfrm>
            <a:off x="2716500" y="3264875"/>
            <a:ext cx="3711000" cy="39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600">
                <a:solidFill>
                  <a:schemeClr val="accent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9" name="Google Shape;879;p38"/>
          <p:cNvSpPr txBox="1">
            <a:spLocks noGrp="1"/>
          </p:cNvSpPr>
          <p:nvPr>
            <p:ph type="subTitle" idx="1"/>
          </p:nvPr>
        </p:nvSpPr>
        <p:spPr>
          <a:xfrm>
            <a:off x="2143200" y="1484725"/>
            <a:ext cx="4857600" cy="171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400">
                <a:solidFill>
                  <a:schemeClr val="accent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
  <p:cSld name="CUSTOM_11_2">
    <p:spTree>
      <p:nvGrpSpPr>
        <p:cNvPr id="1" name="Shape 880"/>
        <p:cNvGrpSpPr/>
        <p:nvPr/>
      </p:nvGrpSpPr>
      <p:grpSpPr>
        <a:xfrm>
          <a:off x="0" y="0"/>
          <a:ext cx="0" cy="0"/>
          <a:chOff x="0" y="0"/>
          <a:chExt cx="0" cy="0"/>
        </a:xfrm>
      </p:grpSpPr>
      <p:grpSp>
        <p:nvGrpSpPr>
          <p:cNvPr id="881" name="Google Shape;881;p39"/>
          <p:cNvGrpSpPr/>
          <p:nvPr/>
        </p:nvGrpSpPr>
        <p:grpSpPr>
          <a:xfrm>
            <a:off x="161175" y="92875"/>
            <a:ext cx="8843300" cy="4953154"/>
            <a:chOff x="161175" y="92875"/>
            <a:chExt cx="8843300" cy="4953154"/>
          </a:xfrm>
        </p:grpSpPr>
        <p:sp>
          <p:nvSpPr>
            <p:cNvPr id="882" name="Google Shape;882;p39"/>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9"/>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9"/>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9"/>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9"/>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9"/>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9"/>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9"/>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9"/>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9"/>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9"/>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9"/>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9"/>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9"/>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9"/>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9"/>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9"/>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9"/>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9"/>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9"/>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9"/>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9"/>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9"/>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9"/>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9"/>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9"/>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9"/>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9"/>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2 ">
  <p:cSld name="CUSTOM_11_1_1">
    <p:spTree>
      <p:nvGrpSpPr>
        <p:cNvPr id="1" name="Shape 914"/>
        <p:cNvGrpSpPr/>
        <p:nvPr/>
      </p:nvGrpSpPr>
      <p:grpSpPr>
        <a:xfrm>
          <a:off x="0" y="0"/>
          <a:ext cx="0" cy="0"/>
          <a:chOff x="0" y="0"/>
          <a:chExt cx="0" cy="0"/>
        </a:xfrm>
      </p:grpSpPr>
      <p:grpSp>
        <p:nvGrpSpPr>
          <p:cNvPr id="915" name="Google Shape;915;p40"/>
          <p:cNvGrpSpPr/>
          <p:nvPr/>
        </p:nvGrpSpPr>
        <p:grpSpPr>
          <a:xfrm>
            <a:off x="161175" y="92875"/>
            <a:ext cx="8843300" cy="4953154"/>
            <a:chOff x="161175" y="92875"/>
            <a:chExt cx="8843300" cy="4953154"/>
          </a:xfrm>
        </p:grpSpPr>
        <p:sp>
          <p:nvSpPr>
            <p:cNvPr id="916" name="Google Shape;916;p40"/>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0"/>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0"/>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0"/>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0"/>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0"/>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0"/>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0"/>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0"/>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0"/>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0"/>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0"/>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0"/>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0"/>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0"/>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0"/>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0"/>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0"/>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0"/>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0"/>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0"/>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0"/>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0"/>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0"/>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0"/>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948"/>
        <p:cNvGrpSpPr/>
        <p:nvPr/>
      </p:nvGrpSpPr>
      <p:grpSpPr>
        <a:xfrm>
          <a:off x="0" y="0"/>
          <a:ext cx="0" cy="0"/>
          <a:chOff x="0" y="0"/>
          <a:chExt cx="0" cy="0"/>
        </a:xfrm>
      </p:grpSpPr>
      <p:sp>
        <p:nvSpPr>
          <p:cNvPr id="949" name="Google Shape;949;p41"/>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1"/>
          <p:cNvSpPr txBox="1">
            <a:spLocks noGrp="1"/>
          </p:cNvSpPr>
          <p:nvPr>
            <p:ph type="title"/>
          </p:nvPr>
        </p:nvSpPr>
        <p:spPr>
          <a:xfrm>
            <a:off x="720000" y="445025"/>
            <a:ext cx="5852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951" name="Google Shape;951;p41"/>
          <p:cNvSpPr txBox="1">
            <a:spLocks noGrp="1"/>
          </p:cNvSpPr>
          <p:nvPr>
            <p:ph type="subTitle" idx="1"/>
          </p:nvPr>
        </p:nvSpPr>
        <p:spPr>
          <a:xfrm>
            <a:off x="1214800" y="1948213"/>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2" name="Google Shape;952;p41"/>
          <p:cNvSpPr txBox="1">
            <a:spLocks noGrp="1"/>
          </p:cNvSpPr>
          <p:nvPr>
            <p:ph type="subTitle" idx="2"/>
          </p:nvPr>
        </p:nvSpPr>
        <p:spPr>
          <a:xfrm>
            <a:off x="1214800" y="2261988"/>
            <a:ext cx="2438400" cy="11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3" name="Google Shape;953;p41"/>
          <p:cNvSpPr txBox="1">
            <a:spLocks noGrp="1"/>
          </p:cNvSpPr>
          <p:nvPr>
            <p:ph type="subTitle" idx="3"/>
          </p:nvPr>
        </p:nvSpPr>
        <p:spPr>
          <a:xfrm>
            <a:off x="5490800" y="1948213"/>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4" name="Google Shape;954;p41"/>
          <p:cNvSpPr txBox="1">
            <a:spLocks noGrp="1"/>
          </p:cNvSpPr>
          <p:nvPr>
            <p:ph type="subTitle" idx="4"/>
          </p:nvPr>
        </p:nvSpPr>
        <p:spPr>
          <a:xfrm>
            <a:off x="5490800" y="2261988"/>
            <a:ext cx="2438400" cy="11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58"/>
        <p:cNvGrpSpPr/>
        <p:nvPr/>
      </p:nvGrpSpPr>
      <p:grpSpPr>
        <a:xfrm>
          <a:off x="0" y="0"/>
          <a:ext cx="0" cy="0"/>
          <a:chOff x="0" y="0"/>
          <a:chExt cx="0" cy="0"/>
        </a:xfrm>
      </p:grpSpPr>
      <p:sp>
        <p:nvSpPr>
          <p:cNvPr id="959" name="Google Shape;959;p43"/>
          <p:cNvSpPr/>
          <p:nvPr/>
        </p:nvSpPr>
        <p:spPr>
          <a:xfrm>
            <a:off x="-28625" y="-38100"/>
            <a:ext cx="9229775" cy="4019550"/>
          </a:xfrm>
          <a:custGeom>
            <a:avLst/>
            <a:gdLst/>
            <a:ahLst/>
            <a:cxnLst/>
            <a:rect l="l" t="t" r="r" b="b"/>
            <a:pathLst>
              <a:path w="369191" h="160782" extrusionOk="0">
                <a:moveTo>
                  <a:pt x="1145" y="123444"/>
                </a:moveTo>
                <a:lnTo>
                  <a:pt x="159260" y="122415"/>
                </a:lnTo>
                <a:lnTo>
                  <a:pt x="183263" y="160782"/>
                </a:lnTo>
                <a:lnTo>
                  <a:pt x="194312" y="119740"/>
                </a:lnTo>
                <a:lnTo>
                  <a:pt x="284228" y="115727"/>
                </a:lnTo>
                <a:lnTo>
                  <a:pt x="367667" y="79248"/>
                </a:lnTo>
                <a:lnTo>
                  <a:pt x="369191" y="0"/>
                </a:lnTo>
                <a:lnTo>
                  <a:pt x="0" y="379"/>
                </a:lnTo>
                <a:close/>
              </a:path>
            </a:pathLst>
          </a:custGeom>
          <a:solidFill>
            <a:schemeClr val="accent1"/>
          </a:solidFill>
          <a:ln>
            <a:noFill/>
          </a:ln>
        </p:spPr>
      </p:sp>
      <p:grpSp>
        <p:nvGrpSpPr>
          <p:cNvPr id="960" name="Google Shape;960;p43"/>
          <p:cNvGrpSpPr/>
          <p:nvPr/>
        </p:nvGrpSpPr>
        <p:grpSpPr>
          <a:xfrm>
            <a:off x="-5" y="1237290"/>
            <a:ext cx="9143842" cy="4058785"/>
            <a:chOff x="-5" y="1770690"/>
            <a:chExt cx="9143842" cy="4058785"/>
          </a:xfrm>
        </p:grpSpPr>
        <p:grpSp>
          <p:nvGrpSpPr>
            <p:cNvPr id="961" name="Google Shape;961;p43"/>
            <p:cNvGrpSpPr/>
            <p:nvPr/>
          </p:nvGrpSpPr>
          <p:grpSpPr>
            <a:xfrm>
              <a:off x="-5" y="1770690"/>
              <a:ext cx="9143842" cy="4058785"/>
              <a:chOff x="236650" y="1673200"/>
              <a:chExt cx="7138050" cy="2687225"/>
            </a:xfrm>
          </p:grpSpPr>
          <p:sp>
            <p:nvSpPr>
              <p:cNvPr id="962" name="Google Shape;962;p43"/>
              <p:cNvSpPr/>
              <p:nvPr/>
            </p:nvSpPr>
            <p:spPr>
              <a:xfrm>
                <a:off x="3658125" y="2549425"/>
                <a:ext cx="1111400" cy="1473475"/>
              </a:xfrm>
              <a:custGeom>
                <a:avLst/>
                <a:gdLst/>
                <a:ahLst/>
                <a:cxnLst/>
                <a:rect l="l" t="t" r="r" b="b"/>
                <a:pathLst>
                  <a:path w="44456" h="58939" extrusionOk="0">
                    <a:moveTo>
                      <a:pt x="9942" y="1"/>
                    </a:moveTo>
                    <a:cubicBezTo>
                      <a:pt x="9942" y="1"/>
                      <a:pt x="6937" y="1928"/>
                      <a:pt x="6454" y="5305"/>
                    </a:cubicBezTo>
                    <a:cubicBezTo>
                      <a:pt x="5820" y="9753"/>
                      <a:pt x="7153" y="19936"/>
                      <a:pt x="5435" y="25514"/>
                    </a:cubicBezTo>
                    <a:cubicBezTo>
                      <a:pt x="3724" y="31085"/>
                      <a:pt x="1" y="51151"/>
                      <a:pt x="3573" y="54534"/>
                    </a:cubicBezTo>
                    <a:cubicBezTo>
                      <a:pt x="5853" y="56696"/>
                      <a:pt x="14058" y="58939"/>
                      <a:pt x="21097" y="58939"/>
                    </a:cubicBezTo>
                    <a:cubicBezTo>
                      <a:pt x="23458" y="58939"/>
                      <a:pt x="25688" y="58686"/>
                      <a:pt x="27519" y="58094"/>
                    </a:cubicBezTo>
                    <a:cubicBezTo>
                      <a:pt x="34808" y="55736"/>
                      <a:pt x="39524" y="43522"/>
                      <a:pt x="38668" y="40517"/>
                    </a:cubicBezTo>
                    <a:lnTo>
                      <a:pt x="44455" y="30230"/>
                    </a:lnTo>
                    <a:lnTo>
                      <a:pt x="994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43"/>
              <p:cNvSpPr/>
              <p:nvPr/>
            </p:nvSpPr>
            <p:spPr>
              <a:xfrm>
                <a:off x="3906650" y="1673200"/>
                <a:ext cx="3468050" cy="2687225"/>
              </a:xfrm>
              <a:custGeom>
                <a:avLst/>
                <a:gdLst/>
                <a:ahLst/>
                <a:cxnLst/>
                <a:rect l="l" t="t" r="r" b="b"/>
                <a:pathLst>
                  <a:path w="138722" h="107489" extrusionOk="0">
                    <a:moveTo>
                      <a:pt x="138722" y="1"/>
                    </a:moveTo>
                    <a:cubicBezTo>
                      <a:pt x="112993" y="11118"/>
                      <a:pt x="70844" y="29576"/>
                      <a:pt x="67310" y="30765"/>
                    </a:cubicBezTo>
                    <a:cubicBezTo>
                      <a:pt x="57500" y="32340"/>
                      <a:pt x="34949" y="32484"/>
                      <a:pt x="23524" y="32484"/>
                    </a:cubicBezTo>
                    <a:cubicBezTo>
                      <a:pt x="20968" y="32484"/>
                      <a:pt x="18968" y="32476"/>
                      <a:pt x="17793" y="32476"/>
                    </a:cubicBezTo>
                    <a:cubicBezTo>
                      <a:pt x="15651" y="32476"/>
                      <a:pt x="13486" y="32382"/>
                      <a:pt x="11377" y="32382"/>
                    </a:cubicBezTo>
                    <a:cubicBezTo>
                      <a:pt x="7150" y="32382"/>
                      <a:pt x="3147" y="32762"/>
                      <a:pt x="1" y="35050"/>
                    </a:cubicBezTo>
                    <a:lnTo>
                      <a:pt x="31366" y="70053"/>
                    </a:lnTo>
                    <a:lnTo>
                      <a:pt x="28727" y="74064"/>
                    </a:lnTo>
                    <a:cubicBezTo>
                      <a:pt x="28727" y="74064"/>
                      <a:pt x="25292" y="91863"/>
                      <a:pt x="19289" y="93790"/>
                    </a:cubicBezTo>
                    <a:cubicBezTo>
                      <a:pt x="13286" y="95716"/>
                      <a:pt x="7715" y="98937"/>
                      <a:pt x="8786" y="103006"/>
                    </a:cubicBezTo>
                    <a:cubicBezTo>
                      <a:pt x="9651" y="106297"/>
                      <a:pt x="16664" y="107488"/>
                      <a:pt x="20578" y="107488"/>
                    </a:cubicBezTo>
                    <a:cubicBezTo>
                      <a:pt x="21512" y="107488"/>
                      <a:pt x="22269" y="107420"/>
                      <a:pt x="22725" y="107297"/>
                    </a:cubicBezTo>
                    <a:cubicBezTo>
                      <a:pt x="25083" y="106651"/>
                      <a:pt x="28512" y="104293"/>
                      <a:pt x="30008" y="103437"/>
                    </a:cubicBezTo>
                    <a:cubicBezTo>
                      <a:pt x="31510" y="102581"/>
                      <a:pt x="34051" y="102091"/>
                      <a:pt x="36872" y="100648"/>
                    </a:cubicBezTo>
                    <a:cubicBezTo>
                      <a:pt x="40164" y="98963"/>
                      <a:pt x="44345" y="96148"/>
                      <a:pt x="46735" y="93574"/>
                    </a:cubicBezTo>
                    <a:cubicBezTo>
                      <a:pt x="48394" y="91784"/>
                      <a:pt x="49283" y="91131"/>
                      <a:pt x="49949" y="90785"/>
                    </a:cubicBezTo>
                    <a:cubicBezTo>
                      <a:pt x="50563" y="90472"/>
                      <a:pt x="57637" y="86324"/>
                      <a:pt x="63274" y="81112"/>
                    </a:cubicBezTo>
                    <a:cubicBezTo>
                      <a:pt x="68453" y="76324"/>
                      <a:pt x="72203" y="70504"/>
                      <a:pt x="73385" y="68950"/>
                    </a:cubicBezTo>
                    <a:cubicBezTo>
                      <a:pt x="76481" y="64887"/>
                      <a:pt x="80028" y="63685"/>
                      <a:pt x="80028" y="63685"/>
                    </a:cubicBezTo>
                    <a:cubicBezTo>
                      <a:pt x="87532" y="61098"/>
                      <a:pt x="121053" y="59479"/>
                      <a:pt x="138722" y="54665"/>
                    </a:cubicBezTo>
                    <a:lnTo>
                      <a:pt x="13872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43"/>
              <p:cNvSpPr/>
              <p:nvPr/>
            </p:nvSpPr>
            <p:spPr>
              <a:xfrm>
                <a:off x="4125150" y="2729700"/>
                <a:ext cx="3249550" cy="1630625"/>
              </a:xfrm>
              <a:custGeom>
                <a:avLst/>
                <a:gdLst/>
                <a:ahLst/>
                <a:cxnLst/>
                <a:rect l="l" t="t" r="r" b="b"/>
                <a:pathLst>
                  <a:path w="129982" h="65225" extrusionOk="0">
                    <a:moveTo>
                      <a:pt x="129982" y="1"/>
                    </a:moveTo>
                    <a:cubicBezTo>
                      <a:pt x="109531" y="6232"/>
                      <a:pt x="81542" y="6180"/>
                      <a:pt x="68969" y="11444"/>
                    </a:cubicBezTo>
                    <a:cubicBezTo>
                      <a:pt x="55141" y="17225"/>
                      <a:pt x="43887" y="39093"/>
                      <a:pt x="26199" y="50994"/>
                    </a:cubicBezTo>
                    <a:cubicBezTo>
                      <a:pt x="14318" y="58989"/>
                      <a:pt x="4906" y="60445"/>
                      <a:pt x="0" y="60543"/>
                    </a:cubicBezTo>
                    <a:cubicBezTo>
                      <a:pt x="13" y="60615"/>
                      <a:pt x="33" y="60674"/>
                      <a:pt x="46" y="60746"/>
                    </a:cubicBezTo>
                    <a:cubicBezTo>
                      <a:pt x="915" y="64029"/>
                      <a:pt x="7915" y="65224"/>
                      <a:pt x="11829" y="65224"/>
                    </a:cubicBezTo>
                    <a:cubicBezTo>
                      <a:pt x="12767" y="65224"/>
                      <a:pt x="13528" y="65156"/>
                      <a:pt x="13985" y="65031"/>
                    </a:cubicBezTo>
                    <a:cubicBezTo>
                      <a:pt x="16343" y="64391"/>
                      <a:pt x="19772" y="62033"/>
                      <a:pt x="21274" y="61170"/>
                    </a:cubicBezTo>
                    <a:cubicBezTo>
                      <a:pt x="22770" y="60315"/>
                      <a:pt x="25311" y="59831"/>
                      <a:pt x="28132" y="58388"/>
                    </a:cubicBezTo>
                    <a:cubicBezTo>
                      <a:pt x="31424" y="56703"/>
                      <a:pt x="35605" y="53888"/>
                      <a:pt x="37995" y="51314"/>
                    </a:cubicBezTo>
                    <a:cubicBezTo>
                      <a:pt x="39654" y="49518"/>
                      <a:pt x="40543" y="48865"/>
                      <a:pt x="41209" y="48525"/>
                    </a:cubicBezTo>
                    <a:cubicBezTo>
                      <a:pt x="41823" y="48212"/>
                      <a:pt x="48897" y="44057"/>
                      <a:pt x="54540" y="38845"/>
                    </a:cubicBezTo>
                    <a:cubicBezTo>
                      <a:pt x="59713" y="34057"/>
                      <a:pt x="63463" y="28244"/>
                      <a:pt x="64645" y="26690"/>
                    </a:cubicBezTo>
                    <a:cubicBezTo>
                      <a:pt x="67741" y="22620"/>
                      <a:pt x="71294" y="21425"/>
                      <a:pt x="71294" y="21425"/>
                    </a:cubicBezTo>
                    <a:cubicBezTo>
                      <a:pt x="75043" y="20132"/>
                      <a:pt x="85298" y="19080"/>
                      <a:pt x="96827" y="17754"/>
                    </a:cubicBezTo>
                    <a:cubicBezTo>
                      <a:pt x="108349" y="16422"/>
                      <a:pt x="121151" y="14808"/>
                      <a:pt x="129982" y="12405"/>
                    </a:cubicBezTo>
                    <a:lnTo>
                      <a:pt x="12998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43"/>
              <p:cNvSpPr/>
              <p:nvPr/>
            </p:nvSpPr>
            <p:spPr>
              <a:xfrm>
                <a:off x="3803300" y="2572625"/>
                <a:ext cx="290350" cy="576925"/>
              </a:xfrm>
              <a:custGeom>
                <a:avLst/>
                <a:gdLst/>
                <a:ahLst/>
                <a:cxnLst/>
                <a:rect l="l" t="t" r="r" b="b"/>
                <a:pathLst>
                  <a:path w="11614" h="23077" extrusionOk="0">
                    <a:moveTo>
                      <a:pt x="3018" y="0"/>
                    </a:moveTo>
                    <a:cubicBezTo>
                      <a:pt x="2103" y="889"/>
                      <a:pt x="934" y="2378"/>
                      <a:pt x="653" y="4383"/>
                    </a:cubicBezTo>
                    <a:cubicBezTo>
                      <a:pt x="66" y="8446"/>
                      <a:pt x="1137" y="17329"/>
                      <a:pt x="0" y="23077"/>
                    </a:cubicBezTo>
                    <a:cubicBezTo>
                      <a:pt x="1855" y="13737"/>
                      <a:pt x="5121" y="6852"/>
                      <a:pt x="11614" y="5631"/>
                    </a:cubicBezTo>
                    <a:cubicBezTo>
                      <a:pt x="9014" y="3828"/>
                      <a:pt x="6238" y="1895"/>
                      <a:pt x="30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43"/>
              <p:cNvSpPr/>
              <p:nvPr/>
            </p:nvSpPr>
            <p:spPr>
              <a:xfrm>
                <a:off x="4161225" y="3307125"/>
                <a:ext cx="190925" cy="223075"/>
              </a:xfrm>
              <a:custGeom>
                <a:avLst/>
                <a:gdLst/>
                <a:ahLst/>
                <a:cxnLst/>
                <a:rect l="l" t="t" r="r" b="b"/>
                <a:pathLst>
                  <a:path w="7637" h="8923" extrusionOk="0">
                    <a:moveTo>
                      <a:pt x="1" y="0"/>
                    </a:moveTo>
                    <a:cubicBezTo>
                      <a:pt x="1" y="1"/>
                      <a:pt x="1928" y="6996"/>
                      <a:pt x="5141" y="8922"/>
                    </a:cubicBezTo>
                    <a:lnTo>
                      <a:pt x="7636" y="6996"/>
                    </a:lnTo>
                    <a:cubicBezTo>
                      <a:pt x="7636" y="6996"/>
                      <a:pt x="1686" y="2894"/>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43"/>
              <p:cNvSpPr/>
              <p:nvPr/>
            </p:nvSpPr>
            <p:spPr>
              <a:xfrm>
                <a:off x="4230275" y="3410275"/>
                <a:ext cx="523100" cy="320925"/>
              </a:xfrm>
              <a:custGeom>
                <a:avLst/>
                <a:gdLst/>
                <a:ahLst/>
                <a:cxnLst/>
                <a:rect l="l" t="t" r="r" b="b"/>
                <a:pathLst>
                  <a:path w="20924" h="12837" extrusionOk="0">
                    <a:moveTo>
                      <a:pt x="9141" y="0"/>
                    </a:moveTo>
                    <a:cubicBezTo>
                      <a:pt x="8746" y="0"/>
                      <a:pt x="8411" y="22"/>
                      <a:pt x="8166" y="54"/>
                    </a:cubicBezTo>
                    <a:cubicBezTo>
                      <a:pt x="5756" y="374"/>
                      <a:pt x="3307" y="2340"/>
                      <a:pt x="1817" y="4235"/>
                    </a:cubicBezTo>
                    <a:cubicBezTo>
                      <a:pt x="1" y="6550"/>
                      <a:pt x="719" y="7223"/>
                      <a:pt x="1411" y="7223"/>
                    </a:cubicBezTo>
                    <a:cubicBezTo>
                      <a:pt x="1545" y="7223"/>
                      <a:pt x="1678" y="7198"/>
                      <a:pt x="1791" y="7154"/>
                    </a:cubicBezTo>
                    <a:cubicBezTo>
                      <a:pt x="2490" y="6887"/>
                      <a:pt x="8865" y="3079"/>
                      <a:pt x="9505" y="2811"/>
                    </a:cubicBezTo>
                    <a:cubicBezTo>
                      <a:pt x="9847" y="2669"/>
                      <a:pt x="10369" y="2273"/>
                      <a:pt x="11133" y="2273"/>
                    </a:cubicBezTo>
                    <a:cubicBezTo>
                      <a:pt x="11813" y="2273"/>
                      <a:pt x="12686" y="2587"/>
                      <a:pt x="13797" y="3673"/>
                    </a:cubicBezTo>
                    <a:cubicBezTo>
                      <a:pt x="16155" y="5979"/>
                      <a:pt x="14280" y="12837"/>
                      <a:pt x="14280" y="12837"/>
                    </a:cubicBezTo>
                    <a:cubicBezTo>
                      <a:pt x="20924" y="1709"/>
                      <a:pt x="12643" y="0"/>
                      <a:pt x="91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43"/>
              <p:cNvSpPr/>
              <p:nvPr/>
            </p:nvSpPr>
            <p:spPr>
              <a:xfrm>
                <a:off x="4327950" y="3132225"/>
                <a:ext cx="274025" cy="320250"/>
              </a:xfrm>
              <a:custGeom>
                <a:avLst/>
                <a:gdLst/>
                <a:ahLst/>
                <a:cxnLst/>
                <a:rect l="l" t="t" r="r" b="b"/>
                <a:pathLst>
                  <a:path w="10961" h="12810" extrusionOk="0">
                    <a:moveTo>
                      <a:pt x="562" y="1"/>
                    </a:moveTo>
                    <a:lnTo>
                      <a:pt x="562" y="1"/>
                    </a:lnTo>
                    <a:cubicBezTo>
                      <a:pt x="1" y="7636"/>
                      <a:pt x="3783" y="11660"/>
                      <a:pt x="3783" y="11660"/>
                    </a:cubicBezTo>
                    <a:lnTo>
                      <a:pt x="10961" y="12809"/>
                    </a:lnTo>
                    <a:cubicBezTo>
                      <a:pt x="3567" y="7663"/>
                      <a:pt x="563" y="1"/>
                      <a:pt x="5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43"/>
              <p:cNvSpPr/>
              <p:nvPr/>
            </p:nvSpPr>
            <p:spPr>
              <a:xfrm>
                <a:off x="3957600" y="3539150"/>
                <a:ext cx="305225" cy="191075"/>
              </a:xfrm>
              <a:custGeom>
                <a:avLst/>
                <a:gdLst/>
                <a:ahLst/>
                <a:cxnLst/>
                <a:rect l="l" t="t" r="r" b="b"/>
                <a:pathLst>
                  <a:path w="12209" h="7643" extrusionOk="0">
                    <a:moveTo>
                      <a:pt x="11893" y="1"/>
                    </a:moveTo>
                    <a:cubicBezTo>
                      <a:pt x="11872" y="1"/>
                      <a:pt x="11851" y="3"/>
                      <a:pt x="11830" y="7"/>
                    </a:cubicBezTo>
                    <a:cubicBezTo>
                      <a:pt x="7355" y="1091"/>
                      <a:pt x="3410" y="3502"/>
                      <a:pt x="105" y="7166"/>
                    </a:cubicBezTo>
                    <a:cubicBezTo>
                      <a:pt x="1" y="7284"/>
                      <a:pt x="14" y="7466"/>
                      <a:pt x="131" y="7571"/>
                    </a:cubicBezTo>
                    <a:cubicBezTo>
                      <a:pt x="184" y="7623"/>
                      <a:pt x="249" y="7643"/>
                      <a:pt x="321" y="7643"/>
                    </a:cubicBezTo>
                    <a:cubicBezTo>
                      <a:pt x="399" y="7643"/>
                      <a:pt x="478" y="7617"/>
                      <a:pt x="530" y="7551"/>
                    </a:cubicBezTo>
                    <a:cubicBezTo>
                      <a:pt x="3763" y="3972"/>
                      <a:pt x="7604" y="1621"/>
                      <a:pt x="11967" y="562"/>
                    </a:cubicBezTo>
                    <a:cubicBezTo>
                      <a:pt x="12117" y="523"/>
                      <a:pt x="12208" y="373"/>
                      <a:pt x="12176" y="216"/>
                    </a:cubicBezTo>
                    <a:cubicBezTo>
                      <a:pt x="12142" y="86"/>
                      <a:pt x="12025" y="1"/>
                      <a:pt x="1189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43"/>
              <p:cNvSpPr/>
              <p:nvPr/>
            </p:nvSpPr>
            <p:spPr>
              <a:xfrm>
                <a:off x="4240925" y="3575900"/>
                <a:ext cx="65175" cy="234175"/>
              </a:xfrm>
              <a:custGeom>
                <a:avLst/>
                <a:gdLst/>
                <a:ahLst/>
                <a:cxnLst/>
                <a:rect l="l" t="t" r="r" b="b"/>
                <a:pathLst>
                  <a:path w="2607" h="9367" extrusionOk="0">
                    <a:moveTo>
                      <a:pt x="2280" y="1"/>
                    </a:moveTo>
                    <a:cubicBezTo>
                      <a:pt x="2176" y="1"/>
                      <a:pt x="2075" y="57"/>
                      <a:pt x="2025" y="157"/>
                    </a:cubicBezTo>
                    <a:cubicBezTo>
                      <a:pt x="294" y="3429"/>
                      <a:pt x="0" y="6467"/>
                      <a:pt x="1156" y="9190"/>
                    </a:cubicBezTo>
                    <a:cubicBezTo>
                      <a:pt x="1202" y="9301"/>
                      <a:pt x="1307" y="9367"/>
                      <a:pt x="1418" y="9367"/>
                    </a:cubicBezTo>
                    <a:cubicBezTo>
                      <a:pt x="1457" y="9367"/>
                      <a:pt x="1496" y="9354"/>
                      <a:pt x="1529" y="9341"/>
                    </a:cubicBezTo>
                    <a:cubicBezTo>
                      <a:pt x="1679" y="9282"/>
                      <a:pt x="1744" y="9112"/>
                      <a:pt x="1685" y="8968"/>
                    </a:cubicBezTo>
                    <a:cubicBezTo>
                      <a:pt x="582" y="6375"/>
                      <a:pt x="862" y="3580"/>
                      <a:pt x="2528" y="425"/>
                    </a:cubicBezTo>
                    <a:cubicBezTo>
                      <a:pt x="2606" y="281"/>
                      <a:pt x="2548" y="111"/>
                      <a:pt x="2410" y="33"/>
                    </a:cubicBezTo>
                    <a:cubicBezTo>
                      <a:pt x="2369" y="11"/>
                      <a:pt x="2324" y="1"/>
                      <a:pt x="228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43"/>
              <p:cNvSpPr/>
              <p:nvPr/>
            </p:nvSpPr>
            <p:spPr>
              <a:xfrm>
                <a:off x="3957450" y="2705200"/>
                <a:ext cx="267975" cy="65850"/>
              </a:xfrm>
              <a:custGeom>
                <a:avLst/>
                <a:gdLst/>
                <a:ahLst/>
                <a:cxnLst/>
                <a:rect l="l" t="t" r="r" b="b"/>
                <a:pathLst>
                  <a:path w="10719" h="2634" extrusionOk="0">
                    <a:moveTo>
                      <a:pt x="6589" y="1"/>
                    </a:moveTo>
                    <a:cubicBezTo>
                      <a:pt x="4206" y="1"/>
                      <a:pt x="2054" y="706"/>
                      <a:pt x="157" y="2117"/>
                    </a:cubicBezTo>
                    <a:cubicBezTo>
                      <a:pt x="26" y="2209"/>
                      <a:pt x="0" y="2392"/>
                      <a:pt x="98" y="2516"/>
                    </a:cubicBezTo>
                    <a:cubicBezTo>
                      <a:pt x="150" y="2594"/>
                      <a:pt x="235" y="2633"/>
                      <a:pt x="327" y="2633"/>
                    </a:cubicBezTo>
                    <a:cubicBezTo>
                      <a:pt x="386" y="2633"/>
                      <a:pt x="444" y="2614"/>
                      <a:pt x="497" y="2575"/>
                    </a:cubicBezTo>
                    <a:cubicBezTo>
                      <a:pt x="2309" y="1228"/>
                      <a:pt x="4311" y="559"/>
                      <a:pt x="6555" y="559"/>
                    </a:cubicBezTo>
                    <a:cubicBezTo>
                      <a:pt x="7740" y="559"/>
                      <a:pt x="8993" y="746"/>
                      <a:pt x="10320" y="1118"/>
                    </a:cubicBezTo>
                    <a:cubicBezTo>
                      <a:pt x="10345" y="1125"/>
                      <a:pt x="10370" y="1128"/>
                      <a:pt x="10395" y="1128"/>
                    </a:cubicBezTo>
                    <a:cubicBezTo>
                      <a:pt x="10521" y="1128"/>
                      <a:pt x="10640" y="1048"/>
                      <a:pt x="10673" y="922"/>
                    </a:cubicBezTo>
                    <a:cubicBezTo>
                      <a:pt x="10719" y="772"/>
                      <a:pt x="10627" y="615"/>
                      <a:pt x="10477" y="569"/>
                    </a:cubicBezTo>
                    <a:cubicBezTo>
                      <a:pt x="9121" y="190"/>
                      <a:pt x="7824" y="1"/>
                      <a:pt x="6589"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43"/>
              <p:cNvSpPr/>
              <p:nvPr/>
            </p:nvSpPr>
            <p:spPr>
              <a:xfrm>
                <a:off x="4237825" y="3405100"/>
                <a:ext cx="380000" cy="558325"/>
              </a:xfrm>
              <a:custGeom>
                <a:avLst/>
                <a:gdLst/>
                <a:ahLst/>
                <a:cxnLst/>
                <a:rect l="l" t="t" r="r" b="b"/>
                <a:pathLst>
                  <a:path w="15200" h="22333" extrusionOk="0">
                    <a:moveTo>
                      <a:pt x="8831" y="0"/>
                    </a:moveTo>
                    <a:cubicBezTo>
                      <a:pt x="8713" y="0"/>
                      <a:pt x="6022" y="26"/>
                      <a:pt x="3292" y="2208"/>
                    </a:cubicBezTo>
                    <a:cubicBezTo>
                      <a:pt x="2162" y="3116"/>
                      <a:pt x="0" y="5624"/>
                      <a:pt x="72" y="6996"/>
                    </a:cubicBezTo>
                    <a:cubicBezTo>
                      <a:pt x="85" y="7322"/>
                      <a:pt x="229" y="7577"/>
                      <a:pt x="477" y="7734"/>
                    </a:cubicBezTo>
                    <a:cubicBezTo>
                      <a:pt x="590" y="7806"/>
                      <a:pt x="723" y="7841"/>
                      <a:pt x="879" y="7841"/>
                    </a:cubicBezTo>
                    <a:cubicBezTo>
                      <a:pt x="1610" y="7841"/>
                      <a:pt x="2847" y="7073"/>
                      <a:pt x="4860" y="5781"/>
                    </a:cubicBezTo>
                    <a:cubicBezTo>
                      <a:pt x="6898" y="4471"/>
                      <a:pt x="9410" y="2858"/>
                      <a:pt x="10809" y="2858"/>
                    </a:cubicBezTo>
                    <a:cubicBezTo>
                      <a:pt x="10889" y="2858"/>
                      <a:pt x="10966" y="2863"/>
                      <a:pt x="11039" y="2874"/>
                    </a:cubicBezTo>
                    <a:cubicBezTo>
                      <a:pt x="12019" y="3018"/>
                      <a:pt x="12802" y="3495"/>
                      <a:pt x="13377" y="4278"/>
                    </a:cubicBezTo>
                    <a:cubicBezTo>
                      <a:pt x="14337" y="5591"/>
                      <a:pt x="14612" y="7688"/>
                      <a:pt x="14181" y="10346"/>
                    </a:cubicBezTo>
                    <a:cubicBezTo>
                      <a:pt x="13331" y="15493"/>
                      <a:pt x="10281" y="19752"/>
                      <a:pt x="7923" y="21836"/>
                    </a:cubicBezTo>
                    <a:cubicBezTo>
                      <a:pt x="7799" y="21940"/>
                      <a:pt x="7792" y="22116"/>
                      <a:pt x="7897" y="22234"/>
                    </a:cubicBezTo>
                    <a:cubicBezTo>
                      <a:pt x="7949" y="22299"/>
                      <a:pt x="8028" y="22332"/>
                      <a:pt x="8106" y="22332"/>
                    </a:cubicBezTo>
                    <a:cubicBezTo>
                      <a:pt x="8178" y="22332"/>
                      <a:pt x="8243" y="22306"/>
                      <a:pt x="8295" y="22260"/>
                    </a:cubicBezTo>
                    <a:cubicBezTo>
                      <a:pt x="10843" y="20013"/>
                      <a:pt x="13874" y="15728"/>
                      <a:pt x="14742" y="10431"/>
                    </a:cubicBezTo>
                    <a:cubicBezTo>
                      <a:pt x="15199" y="7629"/>
                      <a:pt x="14886" y="5382"/>
                      <a:pt x="13834" y="3939"/>
                    </a:cubicBezTo>
                    <a:cubicBezTo>
                      <a:pt x="13181" y="3037"/>
                      <a:pt x="12241" y="2476"/>
                      <a:pt x="11124" y="2306"/>
                    </a:cubicBezTo>
                    <a:cubicBezTo>
                      <a:pt x="11030" y="2292"/>
                      <a:pt x="10932" y="2285"/>
                      <a:pt x="10830" y="2285"/>
                    </a:cubicBezTo>
                    <a:cubicBezTo>
                      <a:pt x="9263" y="2285"/>
                      <a:pt x="6760" y="3881"/>
                      <a:pt x="4546" y="5304"/>
                    </a:cubicBezTo>
                    <a:cubicBezTo>
                      <a:pt x="3228" y="6149"/>
                      <a:pt x="1464" y="7285"/>
                      <a:pt x="904" y="7285"/>
                    </a:cubicBezTo>
                    <a:cubicBezTo>
                      <a:pt x="854" y="7285"/>
                      <a:pt x="814" y="7276"/>
                      <a:pt x="784" y="7257"/>
                    </a:cubicBezTo>
                    <a:cubicBezTo>
                      <a:pt x="725" y="7218"/>
                      <a:pt x="647" y="7146"/>
                      <a:pt x="640" y="6963"/>
                    </a:cubicBezTo>
                    <a:cubicBezTo>
                      <a:pt x="588" y="5957"/>
                      <a:pt x="2423" y="3638"/>
                      <a:pt x="3651" y="2652"/>
                    </a:cubicBezTo>
                    <a:cubicBezTo>
                      <a:pt x="6212" y="601"/>
                      <a:pt x="8805" y="575"/>
                      <a:pt x="8831" y="575"/>
                    </a:cubicBezTo>
                    <a:cubicBezTo>
                      <a:pt x="8988" y="575"/>
                      <a:pt x="9118" y="444"/>
                      <a:pt x="9118" y="288"/>
                    </a:cubicBezTo>
                    <a:cubicBezTo>
                      <a:pt x="9118" y="131"/>
                      <a:pt x="8988" y="0"/>
                      <a:pt x="883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43"/>
              <p:cNvSpPr/>
              <p:nvPr/>
            </p:nvSpPr>
            <p:spPr>
              <a:xfrm>
                <a:off x="4096725" y="3209525"/>
                <a:ext cx="236000" cy="263525"/>
              </a:xfrm>
              <a:custGeom>
                <a:avLst/>
                <a:gdLst/>
                <a:ahLst/>
                <a:cxnLst/>
                <a:rect l="l" t="t" r="r" b="b"/>
                <a:pathLst>
                  <a:path w="9440" h="10541" extrusionOk="0">
                    <a:moveTo>
                      <a:pt x="328" y="1"/>
                    </a:moveTo>
                    <a:cubicBezTo>
                      <a:pt x="281" y="1"/>
                      <a:pt x="234" y="12"/>
                      <a:pt x="190" y="37"/>
                    </a:cubicBezTo>
                    <a:cubicBezTo>
                      <a:pt x="53" y="109"/>
                      <a:pt x="1" y="286"/>
                      <a:pt x="79" y="423"/>
                    </a:cubicBezTo>
                    <a:cubicBezTo>
                      <a:pt x="2424" y="4727"/>
                      <a:pt x="5409" y="8117"/>
                      <a:pt x="8956" y="10495"/>
                    </a:cubicBezTo>
                    <a:cubicBezTo>
                      <a:pt x="9008" y="10527"/>
                      <a:pt x="9060" y="10540"/>
                      <a:pt x="9119" y="10540"/>
                    </a:cubicBezTo>
                    <a:cubicBezTo>
                      <a:pt x="9210" y="10540"/>
                      <a:pt x="9302" y="10495"/>
                      <a:pt x="9354" y="10416"/>
                    </a:cubicBezTo>
                    <a:cubicBezTo>
                      <a:pt x="9439" y="10286"/>
                      <a:pt x="9406" y="10103"/>
                      <a:pt x="9276" y="10018"/>
                    </a:cubicBezTo>
                    <a:cubicBezTo>
                      <a:pt x="5807" y="7692"/>
                      <a:pt x="2881" y="4374"/>
                      <a:pt x="576" y="148"/>
                    </a:cubicBezTo>
                    <a:cubicBezTo>
                      <a:pt x="526" y="55"/>
                      <a:pt x="429" y="1"/>
                      <a:pt x="32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43"/>
              <p:cNvSpPr/>
              <p:nvPr/>
            </p:nvSpPr>
            <p:spPr>
              <a:xfrm>
                <a:off x="4068650" y="3008525"/>
                <a:ext cx="342775" cy="417325"/>
              </a:xfrm>
              <a:custGeom>
                <a:avLst/>
                <a:gdLst/>
                <a:ahLst/>
                <a:cxnLst/>
                <a:rect l="l" t="t" r="r" b="b"/>
                <a:pathLst>
                  <a:path w="13711" h="16693" extrusionOk="0">
                    <a:moveTo>
                      <a:pt x="321" y="0"/>
                    </a:moveTo>
                    <a:cubicBezTo>
                      <a:pt x="271" y="0"/>
                      <a:pt x="221" y="14"/>
                      <a:pt x="177" y="43"/>
                    </a:cubicBezTo>
                    <a:cubicBezTo>
                      <a:pt x="39" y="128"/>
                      <a:pt x="0" y="305"/>
                      <a:pt x="79" y="435"/>
                    </a:cubicBezTo>
                    <a:cubicBezTo>
                      <a:pt x="4154" y="7078"/>
                      <a:pt x="7949" y="12878"/>
                      <a:pt x="13220" y="16640"/>
                    </a:cubicBezTo>
                    <a:cubicBezTo>
                      <a:pt x="13273" y="16673"/>
                      <a:pt x="13332" y="16693"/>
                      <a:pt x="13390" y="16693"/>
                    </a:cubicBezTo>
                    <a:cubicBezTo>
                      <a:pt x="13475" y="16693"/>
                      <a:pt x="13567" y="16647"/>
                      <a:pt x="13619" y="16575"/>
                    </a:cubicBezTo>
                    <a:cubicBezTo>
                      <a:pt x="13710" y="16444"/>
                      <a:pt x="13684" y="16262"/>
                      <a:pt x="13554" y="16177"/>
                    </a:cubicBezTo>
                    <a:cubicBezTo>
                      <a:pt x="8374" y="12480"/>
                      <a:pt x="4605" y="6725"/>
                      <a:pt x="569" y="141"/>
                    </a:cubicBezTo>
                    <a:cubicBezTo>
                      <a:pt x="513" y="51"/>
                      <a:pt x="417" y="0"/>
                      <a:pt x="32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43"/>
              <p:cNvSpPr/>
              <p:nvPr/>
            </p:nvSpPr>
            <p:spPr>
              <a:xfrm>
                <a:off x="5009375" y="3687875"/>
                <a:ext cx="108625" cy="130850"/>
              </a:xfrm>
              <a:custGeom>
                <a:avLst/>
                <a:gdLst/>
                <a:ahLst/>
                <a:cxnLst/>
                <a:rect l="l" t="t" r="r" b="b"/>
                <a:pathLst>
                  <a:path w="4345" h="5234" extrusionOk="0">
                    <a:moveTo>
                      <a:pt x="318" y="0"/>
                    </a:moveTo>
                    <a:cubicBezTo>
                      <a:pt x="241" y="0"/>
                      <a:pt x="164" y="31"/>
                      <a:pt x="105" y="93"/>
                    </a:cubicBezTo>
                    <a:cubicBezTo>
                      <a:pt x="1" y="211"/>
                      <a:pt x="14" y="387"/>
                      <a:pt x="125" y="498"/>
                    </a:cubicBezTo>
                    <a:cubicBezTo>
                      <a:pt x="1738" y="1968"/>
                      <a:pt x="2894" y="3425"/>
                      <a:pt x="3763" y="5084"/>
                    </a:cubicBezTo>
                    <a:cubicBezTo>
                      <a:pt x="3815" y="5175"/>
                      <a:pt x="3913" y="5234"/>
                      <a:pt x="4018" y="5234"/>
                    </a:cubicBezTo>
                    <a:cubicBezTo>
                      <a:pt x="4063" y="5234"/>
                      <a:pt x="4109" y="5221"/>
                      <a:pt x="4148" y="5201"/>
                    </a:cubicBezTo>
                    <a:cubicBezTo>
                      <a:pt x="4292" y="5123"/>
                      <a:pt x="4344" y="4953"/>
                      <a:pt x="4272" y="4816"/>
                    </a:cubicBezTo>
                    <a:cubicBezTo>
                      <a:pt x="3371" y="3098"/>
                      <a:pt x="2176" y="1589"/>
                      <a:pt x="510" y="74"/>
                    </a:cubicBezTo>
                    <a:cubicBezTo>
                      <a:pt x="455" y="25"/>
                      <a:pt x="386" y="0"/>
                      <a:pt x="31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43"/>
              <p:cNvSpPr/>
              <p:nvPr/>
            </p:nvSpPr>
            <p:spPr>
              <a:xfrm>
                <a:off x="4317025" y="3096113"/>
                <a:ext cx="236625" cy="330600"/>
              </a:xfrm>
              <a:custGeom>
                <a:avLst/>
                <a:gdLst/>
                <a:ahLst/>
                <a:cxnLst/>
                <a:rect l="l" t="t" r="r" b="b"/>
                <a:pathLst>
                  <a:path w="9465" h="13224" extrusionOk="0">
                    <a:moveTo>
                      <a:pt x="324" y="0"/>
                    </a:moveTo>
                    <a:cubicBezTo>
                      <a:pt x="292" y="0"/>
                      <a:pt x="260" y="5"/>
                      <a:pt x="229" y="16"/>
                    </a:cubicBezTo>
                    <a:cubicBezTo>
                      <a:pt x="78" y="68"/>
                      <a:pt x="0" y="232"/>
                      <a:pt x="52" y="375"/>
                    </a:cubicBezTo>
                    <a:cubicBezTo>
                      <a:pt x="1764" y="5431"/>
                      <a:pt x="4677" y="9611"/>
                      <a:pt x="8968" y="13158"/>
                    </a:cubicBezTo>
                    <a:cubicBezTo>
                      <a:pt x="9020" y="13204"/>
                      <a:pt x="9086" y="13223"/>
                      <a:pt x="9151" y="13223"/>
                    </a:cubicBezTo>
                    <a:cubicBezTo>
                      <a:pt x="9229" y="13223"/>
                      <a:pt x="9314" y="13191"/>
                      <a:pt x="9367" y="13119"/>
                    </a:cubicBezTo>
                    <a:cubicBezTo>
                      <a:pt x="9464" y="12995"/>
                      <a:pt x="9451" y="12818"/>
                      <a:pt x="9327" y="12714"/>
                    </a:cubicBezTo>
                    <a:cubicBezTo>
                      <a:pt x="5127" y="9239"/>
                      <a:pt x="2267" y="5144"/>
                      <a:pt x="594" y="193"/>
                    </a:cubicBezTo>
                    <a:cubicBezTo>
                      <a:pt x="553" y="74"/>
                      <a:pt x="443" y="0"/>
                      <a:pt x="32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43"/>
              <p:cNvSpPr/>
              <p:nvPr/>
            </p:nvSpPr>
            <p:spPr>
              <a:xfrm>
                <a:off x="4580400" y="3428300"/>
                <a:ext cx="163000" cy="293925"/>
              </a:xfrm>
              <a:custGeom>
                <a:avLst/>
                <a:gdLst/>
                <a:ahLst/>
                <a:cxnLst/>
                <a:rect l="l" t="t" r="r" b="b"/>
                <a:pathLst>
                  <a:path w="6520" h="11757" extrusionOk="0">
                    <a:moveTo>
                      <a:pt x="6191" y="0"/>
                    </a:moveTo>
                    <a:cubicBezTo>
                      <a:pt x="6089" y="0"/>
                      <a:pt x="5988" y="54"/>
                      <a:pt x="5938" y="150"/>
                    </a:cubicBezTo>
                    <a:lnTo>
                      <a:pt x="73" y="11339"/>
                    </a:lnTo>
                    <a:cubicBezTo>
                      <a:pt x="1" y="11482"/>
                      <a:pt x="53" y="11652"/>
                      <a:pt x="197" y="11724"/>
                    </a:cubicBezTo>
                    <a:cubicBezTo>
                      <a:pt x="236" y="11750"/>
                      <a:pt x="282" y="11757"/>
                      <a:pt x="327" y="11757"/>
                    </a:cubicBezTo>
                    <a:cubicBezTo>
                      <a:pt x="432" y="11757"/>
                      <a:pt x="530" y="11704"/>
                      <a:pt x="582" y="11606"/>
                    </a:cubicBezTo>
                    <a:lnTo>
                      <a:pt x="6448" y="418"/>
                    </a:lnTo>
                    <a:cubicBezTo>
                      <a:pt x="6519" y="274"/>
                      <a:pt x="6467" y="104"/>
                      <a:pt x="6323" y="32"/>
                    </a:cubicBezTo>
                    <a:cubicBezTo>
                      <a:pt x="6282" y="10"/>
                      <a:pt x="6236" y="0"/>
                      <a:pt x="619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43"/>
              <p:cNvSpPr/>
              <p:nvPr/>
            </p:nvSpPr>
            <p:spPr>
              <a:xfrm>
                <a:off x="3798398" y="2857568"/>
                <a:ext cx="122000" cy="318500"/>
              </a:xfrm>
              <a:custGeom>
                <a:avLst/>
                <a:gdLst/>
                <a:ahLst/>
                <a:cxnLst/>
                <a:rect l="l" t="t" r="r" b="b"/>
                <a:pathLst>
                  <a:path w="4880" h="12740" extrusionOk="0">
                    <a:moveTo>
                      <a:pt x="4553" y="0"/>
                    </a:moveTo>
                    <a:cubicBezTo>
                      <a:pt x="4454" y="0"/>
                      <a:pt x="4358" y="54"/>
                      <a:pt x="4305" y="146"/>
                    </a:cubicBezTo>
                    <a:cubicBezTo>
                      <a:pt x="2391" y="3445"/>
                      <a:pt x="1144" y="8193"/>
                      <a:pt x="40" y="12380"/>
                    </a:cubicBezTo>
                    <a:cubicBezTo>
                      <a:pt x="1" y="12530"/>
                      <a:pt x="92" y="12687"/>
                      <a:pt x="249" y="12726"/>
                    </a:cubicBezTo>
                    <a:cubicBezTo>
                      <a:pt x="268" y="12733"/>
                      <a:pt x="295" y="12739"/>
                      <a:pt x="321" y="12739"/>
                    </a:cubicBezTo>
                    <a:cubicBezTo>
                      <a:pt x="445" y="12739"/>
                      <a:pt x="562" y="12654"/>
                      <a:pt x="595" y="12524"/>
                    </a:cubicBezTo>
                    <a:cubicBezTo>
                      <a:pt x="1686" y="8369"/>
                      <a:pt x="2927" y="3667"/>
                      <a:pt x="4801" y="427"/>
                    </a:cubicBezTo>
                    <a:cubicBezTo>
                      <a:pt x="4880" y="290"/>
                      <a:pt x="4834" y="120"/>
                      <a:pt x="4697" y="42"/>
                    </a:cubicBezTo>
                    <a:cubicBezTo>
                      <a:pt x="4652" y="13"/>
                      <a:pt x="4602" y="0"/>
                      <a:pt x="455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43"/>
              <p:cNvSpPr/>
              <p:nvPr/>
            </p:nvSpPr>
            <p:spPr>
              <a:xfrm>
                <a:off x="2757575" y="2489175"/>
                <a:ext cx="1017825" cy="1471925"/>
              </a:xfrm>
              <a:custGeom>
                <a:avLst/>
                <a:gdLst/>
                <a:ahLst/>
                <a:cxnLst/>
                <a:rect l="l" t="t" r="r" b="b"/>
                <a:pathLst>
                  <a:path w="40713" h="58877" extrusionOk="0">
                    <a:moveTo>
                      <a:pt x="34514" y="1"/>
                    </a:moveTo>
                    <a:lnTo>
                      <a:pt x="0" y="30229"/>
                    </a:lnTo>
                    <a:lnTo>
                      <a:pt x="5787" y="40517"/>
                    </a:lnTo>
                    <a:cubicBezTo>
                      <a:pt x="4925" y="43515"/>
                      <a:pt x="9497" y="56252"/>
                      <a:pt x="16930" y="58094"/>
                    </a:cubicBezTo>
                    <a:cubicBezTo>
                      <a:pt x="18932" y="58591"/>
                      <a:pt x="22021" y="58876"/>
                      <a:pt x="25190" y="58876"/>
                    </a:cubicBezTo>
                    <a:cubicBezTo>
                      <a:pt x="29890" y="58876"/>
                      <a:pt x="34765" y="58249"/>
                      <a:pt x="36532" y="56755"/>
                    </a:cubicBezTo>
                    <a:cubicBezTo>
                      <a:pt x="40712" y="53215"/>
                      <a:pt x="39746" y="28936"/>
                      <a:pt x="39014" y="25507"/>
                    </a:cubicBezTo>
                    <a:cubicBezTo>
                      <a:pt x="37799" y="19805"/>
                      <a:pt x="38629" y="9746"/>
                      <a:pt x="37995" y="5304"/>
                    </a:cubicBezTo>
                    <a:cubicBezTo>
                      <a:pt x="37512" y="1928"/>
                      <a:pt x="34514" y="1"/>
                      <a:pt x="3451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43"/>
              <p:cNvSpPr/>
              <p:nvPr/>
            </p:nvSpPr>
            <p:spPr>
              <a:xfrm>
                <a:off x="236650" y="1874225"/>
                <a:ext cx="3383775" cy="2443950"/>
              </a:xfrm>
              <a:custGeom>
                <a:avLst/>
                <a:gdLst/>
                <a:ahLst/>
                <a:cxnLst/>
                <a:rect l="l" t="t" r="r" b="b"/>
                <a:pathLst>
                  <a:path w="135351" h="97758" extrusionOk="0">
                    <a:moveTo>
                      <a:pt x="0" y="0"/>
                    </a:moveTo>
                    <a:lnTo>
                      <a:pt x="0" y="61098"/>
                    </a:lnTo>
                    <a:cubicBezTo>
                      <a:pt x="25938" y="54018"/>
                      <a:pt x="61692" y="52522"/>
                      <a:pt x="61692" y="52522"/>
                    </a:cubicBezTo>
                    <a:cubicBezTo>
                      <a:pt x="61692" y="52522"/>
                      <a:pt x="63907" y="60190"/>
                      <a:pt x="73201" y="70477"/>
                    </a:cubicBezTo>
                    <a:cubicBezTo>
                      <a:pt x="78348" y="76180"/>
                      <a:pt x="102424" y="91751"/>
                      <a:pt x="103920" y="92607"/>
                    </a:cubicBezTo>
                    <a:cubicBezTo>
                      <a:pt x="105422" y="93463"/>
                      <a:pt x="110341" y="95977"/>
                      <a:pt x="112620" y="96839"/>
                    </a:cubicBezTo>
                    <a:cubicBezTo>
                      <a:pt x="114247" y="97456"/>
                      <a:pt x="115740" y="97757"/>
                      <a:pt x="117058" y="97757"/>
                    </a:cubicBezTo>
                    <a:cubicBezTo>
                      <a:pt x="119984" y="97757"/>
                      <a:pt x="122047" y="96273"/>
                      <a:pt x="122790" y="93463"/>
                    </a:cubicBezTo>
                    <a:cubicBezTo>
                      <a:pt x="123861" y="89393"/>
                      <a:pt x="119015" y="86448"/>
                      <a:pt x="114854" y="82744"/>
                    </a:cubicBezTo>
                    <a:cubicBezTo>
                      <a:pt x="110145" y="78557"/>
                      <a:pt x="106618" y="63613"/>
                      <a:pt x="106618" y="63613"/>
                    </a:cubicBezTo>
                    <a:lnTo>
                      <a:pt x="103979" y="59602"/>
                    </a:lnTo>
                    <a:lnTo>
                      <a:pt x="135351" y="24599"/>
                    </a:lnTo>
                    <a:cubicBezTo>
                      <a:pt x="130628" y="21170"/>
                      <a:pt x="82809" y="15108"/>
                      <a:pt x="70804" y="13181"/>
                    </a:cubicBezTo>
                    <a:cubicBezTo>
                      <a:pt x="67277" y="11993"/>
                      <a:pt x="31248" y="5572"/>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43"/>
              <p:cNvSpPr/>
              <p:nvPr/>
            </p:nvSpPr>
            <p:spPr>
              <a:xfrm>
                <a:off x="236650" y="2969425"/>
                <a:ext cx="1534150" cy="432250"/>
              </a:xfrm>
              <a:custGeom>
                <a:avLst/>
                <a:gdLst/>
                <a:ahLst/>
                <a:cxnLst/>
                <a:rect l="l" t="t" r="r" b="b"/>
                <a:pathLst>
                  <a:path w="61366" h="17290" extrusionOk="0">
                    <a:moveTo>
                      <a:pt x="0" y="0"/>
                    </a:moveTo>
                    <a:lnTo>
                      <a:pt x="0" y="17290"/>
                    </a:lnTo>
                    <a:cubicBezTo>
                      <a:pt x="24494" y="10608"/>
                      <a:pt x="57734" y="8897"/>
                      <a:pt x="61366" y="8727"/>
                    </a:cubicBezTo>
                    <a:cubicBezTo>
                      <a:pt x="60530" y="5846"/>
                      <a:pt x="59961" y="2940"/>
                      <a:pt x="59661" y="0"/>
                    </a:cubicBezTo>
                    <a:cubicBezTo>
                      <a:pt x="49652" y="626"/>
                      <a:pt x="39791" y="847"/>
                      <a:pt x="30855" y="847"/>
                    </a:cubicBezTo>
                    <a:cubicBezTo>
                      <a:pt x="17771" y="847"/>
                      <a:pt x="6672" y="373"/>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43"/>
              <p:cNvSpPr/>
              <p:nvPr/>
            </p:nvSpPr>
            <p:spPr>
              <a:xfrm>
                <a:off x="1825975" y="3297000"/>
                <a:ext cx="582000" cy="607800"/>
              </a:xfrm>
              <a:custGeom>
                <a:avLst/>
                <a:gdLst/>
                <a:ahLst/>
                <a:cxnLst/>
                <a:rect l="l" t="t" r="r" b="b"/>
                <a:pathLst>
                  <a:path w="23280" h="24312" extrusionOk="0">
                    <a:moveTo>
                      <a:pt x="1" y="0"/>
                    </a:moveTo>
                    <a:lnTo>
                      <a:pt x="1" y="0"/>
                    </a:lnTo>
                    <a:cubicBezTo>
                      <a:pt x="1660" y="3233"/>
                      <a:pt x="4618" y="8015"/>
                      <a:pt x="9628" y="13566"/>
                    </a:cubicBezTo>
                    <a:cubicBezTo>
                      <a:pt x="11816" y="15996"/>
                      <a:pt x="17434" y="20203"/>
                      <a:pt x="23280" y="24311"/>
                    </a:cubicBezTo>
                    <a:cubicBezTo>
                      <a:pt x="22528" y="18720"/>
                      <a:pt x="20040" y="15265"/>
                      <a:pt x="17669" y="12894"/>
                    </a:cubicBezTo>
                    <a:cubicBezTo>
                      <a:pt x="14357" y="9582"/>
                      <a:pt x="6415" y="4951"/>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43"/>
              <p:cNvSpPr/>
              <p:nvPr/>
            </p:nvSpPr>
            <p:spPr>
              <a:xfrm>
                <a:off x="3174775" y="3246850"/>
                <a:ext cx="191075" cy="223100"/>
              </a:xfrm>
              <a:custGeom>
                <a:avLst/>
                <a:gdLst/>
                <a:ahLst/>
                <a:cxnLst/>
                <a:rect l="l" t="t" r="r" b="b"/>
                <a:pathLst>
                  <a:path w="7643" h="8924" extrusionOk="0">
                    <a:moveTo>
                      <a:pt x="7643" y="1"/>
                    </a:moveTo>
                    <a:lnTo>
                      <a:pt x="7643" y="1"/>
                    </a:lnTo>
                    <a:cubicBezTo>
                      <a:pt x="5951" y="2894"/>
                      <a:pt x="1" y="6996"/>
                      <a:pt x="1" y="6996"/>
                    </a:cubicBezTo>
                    <a:lnTo>
                      <a:pt x="2496" y="8923"/>
                    </a:lnTo>
                    <a:cubicBezTo>
                      <a:pt x="5709" y="6996"/>
                      <a:pt x="7643" y="2"/>
                      <a:pt x="76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43"/>
              <p:cNvSpPr/>
              <p:nvPr/>
            </p:nvSpPr>
            <p:spPr>
              <a:xfrm>
                <a:off x="2761975" y="3320925"/>
                <a:ext cx="534725" cy="350025"/>
              </a:xfrm>
              <a:custGeom>
                <a:avLst/>
                <a:gdLst/>
                <a:ahLst/>
                <a:cxnLst/>
                <a:rect l="l" t="t" r="r" b="b"/>
                <a:pathLst>
                  <a:path w="21389" h="14001" extrusionOk="0">
                    <a:moveTo>
                      <a:pt x="9362" y="0"/>
                    </a:moveTo>
                    <a:cubicBezTo>
                      <a:pt x="6676" y="0"/>
                      <a:pt x="0" y="2098"/>
                      <a:pt x="7113" y="14001"/>
                    </a:cubicBezTo>
                    <a:cubicBezTo>
                      <a:pt x="7113" y="14001"/>
                      <a:pt x="5232" y="7136"/>
                      <a:pt x="7590" y="4837"/>
                    </a:cubicBezTo>
                    <a:cubicBezTo>
                      <a:pt x="8701" y="3751"/>
                      <a:pt x="9574" y="3437"/>
                      <a:pt x="10254" y="3437"/>
                    </a:cubicBezTo>
                    <a:cubicBezTo>
                      <a:pt x="11018" y="3437"/>
                      <a:pt x="11540" y="3833"/>
                      <a:pt x="11882" y="3975"/>
                    </a:cubicBezTo>
                    <a:cubicBezTo>
                      <a:pt x="12522" y="4242"/>
                      <a:pt x="18903" y="8050"/>
                      <a:pt x="19596" y="8318"/>
                    </a:cubicBezTo>
                    <a:cubicBezTo>
                      <a:pt x="19708" y="8361"/>
                      <a:pt x="19840" y="8386"/>
                      <a:pt x="19974" y="8386"/>
                    </a:cubicBezTo>
                    <a:cubicBezTo>
                      <a:pt x="20666" y="8386"/>
                      <a:pt x="21388" y="7710"/>
                      <a:pt x="19569" y="5398"/>
                    </a:cubicBezTo>
                    <a:cubicBezTo>
                      <a:pt x="18080" y="3504"/>
                      <a:pt x="14488" y="330"/>
                      <a:pt x="9667" y="10"/>
                    </a:cubicBezTo>
                    <a:cubicBezTo>
                      <a:pt x="9573" y="3"/>
                      <a:pt x="9471" y="0"/>
                      <a:pt x="93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43"/>
              <p:cNvSpPr/>
              <p:nvPr/>
            </p:nvSpPr>
            <p:spPr>
              <a:xfrm>
                <a:off x="2924950" y="3071975"/>
                <a:ext cx="274025" cy="320250"/>
              </a:xfrm>
              <a:custGeom>
                <a:avLst/>
                <a:gdLst/>
                <a:ahLst/>
                <a:cxnLst/>
                <a:rect l="l" t="t" r="r" b="b"/>
                <a:pathLst>
                  <a:path w="10961" h="12810" extrusionOk="0">
                    <a:moveTo>
                      <a:pt x="10399" y="0"/>
                    </a:moveTo>
                    <a:cubicBezTo>
                      <a:pt x="10398" y="1"/>
                      <a:pt x="7394" y="7662"/>
                      <a:pt x="0" y="12809"/>
                    </a:cubicBezTo>
                    <a:lnTo>
                      <a:pt x="7185" y="11660"/>
                    </a:lnTo>
                    <a:cubicBezTo>
                      <a:pt x="7185" y="11660"/>
                      <a:pt x="10960" y="7636"/>
                      <a:pt x="1039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43"/>
              <p:cNvSpPr/>
              <p:nvPr/>
            </p:nvSpPr>
            <p:spPr>
              <a:xfrm>
                <a:off x="3264100" y="3478900"/>
                <a:ext cx="305225" cy="191075"/>
              </a:xfrm>
              <a:custGeom>
                <a:avLst/>
                <a:gdLst/>
                <a:ahLst/>
                <a:cxnLst/>
                <a:rect l="l" t="t" r="r" b="b"/>
                <a:pathLst>
                  <a:path w="12209" h="7643" extrusionOk="0">
                    <a:moveTo>
                      <a:pt x="322" y="0"/>
                    </a:moveTo>
                    <a:cubicBezTo>
                      <a:pt x="189" y="0"/>
                      <a:pt x="68" y="86"/>
                      <a:pt x="40" y="216"/>
                    </a:cubicBezTo>
                    <a:cubicBezTo>
                      <a:pt x="0" y="373"/>
                      <a:pt x="92" y="523"/>
                      <a:pt x="249" y="562"/>
                    </a:cubicBezTo>
                    <a:cubicBezTo>
                      <a:pt x="4605" y="1620"/>
                      <a:pt x="8452" y="3972"/>
                      <a:pt x="11679" y="7551"/>
                    </a:cubicBezTo>
                    <a:cubicBezTo>
                      <a:pt x="11738" y="7610"/>
                      <a:pt x="11816" y="7643"/>
                      <a:pt x="11895" y="7643"/>
                    </a:cubicBezTo>
                    <a:cubicBezTo>
                      <a:pt x="11960" y="7643"/>
                      <a:pt x="12032" y="7616"/>
                      <a:pt x="12084" y="7571"/>
                    </a:cubicBezTo>
                    <a:cubicBezTo>
                      <a:pt x="12202" y="7466"/>
                      <a:pt x="12208" y="7283"/>
                      <a:pt x="12104" y="7166"/>
                    </a:cubicBezTo>
                    <a:cubicBezTo>
                      <a:pt x="8799" y="3501"/>
                      <a:pt x="4854" y="1091"/>
                      <a:pt x="386" y="7"/>
                    </a:cubicBezTo>
                    <a:cubicBezTo>
                      <a:pt x="364" y="3"/>
                      <a:pt x="343" y="0"/>
                      <a:pt x="3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43"/>
              <p:cNvSpPr/>
              <p:nvPr/>
            </p:nvSpPr>
            <p:spPr>
              <a:xfrm>
                <a:off x="3221000" y="3499884"/>
                <a:ext cx="65000" cy="234025"/>
              </a:xfrm>
              <a:custGeom>
                <a:avLst/>
                <a:gdLst/>
                <a:ahLst/>
                <a:cxnLst/>
                <a:rect l="l" t="t" r="r" b="b"/>
                <a:pathLst>
                  <a:path w="2600" h="9361" extrusionOk="0">
                    <a:moveTo>
                      <a:pt x="320" y="1"/>
                    </a:moveTo>
                    <a:cubicBezTo>
                      <a:pt x="276" y="1"/>
                      <a:pt x="231" y="11"/>
                      <a:pt x="189" y="33"/>
                    </a:cubicBezTo>
                    <a:cubicBezTo>
                      <a:pt x="52" y="111"/>
                      <a:pt x="0" y="281"/>
                      <a:pt x="72" y="418"/>
                    </a:cubicBezTo>
                    <a:cubicBezTo>
                      <a:pt x="1744" y="3579"/>
                      <a:pt x="2018" y="6375"/>
                      <a:pt x="921" y="8968"/>
                    </a:cubicBezTo>
                    <a:cubicBezTo>
                      <a:pt x="856" y="9112"/>
                      <a:pt x="928" y="9275"/>
                      <a:pt x="1071" y="9340"/>
                    </a:cubicBezTo>
                    <a:cubicBezTo>
                      <a:pt x="1104" y="9353"/>
                      <a:pt x="1143" y="9360"/>
                      <a:pt x="1182" y="9360"/>
                    </a:cubicBezTo>
                    <a:cubicBezTo>
                      <a:pt x="1293" y="9360"/>
                      <a:pt x="1398" y="9295"/>
                      <a:pt x="1444" y="9190"/>
                    </a:cubicBezTo>
                    <a:cubicBezTo>
                      <a:pt x="2600" y="6466"/>
                      <a:pt x="2306" y="3423"/>
                      <a:pt x="575" y="157"/>
                    </a:cubicBezTo>
                    <a:cubicBezTo>
                      <a:pt x="525" y="56"/>
                      <a:pt x="423" y="1"/>
                      <a:pt x="32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43"/>
              <p:cNvSpPr/>
              <p:nvPr/>
            </p:nvSpPr>
            <p:spPr>
              <a:xfrm>
                <a:off x="3301500" y="2646525"/>
                <a:ext cx="441225" cy="513000"/>
              </a:xfrm>
              <a:custGeom>
                <a:avLst/>
                <a:gdLst/>
                <a:ahLst/>
                <a:cxnLst/>
                <a:rect l="l" t="t" r="r" b="b"/>
                <a:pathLst>
                  <a:path w="17649" h="20520" extrusionOk="0">
                    <a:moveTo>
                      <a:pt x="3973" y="0"/>
                    </a:moveTo>
                    <a:cubicBezTo>
                      <a:pt x="2729" y="0"/>
                      <a:pt x="1457" y="164"/>
                      <a:pt x="242" y="506"/>
                    </a:cubicBezTo>
                    <a:cubicBezTo>
                      <a:pt x="92" y="545"/>
                      <a:pt x="0" y="702"/>
                      <a:pt x="46" y="859"/>
                    </a:cubicBezTo>
                    <a:cubicBezTo>
                      <a:pt x="84" y="983"/>
                      <a:pt x="197" y="1067"/>
                      <a:pt x="320" y="1067"/>
                    </a:cubicBezTo>
                    <a:cubicBezTo>
                      <a:pt x="346" y="1067"/>
                      <a:pt x="372" y="1063"/>
                      <a:pt x="399" y="1055"/>
                    </a:cubicBezTo>
                    <a:cubicBezTo>
                      <a:pt x="1574" y="725"/>
                      <a:pt x="2803" y="567"/>
                      <a:pt x="4000" y="567"/>
                    </a:cubicBezTo>
                    <a:cubicBezTo>
                      <a:pt x="6551" y="567"/>
                      <a:pt x="8959" y="1285"/>
                      <a:pt x="10399" y="2596"/>
                    </a:cubicBezTo>
                    <a:cubicBezTo>
                      <a:pt x="13887" y="5777"/>
                      <a:pt x="16068" y="11551"/>
                      <a:pt x="17061" y="20265"/>
                    </a:cubicBezTo>
                    <a:cubicBezTo>
                      <a:pt x="17081" y="20415"/>
                      <a:pt x="17198" y="20519"/>
                      <a:pt x="17342" y="20519"/>
                    </a:cubicBezTo>
                    <a:lnTo>
                      <a:pt x="17375" y="20519"/>
                    </a:lnTo>
                    <a:cubicBezTo>
                      <a:pt x="17531" y="20500"/>
                      <a:pt x="17649" y="20356"/>
                      <a:pt x="17629" y="20199"/>
                    </a:cubicBezTo>
                    <a:cubicBezTo>
                      <a:pt x="16617" y="11349"/>
                      <a:pt x="14377" y="5451"/>
                      <a:pt x="10784" y="2178"/>
                    </a:cubicBezTo>
                    <a:cubicBezTo>
                      <a:pt x="9241" y="774"/>
                      <a:pt x="6675" y="0"/>
                      <a:pt x="397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43"/>
              <p:cNvSpPr/>
              <p:nvPr/>
            </p:nvSpPr>
            <p:spPr>
              <a:xfrm>
                <a:off x="2909100" y="3329234"/>
                <a:ext cx="380000" cy="558150"/>
              </a:xfrm>
              <a:custGeom>
                <a:avLst/>
                <a:gdLst/>
                <a:ahLst/>
                <a:cxnLst/>
                <a:rect l="l" t="t" r="r" b="b"/>
                <a:pathLst>
                  <a:path w="15200" h="22326" extrusionOk="0">
                    <a:moveTo>
                      <a:pt x="6369" y="0"/>
                    </a:moveTo>
                    <a:cubicBezTo>
                      <a:pt x="6212" y="0"/>
                      <a:pt x="6082" y="125"/>
                      <a:pt x="6082" y="281"/>
                    </a:cubicBezTo>
                    <a:cubicBezTo>
                      <a:pt x="6082" y="438"/>
                      <a:pt x="6212" y="569"/>
                      <a:pt x="6369" y="569"/>
                    </a:cubicBezTo>
                    <a:cubicBezTo>
                      <a:pt x="6395" y="569"/>
                      <a:pt x="8988" y="601"/>
                      <a:pt x="11549" y="2652"/>
                    </a:cubicBezTo>
                    <a:cubicBezTo>
                      <a:pt x="12777" y="3632"/>
                      <a:pt x="14612" y="5951"/>
                      <a:pt x="14560" y="6957"/>
                    </a:cubicBezTo>
                    <a:cubicBezTo>
                      <a:pt x="14553" y="7140"/>
                      <a:pt x="14475" y="7211"/>
                      <a:pt x="14416" y="7251"/>
                    </a:cubicBezTo>
                    <a:cubicBezTo>
                      <a:pt x="14386" y="7270"/>
                      <a:pt x="14346" y="7279"/>
                      <a:pt x="14296" y="7279"/>
                    </a:cubicBezTo>
                    <a:cubicBezTo>
                      <a:pt x="13736" y="7279"/>
                      <a:pt x="11972" y="6143"/>
                      <a:pt x="10654" y="5298"/>
                    </a:cubicBezTo>
                    <a:cubicBezTo>
                      <a:pt x="8446" y="3879"/>
                      <a:pt x="5959" y="2283"/>
                      <a:pt x="4385" y="2283"/>
                    </a:cubicBezTo>
                    <a:cubicBezTo>
                      <a:pt x="4278" y="2283"/>
                      <a:pt x="4175" y="2291"/>
                      <a:pt x="4076" y="2306"/>
                    </a:cubicBezTo>
                    <a:cubicBezTo>
                      <a:pt x="2959" y="2469"/>
                      <a:pt x="2019" y="3038"/>
                      <a:pt x="1359" y="3939"/>
                    </a:cubicBezTo>
                    <a:cubicBezTo>
                      <a:pt x="314" y="5376"/>
                      <a:pt x="0" y="7623"/>
                      <a:pt x="458" y="10432"/>
                    </a:cubicBezTo>
                    <a:cubicBezTo>
                      <a:pt x="1326" y="15722"/>
                      <a:pt x="4357" y="20007"/>
                      <a:pt x="6905" y="22254"/>
                    </a:cubicBezTo>
                    <a:cubicBezTo>
                      <a:pt x="6957" y="22300"/>
                      <a:pt x="7022" y="22326"/>
                      <a:pt x="7094" y="22326"/>
                    </a:cubicBezTo>
                    <a:cubicBezTo>
                      <a:pt x="7172" y="22326"/>
                      <a:pt x="7251" y="22293"/>
                      <a:pt x="7309" y="22228"/>
                    </a:cubicBezTo>
                    <a:cubicBezTo>
                      <a:pt x="7407" y="22110"/>
                      <a:pt x="7401" y="21934"/>
                      <a:pt x="7283" y="21829"/>
                    </a:cubicBezTo>
                    <a:cubicBezTo>
                      <a:pt x="4919" y="19746"/>
                      <a:pt x="1869" y="15487"/>
                      <a:pt x="1026" y="10340"/>
                    </a:cubicBezTo>
                    <a:cubicBezTo>
                      <a:pt x="588" y="7688"/>
                      <a:pt x="863" y="5585"/>
                      <a:pt x="1823" y="4272"/>
                    </a:cubicBezTo>
                    <a:cubicBezTo>
                      <a:pt x="2398" y="3488"/>
                      <a:pt x="3181" y="3018"/>
                      <a:pt x="4161" y="2868"/>
                    </a:cubicBezTo>
                    <a:cubicBezTo>
                      <a:pt x="4233" y="2858"/>
                      <a:pt x="4308" y="2852"/>
                      <a:pt x="4386" y="2852"/>
                    </a:cubicBezTo>
                    <a:cubicBezTo>
                      <a:pt x="5794" y="2852"/>
                      <a:pt x="8299" y="4463"/>
                      <a:pt x="10340" y="5774"/>
                    </a:cubicBezTo>
                    <a:cubicBezTo>
                      <a:pt x="12358" y="7069"/>
                      <a:pt x="13601" y="7838"/>
                      <a:pt x="14329" y="7838"/>
                    </a:cubicBezTo>
                    <a:cubicBezTo>
                      <a:pt x="14482" y="7838"/>
                      <a:pt x="14613" y="7804"/>
                      <a:pt x="14723" y="7734"/>
                    </a:cubicBezTo>
                    <a:cubicBezTo>
                      <a:pt x="14971" y="7571"/>
                      <a:pt x="15115" y="7316"/>
                      <a:pt x="15128" y="6989"/>
                    </a:cubicBezTo>
                    <a:cubicBezTo>
                      <a:pt x="15200" y="5618"/>
                      <a:pt x="13038" y="3110"/>
                      <a:pt x="11908" y="2202"/>
                    </a:cubicBezTo>
                    <a:cubicBezTo>
                      <a:pt x="9178" y="20"/>
                      <a:pt x="6480" y="0"/>
                      <a:pt x="636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43"/>
              <p:cNvSpPr/>
              <p:nvPr/>
            </p:nvSpPr>
            <p:spPr>
              <a:xfrm>
                <a:off x="3194200" y="3149225"/>
                <a:ext cx="236000" cy="263575"/>
              </a:xfrm>
              <a:custGeom>
                <a:avLst/>
                <a:gdLst/>
                <a:ahLst/>
                <a:cxnLst/>
                <a:rect l="l" t="t" r="r" b="b"/>
                <a:pathLst>
                  <a:path w="9440" h="10543" extrusionOk="0">
                    <a:moveTo>
                      <a:pt x="9119" y="0"/>
                    </a:moveTo>
                    <a:cubicBezTo>
                      <a:pt x="9018" y="0"/>
                      <a:pt x="8919" y="55"/>
                      <a:pt x="8864" y="150"/>
                    </a:cubicBezTo>
                    <a:cubicBezTo>
                      <a:pt x="6565" y="4376"/>
                      <a:pt x="3639" y="7694"/>
                      <a:pt x="164" y="10020"/>
                    </a:cubicBezTo>
                    <a:cubicBezTo>
                      <a:pt x="34" y="10104"/>
                      <a:pt x="1" y="10281"/>
                      <a:pt x="86" y="10411"/>
                    </a:cubicBezTo>
                    <a:cubicBezTo>
                      <a:pt x="145" y="10496"/>
                      <a:pt x="236" y="10542"/>
                      <a:pt x="327" y="10542"/>
                    </a:cubicBezTo>
                    <a:cubicBezTo>
                      <a:pt x="380" y="10542"/>
                      <a:pt x="438" y="10523"/>
                      <a:pt x="484" y="10490"/>
                    </a:cubicBezTo>
                    <a:cubicBezTo>
                      <a:pt x="4031" y="8119"/>
                      <a:pt x="7022" y="4729"/>
                      <a:pt x="9367" y="424"/>
                    </a:cubicBezTo>
                    <a:cubicBezTo>
                      <a:pt x="9439" y="287"/>
                      <a:pt x="9387" y="111"/>
                      <a:pt x="9250" y="33"/>
                    </a:cubicBezTo>
                    <a:cubicBezTo>
                      <a:pt x="9208" y="11"/>
                      <a:pt x="9163" y="0"/>
                      <a:pt x="911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43"/>
              <p:cNvSpPr/>
              <p:nvPr/>
            </p:nvSpPr>
            <p:spPr>
              <a:xfrm>
                <a:off x="3115500" y="2948225"/>
                <a:ext cx="342775" cy="417375"/>
              </a:xfrm>
              <a:custGeom>
                <a:avLst/>
                <a:gdLst/>
                <a:ahLst/>
                <a:cxnLst/>
                <a:rect l="l" t="t" r="r" b="b"/>
                <a:pathLst>
                  <a:path w="13711" h="16695" extrusionOk="0">
                    <a:moveTo>
                      <a:pt x="13384" y="0"/>
                    </a:moveTo>
                    <a:cubicBezTo>
                      <a:pt x="13290" y="0"/>
                      <a:pt x="13197" y="48"/>
                      <a:pt x="13142" y="137"/>
                    </a:cubicBezTo>
                    <a:cubicBezTo>
                      <a:pt x="9106" y="6721"/>
                      <a:pt x="5344" y="12475"/>
                      <a:pt x="157" y="16172"/>
                    </a:cubicBezTo>
                    <a:cubicBezTo>
                      <a:pt x="27" y="16263"/>
                      <a:pt x="1" y="16446"/>
                      <a:pt x="92" y="16570"/>
                    </a:cubicBezTo>
                    <a:cubicBezTo>
                      <a:pt x="144" y="16649"/>
                      <a:pt x="236" y="16694"/>
                      <a:pt x="327" y="16694"/>
                    </a:cubicBezTo>
                    <a:cubicBezTo>
                      <a:pt x="379" y="16694"/>
                      <a:pt x="438" y="16675"/>
                      <a:pt x="490" y="16636"/>
                    </a:cubicBezTo>
                    <a:cubicBezTo>
                      <a:pt x="5762" y="12880"/>
                      <a:pt x="9556" y="7073"/>
                      <a:pt x="13632" y="437"/>
                    </a:cubicBezTo>
                    <a:cubicBezTo>
                      <a:pt x="13711" y="300"/>
                      <a:pt x="13671" y="123"/>
                      <a:pt x="13534" y="45"/>
                    </a:cubicBezTo>
                    <a:cubicBezTo>
                      <a:pt x="13488" y="15"/>
                      <a:pt x="13436" y="0"/>
                      <a:pt x="1338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43"/>
              <p:cNvSpPr/>
              <p:nvPr/>
            </p:nvSpPr>
            <p:spPr>
              <a:xfrm>
                <a:off x="2999575" y="3023225"/>
                <a:ext cx="210325" cy="310525"/>
              </a:xfrm>
              <a:custGeom>
                <a:avLst/>
                <a:gdLst/>
                <a:ahLst/>
                <a:cxnLst/>
                <a:rect l="l" t="t" r="r" b="b"/>
                <a:pathLst>
                  <a:path w="8413" h="12421" extrusionOk="0">
                    <a:moveTo>
                      <a:pt x="8089" y="1"/>
                    </a:moveTo>
                    <a:cubicBezTo>
                      <a:pt x="7971" y="1"/>
                      <a:pt x="7861" y="75"/>
                      <a:pt x="7825" y="193"/>
                    </a:cubicBezTo>
                    <a:cubicBezTo>
                      <a:pt x="6153" y="5118"/>
                      <a:pt x="3710" y="8841"/>
                      <a:pt x="131" y="11918"/>
                    </a:cubicBezTo>
                    <a:cubicBezTo>
                      <a:pt x="13" y="12022"/>
                      <a:pt x="0" y="12199"/>
                      <a:pt x="105" y="12316"/>
                    </a:cubicBezTo>
                    <a:cubicBezTo>
                      <a:pt x="163" y="12388"/>
                      <a:pt x="242" y="12421"/>
                      <a:pt x="320" y="12421"/>
                    </a:cubicBezTo>
                    <a:cubicBezTo>
                      <a:pt x="385" y="12421"/>
                      <a:pt x="451" y="12395"/>
                      <a:pt x="510" y="12349"/>
                    </a:cubicBezTo>
                    <a:cubicBezTo>
                      <a:pt x="4167" y="9207"/>
                      <a:pt x="6662" y="5399"/>
                      <a:pt x="8361" y="376"/>
                    </a:cubicBezTo>
                    <a:cubicBezTo>
                      <a:pt x="8413" y="226"/>
                      <a:pt x="8335" y="69"/>
                      <a:pt x="8184" y="17"/>
                    </a:cubicBezTo>
                    <a:cubicBezTo>
                      <a:pt x="8153" y="6"/>
                      <a:pt x="8121" y="1"/>
                      <a:pt x="808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43"/>
              <p:cNvSpPr/>
              <p:nvPr/>
            </p:nvSpPr>
            <p:spPr>
              <a:xfrm>
                <a:off x="2783700" y="3367875"/>
                <a:ext cx="162825" cy="294100"/>
              </a:xfrm>
              <a:custGeom>
                <a:avLst/>
                <a:gdLst/>
                <a:ahLst/>
                <a:cxnLst/>
                <a:rect l="l" t="t" r="r" b="b"/>
                <a:pathLst>
                  <a:path w="6513" h="11764" extrusionOk="0">
                    <a:moveTo>
                      <a:pt x="320" y="0"/>
                    </a:moveTo>
                    <a:cubicBezTo>
                      <a:pt x="276" y="0"/>
                      <a:pt x="231" y="11"/>
                      <a:pt x="190" y="33"/>
                    </a:cubicBezTo>
                    <a:cubicBezTo>
                      <a:pt x="52" y="111"/>
                      <a:pt x="0" y="281"/>
                      <a:pt x="72" y="418"/>
                    </a:cubicBezTo>
                    <a:lnTo>
                      <a:pt x="5937" y="11613"/>
                    </a:lnTo>
                    <a:cubicBezTo>
                      <a:pt x="5983" y="11705"/>
                      <a:pt x="6088" y="11763"/>
                      <a:pt x="6186" y="11763"/>
                    </a:cubicBezTo>
                    <a:cubicBezTo>
                      <a:pt x="6231" y="11763"/>
                      <a:pt x="6277" y="11750"/>
                      <a:pt x="6323" y="11731"/>
                    </a:cubicBezTo>
                    <a:cubicBezTo>
                      <a:pt x="6460" y="11659"/>
                      <a:pt x="6512" y="11483"/>
                      <a:pt x="6440" y="11345"/>
                    </a:cubicBezTo>
                    <a:lnTo>
                      <a:pt x="575" y="157"/>
                    </a:lnTo>
                    <a:cubicBezTo>
                      <a:pt x="525" y="56"/>
                      <a:pt x="424" y="0"/>
                      <a:pt x="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43"/>
              <p:cNvSpPr/>
              <p:nvPr/>
            </p:nvSpPr>
            <p:spPr>
              <a:xfrm>
                <a:off x="2837989" y="4043337"/>
                <a:ext cx="447600" cy="199600"/>
              </a:xfrm>
              <a:custGeom>
                <a:avLst/>
                <a:gdLst/>
                <a:ahLst/>
                <a:cxnLst/>
                <a:rect l="l" t="t" r="r" b="b"/>
                <a:pathLst>
                  <a:path w="17904" h="7984" extrusionOk="0">
                    <a:moveTo>
                      <a:pt x="7664" y="0"/>
                    </a:moveTo>
                    <a:cubicBezTo>
                      <a:pt x="3264" y="0"/>
                      <a:pt x="205" y="5286"/>
                      <a:pt x="72" y="5521"/>
                    </a:cubicBezTo>
                    <a:cubicBezTo>
                      <a:pt x="0" y="5658"/>
                      <a:pt x="46" y="5828"/>
                      <a:pt x="183" y="5906"/>
                    </a:cubicBezTo>
                    <a:cubicBezTo>
                      <a:pt x="228" y="5932"/>
                      <a:pt x="277" y="5944"/>
                      <a:pt x="325" y="5944"/>
                    </a:cubicBezTo>
                    <a:cubicBezTo>
                      <a:pt x="422" y="5944"/>
                      <a:pt x="516" y="5894"/>
                      <a:pt x="568" y="5802"/>
                    </a:cubicBezTo>
                    <a:cubicBezTo>
                      <a:pt x="600" y="5744"/>
                      <a:pt x="3561" y="570"/>
                      <a:pt x="7672" y="570"/>
                    </a:cubicBezTo>
                    <a:cubicBezTo>
                      <a:pt x="7788" y="570"/>
                      <a:pt x="7904" y="574"/>
                      <a:pt x="8021" y="583"/>
                    </a:cubicBezTo>
                    <a:cubicBezTo>
                      <a:pt x="12345" y="896"/>
                      <a:pt x="16865" y="6448"/>
                      <a:pt x="17309" y="7787"/>
                    </a:cubicBezTo>
                    <a:cubicBezTo>
                      <a:pt x="17348" y="7905"/>
                      <a:pt x="17459" y="7983"/>
                      <a:pt x="17584" y="7983"/>
                    </a:cubicBezTo>
                    <a:cubicBezTo>
                      <a:pt x="17610" y="7983"/>
                      <a:pt x="17642" y="7977"/>
                      <a:pt x="17668" y="7964"/>
                    </a:cubicBezTo>
                    <a:cubicBezTo>
                      <a:pt x="17819" y="7918"/>
                      <a:pt x="17904" y="7755"/>
                      <a:pt x="17851" y="7604"/>
                    </a:cubicBezTo>
                    <a:cubicBezTo>
                      <a:pt x="17381" y="6194"/>
                      <a:pt x="12619" y="341"/>
                      <a:pt x="8060" y="15"/>
                    </a:cubicBezTo>
                    <a:cubicBezTo>
                      <a:pt x="7927" y="5"/>
                      <a:pt x="7795" y="0"/>
                      <a:pt x="766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43"/>
              <p:cNvSpPr/>
              <p:nvPr/>
            </p:nvSpPr>
            <p:spPr>
              <a:xfrm>
                <a:off x="1716250" y="2863850"/>
                <a:ext cx="70875" cy="330450"/>
              </a:xfrm>
              <a:custGeom>
                <a:avLst/>
                <a:gdLst/>
                <a:ahLst/>
                <a:cxnLst/>
                <a:rect l="l" t="t" r="r" b="b"/>
                <a:pathLst>
                  <a:path w="2835" h="13218" extrusionOk="0">
                    <a:moveTo>
                      <a:pt x="837" y="0"/>
                    </a:moveTo>
                    <a:cubicBezTo>
                      <a:pt x="694" y="0"/>
                      <a:pt x="580" y="110"/>
                      <a:pt x="562" y="252"/>
                    </a:cubicBezTo>
                    <a:cubicBezTo>
                      <a:pt x="0" y="5033"/>
                      <a:pt x="568" y="9338"/>
                      <a:pt x="2247" y="13054"/>
                    </a:cubicBezTo>
                    <a:cubicBezTo>
                      <a:pt x="2293" y="13159"/>
                      <a:pt x="2397" y="13218"/>
                      <a:pt x="2508" y="13218"/>
                    </a:cubicBezTo>
                    <a:cubicBezTo>
                      <a:pt x="2548" y="13218"/>
                      <a:pt x="2587" y="13211"/>
                      <a:pt x="2626" y="13192"/>
                    </a:cubicBezTo>
                    <a:cubicBezTo>
                      <a:pt x="2770" y="13126"/>
                      <a:pt x="2835" y="12963"/>
                      <a:pt x="2770" y="12819"/>
                    </a:cubicBezTo>
                    <a:cubicBezTo>
                      <a:pt x="1130" y="9201"/>
                      <a:pt x="582" y="4994"/>
                      <a:pt x="1130" y="318"/>
                    </a:cubicBezTo>
                    <a:cubicBezTo>
                      <a:pt x="1150" y="161"/>
                      <a:pt x="1039" y="24"/>
                      <a:pt x="882" y="4"/>
                    </a:cubicBezTo>
                    <a:cubicBezTo>
                      <a:pt x="867" y="2"/>
                      <a:pt x="851" y="0"/>
                      <a:pt x="83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43"/>
              <p:cNvSpPr/>
              <p:nvPr/>
            </p:nvSpPr>
            <p:spPr>
              <a:xfrm>
                <a:off x="2498043" y="3766303"/>
                <a:ext cx="123475" cy="185825"/>
              </a:xfrm>
              <a:custGeom>
                <a:avLst/>
                <a:gdLst/>
                <a:ahLst/>
                <a:cxnLst/>
                <a:rect l="l" t="t" r="r" b="b"/>
                <a:pathLst>
                  <a:path w="4939" h="7433" extrusionOk="0">
                    <a:moveTo>
                      <a:pt x="4612" y="0"/>
                    </a:moveTo>
                    <a:cubicBezTo>
                      <a:pt x="4518" y="0"/>
                      <a:pt x="4425" y="48"/>
                      <a:pt x="4371" y="136"/>
                    </a:cubicBezTo>
                    <a:lnTo>
                      <a:pt x="86" y="6995"/>
                    </a:lnTo>
                    <a:cubicBezTo>
                      <a:pt x="1" y="7125"/>
                      <a:pt x="40" y="7301"/>
                      <a:pt x="177" y="7386"/>
                    </a:cubicBezTo>
                    <a:cubicBezTo>
                      <a:pt x="223" y="7419"/>
                      <a:pt x="275" y="7432"/>
                      <a:pt x="327" y="7432"/>
                    </a:cubicBezTo>
                    <a:cubicBezTo>
                      <a:pt x="419" y="7432"/>
                      <a:pt x="510" y="7380"/>
                      <a:pt x="569" y="7295"/>
                    </a:cubicBezTo>
                    <a:lnTo>
                      <a:pt x="4854" y="437"/>
                    </a:lnTo>
                    <a:cubicBezTo>
                      <a:pt x="4939" y="299"/>
                      <a:pt x="4900" y="123"/>
                      <a:pt x="4763" y="45"/>
                    </a:cubicBezTo>
                    <a:cubicBezTo>
                      <a:pt x="4716" y="15"/>
                      <a:pt x="4664" y="0"/>
                      <a:pt x="461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97" name="Google Shape;997;p43"/>
            <p:cNvSpPr/>
            <p:nvPr/>
          </p:nvSpPr>
          <p:spPr>
            <a:xfrm flipH="1">
              <a:off x="4994861" y="5461551"/>
              <a:ext cx="453240" cy="202295"/>
            </a:xfrm>
            <a:custGeom>
              <a:avLst/>
              <a:gdLst/>
              <a:ahLst/>
              <a:cxnLst/>
              <a:rect l="l" t="t" r="r" b="b"/>
              <a:pathLst>
                <a:path w="17904" h="7984" extrusionOk="0">
                  <a:moveTo>
                    <a:pt x="7664" y="0"/>
                  </a:moveTo>
                  <a:cubicBezTo>
                    <a:pt x="3264" y="0"/>
                    <a:pt x="205" y="5286"/>
                    <a:pt x="72" y="5521"/>
                  </a:cubicBezTo>
                  <a:cubicBezTo>
                    <a:pt x="0" y="5658"/>
                    <a:pt x="46" y="5828"/>
                    <a:pt x="183" y="5906"/>
                  </a:cubicBezTo>
                  <a:cubicBezTo>
                    <a:pt x="228" y="5932"/>
                    <a:pt x="277" y="5944"/>
                    <a:pt x="325" y="5944"/>
                  </a:cubicBezTo>
                  <a:cubicBezTo>
                    <a:pt x="422" y="5944"/>
                    <a:pt x="516" y="5894"/>
                    <a:pt x="568" y="5802"/>
                  </a:cubicBezTo>
                  <a:cubicBezTo>
                    <a:pt x="600" y="5744"/>
                    <a:pt x="3561" y="570"/>
                    <a:pt x="7672" y="570"/>
                  </a:cubicBezTo>
                  <a:cubicBezTo>
                    <a:pt x="7788" y="570"/>
                    <a:pt x="7904" y="574"/>
                    <a:pt x="8021" y="583"/>
                  </a:cubicBezTo>
                  <a:cubicBezTo>
                    <a:pt x="12345" y="896"/>
                    <a:pt x="16865" y="6448"/>
                    <a:pt x="17309" y="7787"/>
                  </a:cubicBezTo>
                  <a:cubicBezTo>
                    <a:pt x="17348" y="7905"/>
                    <a:pt x="17459" y="7983"/>
                    <a:pt x="17584" y="7983"/>
                  </a:cubicBezTo>
                  <a:cubicBezTo>
                    <a:pt x="17610" y="7983"/>
                    <a:pt x="17642" y="7977"/>
                    <a:pt x="17668" y="7964"/>
                  </a:cubicBezTo>
                  <a:cubicBezTo>
                    <a:pt x="17819" y="7918"/>
                    <a:pt x="17904" y="7755"/>
                    <a:pt x="17851" y="7604"/>
                  </a:cubicBezTo>
                  <a:cubicBezTo>
                    <a:pt x="17381" y="6194"/>
                    <a:pt x="12619" y="341"/>
                    <a:pt x="8060" y="15"/>
                  </a:cubicBezTo>
                  <a:cubicBezTo>
                    <a:pt x="7927" y="5"/>
                    <a:pt x="7795" y="0"/>
                    <a:pt x="766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98" name="Google Shape;998;p43"/>
          <p:cNvSpPr txBox="1">
            <a:spLocks noGrp="1"/>
          </p:cNvSpPr>
          <p:nvPr>
            <p:ph type="ctrTitle"/>
          </p:nvPr>
        </p:nvSpPr>
        <p:spPr>
          <a:xfrm>
            <a:off x="713225" y="539500"/>
            <a:ext cx="7717500" cy="92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5200"/>
              <a:buNone/>
              <a:defRPr sz="5200">
                <a:solidFill>
                  <a:schemeClr val="accent6"/>
                </a:solidFill>
              </a:defRPr>
            </a:lvl1pPr>
            <a:lvl2pPr lvl="1" algn="ctr" rtl="0">
              <a:lnSpc>
                <a:spcPct val="100000"/>
              </a:lnSpc>
              <a:spcBef>
                <a:spcPts val="0"/>
              </a:spcBef>
              <a:spcAft>
                <a:spcPts val="0"/>
              </a:spcAft>
              <a:buClr>
                <a:schemeClr val="accent2"/>
              </a:buClr>
              <a:buSzPts val="5200"/>
              <a:buNone/>
              <a:defRPr sz="5200">
                <a:solidFill>
                  <a:schemeClr val="accent2"/>
                </a:solidFill>
              </a:defRPr>
            </a:lvl2pPr>
            <a:lvl3pPr lvl="2" algn="ctr" rtl="0">
              <a:lnSpc>
                <a:spcPct val="100000"/>
              </a:lnSpc>
              <a:spcBef>
                <a:spcPts val="0"/>
              </a:spcBef>
              <a:spcAft>
                <a:spcPts val="0"/>
              </a:spcAft>
              <a:buClr>
                <a:schemeClr val="accent2"/>
              </a:buClr>
              <a:buSzPts val="5200"/>
              <a:buNone/>
              <a:defRPr sz="5200">
                <a:solidFill>
                  <a:schemeClr val="accent2"/>
                </a:solidFill>
              </a:defRPr>
            </a:lvl3pPr>
            <a:lvl4pPr lvl="3" algn="ctr" rtl="0">
              <a:lnSpc>
                <a:spcPct val="100000"/>
              </a:lnSpc>
              <a:spcBef>
                <a:spcPts val="0"/>
              </a:spcBef>
              <a:spcAft>
                <a:spcPts val="0"/>
              </a:spcAft>
              <a:buClr>
                <a:schemeClr val="accent2"/>
              </a:buClr>
              <a:buSzPts val="5200"/>
              <a:buNone/>
              <a:defRPr sz="5200">
                <a:solidFill>
                  <a:schemeClr val="accent2"/>
                </a:solidFill>
              </a:defRPr>
            </a:lvl4pPr>
            <a:lvl5pPr lvl="4" algn="ctr" rtl="0">
              <a:lnSpc>
                <a:spcPct val="100000"/>
              </a:lnSpc>
              <a:spcBef>
                <a:spcPts val="0"/>
              </a:spcBef>
              <a:spcAft>
                <a:spcPts val="0"/>
              </a:spcAft>
              <a:buClr>
                <a:schemeClr val="accent2"/>
              </a:buClr>
              <a:buSzPts val="5200"/>
              <a:buNone/>
              <a:defRPr sz="5200">
                <a:solidFill>
                  <a:schemeClr val="accent2"/>
                </a:solidFill>
              </a:defRPr>
            </a:lvl5pPr>
            <a:lvl6pPr lvl="5" algn="ctr" rtl="0">
              <a:lnSpc>
                <a:spcPct val="100000"/>
              </a:lnSpc>
              <a:spcBef>
                <a:spcPts val="0"/>
              </a:spcBef>
              <a:spcAft>
                <a:spcPts val="0"/>
              </a:spcAft>
              <a:buClr>
                <a:schemeClr val="accent2"/>
              </a:buClr>
              <a:buSzPts val="5200"/>
              <a:buNone/>
              <a:defRPr sz="5200">
                <a:solidFill>
                  <a:schemeClr val="accent2"/>
                </a:solidFill>
              </a:defRPr>
            </a:lvl6pPr>
            <a:lvl7pPr lvl="6" algn="ctr" rtl="0">
              <a:lnSpc>
                <a:spcPct val="100000"/>
              </a:lnSpc>
              <a:spcBef>
                <a:spcPts val="0"/>
              </a:spcBef>
              <a:spcAft>
                <a:spcPts val="0"/>
              </a:spcAft>
              <a:buClr>
                <a:schemeClr val="accent2"/>
              </a:buClr>
              <a:buSzPts val="5200"/>
              <a:buNone/>
              <a:defRPr sz="5200">
                <a:solidFill>
                  <a:schemeClr val="accent2"/>
                </a:solidFill>
              </a:defRPr>
            </a:lvl7pPr>
            <a:lvl8pPr lvl="7" algn="ctr" rtl="0">
              <a:lnSpc>
                <a:spcPct val="100000"/>
              </a:lnSpc>
              <a:spcBef>
                <a:spcPts val="0"/>
              </a:spcBef>
              <a:spcAft>
                <a:spcPts val="0"/>
              </a:spcAft>
              <a:buClr>
                <a:schemeClr val="accent2"/>
              </a:buClr>
              <a:buSzPts val="5200"/>
              <a:buNone/>
              <a:defRPr sz="5200">
                <a:solidFill>
                  <a:schemeClr val="accent2"/>
                </a:solidFill>
              </a:defRPr>
            </a:lvl8pPr>
            <a:lvl9pPr lvl="8" algn="ctr" rtl="0">
              <a:lnSpc>
                <a:spcPct val="100000"/>
              </a:lnSpc>
              <a:spcBef>
                <a:spcPts val="0"/>
              </a:spcBef>
              <a:spcAft>
                <a:spcPts val="0"/>
              </a:spcAft>
              <a:buClr>
                <a:schemeClr val="accent2"/>
              </a:buClr>
              <a:buSzPts val="5200"/>
              <a:buNone/>
              <a:defRPr sz="5200">
                <a:solidFill>
                  <a:schemeClr val="accent2"/>
                </a:solidFill>
              </a:defRPr>
            </a:lvl9pPr>
          </a:lstStyle>
          <a:p>
            <a:endParaRPr/>
          </a:p>
        </p:txBody>
      </p:sp>
      <p:sp>
        <p:nvSpPr>
          <p:cNvPr id="999" name="Google Shape;999;p43"/>
          <p:cNvSpPr txBox="1">
            <a:spLocks noGrp="1"/>
          </p:cNvSpPr>
          <p:nvPr>
            <p:ph type="subTitle" idx="1"/>
          </p:nvPr>
        </p:nvSpPr>
        <p:spPr>
          <a:xfrm>
            <a:off x="2057400" y="1408176"/>
            <a:ext cx="5010900" cy="479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1600"/>
              <a:buNone/>
              <a:defRPr>
                <a:solidFill>
                  <a:schemeClr val="accent6"/>
                </a:solidFill>
              </a:defRPr>
            </a:lvl1pPr>
            <a:lvl2pPr lvl="1" algn="ctr" rtl="0">
              <a:lnSpc>
                <a:spcPct val="100000"/>
              </a:lnSpc>
              <a:spcBef>
                <a:spcPts val="0"/>
              </a:spcBef>
              <a:spcAft>
                <a:spcPts val="0"/>
              </a:spcAft>
              <a:buClr>
                <a:schemeClr val="accent6"/>
              </a:buClr>
              <a:buSzPts val="1600"/>
              <a:buNone/>
              <a:defRPr>
                <a:solidFill>
                  <a:schemeClr val="accent6"/>
                </a:solidFill>
              </a:defRPr>
            </a:lvl2pPr>
            <a:lvl3pPr lvl="2" algn="ctr" rtl="0">
              <a:lnSpc>
                <a:spcPct val="100000"/>
              </a:lnSpc>
              <a:spcBef>
                <a:spcPts val="0"/>
              </a:spcBef>
              <a:spcAft>
                <a:spcPts val="0"/>
              </a:spcAft>
              <a:buClr>
                <a:schemeClr val="accent6"/>
              </a:buClr>
              <a:buSzPts val="1600"/>
              <a:buNone/>
              <a:defRPr>
                <a:solidFill>
                  <a:schemeClr val="accent6"/>
                </a:solidFill>
              </a:defRPr>
            </a:lvl3pPr>
            <a:lvl4pPr lvl="3" algn="ctr" rtl="0">
              <a:lnSpc>
                <a:spcPct val="100000"/>
              </a:lnSpc>
              <a:spcBef>
                <a:spcPts val="0"/>
              </a:spcBef>
              <a:spcAft>
                <a:spcPts val="0"/>
              </a:spcAft>
              <a:buClr>
                <a:schemeClr val="accent6"/>
              </a:buClr>
              <a:buSzPts val="1600"/>
              <a:buNone/>
              <a:defRPr>
                <a:solidFill>
                  <a:schemeClr val="accent6"/>
                </a:solidFill>
              </a:defRPr>
            </a:lvl4pPr>
            <a:lvl5pPr lvl="4" algn="ctr" rtl="0">
              <a:lnSpc>
                <a:spcPct val="100000"/>
              </a:lnSpc>
              <a:spcBef>
                <a:spcPts val="0"/>
              </a:spcBef>
              <a:spcAft>
                <a:spcPts val="0"/>
              </a:spcAft>
              <a:buClr>
                <a:schemeClr val="accent6"/>
              </a:buClr>
              <a:buSzPts val="1600"/>
              <a:buNone/>
              <a:defRPr>
                <a:solidFill>
                  <a:schemeClr val="accent6"/>
                </a:solidFill>
              </a:defRPr>
            </a:lvl5pPr>
            <a:lvl6pPr lvl="5" algn="ctr" rtl="0">
              <a:lnSpc>
                <a:spcPct val="100000"/>
              </a:lnSpc>
              <a:spcBef>
                <a:spcPts val="0"/>
              </a:spcBef>
              <a:spcAft>
                <a:spcPts val="0"/>
              </a:spcAft>
              <a:buClr>
                <a:schemeClr val="accent6"/>
              </a:buClr>
              <a:buSzPts val="1600"/>
              <a:buNone/>
              <a:defRPr>
                <a:solidFill>
                  <a:schemeClr val="accent6"/>
                </a:solidFill>
              </a:defRPr>
            </a:lvl6pPr>
            <a:lvl7pPr lvl="6" algn="ctr" rtl="0">
              <a:lnSpc>
                <a:spcPct val="100000"/>
              </a:lnSpc>
              <a:spcBef>
                <a:spcPts val="0"/>
              </a:spcBef>
              <a:spcAft>
                <a:spcPts val="0"/>
              </a:spcAft>
              <a:buClr>
                <a:schemeClr val="accent6"/>
              </a:buClr>
              <a:buSzPts val="1600"/>
              <a:buNone/>
              <a:defRPr>
                <a:solidFill>
                  <a:schemeClr val="accent6"/>
                </a:solidFill>
              </a:defRPr>
            </a:lvl7pPr>
            <a:lvl8pPr lvl="7" algn="ctr" rtl="0">
              <a:lnSpc>
                <a:spcPct val="100000"/>
              </a:lnSpc>
              <a:spcBef>
                <a:spcPts val="0"/>
              </a:spcBef>
              <a:spcAft>
                <a:spcPts val="0"/>
              </a:spcAft>
              <a:buClr>
                <a:schemeClr val="accent6"/>
              </a:buClr>
              <a:buSzPts val="1600"/>
              <a:buNone/>
              <a:defRPr>
                <a:solidFill>
                  <a:schemeClr val="accent6"/>
                </a:solidFill>
              </a:defRPr>
            </a:lvl8pPr>
            <a:lvl9pPr lvl="8" algn="ctr" rtl="0">
              <a:lnSpc>
                <a:spcPct val="100000"/>
              </a:lnSpc>
              <a:spcBef>
                <a:spcPts val="0"/>
              </a:spcBef>
              <a:spcAft>
                <a:spcPts val="0"/>
              </a:spcAft>
              <a:buClr>
                <a:schemeClr val="accent6"/>
              </a:buClr>
              <a:buSzPts val="1600"/>
              <a:buNone/>
              <a:defRPr>
                <a:solidFill>
                  <a:schemeClr val="accent6"/>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00"/>
        <p:cNvGrpSpPr/>
        <p:nvPr/>
      </p:nvGrpSpPr>
      <p:grpSpPr>
        <a:xfrm>
          <a:off x="0" y="0"/>
          <a:ext cx="0" cy="0"/>
          <a:chOff x="0" y="0"/>
          <a:chExt cx="0" cy="0"/>
        </a:xfrm>
      </p:grpSpPr>
      <p:sp>
        <p:nvSpPr>
          <p:cNvPr id="1001" name="Google Shape;1001;p44"/>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4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02" name="Google Shape;1002;p44"/>
          <p:cNvSpPr txBox="1">
            <a:spLocks noGrp="1"/>
          </p:cNvSpPr>
          <p:nvPr>
            <p:ph type="subTitle" idx="1"/>
          </p:nvPr>
        </p:nvSpPr>
        <p:spPr>
          <a:xfrm>
            <a:off x="723900" y="1101850"/>
            <a:ext cx="7717500" cy="35067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600"/>
              <a:buNone/>
              <a:defRPr/>
            </a:lvl1pPr>
            <a:lvl2pPr lvl="1" algn="l" rtl="0">
              <a:lnSpc>
                <a:spcPct val="115000"/>
              </a:lnSpc>
              <a:spcBef>
                <a:spcPts val="0"/>
              </a:spcBef>
              <a:spcAft>
                <a:spcPts val="0"/>
              </a:spcAft>
              <a:buSzPts val="1600"/>
              <a:buNone/>
              <a:defRPr/>
            </a:lvl2pPr>
            <a:lvl3pPr lvl="2" algn="l" rtl="0">
              <a:lnSpc>
                <a:spcPct val="115000"/>
              </a:lnSpc>
              <a:spcBef>
                <a:spcPts val="0"/>
              </a:spcBef>
              <a:spcAft>
                <a:spcPts val="0"/>
              </a:spcAft>
              <a:buSzPts val="1600"/>
              <a:buNone/>
              <a:defRPr/>
            </a:lvl3pPr>
            <a:lvl4pPr lvl="3" algn="l" rtl="0">
              <a:lnSpc>
                <a:spcPct val="115000"/>
              </a:lnSpc>
              <a:spcBef>
                <a:spcPts val="0"/>
              </a:spcBef>
              <a:spcAft>
                <a:spcPts val="0"/>
              </a:spcAft>
              <a:buSzPts val="1600"/>
              <a:buNone/>
              <a:defRPr/>
            </a:lvl4pPr>
            <a:lvl5pPr lvl="4" algn="l" rtl="0">
              <a:lnSpc>
                <a:spcPct val="115000"/>
              </a:lnSpc>
              <a:spcBef>
                <a:spcPts val="0"/>
              </a:spcBef>
              <a:spcAft>
                <a:spcPts val="0"/>
              </a:spcAft>
              <a:buSzPts val="1600"/>
              <a:buNone/>
              <a:defRPr/>
            </a:lvl5pPr>
            <a:lvl6pPr lvl="5" algn="l" rtl="0">
              <a:lnSpc>
                <a:spcPct val="115000"/>
              </a:lnSpc>
              <a:spcBef>
                <a:spcPts val="0"/>
              </a:spcBef>
              <a:spcAft>
                <a:spcPts val="0"/>
              </a:spcAft>
              <a:buSzPts val="1600"/>
              <a:buNone/>
              <a:defRPr/>
            </a:lvl6pPr>
            <a:lvl7pPr lvl="6" algn="l" rtl="0">
              <a:lnSpc>
                <a:spcPct val="115000"/>
              </a:lnSpc>
              <a:spcBef>
                <a:spcPts val="0"/>
              </a:spcBef>
              <a:spcAft>
                <a:spcPts val="0"/>
              </a:spcAft>
              <a:buSzPts val="1600"/>
              <a:buNone/>
              <a:defRPr/>
            </a:lvl7pPr>
            <a:lvl8pPr lvl="7" algn="l" rtl="0">
              <a:lnSpc>
                <a:spcPct val="115000"/>
              </a:lnSpc>
              <a:spcBef>
                <a:spcPts val="0"/>
              </a:spcBef>
              <a:spcAft>
                <a:spcPts val="0"/>
              </a:spcAft>
              <a:buSzPts val="1600"/>
              <a:buNone/>
              <a:defRPr/>
            </a:lvl8pPr>
            <a:lvl9pPr lvl="8" algn="l" rtl="0">
              <a:lnSpc>
                <a:spcPct val="115000"/>
              </a:lnSpc>
              <a:spcBef>
                <a:spcPts val="0"/>
              </a:spcBef>
              <a:spcAft>
                <a:spcPts val="0"/>
              </a:spcAft>
              <a:buSzPts val="16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able of contents">
  <p:cSld name="CUSTOM_17">
    <p:spTree>
      <p:nvGrpSpPr>
        <p:cNvPr id="1" name="Shape 1003"/>
        <p:cNvGrpSpPr/>
        <p:nvPr/>
      </p:nvGrpSpPr>
      <p:grpSpPr>
        <a:xfrm>
          <a:off x="0" y="0"/>
          <a:ext cx="0" cy="0"/>
          <a:chOff x="0" y="0"/>
          <a:chExt cx="0" cy="0"/>
        </a:xfrm>
      </p:grpSpPr>
      <p:grpSp>
        <p:nvGrpSpPr>
          <p:cNvPr id="1004" name="Google Shape;1004;p45"/>
          <p:cNvGrpSpPr/>
          <p:nvPr/>
        </p:nvGrpSpPr>
        <p:grpSpPr>
          <a:xfrm flipH="1">
            <a:off x="-209742" y="-506399"/>
            <a:ext cx="5791101" cy="7024082"/>
            <a:chOff x="1966325" y="796475"/>
            <a:chExt cx="3767550" cy="4676175"/>
          </a:xfrm>
        </p:grpSpPr>
        <p:sp>
          <p:nvSpPr>
            <p:cNvPr id="1005" name="Google Shape;1005;p45"/>
            <p:cNvSpPr/>
            <p:nvPr/>
          </p:nvSpPr>
          <p:spPr>
            <a:xfrm>
              <a:off x="1966325" y="796475"/>
              <a:ext cx="3767550" cy="4676175"/>
            </a:xfrm>
            <a:custGeom>
              <a:avLst/>
              <a:gdLst/>
              <a:ahLst/>
              <a:cxnLst/>
              <a:rect l="l" t="t" r="r" b="b"/>
              <a:pathLst>
                <a:path w="150702" h="187047" extrusionOk="0">
                  <a:moveTo>
                    <a:pt x="79897" y="0"/>
                  </a:moveTo>
                  <a:cubicBezTo>
                    <a:pt x="79477" y="0"/>
                    <a:pt x="79089" y="148"/>
                    <a:pt x="78828" y="500"/>
                  </a:cubicBezTo>
                  <a:cubicBezTo>
                    <a:pt x="80527" y="663"/>
                    <a:pt x="80535" y="3476"/>
                    <a:pt x="79082" y="4365"/>
                  </a:cubicBezTo>
                  <a:cubicBezTo>
                    <a:pt x="78448" y="4748"/>
                    <a:pt x="77739" y="4883"/>
                    <a:pt x="77004" y="4883"/>
                  </a:cubicBezTo>
                  <a:cubicBezTo>
                    <a:pt x="76046" y="4883"/>
                    <a:pt x="75044" y="4654"/>
                    <a:pt x="74103" y="4442"/>
                  </a:cubicBezTo>
                  <a:cubicBezTo>
                    <a:pt x="73580" y="4323"/>
                    <a:pt x="73098" y="4268"/>
                    <a:pt x="72650" y="4268"/>
                  </a:cubicBezTo>
                  <a:cubicBezTo>
                    <a:pt x="68332" y="4268"/>
                    <a:pt x="67144" y="9345"/>
                    <a:pt x="62947" y="10648"/>
                  </a:cubicBezTo>
                  <a:lnTo>
                    <a:pt x="66078" y="11487"/>
                  </a:lnTo>
                  <a:cubicBezTo>
                    <a:pt x="66663" y="12954"/>
                    <a:pt x="65027" y="14492"/>
                    <a:pt x="63448" y="14576"/>
                  </a:cubicBezTo>
                  <a:cubicBezTo>
                    <a:pt x="63375" y="14580"/>
                    <a:pt x="63303" y="14581"/>
                    <a:pt x="63231" y="14581"/>
                  </a:cubicBezTo>
                  <a:cubicBezTo>
                    <a:pt x="61734" y="14581"/>
                    <a:pt x="60332" y="13835"/>
                    <a:pt x="58899" y="13377"/>
                  </a:cubicBezTo>
                  <a:cubicBezTo>
                    <a:pt x="58284" y="13182"/>
                    <a:pt x="57606" y="13056"/>
                    <a:pt x="56950" y="13056"/>
                  </a:cubicBezTo>
                  <a:cubicBezTo>
                    <a:pt x="55995" y="13056"/>
                    <a:pt x="55086" y="13323"/>
                    <a:pt x="54485" y="14033"/>
                  </a:cubicBezTo>
                  <a:cubicBezTo>
                    <a:pt x="53370" y="15345"/>
                    <a:pt x="50451" y="15345"/>
                    <a:pt x="50077" y="17016"/>
                  </a:cubicBezTo>
                  <a:cubicBezTo>
                    <a:pt x="49696" y="18723"/>
                    <a:pt x="44894" y="21431"/>
                    <a:pt x="43646" y="22651"/>
                  </a:cubicBezTo>
                  <a:cubicBezTo>
                    <a:pt x="41354" y="24886"/>
                    <a:pt x="39471" y="31762"/>
                    <a:pt x="37179" y="33997"/>
                  </a:cubicBezTo>
                  <a:cubicBezTo>
                    <a:pt x="35839" y="35302"/>
                    <a:pt x="27511" y="41338"/>
                    <a:pt x="26538" y="42939"/>
                  </a:cubicBezTo>
                  <a:cubicBezTo>
                    <a:pt x="25871" y="44040"/>
                    <a:pt x="24474" y="44367"/>
                    <a:pt x="22773" y="44367"/>
                  </a:cubicBezTo>
                  <a:cubicBezTo>
                    <a:pt x="20269" y="44367"/>
                    <a:pt x="17107" y="43657"/>
                    <a:pt x="14655" y="43657"/>
                  </a:cubicBezTo>
                  <a:cubicBezTo>
                    <a:pt x="13767" y="43657"/>
                    <a:pt x="12972" y="43750"/>
                    <a:pt x="12335" y="44004"/>
                  </a:cubicBezTo>
                  <a:cubicBezTo>
                    <a:pt x="12800" y="46733"/>
                    <a:pt x="4557" y="45041"/>
                    <a:pt x="5022" y="47763"/>
                  </a:cubicBezTo>
                  <a:cubicBezTo>
                    <a:pt x="5262" y="49173"/>
                    <a:pt x="5431" y="50816"/>
                    <a:pt x="4444" y="51846"/>
                  </a:cubicBezTo>
                  <a:cubicBezTo>
                    <a:pt x="4150" y="52154"/>
                    <a:pt x="3732" y="52288"/>
                    <a:pt x="3306" y="52288"/>
                  </a:cubicBezTo>
                  <a:cubicBezTo>
                    <a:pt x="2312" y="52288"/>
                    <a:pt x="1274" y="51561"/>
                    <a:pt x="1679" y="50647"/>
                  </a:cubicBezTo>
                  <a:lnTo>
                    <a:pt x="1679" y="50647"/>
                  </a:lnTo>
                  <a:cubicBezTo>
                    <a:pt x="1" y="52107"/>
                    <a:pt x="15" y="55097"/>
                    <a:pt x="1715" y="56536"/>
                  </a:cubicBezTo>
                  <a:cubicBezTo>
                    <a:pt x="2596" y="57283"/>
                    <a:pt x="3781" y="57607"/>
                    <a:pt x="4690" y="58327"/>
                  </a:cubicBezTo>
                  <a:cubicBezTo>
                    <a:pt x="5643" y="59067"/>
                    <a:pt x="6221" y="60181"/>
                    <a:pt x="6778" y="61253"/>
                  </a:cubicBezTo>
                  <a:lnTo>
                    <a:pt x="6940" y="62234"/>
                  </a:lnTo>
                  <a:cubicBezTo>
                    <a:pt x="7568" y="63263"/>
                    <a:pt x="6383" y="64547"/>
                    <a:pt x="6595" y="65731"/>
                  </a:cubicBezTo>
                  <a:cubicBezTo>
                    <a:pt x="6721" y="66437"/>
                    <a:pt x="7321" y="66958"/>
                    <a:pt x="7575" y="67628"/>
                  </a:cubicBezTo>
                  <a:cubicBezTo>
                    <a:pt x="8047" y="68848"/>
                    <a:pt x="7307" y="70273"/>
                    <a:pt x="7716" y="71521"/>
                  </a:cubicBezTo>
                  <a:cubicBezTo>
                    <a:pt x="8082" y="72614"/>
                    <a:pt x="9281" y="73256"/>
                    <a:pt x="10431" y="73347"/>
                  </a:cubicBezTo>
                  <a:cubicBezTo>
                    <a:pt x="10558" y="73358"/>
                    <a:pt x="10684" y="73362"/>
                    <a:pt x="10811" y="73362"/>
                  </a:cubicBezTo>
                  <a:cubicBezTo>
                    <a:pt x="11835" y="73362"/>
                    <a:pt x="12838" y="73052"/>
                    <a:pt x="13830" y="72776"/>
                  </a:cubicBezTo>
                  <a:cubicBezTo>
                    <a:pt x="14359" y="72621"/>
                    <a:pt x="14888" y="72501"/>
                    <a:pt x="15431" y="72410"/>
                  </a:cubicBezTo>
                  <a:cubicBezTo>
                    <a:pt x="15558" y="75110"/>
                    <a:pt x="15917" y="78249"/>
                    <a:pt x="16749" y="81415"/>
                  </a:cubicBezTo>
                  <a:cubicBezTo>
                    <a:pt x="17137" y="82868"/>
                    <a:pt x="17067" y="84349"/>
                    <a:pt x="16693" y="85808"/>
                  </a:cubicBezTo>
                  <a:cubicBezTo>
                    <a:pt x="15565" y="85590"/>
                    <a:pt x="14126" y="85145"/>
                    <a:pt x="13245" y="84229"/>
                  </a:cubicBezTo>
                  <a:lnTo>
                    <a:pt x="13245" y="84229"/>
                  </a:lnTo>
                  <a:cubicBezTo>
                    <a:pt x="13245" y="84229"/>
                    <a:pt x="13858" y="86598"/>
                    <a:pt x="16002" y="87825"/>
                  </a:cubicBezTo>
                  <a:cubicBezTo>
                    <a:pt x="13865" y="92691"/>
                    <a:pt x="8943" y="97035"/>
                    <a:pt x="6707" y="98833"/>
                  </a:cubicBezTo>
                  <a:cubicBezTo>
                    <a:pt x="5833" y="99524"/>
                    <a:pt x="5332" y="100582"/>
                    <a:pt x="5353" y="101696"/>
                  </a:cubicBezTo>
                  <a:cubicBezTo>
                    <a:pt x="5396" y="103262"/>
                    <a:pt x="6009" y="105251"/>
                    <a:pt x="8745" y="105688"/>
                  </a:cubicBezTo>
                  <a:cubicBezTo>
                    <a:pt x="13393" y="106435"/>
                    <a:pt x="11319" y="108022"/>
                    <a:pt x="9535" y="109708"/>
                  </a:cubicBezTo>
                  <a:cubicBezTo>
                    <a:pt x="8534" y="110645"/>
                    <a:pt x="7427" y="111273"/>
                    <a:pt x="6545" y="111555"/>
                  </a:cubicBezTo>
                  <a:cubicBezTo>
                    <a:pt x="5269" y="111717"/>
                    <a:pt x="5925" y="113805"/>
                    <a:pt x="5925" y="113805"/>
                  </a:cubicBezTo>
                  <a:cubicBezTo>
                    <a:pt x="6122" y="117070"/>
                    <a:pt x="10057" y="118318"/>
                    <a:pt x="10057" y="118318"/>
                  </a:cubicBezTo>
                  <a:cubicBezTo>
                    <a:pt x="10085" y="118374"/>
                    <a:pt x="10113" y="118438"/>
                    <a:pt x="10128" y="118508"/>
                  </a:cubicBezTo>
                  <a:cubicBezTo>
                    <a:pt x="10424" y="119594"/>
                    <a:pt x="6369" y="118607"/>
                    <a:pt x="6863" y="123551"/>
                  </a:cubicBezTo>
                  <a:cubicBezTo>
                    <a:pt x="7356" y="128494"/>
                    <a:pt x="10628" y="126125"/>
                    <a:pt x="11319" y="127408"/>
                  </a:cubicBezTo>
                  <a:cubicBezTo>
                    <a:pt x="12003" y="128692"/>
                    <a:pt x="12497" y="133832"/>
                    <a:pt x="12800" y="136900"/>
                  </a:cubicBezTo>
                  <a:cubicBezTo>
                    <a:pt x="13010" y="139079"/>
                    <a:pt x="15816" y="143138"/>
                    <a:pt x="22760" y="143138"/>
                  </a:cubicBezTo>
                  <a:cubicBezTo>
                    <a:pt x="25615" y="143138"/>
                    <a:pt x="29171" y="142451"/>
                    <a:pt x="33533" y="140666"/>
                  </a:cubicBezTo>
                  <a:cubicBezTo>
                    <a:pt x="33752" y="140574"/>
                    <a:pt x="33970" y="140489"/>
                    <a:pt x="34182" y="140405"/>
                  </a:cubicBezTo>
                  <a:lnTo>
                    <a:pt x="34189" y="140405"/>
                  </a:lnTo>
                  <a:cubicBezTo>
                    <a:pt x="35465" y="139897"/>
                    <a:pt x="36784" y="139481"/>
                    <a:pt x="38117" y="139157"/>
                  </a:cubicBezTo>
                  <a:cubicBezTo>
                    <a:pt x="39353" y="138870"/>
                    <a:pt x="40447" y="138736"/>
                    <a:pt x="41418" y="138736"/>
                  </a:cubicBezTo>
                  <a:cubicBezTo>
                    <a:pt x="48668" y="138736"/>
                    <a:pt x="49018" y="146226"/>
                    <a:pt x="49795" y="153726"/>
                  </a:cubicBezTo>
                  <a:cubicBezTo>
                    <a:pt x="49999" y="155715"/>
                    <a:pt x="49823" y="157301"/>
                    <a:pt x="49365" y="158592"/>
                  </a:cubicBezTo>
                  <a:cubicBezTo>
                    <a:pt x="47849" y="162887"/>
                    <a:pt x="43180" y="163980"/>
                    <a:pt x="38815" y="166377"/>
                  </a:cubicBezTo>
                  <a:cubicBezTo>
                    <a:pt x="38173" y="166730"/>
                    <a:pt x="37546" y="167104"/>
                    <a:pt x="36932" y="167520"/>
                  </a:cubicBezTo>
                  <a:cubicBezTo>
                    <a:pt x="30853" y="171680"/>
                    <a:pt x="26996" y="176278"/>
                    <a:pt x="26996" y="176278"/>
                  </a:cubicBezTo>
                  <a:cubicBezTo>
                    <a:pt x="26996" y="176278"/>
                    <a:pt x="23731" y="180319"/>
                    <a:pt x="23731" y="187047"/>
                  </a:cubicBezTo>
                  <a:lnTo>
                    <a:pt x="129066" y="187047"/>
                  </a:lnTo>
                  <a:cubicBezTo>
                    <a:pt x="129066" y="187047"/>
                    <a:pt x="104589" y="163966"/>
                    <a:pt x="99984" y="156096"/>
                  </a:cubicBezTo>
                  <a:cubicBezTo>
                    <a:pt x="96895" y="150814"/>
                    <a:pt x="92805" y="141646"/>
                    <a:pt x="91486" y="132422"/>
                  </a:cubicBezTo>
                  <a:lnTo>
                    <a:pt x="91486" y="132422"/>
                  </a:lnTo>
                  <a:lnTo>
                    <a:pt x="93115" y="132951"/>
                  </a:lnTo>
                  <a:cubicBezTo>
                    <a:pt x="92431" y="130962"/>
                    <a:pt x="94702" y="129213"/>
                    <a:pt x="96733" y="128649"/>
                  </a:cubicBezTo>
                  <a:cubicBezTo>
                    <a:pt x="98112" y="128266"/>
                    <a:pt x="99532" y="128074"/>
                    <a:pt x="100955" y="128074"/>
                  </a:cubicBezTo>
                  <a:cubicBezTo>
                    <a:pt x="101839" y="128074"/>
                    <a:pt x="102724" y="128148"/>
                    <a:pt x="103602" y="128297"/>
                  </a:cubicBezTo>
                  <a:cubicBezTo>
                    <a:pt x="104543" y="128457"/>
                    <a:pt x="105493" y="128707"/>
                    <a:pt x="106441" y="128707"/>
                  </a:cubicBezTo>
                  <a:cubicBezTo>
                    <a:pt x="106658" y="128707"/>
                    <a:pt x="106875" y="128694"/>
                    <a:pt x="107092" y="128663"/>
                  </a:cubicBezTo>
                  <a:cubicBezTo>
                    <a:pt x="107974" y="128543"/>
                    <a:pt x="108799" y="128149"/>
                    <a:pt x="109680" y="128015"/>
                  </a:cubicBezTo>
                  <a:cubicBezTo>
                    <a:pt x="109947" y="127972"/>
                    <a:pt x="110215" y="127953"/>
                    <a:pt x="110486" y="127953"/>
                  </a:cubicBezTo>
                  <a:cubicBezTo>
                    <a:pt x="113239" y="127953"/>
                    <a:pt x="116170" y="129947"/>
                    <a:pt x="118656" y="129947"/>
                  </a:cubicBezTo>
                  <a:cubicBezTo>
                    <a:pt x="119473" y="129947"/>
                    <a:pt x="120243" y="129731"/>
                    <a:pt x="120942" y="129157"/>
                  </a:cubicBezTo>
                  <a:cubicBezTo>
                    <a:pt x="120562" y="127464"/>
                    <a:pt x="120385" y="125215"/>
                    <a:pt x="122628" y="124848"/>
                  </a:cubicBezTo>
                  <a:cubicBezTo>
                    <a:pt x="122782" y="124823"/>
                    <a:pt x="122935" y="124810"/>
                    <a:pt x="123088" y="124810"/>
                  </a:cubicBezTo>
                  <a:cubicBezTo>
                    <a:pt x="124023" y="124810"/>
                    <a:pt x="124908" y="125278"/>
                    <a:pt x="125526" y="126012"/>
                  </a:cubicBezTo>
                  <a:cubicBezTo>
                    <a:pt x="126154" y="126759"/>
                    <a:pt x="127473" y="127346"/>
                    <a:pt x="128571" y="127346"/>
                  </a:cubicBezTo>
                  <a:cubicBezTo>
                    <a:pt x="129359" y="127346"/>
                    <a:pt x="130034" y="127043"/>
                    <a:pt x="130258" y="126280"/>
                  </a:cubicBezTo>
                  <a:cubicBezTo>
                    <a:pt x="128481" y="125081"/>
                    <a:pt x="129369" y="122190"/>
                    <a:pt x="130963" y="120758"/>
                  </a:cubicBezTo>
                  <a:cubicBezTo>
                    <a:pt x="132557" y="119326"/>
                    <a:pt x="134729" y="118374"/>
                    <a:pt x="135632" y="116435"/>
                  </a:cubicBezTo>
                  <a:cubicBezTo>
                    <a:pt x="136471" y="114651"/>
                    <a:pt x="136048" y="112338"/>
                    <a:pt x="137310" y="110822"/>
                  </a:cubicBezTo>
                  <a:cubicBezTo>
                    <a:pt x="137916" y="110095"/>
                    <a:pt x="138819" y="109679"/>
                    <a:pt x="139489" y="109009"/>
                  </a:cubicBezTo>
                  <a:cubicBezTo>
                    <a:pt x="142275" y="106224"/>
                    <a:pt x="139835" y="100653"/>
                    <a:pt x="142705" y="97952"/>
                  </a:cubicBezTo>
                  <a:cubicBezTo>
                    <a:pt x="143699" y="97021"/>
                    <a:pt x="145187" y="96612"/>
                    <a:pt x="145857" y="95427"/>
                  </a:cubicBezTo>
                  <a:cubicBezTo>
                    <a:pt x="147239" y="92994"/>
                    <a:pt x="143925" y="90040"/>
                    <a:pt x="144750" y="87360"/>
                  </a:cubicBezTo>
                  <a:cubicBezTo>
                    <a:pt x="145018" y="86478"/>
                    <a:pt x="145716" y="85780"/>
                    <a:pt x="146097" y="84934"/>
                  </a:cubicBezTo>
                  <a:cubicBezTo>
                    <a:pt x="146929" y="83079"/>
                    <a:pt x="146104" y="80942"/>
                    <a:pt x="146005" y="78904"/>
                  </a:cubicBezTo>
                  <a:cubicBezTo>
                    <a:pt x="145910" y="77087"/>
                    <a:pt x="147114" y="74858"/>
                    <a:pt x="148757" y="74858"/>
                  </a:cubicBezTo>
                  <a:cubicBezTo>
                    <a:pt x="148951" y="74858"/>
                    <a:pt x="149151" y="74889"/>
                    <a:pt x="149355" y="74955"/>
                  </a:cubicBezTo>
                  <a:cubicBezTo>
                    <a:pt x="147535" y="72762"/>
                    <a:pt x="148586" y="69518"/>
                    <a:pt x="149320" y="66761"/>
                  </a:cubicBezTo>
                  <a:cubicBezTo>
                    <a:pt x="150476" y="62396"/>
                    <a:pt x="150596" y="57833"/>
                    <a:pt x="150702" y="53320"/>
                  </a:cubicBezTo>
                  <a:lnTo>
                    <a:pt x="150702" y="53320"/>
                  </a:lnTo>
                  <a:cubicBezTo>
                    <a:pt x="150012" y="53670"/>
                    <a:pt x="149260" y="53846"/>
                    <a:pt x="148508" y="53846"/>
                  </a:cubicBezTo>
                  <a:cubicBezTo>
                    <a:pt x="147790" y="53846"/>
                    <a:pt x="147072" y="53686"/>
                    <a:pt x="146407" y="53362"/>
                  </a:cubicBezTo>
                  <a:cubicBezTo>
                    <a:pt x="147853" y="49603"/>
                    <a:pt x="145942" y="45478"/>
                    <a:pt x="144193" y="41846"/>
                  </a:cubicBezTo>
                  <a:cubicBezTo>
                    <a:pt x="142028" y="37368"/>
                    <a:pt x="140004" y="32693"/>
                    <a:pt x="139651" y="27728"/>
                  </a:cubicBezTo>
                  <a:cubicBezTo>
                    <a:pt x="139595" y="26868"/>
                    <a:pt x="139567" y="25944"/>
                    <a:pt x="139066" y="25232"/>
                  </a:cubicBezTo>
                  <a:cubicBezTo>
                    <a:pt x="138206" y="23998"/>
                    <a:pt x="136302" y="23899"/>
                    <a:pt x="135392" y="22700"/>
                  </a:cubicBezTo>
                  <a:cubicBezTo>
                    <a:pt x="134785" y="21896"/>
                    <a:pt x="134778" y="20803"/>
                    <a:pt x="134355" y="19886"/>
                  </a:cubicBezTo>
                  <a:cubicBezTo>
                    <a:pt x="133290" y="17552"/>
                    <a:pt x="130131" y="17214"/>
                    <a:pt x="128093" y="15655"/>
                  </a:cubicBezTo>
                  <a:cubicBezTo>
                    <a:pt x="125844" y="13934"/>
                    <a:pt x="125089" y="10810"/>
                    <a:pt x="122952" y="8949"/>
                  </a:cubicBezTo>
                  <a:cubicBezTo>
                    <a:pt x="120780" y="7052"/>
                    <a:pt x="117663" y="6840"/>
                    <a:pt x="114800" y="6530"/>
                  </a:cubicBezTo>
                  <a:cubicBezTo>
                    <a:pt x="111182" y="6142"/>
                    <a:pt x="107607" y="5458"/>
                    <a:pt x="104109" y="4471"/>
                  </a:cubicBezTo>
                  <a:cubicBezTo>
                    <a:pt x="102657" y="4062"/>
                    <a:pt x="101190" y="3596"/>
                    <a:pt x="99920" y="2778"/>
                  </a:cubicBezTo>
                  <a:cubicBezTo>
                    <a:pt x="98581" y="1911"/>
                    <a:pt x="97452" y="656"/>
                    <a:pt x="95929" y="176"/>
                  </a:cubicBezTo>
                  <a:cubicBezTo>
                    <a:pt x="95808" y="138"/>
                    <a:pt x="95666" y="121"/>
                    <a:pt x="95505" y="121"/>
                  </a:cubicBezTo>
                  <a:cubicBezTo>
                    <a:pt x="93199" y="121"/>
                    <a:pt x="87127" y="3779"/>
                    <a:pt x="84590" y="3779"/>
                  </a:cubicBezTo>
                  <a:cubicBezTo>
                    <a:pt x="84242" y="3779"/>
                    <a:pt x="83961" y="3710"/>
                    <a:pt x="83764" y="3554"/>
                  </a:cubicBezTo>
                  <a:cubicBezTo>
                    <a:pt x="82883" y="2849"/>
                    <a:pt x="82481" y="1720"/>
                    <a:pt x="81740" y="874"/>
                  </a:cubicBezTo>
                  <a:cubicBezTo>
                    <a:pt x="81289" y="362"/>
                    <a:pt x="80554" y="0"/>
                    <a:pt x="7989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45"/>
            <p:cNvSpPr/>
            <p:nvPr/>
          </p:nvSpPr>
          <p:spPr>
            <a:xfrm>
              <a:off x="2580575" y="1620300"/>
              <a:ext cx="1627425" cy="2198125"/>
            </a:xfrm>
            <a:custGeom>
              <a:avLst/>
              <a:gdLst/>
              <a:ahLst/>
              <a:cxnLst/>
              <a:rect l="l" t="t" r="r" b="b"/>
              <a:pathLst>
                <a:path w="65097" h="87925" extrusionOk="0">
                  <a:moveTo>
                    <a:pt x="13688" y="1"/>
                  </a:moveTo>
                  <a:cubicBezTo>
                    <a:pt x="13688" y="8"/>
                    <a:pt x="1403" y="3534"/>
                    <a:pt x="0" y="11594"/>
                  </a:cubicBezTo>
                  <a:cubicBezTo>
                    <a:pt x="0" y="11594"/>
                    <a:pt x="50817" y="35782"/>
                    <a:pt x="65097" y="87925"/>
                  </a:cubicBezTo>
                  <a:cubicBezTo>
                    <a:pt x="65097" y="87925"/>
                    <a:pt x="57876" y="29259"/>
                    <a:pt x="136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45"/>
            <p:cNvSpPr/>
            <p:nvPr/>
          </p:nvSpPr>
          <p:spPr>
            <a:xfrm>
              <a:off x="3412525" y="3342575"/>
              <a:ext cx="412025" cy="951525"/>
            </a:xfrm>
            <a:custGeom>
              <a:avLst/>
              <a:gdLst/>
              <a:ahLst/>
              <a:cxnLst/>
              <a:rect l="l" t="t" r="r" b="b"/>
              <a:pathLst>
                <a:path w="16481" h="38061" extrusionOk="0">
                  <a:moveTo>
                    <a:pt x="8223" y="1"/>
                  </a:moveTo>
                  <a:lnTo>
                    <a:pt x="0" y="27108"/>
                  </a:lnTo>
                  <a:lnTo>
                    <a:pt x="15670" y="38060"/>
                  </a:lnTo>
                  <a:lnTo>
                    <a:pt x="16481" y="6150"/>
                  </a:lnTo>
                  <a:lnTo>
                    <a:pt x="9930" y="25649"/>
                  </a:lnTo>
                  <a:lnTo>
                    <a:pt x="6284" y="21051"/>
                  </a:lnTo>
                  <a:lnTo>
                    <a:pt x="822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8" name="Google Shape;1008;p45"/>
          <p:cNvSpPr txBox="1">
            <a:spLocks noGrp="1"/>
          </p:cNvSpPr>
          <p:nvPr>
            <p:ph type="ctrTitle"/>
          </p:nvPr>
        </p:nvSpPr>
        <p:spPr>
          <a:xfrm>
            <a:off x="5410200" y="458275"/>
            <a:ext cx="2451300" cy="36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2000"/>
              <a:buNone/>
              <a:defRPr sz="2000">
                <a:solidFill>
                  <a:schemeClr val="lt1"/>
                </a:solidFill>
              </a:defRPr>
            </a:lvl1pPr>
            <a:lvl2pPr lvl="1"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2pPr>
            <a:lvl3pPr lvl="2"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3pPr>
            <a:lvl4pPr lvl="3"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4pPr>
            <a:lvl5pPr lvl="4"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5pPr>
            <a:lvl6pPr lvl="5"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6pPr>
            <a:lvl7pPr lvl="6"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7pPr>
            <a:lvl8pPr lvl="7"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8pPr>
            <a:lvl9pPr lvl="8"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9pPr>
          </a:lstStyle>
          <a:p>
            <a:endParaRPr/>
          </a:p>
        </p:txBody>
      </p:sp>
      <p:sp>
        <p:nvSpPr>
          <p:cNvPr id="1009" name="Google Shape;1009;p45"/>
          <p:cNvSpPr txBox="1">
            <a:spLocks noGrp="1"/>
          </p:cNvSpPr>
          <p:nvPr>
            <p:ph type="subTitle" idx="1"/>
          </p:nvPr>
        </p:nvSpPr>
        <p:spPr>
          <a:xfrm>
            <a:off x="5410200" y="854975"/>
            <a:ext cx="2451300" cy="36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rgbClr val="000000"/>
              </a:buClr>
              <a:buSzPts val="1400"/>
              <a:buNone/>
              <a:defRPr sz="1400">
                <a:solidFill>
                  <a:srgbClr val="000000"/>
                </a:solidFill>
              </a:defRPr>
            </a:lvl1pPr>
            <a:lvl2pPr lvl="1" algn="r" rtl="0">
              <a:lnSpc>
                <a:spcPct val="100000"/>
              </a:lnSpc>
              <a:spcBef>
                <a:spcPts val="0"/>
              </a:spcBef>
              <a:spcAft>
                <a:spcPts val="0"/>
              </a:spcAft>
              <a:buClr>
                <a:srgbClr val="000000"/>
              </a:buClr>
              <a:buSzPts val="1400"/>
              <a:buNone/>
              <a:defRPr sz="1400">
                <a:solidFill>
                  <a:srgbClr val="000000"/>
                </a:solidFill>
              </a:defRPr>
            </a:lvl2pPr>
            <a:lvl3pPr lvl="2" algn="r" rtl="0">
              <a:lnSpc>
                <a:spcPct val="100000"/>
              </a:lnSpc>
              <a:spcBef>
                <a:spcPts val="0"/>
              </a:spcBef>
              <a:spcAft>
                <a:spcPts val="0"/>
              </a:spcAft>
              <a:buClr>
                <a:srgbClr val="000000"/>
              </a:buClr>
              <a:buSzPts val="1400"/>
              <a:buNone/>
              <a:defRPr sz="1400">
                <a:solidFill>
                  <a:srgbClr val="000000"/>
                </a:solidFill>
              </a:defRPr>
            </a:lvl3pPr>
            <a:lvl4pPr lvl="3" algn="r" rtl="0">
              <a:lnSpc>
                <a:spcPct val="100000"/>
              </a:lnSpc>
              <a:spcBef>
                <a:spcPts val="0"/>
              </a:spcBef>
              <a:spcAft>
                <a:spcPts val="0"/>
              </a:spcAft>
              <a:buClr>
                <a:srgbClr val="000000"/>
              </a:buClr>
              <a:buSzPts val="1400"/>
              <a:buNone/>
              <a:defRPr sz="1400">
                <a:solidFill>
                  <a:srgbClr val="000000"/>
                </a:solidFill>
              </a:defRPr>
            </a:lvl4pPr>
            <a:lvl5pPr lvl="4" algn="r" rtl="0">
              <a:lnSpc>
                <a:spcPct val="100000"/>
              </a:lnSpc>
              <a:spcBef>
                <a:spcPts val="0"/>
              </a:spcBef>
              <a:spcAft>
                <a:spcPts val="0"/>
              </a:spcAft>
              <a:buClr>
                <a:srgbClr val="000000"/>
              </a:buClr>
              <a:buSzPts val="1400"/>
              <a:buNone/>
              <a:defRPr sz="1400">
                <a:solidFill>
                  <a:srgbClr val="000000"/>
                </a:solidFill>
              </a:defRPr>
            </a:lvl5pPr>
            <a:lvl6pPr lvl="5" algn="r" rtl="0">
              <a:lnSpc>
                <a:spcPct val="100000"/>
              </a:lnSpc>
              <a:spcBef>
                <a:spcPts val="0"/>
              </a:spcBef>
              <a:spcAft>
                <a:spcPts val="0"/>
              </a:spcAft>
              <a:buClr>
                <a:srgbClr val="000000"/>
              </a:buClr>
              <a:buSzPts val="1400"/>
              <a:buNone/>
              <a:defRPr sz="1400">
                <a:solidFill>
                  <a:srgbClr val="000000"/>
                </a:solidFill>
              </a:defRPr>
            </a:lvl6pPr>
            <a:lvl7pPr lvl="6" algn="r" rtl="0">
              <a:lnSpc>
                <a:spcPct val="100000"/>
              </a:lnSpc>
              <a:spcBef>
                <a:spcPts val="0"/>
              </a:spcBef>
              <a:spcAft>
                <a:spcPts val="0"/>
              </a:spcAft>
              <a:buClr>
                <a:srgbClr val="000000"/>
              </a:buClr>
              <a:buSzPts val="1400"/>
              <a:buNone/>
              <a:defRPr sz="1400">
                <a:solidFill>
                  <a:srgbClr val="000000"/>
                </a:solidFill>
              </a:defRPr>
            </a:lvl7pPr>
            <a:lvl8pPr lvl="7" algn="r" rtl="0">
              <a:lnSpc>
                <a:spcPct val="100000"/>
              </a:lnSpc>
              <a:spcBef>
                <a:spcPts val="0"/>
              </a:spcBef>
              <a:spcAft>
                <a:spcPts val="0"/>
              </a:spcAft>
              <a:buClr>
                <a:srgbClr val="000000"/>
              </a:buClr>
              <a:buSzPts val="1400"/>
              <a:buNone/>
              <a:defRPr sz="1400">
                <a:solidFill>
                  <a:srgbClr val="000000"/>
                </a:solidFill>
              </a:defRPr>
            </a:lvl8pPr>
            <a:lvl9pPr lvl="8" algn="r" rtl="0">
              <a:lnSpc>
                <a:spcPct val="100000"/>
              </a:lnSpc>
              <a:spcBef>
                <a:spcPts val="0"/>
              </a:spcBef>
              <a:spcAft>
                <a:spcPts val="0"/>
              </a:spcAft>
              <a:buClr>
                <a:srgbClr val="000000"/>
              </a:buClr>
              <a:buSzPts val="1400"/>
              <a:buNone/>
              <a:defRPr sz="1400">
                <a:solidFill>
                  <a:srgbClr val="000000"/>
                </a:solidFill>
              </a:defRPr>
            </a:lvl9pPr>
          </a:lstStyle>
          <a:p>
            <a:endParaRPr/>
          </a:p>
        </p:txBody>
      </p:sp>
      <p:sp>
        <p:nvSpPr>
          <p:cNvPr id="1010" name="Google Shape;1010;p45"/>
          <p:cNvSpPr txBox="1">
            <a:spLocks noGrp="1"/>
          </p:cNvSpPr>
          <p:nvPr>
            <p:ph type="title" idx="2"/>
          </p:nvPr>
        </p:nvSpPr>
        <p:spPr>
          <a:xfrm>
            <a:off x="7757295" y="416068"/>
            <a:ext cx="814500" cy="577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3500"/>
              <a:buNone/>
              <a:defRPr sz="3500">
                <a:solidFill>
                  <a:schemeClr val="dk2"/>
                </a:solidFill>
              </a:defRPr>
            </a:lvl1pPr>
            <a:lvl2pPr lvl="1"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1011" name="Google Shape;1011;p45"/>
          <p:cNvSpPr txBox="1">
            <a:spLocks noGrp="1"/>
          </p:cNvSpPr>
          <p:nvPr>
            <p:ph type="subTitle" idx="3"/>
          </p:nvPr>
        </p:nvSpPr>
        <p:spPr>
          <a:xfrm>
            <a:off x="5410200" y="2548086"/>
            <a:ext cx="2451300" cy="36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rgbClr val="000000"/>
              </a:buClr>
              <a:buSzPts val="1400"/>
              <a:buNone/>
              <a:defRPr sz="1400">
                <a:solidFill>
                  <a:srgbClr val="000000"/>
                </a:solidFill>
              </a:defRPr>
            </a:lvl1pPr>
            <a:lvl2pPr lvl="1" algn="r" rtl="0">
              <a:lnSpc>
                <a:spcPct val="100000"/>
              </a:lnSpc>
              <a:spcBef>
                <a:spcPts val="0"/>
              </a:spcBef>
              <a:spcAft>
                <a:spcPts val="0"/>
              </a:spcAft>
              <a:buClr>
                <a:srgbClr val="000000"/>
              </a:buClr>
              <a:buSzPts val="1400"/>
              <a:buNone/>
              <a:defRPr sz="1400">
                <a:solidFill>
                  <a:srgbClr val="000000"/>
                </a:solidFill>
              </a:defRPr>
            </a:lvl2pPr>
            <a:lvl3pPr lvl="2" algn="r" rtl="0">
              <a:lnSpc>
                <a:spcPct val="100000"/>
              </a:lnSpc>
              <a:spcBef>
                <a:spcPts val="0"/>
              </a:spcBef>
              <a:spcAft>
                <a:spcPts val="0"/>
              </a:spcAft>
              <a:buClr>
                <a:srgbClr val="000000"/>
              </a:buClr>
              <a:buSzPts val="1400"/>
              <a:buNone/>
              <a:defRPr sz="1400">
                <a:solidFill>
                  <a:srgbClr val="000000"/>
                </a:solidFill>
              </a:defRPr>
            </a:lvl3pPr>
            <a:lvl4pPr lvl="3" algn="r" rtl="0">
              <a:lnSpc>
                <a:spcPct val="100000"/>
              </a:lnSpc>
              <a:spcBef>
                <a:spcPts val="0"/>
              </a:spcBef>
              <a:spcAft>
                <a:spcPts val="0"/>
              </a:spcAft>
              <a:buClr>
                <a:srgbClr val="000000"/>
              </a:buClr>
              <a:buSzPts val="1400"/>
              <a:buNone/>
              <a:defRPr sz="1400">
                <a:solidFill>
                  <a:srgbClr val="000000"/>
                </a:solidFill>
              </a:defRPr>
            </a:lvl4pPr>
            <a:lvl5pPr lvl="4" algn="r" rtl="0">
              <a:lnSpc>
                <a:spcPct val="100000"/>
              </a:lnSpc>
              <a:spcBef>
                <a:spcPts val="0"/>
              </a:spcBef>
              <a:spcAft>
                <a:spcPts val="0"/>
              </a:spcAft>
              <a:buClr>
                <a:srgbClr val="000000"/>
              </a:buClr>
              <a:buSzPts val="1400"/>
              <a:buNone/>
              <a:defRPr sz="1400">
                <a:solidFill>
                  <a:srgbClr val="000000"/>
                </a:solidFill>
              </a:defRPr>
            </a:lvl5pPr>
            <a:lvl6pPr lvl="5" algn="r" rtl="0">
              <a:lnSpc>
                <a:spcPct val="100000"/>
              </a:lnSpc>
              <a:spcBef>
                <a:spcPts val="0"/>
              </a:spcBef>
              <a:spcAft>
                <a:spcPts val="0"/>
              </a:spcAft>
              <a:buClr>
                <a:srgbClr val="000000"/>
              </a:buClr>
              <a:buSzPts val="1400"/>
              <a:buNone/>
              <a:defRPr sz="1400">
                <a:solidFill>
                  <a:srgbClr val="000000"/>
                </a:solidFill>
              </a:defRPr>
            </a:lvl6pPr>
            <a:lvl7pPr lvl="6" algn="r" rtl="0">
              <a:lnSpc>
                <a:spcPct val="100000"/>
              </a:lnSpc>
              <a:spcBef>
                <a:spcPts val="0"/>
              </a:spcBef>
              <a:spcAft>
                <a:spcPts val="0"/>
              </a:spcAft>
              <a:buClr>
                <a:srgbClr val="000000"/>
              </a:buClr>
              <a:buSzPts val="1400"/>
              <a:buNone/>
              <a:defRPr sz="1400">
                <a:solidFill>
                  <a:srgbClr val="000000"/>
                </a:solidFill>
              </a:defRPr>
            </a:lvl7pPr>
            <a:lvl8pPr lvl="7" algn="r" rtl="0">
              <a:lnSpc>
                <a:spcPct val="100000"/>
              </a:lnSpc>
              <a:spcBef>
                <a:spcPts val="0"/>
              </a:spcBef>
              <a:spcAft>
                <a:spcPts val="0"/>
              </a:spcAft>
              <a:buClr>
                <a:srgbClr val="000000"/>
              </a:buClr>
              <a:buSzPts val="1400"/>
              <a:buNone/>
              <a:defRPr sz="1400">
                <a:solidFill>
                  <a:srgbClr val="000000"/>
                </a:solidFill>
              </a:defRPr>
            </a:lvl8pPr>
            <a:lvl9pPr lvl="8" algn="r" rtl="0">
              <a:lnSpc>
                <a:spcPct val="100000"/>
              </a:lnSpc>
              <a:spcBef>
                <a:spcPts val="0"/>
              </a:spcBef>
              <a:spcAft>
                <a:spcPts val="0"/>
              </a:spcAft>
              <a:buClr>
                <a:srgbClr val="000000"/>
              </a:buClr>
              <a:buSzPts val="1400"/>
              <a:buNone/>
              <a:defRPr sz="1400">
                <a:solidFill>
                  <a:srgbClr val="000000"/>
                </a:solidFill>
              </a:defRPr>
            </a:lvl9pPr>
          </a:lstStyle>
          <a:p>
            <a:endParaRPr/>
          </a:p>
        </p:txBody>
      </p:sp>
      <p:sp>
        <p:nvSpPr>
          <p:cNvPr id="1012" name="Google Shape;1012;p45"/>
          <p:cNvSpPr txBox="1">
            <a:spLocks noGrp="1"/>
          </p:cNvSpPr>
          <p:nvPr>
            <p:ph type="title" idx="4"/>
          </p:nvPr>
        </p:nvSpPr>
        <p:spPr>
          <a:xfrm>
            <a:off x="7757295" y="2112013"/>
            <a:ext cx="814500" cy="577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3500"/>
              <a:buNone/>
              <a:defRPr sz="3500">
                <a:solidFill>
                  <a:schemeClr val="dk2"/>
                </a:solidFill>
              </a:defRPr>
            </a:lvl1pPr>
            <a:lvl2pPr lvl="1"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1013" name="Google Shape;1013;p45"/>
          <p:cNvSpPr txBox="1">
            <a:spLocks noGrp="1"/>
          </p:cNvSpPr>
          <p:nvPr>
            <p:ph type="subTitle" idx="5"/>
          </p:nvPr>
        </p:nvSpPr>
        <p:spPr>
          <a:xfrm>
            <a:off x="5410200" y="1701750"/>
            <a:ext cx="2451300" cy="36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rgbClr val="000000"/>
              </a:buClr>
              <a:buSzPts val="1400"/>
              <a:buNone/>
              <a:defRPr sz="1400">
                <a:solidFill>
                  <a:srgbClr val="000000"/>
                </a:solidFill>
              </a:defRPr>
            </a:lvl1pPr>
            <a:lvl2pPr lvl="1" algn="r" rtl="0">
              <a:lnSpc>
                <a:spcPct val="100000"/>
              </a:lnSpc>
              <a:spcBef>
                <a:spcPts val="0"/>
              </a:spcBef>
              <a:spcAft>
                <a:spcPts val="0"/>
              </a:spcAft>
              <a:buClr>
                <a:srgbClr val="000000"/>
              </a:buClr>
              <a:buSzPts val="1400"/>
              <a:buNone/>
              <a:defRPr sz="1400">
                <a:solidFill>
                  <a:srgbClr val="000000"/>
                </a:solidFill>
              </a:defRPr>
            </a:lvl2pPr>
            <a:lvl3pPr lvl="2" algn="r" rtl="0">
              <a:lnSpc>
                <a:spcPct val="100000"/>
              </a:lnSpc>
              <a:spcBef>
                <a:spcPts val="0"/>
              </a:spcBef>
              <a:spcAft>
                <a:spcPts val="0"/>
              </a:spcAft>
              <a:buClr>
                <a:srgbClr val="000000"/>
              </a:buClr>
              <a:buSzPts val="1400"/>
              <a:buNone/>
              <a:defRPr sz="1400">
                <a:solidFill>
                  <a:srgbClr val="000000"/>
                </a:solidFill>
              </a:defRPr>
            </a:lvl3pPr>
            <a:lvl4pPr lvl="3" algn="r" rtl="0">
              <a:lnSpc>
                <a:spcPct val="100000"/>
              </a:lnSpc>
              <a:spcBef>
                <a:spcPts val="0"/>
              </a:spcBef>
              <a:spcAft>
                <a:spcPts val="0"/>
              </a:spcAft>
              <a:buClr>
                <a:srgbClr val="000000"/>
              </a:buClr>
              <a:buSzPts val="1400"/>
              <a:buNone/>
              <a:defRPr sz="1400">
                <a:solidFill>
                  <a:srgbClr val="000000"/>
                </a:solidFill>
              </a:defRPr>
            </a:lvl4pPr>
            <a:lvl5pPr lvl="4" algn="r" rtl="0">
              <a:lnSpc>
                <a:spcPct val="100000"/>
              </a:lnSpc>
              <a:spcBef>
                <a:spcPts val="0"/>
              </a:spcBef>
              <a:spcAft>
                <a:spcPts val="0"/>
              </a:spcAft>
              <a:buClr>
                <a:srgbClr val="000000"/>
              </a:buClr>
              <a:buSzPts val="1400"/>
              <a:buNone/>
              <a:defRPr sz="1400">
                <a:solidFill>
                  <a:srgbClr val="000000"/>
                </a:solidFill>
              </a:defRPr>
            </a:lvl5pPr>
            <a:lvl6pPr lvl="5" algn="r" rtl="0">
              <a:lnSpc>
                <a:spcPct val="100000"/>
              </a:lnSpc>
              <a:spcBef>
                <a:spcPts val="0"/>
              </a:spcBef>
              <a:spcAft>
                <a:spcPts val="0"/>
              </a:spcAft>
              <a:buClr>
                <a:srgbClr val="000000"/>
              </a:buClr>
              <a:buSzPts val="1400"/>
              <a:buNone/>
              <a:defRPr sz="1400">
                <a:solidFill>
                  <a:srgbClr val="000000"/>
                </a:solidFill>
              </a:defRPr>
            </a:lvl6pPr>
            <a:lvl7pPr lvl="6" algn="r" rtl="0">
              <a:lnSpc>
                <a:spcPct val="100000"/>
              </a:lnSpc>
              <a:spcBef>
                <a:spcPts val="0"/>
              </a:spcBef>
              <a:spcAft>
                <a:spcPts val="0"/>
              </a:spcAft>
              <a:buClr>
                <a:srgbClr val="000000"/>
              </a:buClr>
              <a:buSzPts val="1400"/>
              <a:buNone/>
              <a:defRPr sz="1400">
                <a:solidFill>
                  <a:srgbClr val="000000"/>
                </a:solidFill>
              </a:defRPr>
            </a:lvl7pPr>
            <a:lvl8pPr lvl="7" algn="r" rtl="0">
              <a:lnSpc>
                <a:spcPct val="100000"/>
              </a:lnSpc>
              <a:spcBef>
                <a:spcPts val="0"/>
              </a:spcBef>
              <a:spcAft>
                <a:spcPts val="0"/>
              </a:spcAft>
              <a:buClr>
                <a:srgbClr val="000000"/>
              </a:buClr>
              <a:buSzPts val="1400"/>
              <a:buNone/>
              <a:defRPr sz="1400">
                <a:solidFill>
                  <a:srgbClr val="000000"/>
                </a:solidFill>
              </a:defRPr>
            </a:lvl8pPr>
            <a:lvl9pPr lvl="8" algn="r" rtl="0">
              <a:lnSpc>
                <a:spcPct val="100000"/>
              </a:lnSpc>
              <a:spcBef>
                <a:spcPts val="0"/>
              </a:spcBef>
              <a:spcAft>
                <a:spcPts val="0"/>
              </a:spcAft>
              <a:buClr>
                <a:srgbClr val="000000"/>
              </a:buClr>
              <a:buSzPts val="1400"/>
              <a:buNone/>
              <a:defRPr sz="1400">
                <a:solidFill>
                  <a:srgbClr val="000000"/>
                </a:solidFill>
              </a:defRPr>
            </a:lvl9pPr>
          </a:lstStyle>
          <a:p>
            <a:endParaRPr/>
          </a:p>
        </p:txBody>
      </p:sp>
      <p:sp>
        <p:nvSpPr>
          <p:cNvPr id="1014" name="Google Shape;1014;p45"/>
          <p:cNvSpPr txBox="1">
            <a:spLocks noGrp="1"/>
          </p:cNvSpPr>
          <p:nvPr>
            <p:ph type="title" idx="6"/>
          </p:nvPr>
        </p:nvSpPr>
        <p:spPr>
          <a:xfrm>
            <a:off x="7757295" y="1259831"/>
            <a:ext cx="814500" cy="577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3500"/>
              <a:buNone/>
              <a:defRPr sz="3500">
                <a:solidFill>
                  <a:schemeClr val="dk2"/>
                </a:solidFill>
              </a:defRPr>
            </a:lvl1pPr>
            <a:lvl2pPr lvl="1"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1015" name="Google Shape;1015;p45"/>
          <p:cNvSpPr txBox="1">
            <a:spLocks noGrp="1"/>
          </p:cNvSpPr>
          <p:nvPr>
            <p:ph type="ctrTitle" idx="7"/>
          </p:nvPr>
        </p:nvSpPr>
        <p:spPr>
          <a:xfrm>
            <a:off x="713225" y="539500"/>
            <a:ext cx="3440700" cy="9462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6"/>
              </a:buClr>
              <a:buSzPts val="3400"/>
              <a:buNone/>
              <a:defRPr>
                <a:solidFill>
                  <a:schemeClr val="accent6"/>
                </a:solidFill>
              </a:defRPr>
            </a:lvl1pPr>
            <a:lvl2pPr lvl="1" algn="r" rtl="0">
              <a:lnSpc>
                <a:spcPct val="100000"/>
              </a:lnSpc>
              <a:spcBef>
                <a:spcPts val="0"/>
              </a:spcBef>
              <a:spcAft>
                <a:spcPts val="0"/>
              </a:spcAft>
              <a:buClr>
                <a:srgbClr val="D9D9D9"/>
              </a:buClr>
              <a:buSzPts val="1800"/>
              <a:buNone/>
              <a:defRPr sz="1800">
                <a:solidFill>
                  <a:srgbClr val="D9D9D9"/>
                </a:solidFill>
              </a:defRPr>
            </a:lvl2pPr>
            <a:lvl3pPr lvl="2" algn="r" rtl="0">
              <a:lnSpc>
                <a:spcPct val="100000"/>
              </a:lnSpc>
              <a:spcBef>
                <a:spcPts val="0"/>
              </a:spcBef>
              <a:spcAft>
                <a:spcPts val="0"/>
              </a:spcAft>
              <a:buClr>
                <a:srgbClr val="D9D9D9"/>
              </a:buClr>
              <a:buSzPts val="1800"/>
              <a:buNone/>
              <a:defRPr sz="1800">
                <a:solidFill>
                  <a:srgbClr val="D9D9D9"/>
                </a:solidFill>
              </a:defRPr>
            </a:lvl3pPr>
            <a:lvl4pPr lvl="3" algn="r" rtl="0">
              <a:lnSpc>
                <a:spcPct val="100000"/>
              </a:lnSpc>
              <a:spcBef>
                <a:spcPts val="0"/>
              </a:spcBef>
              <a:spcAft>
                <a:spcPts val="0"/>
              </a:spcAft>
              <a:buClr>
                <a:srgbClr val="D9D9D9"/>
              </a:buClr>
              <a:buSzPts val="1800"/>
              <a:buNone/>
              <a:defRPr sz="1800">
                <a:solidFill>
                  <a:srgbClr val="D9D9D9"/>
                </a:solidFill>
              </a:defRPr>
            </a:lvl4pPr>
            <a:lvl5pPr lvl="4" algn="r" rtl="0">
              <a:lnSpc>
                <a:spcPct val="100000"/>
              </a:lnSpc>
              <a:spcBef>
                <a:spcPts val="0"/>
              </a:spcBef>
              <a:spcAft>
                <a:spcPts val="0"/>
              </a:spcAft>
              <a:buClr>
                <a:srgbClr val="D9D9D9"/>
              </a:buClr>
              <a:buSzPts val="1800"/>
              <a:buNone/>
              <a:defRPr sz="1800">
                <a:solidFill>
                  <a:srgbClr val="D9D9D9"/>
                </a:solidFill>
              </a:defRPr>
            </a:lvl5pPr>
            <a:lvl6pPr lvl="5" algn="r" rtl="0">
              <a:lnSpc>
                <a:spcPct val="100000"/>
              </a:lnSpc>
              <a:spcBef>
                <a:spcPts val="0"/>
              </a:spcBef>
              <a:spcAft>
                <a:spcPts val="0"/>
              </a:spcAft>
              <a:buClr>
                <a:srgbClr val="D9D9D9"/>
              </a:buClr>
              <a:buSzPts val="1800"/>
              <a:buNone/>
              <a:defRPr sz="1800">
                <a:solidFill>
                  <a:srgbClr val="D9D9D9"/>
                </a:solidFill>
              </a:defRPr>
            </a:lvl6pPr>
            <a:lvl7pPr lvl="6" algn="r" rtl="0">
              <a:lnSpc>
                <a:spcPct val="100000"/>
              </a:lnSpc>
              <a:spcBef>
                <a:spcPts val="0"/>
              </a:spcBef>
              <a:spcAft>
                <a:spcPts val="0"/>
              </a:spcAft>
              <a:buClr>
                <a:srgbClr val="D9D9D9"/>
              </a:buClr>
              <a:buSzPts val="1800"/>
              <a:buNone/>
              <a:defRPr sz="1800">
                <a:solidFill>
                  <a:srgbClr val="D9D9D9"/>
                </a:solidFill>
              </a:defRPr>
            </a:lvl7pPr>
            <a:lvl8pPr lvl="7" algn="r" rtl="0">
              <a:lnSpc>
                <a:spcPct val="100000"/>
              </a:lnSpc>
              <a:spcBef>
                <a:spcPts val="0"/>
              </a:spcBef>
              <a:spcAft>
                <a:spcPts val="0"/>
              </a:spcAft>
              <a:buClr>
                <a:srgbClr val="D9D9D9"/>
              </a:buClr>
              <a:buSzPts val="1800"/>
              <a:buNone/>
              <a:defRPr sz="1800">
                <a:solidFill>
                  <a:srgbClr val="D9D9D9"/>
                </a:solidFill>
              </a:defRPr>
            </a:lvl8pPr>
            <a:lvl9pPr lvl="8" algn="r" rtl="0">
              <a:lnSpc>
                <a:spcPct val="100000"/>
              </a:lnSpc>
              <a:spcBef>
                <a:spcPts val="0"/>
              </a:spcBef>
              <a:spcAft>
                <a:spcPts val="0"/>
              </a:spcAft>
              <a:buClr>
                <a:srgbClr val="D9D9D9"/>
              </a:buClr>
              <a:buSzPts val="1800"/>
              <a:buNone/>
              <a:defRPr sz="1800">
                <a:solidFill>
                  <a:srgbClr val="D9D9D9"/>
                </a:solidFill>
              </a:defRPr>
            </a:lvl9pPr>
          </a:lstStyle>
          <a:p>
            <a:endParaRPr/>
          </a:p>
        </p:txBody>
      </p:sp>
      <p:sp>
        <p:nvSpPr>
          <p:cNvPr id="1016" name="Google Shape;1016;p45"/>
          <p:cNvSpPr txBox="1">
            <a:spLocks noGrp="1"/>
          </p:cNvSpPr>
          <p:nvPr>
            <p:ph type="subTitle" idx="8"/>
          </p:nvPr>
        </p:nvSpPr>
        <p:spPr>
          <a:xfrm>
            <a:off x="5410200" y="3397451"/>
            <a:ext cx="2451300" cy="36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rgbClr val="000000"/>
              </a:buClr>
              <a:buSzPts val="1400"/>
              <a:buNone/>
              <a:defRPr sz="1400">
                <a:solidFill>
                  <a:srgbClr val="000000"/>
                </a:solidFill>
              </a:defRPr>
            </a:lvl1pPr>
            <a:lvl2pPr lvl="1" algn="r" rtl="0">
              <a:lnSpc>
                <a:spcPct val="100000"/>
              </a:lnSpc>
              <a:spcBef>
                <a:spcPts val="0"/>
              </a:spcBef>
              <a:spcAft>
                <a:spcPts val="0"/>
              </a:spcAft>
              <a:buClr>
                <a:srgbClr val="000000"/>
              </a:buClr>
              <a:buSzPts val="1400"/>
              <a:buNone/>
              <a:defRPr sz="1400">
                <a:solidFill>
                  <a:srgbClr val="000000"/>
                </a:solidFill>
              </a:defRPr>
            </a:lvl2pPr>
            <a:lvl3pPr lvl="2" algn="r" rtl="0">
              <a:lnSpc>
                <a:spcPct val="100000"/>
              </a:lnSpc>
              <a:spcBef>
                <a:spcPts val="0"/>
              </a:spcBef>
              <a:spcAft>
                <a:spcPts val="0"/>
              </a:spcAft>
              <a:buClr>
                <a:srgbClr val="000000"/>
              </a:buClr>
              <a:buSzPts val="1400"/>
              <a:buNone/>
              <a:defRPr sz="1400">
                <a:solidFill>
                  <a:srgbClr val="000000"/>
                </a:solidFill>
              </a:defRPr>
            </a:lvl3pPr>
            <a:lvl4pPr lvl="3" algn="r" rtl="0">
              <a:lnSpc>
                <a:spcPct val="100000"/>
              </a:lnSpc>
              <a:spcBef>
                <a:spcPts val="0"/>
              </a:spcBef>
              <a:spcAft>
                <a:spcPts val="0"/>
              </a:spcAft>
              <a:buClr>
                <a:srgbClr val="000000"/>
              </a:buClr>
              <a:buSzPts val="1400"/>
              <a:buNone/>
              <a:defRPr sz="1400">
                <a:solidFill>
                  <a:srgbClr val="000000"/>
                </a:solidFill>
              </a:defRPr>
            </a:lvl4pPr>
            <a:lvl5pPr lvl="4" algn="r" rtl="0">
              <a:lnSpc>
                <a:spcPct val="100000"/>
              </a:lnSpc>
              <a:spcBef>
                <a:spcPts val="0"/>
              </a:spcBef>
              <a:spcAft>
                <a:spcPts val="0"/>
              </a:spcAft>
              <a:buClr>
                <a:srgbClr val="000000"/>
              </a:buClr>
              <a:buSzPts val="1400"/>
              <a:buNone/>
              <a:defRPr sz="1400">
                <a:solidFill>
                  <a:srgbClr val="000000"/>
                </a:solidFill>
              </a:defRPr>
            </a:lvl5pPr>
            <a:lvl6pPr lvl="5" algn="r" rtl="0">
              <a:lnSpc>
                <a:spcPct val="100000"/>
              </a:lnSpc>
              <a:spcBef>
                <a:spcPts val="0"/>
              </a:spcBef>
              <a:spcAft>
                <a:spcPts val="0"/>
              </a:spcAft>
              <a:buClr>
                <a:srgbClr val="000000"/>
              </a:buClr>
              <a:buSzPts val="1400"/>
              <a:buNone/>
              <a:defRPr sz="1400">
                <a:solidFill>
                  <a:srgbClr val="000000"/>
                </a:solidFill>
              </a:defRPr>
            </a:lvl6pPr>
            <a:lvl7pPr lvl="6" algn="r" rtl="0">
              <a:lnSpc>
                <a:spcPct val="100000"/>
              </a:lnSpc>
              <a:spcBef>
                <a:spcPts val="0"/>
              </a:spcBef>
              <a:spcAft>
                <a:spcPts val="0"/>
              </a:spcAft>
              <a:buClr>
                <a:srgbClr val="000000"/>
              </a:buClr>
              <a:buSzPts val="1400"/>
              <a:buNone/>
              <a:defRPr sz="1400">
                <a:solidFill>
                  <a:srgbClr val="000000"/>
                </a:solidFill>
              </a:defRPr>
            </a:lvl7pPr>
            <a:lvl8pPr lvl="7" algn="r" rtl="0">
              <a:lnSpc>
                <a:spcPct val="100000"/>
              </a:lnSpc>
              <a:spcBef>
                <a:spcPts val="0"/>
              </a:spcBef>
              <a:spcAft>
                <a:spcPts val="0"/>
              </a:spcAft>
              <a:buClr>
                <a:srgbClr val="000000"/>
              </a:buClr>
              <a:buSzPts val="1400"/>
              <a:buNone/>
              <a:defRPr sz="1400">
                <a:solidFill>
                  <a:srgbClr val="000000"/>
                </a:solidFill>
              </a:defRPr>
            </a:lvl8pPr>
            <a:lvl9pPr lvl="8" algn="r" rtl="0">
              <a:lnSpc>
                <a:spcPct val="100000"/>
              </a:lnSpc>
              <a:spcBef>
                <a:spcPts val="0"/>
              </a:spcBef>
              <a:spcAft>
                <a:spcPts val="0"/>
              </a:spcAft>
              <a:buClr>
                <a:srgbClr val="000000"/>
              </a:buClr>
              <a:buSzPts val="1400"/>
              <a:buNone/>
              <a:defRPr sz="1400">
                <a:solidFill>
                  <a:srgbClr val="000000"/>
                </a:solidFill>
              </a:defRPr>
            </a:lvl9pPr>
          </a:lstStyle>
          <a:p>
            <a:endParaRPr/>
          </a:p>
        </p:txBody>
      </p:sp>
      <p:sp>
        <p:nvSpPr>
          <p:cNvPr id="1017" name="Google Shape;1017;p45"/>
          <p:cNvSpPr txBox="1">
            <a:spLocks noGrp="1"/>
          </p:cNvSpPr>
          <p:nvPr>
            <p:ph type="title" idx="9"/>
          </p:nvPr>
        </p:nvSpPr>
        <p:spPr>
          <a:xfrm>
            <a:off x="7757295" y="2955776"/>
            <a:ext cx="814500" cy="577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3500"/>
              <a:buNone/>
              <a:defRPr sz="3500">
                <a:solidFill>
                  <a:schemeClr val="dk2"/>
                </a:solidFill>
              </a:defRPr>
            </a:lvl1pPr>
            <a:lvl2pPr lvl="1"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1018" name="Google Shape;1018;p45"/>
          <p:cNvSpPr txBox="1">
            <a:spLocks noGrp="1"/>
          </p:cNvSpPr>
          <p:nvPr>
            <p:ph type="ctrTitle" idx="13"/>
          </p:nvPr>
        </p:nvSpPr>
        <p:spPr>
          <a:xfrm>
            <a:off x="5410200" y="1305644"/>
            <a:ext cx="2451300" cy="36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2000"/>
              <a:buNone/>
              <a:defRPr sz="2000">
                <a:solidFill>
                  <a:schemeClr val="lt1"/>
                </a:solidFill>
              </a:defRPr>
            </a:lvl1pPr>
            <a:lvl2pPr lvl="1"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2pPr>
            <a:lvl3pPr lvl="2"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3pPr>
            <a:lvl4pPr lvl="3"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4pPr>
            <a:lvl5pPr lvl="4"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5pPr>
            <a:lvl6pPr lvl="5"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6pPr>
            <a:lvl7pPr lvl="6"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7pPr>
            <a:lvl8pPr lvl="7"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8pPr>
            <a:lvl9pPr lvl="8"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9pPr>
          </a:lstStyle>
          <a:p>
            <a:endParaRPr/>
          </a:p>
        </p:txBody>
      </p:sp>
      <p:sp>
        <p:nvSpPr>
          <p:cNvPr id="1019" name="Google Shape;1019;p45"/>
          <p:cNvSpPr txBox="1">
            <a:spLocks noGrp="1"/>
          </p:cNvSpPr>
          <p:nvPr>
            <p:ph type="ctrTitle" idx="14"/>
          </p:nvPr>
        </p:nvSpPr>
        <p:spPr>
          <a:xfrm>
            <a:off x="5410200" y="2153012"/>
            <a:ext cx="2451300" cy="36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2000"/>
              <a:buNone/>
              <a:defRPr sz="2000">
                <a:solidFill>
                  <a:schemeClr val="lt1"/>
                </a:solidFill>
              </a:defRPr>
            </a:lvl1pPr>
            <a:lvl2pPr lvl="1"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2pPr>
            <a:lvl3pPr lvl="2"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3pPr>
            <a:lvl4pPr lvl="3"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4pPr>
            <a:lvl5pPr lvl="4"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5pPr>
            <a:lvl6pPr lvl="5"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6pPr>
            <a:lvl7pPr lvl="6"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7pPr>
            <a:lvl8pPr lvl="7"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8pPr>
            <a:lvl9pPr lvl="8"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9pPr>
          </a:lstStyle>
          <a:p>
            <a:endParaRPr/>
          </a:p>
        </p:txBody>
      </p:sp>
      <p:sp>
        <p:nvSpPr>
          <p:cNvPr id="1020" name="Google Shape;1020;p45"/>
          <p:cNvSpPr txBox="1">
            <a:spLocks noGrp="1"/>
          </p:cNvSpPr>
          <p:nvPr>
            <p:ph type="ctrTitle" idx="15"/>
          </p:nvPr>
        </p:nvSpPr>
        <p:spPr>
          <a:xfrm>
            <a:off x="5410200" y="3000381"/>
            <a:ext cx="2451300" cy="36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2000"/>
              <a:buNone/>
              <a:defRPr sz="2000">
                <a:solidFill>
                  <a:schemeClr val="lt1"/>
                </a:solidFill>
              </a:defRPr>
            </a:lvl1pPr>
            <a:lvl2pPr lvl="1"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2pPr>
            <a:lvl3pPr lvl="2"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3pPr>
            <a:lvl4pPr lvl="3"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4pPr>
            <a:lvl5pPr lvl="4"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5pPr>
            <a:lvl6pPr lvl="5"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6pPr>
            <a:lvl7pPr lvl="6"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7pPr>
            <a:lvl8pPr lvl="7"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8pPr>
            <a:lvl9pPr lvl="8"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9pPr>
          </a:lstStyle>
          <a:p>
            <a:endParaRPr/>
          </a:p>
        </p:txBody>
      </p:sp>
      <p:sp>
        <p:nvSpPr>
          <p:cNvPr id="1021" name="Google Shape;1021;p45"/>
          <p:cNvSpPr txBox="1">
            <a:spLocks noGrp="1"/>
          </p:cNvSpPr>
          <p:nvPr>
            <p:ph type="subTitle" idx="16"/>
          </p:nvPr>
        </p:nvSpPr>
        <p:spPr>
          <a:xfrm>
            <a:off x="5410200" y="4241625"/>
            <a:ext cx="2451300" cy="36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rgbClr val="000000"/>
              </a:buClr>
              <a:buSzPts val="1400"/>
              <a:buNone/>
              <a:defRPr sz="1400">
                <a:solidFill>
                  <a:srgbClr val="000000"/>
                </a:solidFill>
              </a:defRPr>
            </a:lvl1pPr>
            <a:lvl2pPr lvl="1" algn="r" rtl="0">
              <a:lnSpc>
                <a:spcPct val="100000"/>
              </a:lnSpc>
              <a:spcBef>
                <a:spcPts val="0"/>
              </a:spcBef>
              <a:spcAft>
                <a:spcPts val="0"/>
              </a:spcAft>
              <a:buClr>
                <a:srgbClr val="000000"/>
              </a:buClr>
              <a:buSzPts val="1400"/>
              <a:buNone/>
              <a:defRPr sz="1400">
                <a:solidFill>
                  <a:srgbClr val="000000"/>
                </a:solidFill>
              </a:defRPr>
            </a:lvl2pPr>
            <a:lvl3pPr lvl="2" algn="r" rtl="0">
              <a:lnSpc>
                <a:spcPct val="100000"/>
              </a:lnSpc>
              <a:spcBef>
                <a:spcPts val="0"/>
              </a:spcBef>
              <a:spcAft>
                <a:spcPts val="0"/>
              </a:spcAft>
              <a:buClr>
                <a:srgbClr val="000000"/>
              </a:buClr>
              <a:buSzPts val="1400"/>
              <a:buNone/>
              <a:defRPr sz="1400">
                <a:solidFill>
                  <a:srgbClr val="000000"/>
                </a:solidFill>
              </a:defRPr>
            </a:lvl3pPr>
            <a:lvl4pPr lvl="3" algn="r" rtl="0">
              <a:lnSpc>
                <a:spcPct val="100000"/>
              </a:lnSpc>
              <a:spcBef>
                <a:spcPts val="0"/>
              </a:spcBef>
              <a:spcAft>
                <a:spcPts val="0"/>
              </a:spcAft>
              <a:buClr>
                <a:srgbClr val="000000"/>
              </a:buClr>
              <a:buSzPts val="1400"/>
              <a:buNone/>
              <a:defRPr sz="1400">
                <a:solidFill>
                  <a:srgbClr val="000000"/>
                </a:solidFill>
              </a:defRPr>
            </a:lvl4pPr>
            <a:lvl5pPr lvl="4" algn="r" rtl="0">
              <a:lnSpc>
                <a:spcPct val="100000"/>
              </a:lnSpc>
              <a:spcBef>
                <a:spcPts val="0"/>
              </a:spcBef>
              <a:spcAft>
                <a:spcPts val="0"/>
              </a:spcAft>
              <a:buClr>
                <a:srgbClr val="000000"/>
              </a:buClr>
              <a:buSzPts val="1400"/>
              <a:buNone/>
              <a:defRPr sz="1400">
                <a:solidFill>
                  <a:srgbClr val="000000"/>
                </a:solidFill>
              </a:defRPr>
            </a:lvl5pPr>
            <a:lvl6pPr lvl="5" algn="r" rtl="0">
              <a:lnSpc>
                <a:spcPct val="100000"/>
              </a:lnSpc>
              <a:spcBef>
                <a:spcPts val="0"/>
              </a:spcBef>
              <a:spcAft>
                <a:spcPts val="0"/>
              </a:spcAft>
              <a:buClr>
                <a:srgbClr val="000000"/>
              </a:buClr>
              <a:buSzPts val="1400"/>
              <a:buNone/>
              <a:defRPr sz="1400">
                <a:solidFill>
                  <a:srgbClr val="000000"/>
                </a:solidFill>
              </a:defRPr>
            </a:lvl6pPr>
            <a:lvl7pPr lvl="6" algn="r" rtl="0">
              <a:lnSpc>
                <a:spcPct val="100000"/>
              </a:lnSpc>
              <a:spcBef>
                <a:spcPts val="0"/>
              </a:spcBef>
              <a:spcAft>
                <a:spcPts val="0"/>
              </a:spcAft>
              <a:buClr>
                <a:srgbClr val="000000"/>
              </a:buClr>
              <a:buSzPts val="1400"/>
              <a:buNone/>
              <a:defRPr sz="1400">
                <a:solidFill>
                  <a:srgbClr val="000000"/>
                </a:solidFill>
              </a:defRPr>
            </a:lvl7pPr>
            <a:lvl8pPr lvl="7" algn="r" rtl="0">
              <a:lnSpc>
                <a:spcPct val="100000"/>
              </a:lnSpc>
              <a:spcBef>
                <a:spcPts val="0"/>
              </a:spcBef>
              <a:spcAft>
                <a:spcPts val="0"/>
              </a:spcAft>
              <a:buClr>
                <a:srgbClr val="000000"/>
              </a:buClr>
              <a:buSzPts val="1400"/>
              <a:buNone/>
              <a:defRPr sz="1400">
                <a:solidFill>
                  <a:srgbClr val="000000"/>
                </a:solidFill>
              </a:defRPr>
            </a:lvl8pPr>
            <a:lvl9pPr lvl="8" algn="r" rtl="0">
              <a:lnSpc>
                <a:spcPct val="100000"/>
              </a:lnSpc>
              <a:spcBef>
                <a:spcPts val="0"/>
              </a:spcBef>
              <a:spcAft>
                <a:spcPts val="0"/>
              </a:spcAft>
              <a:buClr>
                <a:srgbClr val="000000"/>
              </a:buClr>
              <a:buSzPts val="1400"/>
              <a:buNone/>
              <a:defRPr sz="1400">
                <a:solidFill>
                  <a:srgbClr val="000000"/>
                </a:solidFill>
              </a:defRPr>
            </a:lvl9pPr>
          </a:lstStyle>
          <a:p>
            <a:endParaRPr/>
          </a:p>
        </p:txBody>
      </p:sp>
      <p:sp>
        <p:nvSpPr>
          <p:cNvPr id="1022" name="Google Shape;1022;p45"/>
          <p:cNvSpPr txBox="1">
            <a:spLocks noGrp="1"/>
          </p:cNvSpPr>
          <p:nvPr>
            <p:ph type="title" idx="17"/>
          </p:nvPr>
        </p:nvSpPr>
        <p:spPr>
          <a:xfrm>
            <a:off x="7757295" y="3799539"/>
            <a:ext cx="814500" cy="577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3500"/>
              <a:buNone/>
              <a:defRPr sz="3500">
                <a:solidFill>
                  <a:schemeClr val="dk2"/>
                </a:solidFill>
              </a:defRPr>
            </a:lvl1pPr>
            <a:lvl2pPr lvl="1"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rtl="0">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a:endParaRPr/>
          </a:p>
        </p:txBody>
      </p:sp>
      <p:sp>
        <p:nvSpPr>
          <p:cNvPr id="1023" name="Google Shape;1023;p45"/>
          <p:cNvSpPr txBox="1">
            <a:spLocks noGrp="1"/>
          </p:cNvSpPr>
          <p:nvPr>
            <p:ph type="ctrTitle" idx="18"/>
          </p:nvPr>
        </p:nvSpPr>
        <p:spPr>
          <a:xfrm>
            <a:off x="5410200" y="3847750"/>
            <a:ext cx="2451300" cy="36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2000"/>
              <a:buNone/>
              <a:defRPr sz="2000">
                <a:solidFill>
                  <a:schemeClr val="lt1"/>
                </a:solidFill>
              </a:defRPr>
            </a:lvl1pPr>
            <a:lvl2pPr lvl="1"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2pPr>
            <a:lvl3pPr lvl="2"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3pPr>
            <a:lvl4pPr lvl="3"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4pPr>
            <a:lvl5pPr lvl="4"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5pPr>
            <a:lvl6pPr lvl="5"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6pPr>
            <a:lvl7pPr lvl="6"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7pPr>
            <a:lvl8pPr lvl="7"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8pPr>
            <a:lvl9pPr lvl="8" algn="r" rtl="0">
              <a:lnSpc>
                <a:spcPct val="100000"/>
              </a:lnSpc>
              <a:spcBef>
                <a:spcPts val="0"/>
              </a:spcBef>
              <a:spcAft>
                <a:spcPts val="0"/>
              </a:spcAft>
              <a:buClr>
                <a:schemeClr val="dk2"/>
              </a:buClr>
              <a:buSzPts val="2000"/>
              <a:buFont typeface="Permanent Marker"/>
              <a:buNone/>
              <a:defRPr sz="2000">
                <a:solidFill>
                  <a:schemeClr val="dk2"/>
                </a:solidFill>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24"/>
        <p:cNvGrpSpPr/>
        <p:nvPr/>
      </p:nvGrpSpPr>
      <p:grpSpPr>
        <a:xfrm>
          <a:off x="0" y="0"/>
          <a:ext cx="0" cy="0"/>
          <a:chOff x="0" y="0"/>
          <a:chExt cx="0" cy="0"/>
        </a:xfrm>
      </p:grpSpPr>
      <p:sp>
        <p:nvSpPr>
          <p:cNvPr id="1025" name="Google Shape;1025;p46"/>
          <p:cNvSpPr/>
          <p:nvPr/>
        </p:nvSpPr>
        <p:spPr>
          <a:xfrm>
            <a:off x="0" y="665825"/>
            <a:ext cx="4043400" cy="85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6" name="Google Shape;1026;p46"/>
          <p:cNvGrpSpPr/>
          <p:nvPr/>
        </p:nvGrpSpPr>
        <p:grpSpPr>
          <a:xfrm rot="10800000" flipH="1">
            <a:off x="4000458" y="-23"/>
            <a:ext cx="5143536" cy="5143536"/>
            <a:chOff x="4000458" y="-23"/>
            <a:chExt cx="5143536" cy="5143536"/>
          </a:xfrm>
        </p:grpSpPr>
        <p:grpSp>
          <p:nvGrpSpPr>
            <p:cNvPr id="1027" name="Google Shape;1027;p46"/>
            <p:cNvGrpSpPr/>
            <p:nvPr/>
          </p:nvGrpSpPr>
          <p:grpSpPr>
            <a:xfrm>
              <a:off x="4000458" y="-23"/>
              <a:ext cx="5143536" cy="5143536"/>
              <a:chOff x="1190550" y="238125"/>
              <a:chExt cx="5238350" cy="5238350"/>
            </a:xfrm>
          </p:grpSpPr>
          <p:sp>
            <p:nvSpPr>
              <p:cNvPr id="1028" name="Google Shape;1028;p46"/>
              <p:cNvSpPr/>
              <p:nvPr/>
            </p:nvSpPr>
            <p:spPr>
              <a:xfrm>
                <a:off x="3648975" y="914350"/>
                <a:ext cx="2779925" cy="883750"/>
              </a:xfrm>
              <a:custGeom>
                <a:avLst/>
                <a:gdLst/>
                <a:ahLst/>
                <a:cxnLst/>
                <a:rect l="l" t="t" r="r" b="b"/>
                <a:pathLst>
                  <a:path w="111197" h="35350" extrusionOk="0">
                    <a:moveTo>
                      <a:pt x="111196" y="0"/>
                    </a:moveTo>
                    <a:lnTo>
                      <a:pt x="1" y="1545"/>
                    </a:lnTo>
                    <a:lnTo>
                      <a:pt x="1" y="34539"/>
                    </a:lnTo>
                    <a:lnTo>
                      <a:pt x="111196" y="35350"/>
                    </a:lnTo>
                    <a:lnTo>
                      <a:pt x="11119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46"/>
              <p:cNvSpPr/>
              <p:nvPr/>
            </p:nvSpPr>
            <p:spPr>
              <a:xfrm>
                <a:off x="4259300" y="924350"/>
                <a:ext cx="1727250" cy="870025"/>
              </a:xfrm>
              <a:custGeom>
                <a:avLst/>
                <a:gdLst/>
                <a:ahLst/>
                <a:cxnLst/>
                <a:rect l="l" t="t" r="r" b="b"/>
                <a:pathLst>
                  <a:path w="69090" h="34801" extrusionOk="0">
                    <a:moveTo>
                      <a:pt x="64302" y="0"/>
                    </a:moveTo>
                    <a:lnTo>
                      <a:pt x="3981" y="750"/>
                    </a:lnTo>
                    <a:lnTo>
                      <a:pt x="1" y="34318"/>
                    </a:lnTo>
                    <a:lnTo>
                      <a:pt x="66424" y="34801"/>
                    </a:lnTo>
                    <a:lnTo>
                      <a:pt x="68422" y="23148"/>
                    </a:lnTo>
                    <a:cubicBezTo>
                      <a:pt x="69089" y="19257"/>
                      <a:pt x="68851" y="15265"/>
                      <a:pt x="67724" y="11481"/>
                    </a:cubicBezTo>
                    <a:lnTo>
                      <a:pt x="6430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46"/>
              <p:cNvSpPr/>
              <p:nvPr/>
            </p:nvSpPr>
            <p:spPr>
              <a:xfrm>
                <a:off x="4011875" y="544475"/>
                <a:ext cx="1916675" cy="4932000"/>
              </a:xfrm>
              <a:custGeom>
                <a:avLst/>
                <a:gdLst/>
                <a:ahLst/>
                <a:cxnLst/>
                <a:rect l="l" t="t" r="r" b="b"/>
                <a:pathLst>
                  <a:path w="76667" h="197280" extrusionOk="0">
                    <a:moveTo>
                      <a:pt x="37569" y="0"/>
                    </a:moveTo>
                    <a:cubicBezTo>
                      <a:pt x="35246" y="0"/>
                      <a:pt x="33306" y="1774"/>
                      <a:pt x="33099" y="4089"/>
                    </a:cubicBezTo>
                    <a:lnTo>
                      <a:pt x="32717" y="8341"/>
                    </a:lnTo>
                    <a:lnTo>
                      <a:pt x="32055" y="6612"/>
                    </a:lnTo>
                    <a:cubicBezTo>
                      <a:pt x="31294" y="4626"/>
                      <a:pt x="29388" y="3314"/>
                      <a:pt x="27261" y="3314"/>
                    </a:cubicBezTo>
                    <a:lnTo>
                      <a:pt x="22702" y="3314"/>
                    </a:lnTo>
                    <a:cubicBezTo>
                      <a:pt x="19937" y="3314"/>
                      <a:pt x="17668" y="5506"/>
                      <a:pt x="17571" y="8271"/>
                    </a:cubicBezTo>
                    <a:lnTo>
                      <a:pt x="16358" y="43317"/>
                    </a:lnTo>
                    <a:cubicBezTo>
                      <a:pt x="16238" y="46776"/>
                      <a:pt x="13400" y="49513"/>
                      <a:pt x="9945" y="49513"/>
                    </a:cubicBezTo>
                    <a:cubicBezTo>
                      <a:pt x="9929" y="49513"/>
                      <a:pt x="9913" y="49513"/>
                      <a:pt x="9898" y="49513"/>
                    </a:cubicBezTo>
                    <a:lnTo>
                      <a:pt x="1" y="49439"/>
                    </a:lnTo>
                    <a:lnTo>
                      <a:pt x="7213" y="59140"/>
                    </a:lnTo>
                    <a:cubicBezTo>
                      <a:pt x="9787" y="62601"/>
                      <a:pt x="13030" y="65507"/>
                      <a:pt x="16753" y="67685"/>
                    </a:cubicBezTo>
                    <a:lnTo>
                      <a:pt x="37423" y="79784"/>
                    </a:lnTo>
                    <a:lnTo>
                      <a:pt x="36568" y="197280"/>
                    </a:lnTo>
                    <a:lnTo>
                      <a:pt x="71870" y="197280"/>
                    </a:lnTo>
                    <a:lnTo>
                      <a:pt x="70257" y="81069"/>
                    </a:lnTo>
                    <a:lnTo>
                      <a:pt x="76037" y="42075"/>
                    </a:lnTo>
                    <a:cubicBezTo>
                      <a:pt x="76666" y="37832"/>
                      <a:pt x="76250" y="33501"/>
                      <a:pt x="74826" y="29455"/>
                    </a:cubicBezTo>
                    <a:lnTo>
                      <a:pt x="67997" y="10058"/>
                    </a:lnTo>
                    <a:cubicBezTo>
                      <a:pt x="67365" y="8261"/>
                      <a:pt x="65667" y="7057"/>
                      <a:pt x="63761" y="7057"/>
                    </a:cubicBezTo>
                    <a:lnTo>
                      <a:pt x="58920" y="7057"/>
                    </a:lnTo>
                    <a:lnTo>
                      <a:pt x="58770" y="6672"/>
                    </a:lnTo>
                    <a:cubicBezTo>
                      <a:pt x="58100" y="4940"/>
                      <a:pt x="56434" y="3802"/>
                      <a:pt x="54582" y="3802"/>
                    </a:cubicBezTo>
                    <a:cubicBezTo>
                      <a:pt x="54553" y="3802"/>
                      <a:pt x="54524" y="3803"/>
                      <a:pt x="54494" y="3803"/>
                    </a:cubicBezTo>
                    <a:lnTo>
                      <a:pt x="46513" y="3957"/>
                    </a:lnTo>
                    <a:lnTo>
                      <a:pt x="46115" y="2901"/>
                    </a:lnTo>
                    <a:cubicBezTo>
                      <a:pt x="45454" y="1155"/>
                      <a:pt x="43780" y="0"/>
                      <a:pt x="41913" y="0"/>
                    </a:cubicBezTo>
                    <a:lnTo>
                      <a:pt x="37572" y="0"/>
                    </a:lnTo>
                    <a:cubicBezTo>
                      <a:pt x="37571" y="0"/>
                      <a:pt x="37570" y="0"/>
                      <a:pt x="3756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46"/>
              <p:cNvSpPr/>
              <p:nvPr/>
            </p:nvSpPr>
            <p:spPr>
              <a:xfrm>
                <a:off x="4829775" y="544475"/>
                <a:ext cx="166900" cy="673800"/>
              </a:xfrm>
              <a:custGeom>
                <a:avLst/>
                <a:gdLst/>
                <a:ahLst/>
                <a:cxnLst/>
                <a:rect l="l" t="t" r="r" b="b"/>
                <a:pathLst>
                  <a:path w="6676" h="26952" extrusionOk="0">
                    <a:moveTo>
                      <a:pt x="4853" y="0"/>
                    </a:moveTo>
                    <a:cubicBezTo>
                      <a:pt x="2530" y="0"/>
                      <a:pt x="590" y="1775"/>
                      <a:pt x="383" y="4090"/>
                    </a:cubicBezTo>
                    <a:lnTo>
                      <a:pt x="1" y="8341"/>
                    </a:lnTo>
                    <a:lnTo>
                      <a:pt x="2139" y="26951"/>
                    </a:lnTo>
                    <a:lnTo>
                      <a:pt x="1804" y="14741"/>
                    </a:lnTo>
                    <a:lnTo>
                      <a:pt x="1543" y="5273"/>
                    </a:lnTo>
                    <a:cubicBezTo>
                      <a:pt x="1464" y="2385"/>
                      <a:pt x="3786" y="0"/>
                      <a:pt x="6676" y="0"/>
                    </a:cubicBezTo>
                    <a:lnTo>
                      <a:pt x="4856" y="0"/>
                    </a:lnTo>
                    <a:cubicBezTo>
                      <a:pt x="4855" y="0"/>
                      <a:pt x="4854" y="0"/>
                      <a:pt x="485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46"/>
              <p:cNvSpPr/>
              <p:nvPr/>
            </p:nvSpPr>
            <p:spPr>
              <a:xfrm>
                <a:off x="5174700" y="641150"/>
                <a:ext cx="115900" cy="566400"/>
              </a:xfrm>
              <a:custGeom>
                <a:avLst/>
                <a:gdLst/>
                <a:ahLst/>
                <a:cxnLst/>
                <a:rect l="l" t="t" r="r" b="b"/>
                <a:pathLst>
                  <a:path w="4636" h="22656" extrusionOk="0">
                    <a:moveTo>
                      <a:pt x="4635" y="1"/>
                    </a:moveTo>
                    <a:lnTo>
                      <a:pt x="4635" y="1"/>
                    </a:lnTo>
                    <a:cubicBezTo>
                      <a:pt x="4634" y="1"/>
                      <a:pt x="4632" y="1"/>
                      <a:pt x="4631" y="1"/>
                    </a:cubicBezTo>
                    <a:lnTo>
                      <a:pt x="4631" y="1"/>
                    </a:lnTo>
                    <a:lnTo>
                      <a:pt x="4635" y="1"/>
                    </a:lnTo>
                    <a:close/>
                    <a:moveTo>
                      <a:pt x="4631" y="1"/>
                    </a:moveTo>
                    <a:lnTo>
                      <a:pt x="0" y="90"/>
                    </a:lnTo>
                    <a:lnTo>
                      <a:pt x="4600" y="22655"/>
                    </a:lnTo>
                    <a:lnTo>
                      <a:pt x="3577" y="16637"/>
                    </a:lnTo>
                    <a:lnTo>
                      <a:pt x="1412" y="3894"/>
                    </a:lnTo>
                    <a:cubicBezTo>
                      <a:pt x="1069" y="1884"/>
                      <a:pt x="2594" y="41"/>
                      <a:pt x="46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46"/>
              <p:cNvSpPr/>
              <p:nvPr/>
            </p:nvSpPr>
            <p:spPr>
              <a:xfrm>
                <a:off x="5484850" y="720900"/>
                <a:ext cx="93725" cy="427850"/>
              </a:xfrm>
              <a:custGeom>
                <a:avLst/>
                <a:gdLst/>
                <a:ahLst/>
                <a:cxnLst/>
                <a:rect l="l" t="t" r="r" b="b"/>
                <a:pathLst>
                  <a:path w="3749" h="17114" extrusionOk="0">
                    <a:moveTo>
                      <a:pt x="1" y="0"/>
                    </a:moveTo>
                    <a:lnTo>
                      <a:pt x="3209" y="17113"/>
                    </a:lnTo>
                    <a:lnTo>
                      <a:pt x="1217" y="2912"/>
                    </a:lnTo>
                    <a:cubicBezTo>
                      <a:pt x="1001" y="1375"/>
                      <a:pt x="2195" y="0"/>
                      <a:pt x="37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46"/>
              <p:cNvSpPr/>
              <p:nvPr/>
            </p:nvSpPr>
            <p:spPr>
              <a:xfrm>
                <a:off x="4930050" y="3183450"/>
                <a:ext cx="869975" cy="1802125"/>
              </a:xfrm>
              <a:custGeom>
                <a:avLst/>
                <a:gdLst/>
                <a:ahLst/>
                <a:cxnLst/>
                <a:rect l="l" t="t" r="r" b="b"/>
                <a:pathLst>
                  <a:path w="34799" h="72085" extrusionOk="0">
                    <a:moveTo>
                      <a:pt x="508" y="1"/>
                    </a:moveTo>
                    <a:lnTo>
                      <a:pt x="1" y="69748"/>
                    </a:lnTo>
                    <a:lnTo>
                      <a:pt x="10584" y="71670"/>
                    </a:lnTo>
                    <a:cubicBezTo>
                      <a:pt x="12104" y="71947"/>
                      <a:pt x="13641" y="72084"/>
                      <a:pt x="15174" y="72084"/>
                    </a:cubicBezTo>
                    <a:cubicBezTo>
                      <a:pt x="18089" y="72084"/>
                      <a:pt x="20993" y="71588"/>
                      <a:pt x="23760" y="70605"/>
                    </a:cubicBezTo>
                    <a:lnTo>
                      <a:pt x="34798" y="66686"/>
                    </a:lnTo>
                    <a:lnTo>
                      <a:pt x="33950" y="5777"/>
                    </a:lnTo>
                    <a:lnTo>
                      <a:pt x="50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46"/>
              <p:cNvSpPr/>
              <p:nvPr/>
            </p:nvSpPr>
            <p:spPr>
              <a:xfrm>
                <a:off x="1190550" y="2997775"/>
                <a:ext cx="4985200" cy="1911350"/>
              </a:xfrm>
              <a:custGeom>
                <a:avLst/>
                <a:gdLst/>
                <a:ahLst/>
                <a:cxnLst/>
                <a:rect l="l" t="t" r="r" b="b"/>
                <a:pathLst>
                  <a:path w="199408" h="76454" extrusionOk="0">
                    <a:moveTo>
                      <a:pt x="150143" y="0"/>
                    </a:moveTo>
                    <a:lnTo>
                      <a:pt x="140266" y="7343"/>
                    </a:lnTo>
                    <a:cubicBezTo>
                      <a:pt x="136805" y="9916"/>
                      <a:pt x="133900" y="13160"/>
                      <a:pt x="131721" y="16883"/>
                    </a:cubicBezTo>
                    <a:lnTo>
                      <a:pt x="119623" y="37553"/>
                    </a:lnTo>
                    <a:lnTo>
                      <a:pt x="0" y="36682"/>
                    </a:lnTo>
                    <a:lnTo>
                      <a:pt x="0" y="72031"/>
                    </a:lnTo>
                    <a:lnTo>
                      <a:pt x="118339" y="70387"/>
                    </a:lnTo>
                    <a:lnTo>
                      <a:pt x="157332" y="76168"/>
                    </a:lnTo>
                    <a:cubicBezTo>
                      <a:pt x="158615" y="76358"/>
                      <a:pt x="159906" y="76453"/>
                      <a:pt x="161196" y="76453"/>
                    </a:cubicBezTo>
                    <a:cubicBezTo>
                      <a:pt x="164169" y="76453"/>
                      <a:pt x="167130" y="75950"/>
                      <a:pt x="169952" y="74957"/>
                    </a:cubicBezTo>
                    <a:lnTo>
                      <a:pt x="189348" y="68129"/>
                    </a:lnTo>
                    <a:cubicBezTo>
                      <a:pt x="191145" y="67496"/>
                      <a:pt x="192349" y="65797"/>
                      <a:pt x="192349" y="63891"/>
                    </a:cubicBezTo>
                    <a:lnTo>
                      <a:pt x="192349" y="59051"/>
                    </a:lnTo>
                    <a:lnTo>
                      <a:pt x="192735" y="58902"/>
                    </a:lnTo>
                    <a:cubicBezTo>
                      <a:pt x="194493" y="58220"/>
                      <a:pt x="195641" y="56513"/>
                      <a:pt x="195604" y="54626"/>
                    </a:cubicBezTo>
                    <a:lnTo>
                      <a:pt x="195451" y="46645"/>
                    </a:lnTo>
                    <a:lnTo>
                      <a:pt x="196505" y="46245"/>
                    </a:lnTo>
                    <a:cubicBezTo>
                      <a:pt x="198251" y="45583"/>
                      <a:pt x="199408" y="43910"/>
                      <a:pt x="199408" y="42044"/>
                    </a:cubicBezTo>
                    <a:lnTo>
                      <a:pt x="199408" y="37702"/>
                    </a:lnTo>
                    <a:cubicBezTo>
                      <a:pt x="199408" y="35377"/>
                      <a:pt x="197632" y="33436"/>
                      <a:pt x="195316" y="33228"/>
                    </a:cubicBezTo>
                    <a:lnTo>
                      <a:pt x="191065" y="32846"/>
                    </a:lnTo>
                    <a:lnTo>
                      <a:pt x="192794" y="32185"/>
                    </a:lnTo>
                    <a:cubicBezTo>
                      <a:pt x="194780" y="31423"/>
                      <a:pt x="196092" y="29517"/>
                      <a:pt x="196092" y="27390"/>
                    </a:cubicBezTo>
                    <a:lnTo>
                      <a:pt x="196092" y="22832"/>
                    </a:lnTo>
                    <a:cubicBezTo>
                      <a:pt x="196092" y="20067"/>
                      <a:pt x="193900" y="17798"/>
                      <a:pt x="191135" y="17703"/>
                    </a:cubicBezTo>
                    <a:lnTo>
                      <a:pt x="156282" y="16599"/>
                    </a:lnTo>
                    <a:cubicBezTo>
                      <a:pt x="152801" y="16489"/>
                      <a:pt x="150043" y="13621"/>
                      <a:pt x="150068" y="10139"/>
                    </a:cubicBezTo>
                    <a:lnTo>
                      <a:pt x="15014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46"/>
              <p:cNvSpPr/>
              <p:nvPr/>
            </p:nvSpPr>
            <p:spPr>
              <a:xfrm>
                <a:off x="5501900" y="3818950"/>
                <a:ext cx="673850" cy="166875"/>
              </a:xfrm>
              <a:custGeom>
                <a:avLst/>
                <a:gdLst/>
                <a:ahLst/>
                <a:cxnLst/>
                <a:rect l="l" t="t" r="r" b="b"/>
                <a:pathLst>
                  <a:path w="26954" h="6675" extrusionOk="0">
                    <a:moveTo>
                      <a:pt x="18611" y="1"/>
                    </a:moveTo>
                    <a:lnTo>
                      <a:pt x="1" y="2140"/>
                    </a:lnTo>
                    <a:lnTo>
                      <a:pt x="12211" y="1804"/>
                    </a:lnTo>
                    <a:lnTo>
                      <a:pt x="21679" y="1544"/>
                    </a:lnTo>
                    <a:cubicBezTo>
                      <a:pt x="21727" y="1542"/>
                      <a:pt x="21775" y="1542"/>
                      <a:pt x="21822" y="1542"/>
                    </a:cubicBezTo>
                    <a:cubicBezTo>
                      <a:pt x="24646" y="1542"/>
                      <a:pt x="26954" y="3833"/>
                      <a:pt x="26954" y="6675"/>
                    </a:cubicBezTo>
                    <a:lnTo>
                      <a:pt x="26954" y="4856"/>
                    </a:lnTo>
                    <a:cubicBezTo>
                      <a:pt x="26954" y="2530"/>
                      <a:pt x="25178" y="589"/>
                      <a:pt x="22862" y="381"/>
                    </a:cubicBezTo>
                    <a:lnTo>
                      <a:pt x="18611" y="1"/>
                    </a:lnTo>
                    <a:close/>
                  </a:path>
                </a:pathLst>
              </a:custGeom>
              <a:solidFill>
                <a:srgbClr val="CBA1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46"/>
              <p:cNvSpPr/>
              <p:nvPr/>
            </p:nvSpPr>
            <p:spPr>
              <a:xfrm>
                <a:off x="5512625" y="4163875"/>
                <a:ext cx="566400" cy="115900"/>
              </a:xfrm>
              <a:custGeom>
                <a:avLst/>
                <a:gdLst/>
                <a:ahLst/>
                <a:cxnLst/>
                <a:rect l="l" t="t" r="r" b="b"/>
                <a:pathLst>
                  <a:path w="22656" h="4636" extrusionOk="0">
                    <a:moveTo>
                      <a:pt x="22568" y="1"/>
                    </a:moveTo>
                    <a:lnTo>
                      <a:pt x="1" y="4599"/>
                    </a:lnTo>
                    <a:lnTo>
                      <a:pt x="1" y="4599"/>
                    </a:lnTo>
                    <a:lnTo>
                      <a:pt x="6019" y="3576"/>
                    </a:lnTo>
                    <a:lnTo>
                      <a:pt x="18762" y="1410"/>
                    </a:lnTo>
                    <a:cubicBezTo>
                      <a:pt x="18952" y="1378"/>
                      <a:pt x="19140" y="1363"/>
                      <a:pt x="19326" y="1363"/>
                    </a:cubicBezTo>
                    <a:cubicBezTo>
                      <a:pt x="21105" y="1363"/>
                      <a:pt x="22620" y="2789"/>
                      <a:pt x="22656" y="4635"/>
                    </a:cubicBezTo>
                    <a:lnTo>
                      <a:pt x="22568" y="1"/>
                    </a:lnTo>
                    <a:close/>
                  </a:path>
                </a:pathLst>
              </a:custGeom>
              <a:solidFill>
                <a:srgbClr val="CBA1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46"/>
              <p:cNvSpPr/>
              <p:nvPr/>
            </p:nvSpPr>
            <p:spPr>
              <a:xfrm>
                <a:off x="5571450" y="4474050"/>
                <a:ext cx="427825" cy="93675"/>
              </a:xfrm>
              <a:custGeom>
                <a:avLst/>
                <a:gdLst/>
                <a:ahLst/>
                <a:cxnLst/>
                <a:rect l="l" t="t" r="r" b="b"/>
                <a:pathLst>
                  <a:path w="17113" h="3747" extrusionOk="0">
                    <a:moveTo>
                      <a:pt x="17113" y="0"/>
                    </a:moveTo>
                    <a:lnTo>
                      <a:pt x="0" y="3207"/>
                    </a:lnTo>
                    <a:lnTo>
                      <a:pt x="14201" y="1215"/>
                    </a:lnTo>
                    <a:cubicBezTo>
                      <a:pt x="14323" y="1198"/>
                      <a:pt x="14443" y="1190"/>
                      <a:pt x="14562" y="1190"/>
                    </a:cubicBezTo>
                    <a:cubicBezTo>
                      <a:pt x="15947" y="1190"/>
                      <a:pt x="17113" y="2316"/>
                      <a:pt x="17113" y="3746"/>
                    </a:cubicBezTo>
                    <a:lnTo>
                      <a:pt x="17113" y="0"/>
                    </a:lnTo>
                    <a:close/>
                  </a:path>
                </a:pathLst>
              </a:custGeom>
              <a:solidFill>
                <a:srgbClr val="CBA1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46"/>
              <p:cNvSpPr/>
              <p:nvPr/>
            </p:nvSpPr>
            <p:spPr>
              <a:xfrm>
                <a:off x="1594050" y="3918250"/>
                <a:ext cx="1780200" cy="872675"/>
              </a:xfrm>
              <a:custGeom>
                <a:avLst/>
                <a:gdLst/>
                <a:ahLst/>
                <a:cxnLst/>
                <a:rect l="l" t="t" r="r" b="b"/>
                <a:pathLst>
                  <a:path w="71208" h="34907" extrusionOk="0">
                    <a:moveTo>
                      <a:pt x="2732" y="0"/>
                    </a:moveTo>
                    <a:lnTo>
                      <a:pt x="804" y="10665"/>
                    </a:lnTo>
                    <a:cubicBezTo>
                      <a:pt x="1" y="15112"/>
                      <a:pt x="384" y="19692"/>
                      <a:pt x="1918" y="23942"/>
                    </a:cubicBezTo>
                    <a:lnTo>
                      <a:pt x="5874" y="34906"/>
                    </a:lnTo>
                    <a:lnTo>
                      <a:pt x="66930" y="34059"/>
                    </a:lnTo>
                    <a:lnTo>
                      <a:pt x="71207" y="499"/>
                    </a:lnTo>
                    <a:lnTo>
                      <a:pt x="2732" y="0"/>
                    </a:lnTo>
                    <a:close/>
                  </a:path>
                </a:pathLst>
              </a:custGeom>
              <a:solidFill>
                <a:srgbClr val="CBA1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46"/>
              <p:cNvSpPr/>
              <p:nvPr/>
            </p:nvSpPr>
            <p:spPr>
              <a:xfrm>
                <a:off x="1691225" y="238125"/>
                <a:ext cx="1915400" cy="4932050"/>
              </a:xfrm>
              <a:custGeom>
                <a:avLst/>
                <a:gdLst/>
                <a:ahLst/>
                <a:cxnLst/>
                <a:rect l="l" t="t" r="r" b="b"/>
                <a:pathLst>
                  <a:path w="76616" h="197282" extrusionOk="0">
                    <a:moveTo>
                      <a:pt x="4796" y="0"/>
                    </a:moveTo>
                    <a:lnTo>
                      <a:pt x="6409" y="116212"/>
                    </a:lnTo>
                    <a:lnTo>
                      <a:pt x="630" y="155205"/>
                    </a:lnTo>
                    <a:cubicBezTo>
                      <a:pt x="0" y="159449"/>
                      <a:pt x="416" y="163781"/>
                      <a:pt x="1840" y="167827"/>
                    </a:cubicBezTo>
                    <a:lnTo>
                      <a:pt x="8669" y="187222"/>
                    </a:lnTo>
                    <a:cubicBezTo>
                      <a:pt x="9302" y="189019"/>
                      <a:pt x="11000" y="190223"/>
                      <a:pt x="12906" y="190223"/>
                    </a:cubicBezTo>
                    <a:lnTo>
                      <a:pt x="17747" y="190223"/>
                    </a:lnTo>
                    <a:lnTo>
                      <a:pt x="17896" y="190608"/>
                    </a:lnTo>
                    <a:cubicBezTo>
                      <a:pt x="18566" y="192340"/>
                      <a:pt x="20232" y="193478"/>
                      <a:pt x="22084" y="193478"/>
                    </a:cubicBezTo>
                    <a:cubicBezTo>
                      <a:pt x="22113" y="193478"/>
                      <a:pt x="22142" y="193477"/>
                      <a:pt x="22172" y="193477"/>
                    </a:cubicBezTo>
                    <a:lnTo>
                      <a:pt x="30153" y="193324"/>
                    </a:lnTo>
                    <a:lnTo>
                      <a:pt x="30552" y="194378"/>
                    </a:lnTo>
                    <a:cubicBezTo>
                      <a:pt x="31213" y="196125"/>
                      <a:pt x="32886" y="197281"/>
                      <a:pt x="34754" y="197281"/>
                    </a:cubicBezTo>
                    <a:lnTo>
                      <a:pt x="39094" y="197281"/>
                    </a:lnTo>
                    <a:cubicBezTo>
                      <a:pt x="41419" y="197281"/>
                      <a:pt x="43360" y="195507"/>
                      <a:pt x="43568" y="193191"/>
                    </a:cubicBezTo>
                    <a:lnTo>
                      <a:pt x="43950" y="188939"/>
                    </a:lnTo>
                    <a:lnTo>
                      <a:pt x="44611" y="190668"/>
                    </a:lnTo>
                    <a:cubicBezTo>
                      <a:pt x="45373" y="192654"/>
                      <a:pt x="47279" y="193966"/>
                      <a:pt x="49406" y="193966"/>
                    </a:cubicBezTo>
                    <a:lnTo>
                      <a:pt x="53964" y="193966"/>
                    </a:lnTo>
                    <a:cubicBezTo>
                      <a:pt x="56731" y="193966"/>
                      <a:pt x="59000" y="191774"/>
                      <a:pt x="59095" y="189009"/>
                    </a:cubicBezTo>
                    <a:lnTo>
                      <a:pt x="60311" y="153895"/>
                    </a:lnTo>
                    <a:cubicBezTo>
                      <a:pt x="60431" y="150437"/>
                      <a:pt x="63270" y="147700"/>
                      <a:pt x="66724" y="147700"/>
                    </a:cubicBezTo>
                    <a:cubicBezTo>
                      <a:pt x="66740" y="147700"/>
                      <a:pt x="66756" y="147700"/>
                      <a:pt x="66771" y="147700"/>
                    </a:cubicBezTo>
                    <a:lnTo>
                      <a:pt x="76616" y="147772"/>
                    </a:lnTo>
                    <a:lnTo>
                      <a:pt x="69453" y="138140"/>
                    </a:lnTo>
                    <a:cubicBezTo>
                      <a:pt x="66880" y="134679"/>
                      <a:pt x="63636" y="131773"/>
                      <a:pt x="59915" y="129593"/>
                    </a:cubicBezTo>
                    <a:lnTo>
                      <a:pt x="39243" y="117496"/>
                    </a:lnTo>
                    <a:lnTo>
                      <a:pt x="401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46"/>
              <p:cNvSpPr/>
              <p:nvPr/>
            </p:nvSpPr>
            <p:spPr>
              <a:xfrm>
                <a:off x="2623075" y="4496325"/>
                <a:ext cx="166900" cy="673850"/>
              </a:xfrm>
              <a:custGeom>
                <a:avLst/>
                <a:gdLst/>
                <a:ahLst/>
                <a:cxnLst/>
                <a:rect l="l" t="t" r="r" b="b"/>
                <a:pathLst>
                  <a:path w="6676" h="26954" extrusionOk="0">
                    <a:moveTo>
                      <a:pt x="4537" y="1"/>
                    </a:moveTo>
                    <a:lnTo>
                      <a:pt x="4872" y="12211"/>
                    </a:lnTo>
                    <a:lnTo>
                      <a:pt x="5133" y="21678"/>
                    </a:lnTo>
                    <a:cubicBezTo>
                      <a:pt x="5212" y="24567"/>
                      <a:pt x="2892" y="26953"/>
                      <a:pt x="0" y="26953"/>
                    </a:cubicBezTo>
                    <a:lnTo>
                      <a:pt x="1820" y="26953"/>
                    </a:lnTo>
                    <a:cubicBezTo>
                      <a:pt x="4145" y="26953"/>
                      <a:pt x="6086" y="25178"/>
                      <a:pt x="6294" y="22862"/>
                    </a:cubicBezTo>
                    <a:lnTo>
                      <a:pt x="6676" y="18611"/>
                    </a:lnTo>
                    <a:lnTo>
                      <a:pt x="453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46"/>
              <p:cNvSpPr/>
              <p:nvPr/>
            </p:nvSpPr>
            <p:spPr>
              <a:xfrm>
                <a:off x="2329175" y="4507050"/>
                <a:ext cx="115875" cy="566400"/>
              </a:xfrm>
              <a:custGeom>
                <a:avLst/>
                <a:gdLst/>
                <a:ahLst/>
                <a:cxnLst/>
                <a:rect l="l" t="t" r="r" b="b"/>
                <a:pathLst>
                  <a:path w="4635" h="22656" extrusionOk="0">
                    <a:moveTo>
                      <a:pt x="37" y="0"/>
                    </a:moveTo>
                    <a:lnTo>
                      <a:pt x="1059" y="6018"/>
                    </a:lnTo>
                    <a:lnTo>
                      <a:pt x="3225" y="18761"/>
                    </a:lnTo>
                    <a:cubicBezTo>
                      <a:pt x="3566" y="20773"/>
                      <a:pt x="2039" y="22616"/>
                      <a:pt x="0" y="22655"/>
                    </a:cubicBezTo>
                    <a:lnTo>
                      <a:pt x="4635" y="22566"/>
                    </a:lnTo>
                    <a:lnTo>
                      <a:pt x="3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46"/>
              <p:cNvSpPr/>
              <p:nvPr/>
            </p:nvSpPr>
            <p:spPr>
              <a:xfrm>
                <a:off x="1819700" y="746500"/>
                <a:ext cx="869900" cy="1719825"/>
              </a:xfrm>
              <a:custGeom>
                <a:avLst/>
                <a:gdLst/>
                <a:ahLst/>
                <a:cxnLst/>
                <a:rect l="l" t="t" r="r" b="b"/>
                <a:pathLst>
                  <a:path w="34796" h="68793" extrusionOk="0">
                    <a:moveTo>
                      <a:pt x="18813" y="1"/>
                    </a:moveTo>
                    <a:cubicBezTo>
                      <a:pt x="16338" y="1"/>
                      <a:pt x="13869" y="359"/>
                      <a:pt x="11483" y="1070"/>
                    </a:cubicBezTo>
                    <a:lnTo>
                      <a:pt x="1" y="4489"/>
                    </a:lnTo>
                    <a:lnTo>
                      <a:pt x="750" y="64812"/>
                    </a:lnTo>
                    <a:lnTo>
                      <a:pt x="34318" y="68793"/>
                    </a:lnTo>
                    <a:lnTo>
                      <a:pt x="34795" y="2367"/>
                    </a:lnTo>
                    <a:lnTo>
                      <a:pt x="23149" y="370"/>
                    </a:lnTo>
                    <a:cubicBezTo>
                      <a:pt x="21712" y="123"/>
                      <a:pt x="20261" y="1"/>
                      <a:pt x="18813" y="1"/>
                    </a:cubicBezTo>
                    <a:close/>
                  </a:path>
                </a:pathLst>
              </a:custGeom>
              <a:solidFill>
                <a:srgbClr val="623E28">
                  <a:alpha val="4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46"/>
              <p:cNvSpPr/>
              <p:nvPr/>
            </p:nvSpPr>
            <p:spPr>
              <a:xfrm>
                <a:off x="2358125" y="1376900"/>
                <a:ext cx="1090950" cy="126675"/>
              </a:xfrm>
              <a:custGeom>
                <a:avLst/>
                <a:gdLst/>
                <a:ahLst/>
                <a:cxnLst/>
                <a:rect l="l" t="t" r="r" b="b"/>
                <a:pathLst>
                  <a:path w="43638" h="5067" extrusionOk="0">
                    <a:moveTo>
                      <a:pt x="10846" y="1"/>
                    </a:moveTo>
                    <a:cubicBezTo>
                      <a:pt x="6845" y="1"/>
                      <a:pt x="3024" y="1700"/>
                      <a:pt x="343" y="4686"/>
                    </a:cubicBezTo>
                    <a:lnTo>
                      <a:pt x="0" y="5067"/>
                    </a:lnTo>
                    <a:lnTo>
                      <a:pt x="43638" y="896"/>
                    </a:lnTo>
                    <a:lnTo>
                      <a:pt x="11235" y="6"/>
                    </a:lnTo>
                    <a:cubicBezTo>
                      <a:pt x="11105" y="3"/>
                      <a:pt x="10975" y="1"/>
                      <a:pt x="10846" y="1"/>
                    </a:cubicBezTo>
                    <a:close/>
                  </a:path>
                </a:pathLst>
              </a:custGeom>
              <a:solidFill>
                <a:srgbClr val="EBA5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46"/>
              <p:cNvSpPr/>
              <p:nvPr/>
            </p:nvSpPr>
            <p:spPr>
              <a:xfrm>
                <a:off x="2556000" y="1649275"/>
                <a:ext cx="550825" cy="94275"/>
              </a:xfrm>
              <a:custGeom>
                <a:avLst/>
                <a:gdLst/>
                <a:ahLst/>
                <a:cxnLst/>
                <a:rect l="l" t="t" r="r" b="b"/>
                <a:pathLst>
                  <a:path w="22033" h="3771" extrusionOk="0">
                    <a:moveTo>
                      <a:pt x="22033" y="1"/>
                    </a:moveTo>
                    <a:lnTo>
                      <a:pt x="0" y="1980"/>
                    </a:lnTo>
                    <a:cubicBezTo>
                      <a:pt x="1840" y="3159"/>
                      <a:pt x="3965" y="3770"/>
                      <a:pt x="6112" y="3770"/>
                    </a:cubicBezTo>
                    <a:cubicBezTo>
                      <a:pt x="7066" y="3770"/>
                      <a:pt x="8026" y="3649"/>
                      <a:pt x="8966" y="3404"/>
                    </a:cubicBezTo>
                    <a:lnTo>
                      <a:pt x="22033" y="1"/>
                    </a:lnTo>
                    <a:close/>
                  </a:path>
                </a:pathLst>
              </a:custGeom>
              <a:solidFill>
                <a:srgbClr val="EBA5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46"/>
              <p:cNvSpPr/>
              <p:nvPr/>
            </p:nvSpPr>
            <p:spPr>
              <a:xfrm>
                <a:off x="2660250" y="1149325"/>
                <a:ext cx="430525" cy="54775"/>
              </a:xfrm>
              <a:custGeom>
                <a:avLst/>
                <a:gdLst/>
                <a:ahLst/>
                <a:cxnLst/>
                <a:rect l="l" t="t" r="r" b="b"/>
                <a:pathLst>
                  <a:path w="17221" h="2191" extrusionOk="0">
                    <a:moveTo>
                      <a:pt x="5877" y="0"/>
                    </a:moveTo>
                    <a:cubicBezTo>
                      <a:pt x="5033" y="0"/>
                      <a:pt x="4191" y="128"/>
                      <a:pt x="3379" y="383"/>
                    </a:cubicBezTo>
                    <a:lnTo>
                      <a:pt x="1" y="1443"/>
                    </a:lnTo>
                    <a:lnTo>
                      <a:pt x="17220" y="2191"/>
                    </a:lnTo>
                    <a:lnTo>
                      <a:pt x="17220" y="2191"/>
                    </a:lnTo>
                    <a:lnTo>
                      <a:pt x="7584" y="177"/>
                    </a:lnTo>
                    <a:cubicBezTo>
                      <a:pt x="7020" y="59"/>
                      <a:pt x="6448" y="0"/>
                      <a:pt x="5877" y="0"/>
                    </a:cubicBezTo>
                    <a:close/>
                  </a:path>
                </a:pathLst>
              </a:custGeom>
              <a:solidFill>
                <a:srgbClr val="EBA5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46"/>
              <p:cNvSpPr/>
              <p:nvPr/>
            </p:nvSpPr>
            <p:spPr>
              <a:xfrm>
                <a:off x="1443675" y="1727050"/>
                <a:ext cx="673800" cy="166950"/>
              </a:xfrm>
              <a:custGeom>
                <a:avLst/>
                <a:gdLst/>
                <a:ahLst/>
                <a:cxnLst/>
                <a:rect l="l" t="t" r="r" b="b"/>
                <a:pathLst>
                  <a:path w="26952" h="6678" extrusionOk="0">
                    <a:moveTo>
                      <a:pt x="1" y="1"/>
                    </a:moveTo>
                    <a:lnTo>
                      <a:pt x="1" y="1820"/>
                    </a:lnTo>
                    <a:cubicBezTo>
                      <a:pt x="1" y="4146"/>
                      <a:pt x="1775" y="6086"/>
                      <a:pt x="4091" y="6295"/>
                    </a:cubicBezTo>
                    <a:lnTo>
                      <a:pt x="8343" y="6677"/>
                    </a:lnTo>
                    <a:lnTo>
                      <a:pt x="26952" y="4537"/>
                    </a:lnTo>
                    <a:lnTo>
                      <a:pt x="14743" y="4874"/>
                    </a:lnTo>
                    <a:lnTo>
                      <a:pt x="5275" y="5133"/>
                    </a:lnTo>
                    <a:cubicBezTo>
                      <a:pt x="5226" y="5134"/>
                      <a:pt x="5178" y="5135"/>
                      <a:pt x="5129" y="5135"/>
                    </a:cubicBezTo>
                    <a:cubicBezTo>
                      <a:pt x="2307" y="5135"/>
                      <a:pt x="1" y="2843"/>
                      <a:pt x="1" y="1"/>
                    </a:cubicBezTo>
                    <a:close/>
                  </a:path>
                </a:pathLst>
              </a:custGeom>
              <a:solidFill>
                <a:srgbClr val="DE72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46"/>
              <p:cNvSpPr/>
              <p:nvPr/>
            </p:nvSpPr>
            <p:spPr>
              <a:xfrm>
                <a:off x="1443675" y="1434050"/>
                <a:ext cx="663125" cy="421375"/>
              </a:xfrm>
              <a:custGeom>
                <a:avLst/>
                <a:gdLst/>
                <a:ahLst/>
                <a:cxnLst/>
                <a:rect l="l" t="t" r="r" b="b"/>
                <a:pathLst>
                  <a:path w="26525" h="16855" extrusionOk="0">
                    <a:moveTo>
                      <a:pt x="14743" y="16592"/>
                    </a:moveTo>
                    <a:lnTo>
                      <a:pt x="12035" y="16667"/>
                    </a:lnTo>
                    <a:lnTo>
                      <a:pt x="12035" y="16667"/>
                    </a:lnTo>
                    <a:cubicBezTo>
                      <a:pt x="12057" y="16667"/>
                      <a:pt x="12080" y="16666"/>
                      <a:pt x="12102" y="16665"/>
                    </a:cubicBezTo>
                    <a:lnTo>
                      <a:pt x="14743" y="16592"/>
                    </a:lnTo>
                    <a:close/>
                    <a:moveTo>
                      <a:pt x="26524" y="1"/>
                    </a:moveTo>
                    <a:lnTo>
                      <a:pt x="3959" y="4600"/>
                    </a:lnTo>
                    <a:lnTo>
                      <a:pt x="2903" y="4998"/>
                    </a:lnTo>
                    <a:cubicBezTo>
                      <a:pt x="1157" y="5660"/>
                      <a:pt x="1" y="7332"/>
                      <a:pt x="1" y="9200"/>
                    </a:cubicBezTo>
                    <a:lnTo>
                      <a:pt x="1" y="11721"/>
                    </a:lnTo>
                    <a:cubicBezTo>
                      <a:pt x="1" y="14564"/>
                      <a:pt x="2307" y="16855"/>
                      <a:pt x="5132" y="16855"/>
                    </a:cubicBezTo>
                    <a:cubicBezTo>
                      <a:pt x="5179" y="16855"/>
                      <a:pt x="5227" y="16854"/>
                      <a:pt x="5275" y="16853"/>
                    </a:cubicBezTo>
                    <a:lnTo>
                      <a:pt x="12035" y="16667"/>
                    </a:lnTo>
                    <a:lnTo>
                      <a:pt x="12035" y="16667"/>
                    </a:lnTo>
                    <a:cubicBezTo>
                      <a:pt x="12016" y="16667"/>
                      <a:pt x="11997" y="16667"/>
                      <a:pt x="11978" y="16667"/>
                    </a:cubicBezTo>
                    <a:cubicBezTo>
                      <a:pt x="9506" y="16667"/>
                      <a:pt x="7487" y="14662"/>
                      <a:pt x="7487" y="12176"/>
                    </a:cubicBezTo>
                    <a:lnTo>
                      <a:pt x="7487" y="8048"/>
                    </a:lnTo>
                    <a:cubicBezTo>
                      <a:pt x="7487" y="5965"/>
                      <a:pt x="8920" y="4154"/>
                      <a:pt x="10947" y="3675"/>
                    </a:cubicBezTo>
                    <a:lnTo>
                      <a:pt x="26524" y="1"/>
                    </a:lnTo>
                    <a:close/>
                  </a:path>
                </a:pathLst>
              </a:custGeom>
              <a:solidFill>
                <a:srgbClr val="EBA5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46"/>
              <p:cNvSpPr/>
              <p:nvPr/>
            </p:nvSpPr>
            <p:spPr>
              <a:xfrm>
                <a:off x="1526575" y="1840475"/>
                <a:ext cx="590950" cy="437775"/>
              </a:xfrm>
              <a:custGeom>
                <a:avLst/>
                <a:gdLst/>
                <a:ahLst/>
                <a:cxnLst/>
                <a:rect l="l" t="t" r="r" b="b"/>
                <a:pathLst>
                  <a:path w="23638" h="17511" extrusionOk="0">
                    <a:moveTo>
                      <a:pt x="23637" y="0"/>
                    </a:moveTo>
                    <a:lnTo>
                      <a:pt x="5027" y="2140"/>
                    </a:lnTo>
                    <a:lnTo>
                      <a:pt x="3298" y="2802"/>
                    </a:lnTo>
                    <a:cubicBezTo>
                      <a:pt x="1312" y="3562"/>
                      <a:pt x="0" y="5469"/>
                      <a:pt x="0" y="7596"/>
                    </a:cubicBezTo>
                    <a:lnTo>
                      <a:pt x="0" y="12153"/>
                    </a:lnTo>
                    <a:cubicBezTo>
                      <a:pt x="0" y="14920"/>
                      <a:pt x="2192" y="17189"/>
                      <a:pt x="4957" y="17284"/>
                    </a:cubicBezTo>
                    <a:lnTo>
                      <a:pt x="11461" y="17511"/>
                    </a:lnTo>
                    <a:cubicBezTo>
                      <a:pt x="8789" y="17417"/>
                      <a:pt x="6634" y="15289"/>
                      <a:pt x="6510" y="12619"/>
                    </a:cubicBezTo>
                    <a:lnTo>
                      <a:pt x="6299" y="8095"/>
                    </a:lnTo>
                    <a:cubicBezTo>
                      <a:pt x="6182" y="5585"/>
                      <a:pt x="7899" y="3360"/>
                      <a:pt x="10356" y="2836"/>
                    </a:cubicBezTo>
                    <a:lnTo>
                      <a:pt x="23637" y="0"/>
                    </a:lnTo>
                    <a:close/>
                  </a:path>
                </a:pathLst>
              </a:custGeom>
              <a:solidFill>
                <a:srgbClr val="EBA5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46"/>
              <p:cNvSpPr/>
              <p:nvPr/>
            </p:nvSpPr>
            <p:spPr>
              <a:xfrm>
                <a:off x="1620150" y="897100"/>
                <a:ext cx="427825" cy="312025"/>
              </a:xfrm>
              <a:custGeom>
                <a:avLst/>
                <a:gdLst/>
                <a:ahLst/>
                <a:cxnLst/>
                <a:rect l="l" t="t" r="r" b="b"/>
                <a:pathLst>
                  <a:path w="17113" h="12481" extrusionOk="0">
                    <a:moveTo>
                      <a:pt x="16046" y="1"/>
                    </a:moveTo>
                    <a:lnTo>
                      <a:pt x="3001" y="4593"/>
                    </a:lnTo>
                    <a:cubicBezTo>
                      <a:pt x="1204" y="5225"/>
                      <a:pt x="0" y="6924"/>
                      <a:pt x="0" y="8829"/>
                    </a:cubicBezTo>
                    <a:lnTo>
                      <a:pt x="0" y="9924"/>
                    </a:lnTo>
                    <a:cubicBezTo>
                      <a:pt x="0" y="11354"/>
                      <a:pt x="1166" y="12481"/>
                      <a:pt x="2553" y="12481"/>
                    </a:cubicBezTo>
                    <a:cubicBezTo>
                      <a:pt x="2671" y="12481"/>
                      <a:pt x="2791" y="12472"/>
                      <a:pt x="2912" y="12456"/>
                    </a:cubicBezTo>
                    <a:lnTo>
                      <a:pt x="17113" y="10462"/>
                    </a:lnTo>
                    <a:lnTo>
                      <a:pt x="6383" y="11968"/>
                    </a:lnTo>
                    <a:cubicBezTo>
                      <a:pt x="6322" y="11977"/>
                      <a:pt x="6261" y="11981"/>
                      <a:pt x="6202" y="11981"/>
                    </a:cubicBezTo>
                    <a:cubicBezTo>
                      <a:pt x="5507" y="11981"/>
                      <a:pt x="4920" y="11416"/>
                      <a:pt x="4920" y="10697"/>
                    </a:cubicBezTo>
                    <a:lnTo>
                      <a:pt x="4920" y="7159"/>
                    </a:lnTo>
                    <a:cubicBezTo>
                      <a:pt x="4920" y="5905"/>
                      <a:pt x="5652" y="4766"/>
                      <a:pt x="6793" y="4243"/>
                    </a:cubicBezTo>
                    <a:lnTo>
                      <a:pt x="16046" y="1"/>
                    </a:lnTo>
                    <a:close/>
                  </a:path>
                </a:pathLst>
              </a:custGeom>
              <a:solidFill>
                <a:srgbClr val="EBA5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46"/>
              <p:cNvSpPr/>
              <p:nvPr/>
            </p:nvSpPr>
            <p:spPr>
              <a:xfrm>
                <a:off x="1540400" y="1433150"/>
                <a:ext cx="566400" cy="115925"/>
              </a:xfrm>
              <a:custGeom>
                <a:avLst/>
                <a:gdLst/>
                <a:ahLst/>
                <a:cxnLst/>
                <a:rect l="l" t="t" r="r" b="b"/>
                <a:pathLst>
                  <a:path w="22656" h="4637" extrusionOk="0">
                    <a:moveTo>
                      <a:pt x="1" y="0"/>
                    </a:moveTo>
                    <a:lnTo>
                      <a:pt x="90" y="4636"/>
                    </a:lnTo>
                    <a:lnTo>
                      <a:pt x="22655" y="37"/>
                    </a:lnTo>
                    <a:lnTo>
                      <a:pt x="16637" y="1060"/>
                    </a:lnTo>
                    <a:lnTo>
                      <a:pt x="3894" y="3225"/>
                    </a:lnTo>
                    <a:cubicBezTo>
                      <a:pt x="3704" y="3257"/>
                      <a:pt x="3516" y="3273"/>
                      <a:pt x="3330" y="3273"/>
                    </a:cubicBezTo>
                    <a:cubicBezTo>
                      <a:pt x="1551" y="3273"/>
                      <a:pt x="36" y="1847"/>
                      <a:pt x="1" y="0"/>
                    </a:cubicBezTo>
                    <a:close/>
                  </a:path>
                </a:pathLst>
              </a:custGeom>
              <a:solidFill>
                <a:srgbClr val="DE72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46"/>
              <p:cNvSpPr/>
              <p:nvPr/>
            </p:nvSpPr>
            <p:spPr>
              <a:xfrm>
                <a:off x="1620150" y="1145200"/>
                <a:ext cx="427825" cy="93700"/>
              </a:xfrm>
              <a:custGeom>
                <a:avLst/>
                <a:gdLst/>
                <a:ahLst/>
                <a:cxnLst/>
                <a:rect l="l" t="t" r="r" b="b"/>
                <a:pathLst>
                  <a:path w="17113" h="3748" extrusionOk="0">
                    <a:moveTo>
                      <a:pt x="0" y="0"/>
                    </a:moveTo>
                    <a:lnTo>
                      <a:pt x="0" y="3748"/>
                    </a:lnTo>
                    <a:lnTo>
                      <a:pt x="17113" y="538"/>
                    </a:lnTo>
                    <a:lnTo>
                      <a:pt x="2912" y="2532"/>
                    </a:lnTo>
                    <a:cubicBezTo>
                      <a:pt x="2791" y="2548"/>
                      <a:pt x="2671" y="2557"/>
                      <a:pt x="2553" y="2557"/>
                    </a:cubicBezTo>
                    <a:cubicBezTo>
                      <a:pt x="1167" y="2557"/>
                      <a:pt x="0" y="1430"/>
                      <a:pt x="0" y="0"/>
                    </a:cubicBezTo>
                    <a:close/>
                  </a:path>
                </a:pathLst>
              </a:custGeom>
              <a:solidFill>
                <a:srgbClr val="DE72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46"/>
              <p:cNvSpPr/>
              <p:nvPr/>
            </p:nvSpPr>
            <p:spPr>
              <a:xfrm>
                <a:off x="1537875" y="1158625"/>
                <a:ext cx="510100" cy="356350"/>
              </a:xfrm>
              <a:custGeom>
                <a:avLst/>
                <a:gdLst/>
                <a:ahLst/>
                <a:cxnLst/>
                <a:rect l="l" t="t" r="r" b="b"/>
                <a:pathLst>
                  <a:path w="20404" h="14254" extrusionOk="0">
                    <a:moveTo>
                      <a:pt x="20404" y="1"/>
                    </a:moveTo>
                    <a:lnTo>
                      <a:pt x="3291" y="3211"/>
                    </a:lnTo>
                    <a:lnTo>
                      <a:pt x="2906" y="3359"/>
                    </a:lnTo>
                    <a:cubicBezTo>
                      <a:pt x="1147" y="4041"/>
                      <a:pt x="1" y="5748"/>
                      <a:pt x="37" y="7635"/>
                    </a:cubicBezTo>
                    <a:lnTo>
                      <a:pt x="102" y="10981"/>
                    </a:lnTo>
                    <a:cubicBezTo>
                      <a:pt x="137" y="12828"/>
                      <a:pt x="1652" y="14254"/>
                      <a:pt x="3431" y="14254"/>
                    </a:cubicBezTo>
                    <a:cubicBezTo>
                      <a:pt x="3617" y="14254"/>
                      <a:pt x="3805" y="14238"/>
                      <a:pt x="3995" y="14206"/>
                    </a:cubicBezTo>
                    <a:lnTo>
                      <a:pt x="16738" y="12040"/>
                    </a:lnTo>
                    <a:lnTo>
                      <a:pt x="7892" y="13543"/>
                    </a:lnTo>
                    <a:cubicBezTo>
                      <a:pt x="7819" y="13555"/>
                      <a:pt x="7746" y="13561"/>
                      <a:pt x="7674" y="13561"/>
                    </a:cubicBezTo>
                    <a:cubicBezTo>
                      <a:pt x="6981" y="13561"/>
                      <a:pt x="6393" y="12999"/>
                      <a:pt x="6393" y="12278"/>
                    </a:cubicBezTo>
                    <a:lnTo>
                      <a:pt x="6393" y="6871"/>
                    </a:lnTo>
                    <a:cubicBezTo>
                      <a:pt x="6393" y="4788"/>
                      <a:pt x="7825" y="2978"/>
                      <a:pt x="9852" y="2498"/>
                    </a:cubicBezTo>
                    <a:lnTo>
                      <a:pt x="20404" y="1"/>
                    </a:lnTo>
                    <a:close/>
                  </a:path>
                </a:pathLst>
              </a:custGeom>
              <a:solidFill>
                <a:srgbClr val="EBA5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46"/>
              <p:cNvSpPr/>
              <p:nvPr/>
            </p:nvSpPr>
            <p:spPr>
              <a:xfrm>
                <a:off x="1443675" y="803800"/>
                <a:ext cx="2205325" cy="1911100"/>
              </a:xfrm>
              <a:custGeom>
                <a:avLst/>
                <a:gdLst/>
                <a:ahLst/>
                <a:cxnLst/>
                <a:rect l="l" t="t" r="r" b="b"/>
                <a:pathLst>
                  <a:path w="88213" h="76444" extrusionOk="0">
                    <a:moveTo>
                      <a:pt x="38209" y="0"/>
                    </a:moveTo>
                    <a:cubicBezTo>
                      <a:pt x="35238" y="0"/>
                      <a:pt x="32278" y="503"/>
                      <a:pt x="29456" y="1496"/>
                    </a:cubicBezTo>
                    <a:lnTo>
                      <a:pt x="10060" y="8325"/>
                    </a:lnTo>
                    <a:cubicBezTo>
                      <a:pt x="8263" y="8957"/>
                      <a:pt x="7059" y="10656"/>
                      <a:pt x="7059" y="12561"/>
                    </a:cubicBezTo>
                    <a:lnTo>
                      <a:pt x="7059" y="17404"/>
                    </a:lnTo>
                    <a:lnTo>
                      <a:pt x="6674" y="17552"/>
                    </a:lnTo>
                    <a:cubicBezTo>
                      <a:pt x="4915" y="18234"/>
                      <a:pt x="3769" y="19941"/>
                      <a:pt x="3805" y="21828"/>
                    </a:cubicBezTo>
                    <a:lnTo>
                      <a:pt x="3959" y="29809"/>
                    </a:lnTo>
                    <a:lnTo>
                      <a:pt x="2903" y="30208"/>
                    </a:lnTo>
                    <a:cubicBezTo>
                      <a:pt x="1156" y="30869"/>
                      <a:pt x="1" y="32542"/>
                      <a:pt x="1" y="34410"/>
                    </a:cubicBezTo>
                    <a:lnTo>
                      <a:pt x="1" y="38750"/>
                    </a:lnTo>
                    <a:cubicBezTo>
                      <a:pt x="1" y="41076"/>
                      <a:pt x="1775" y="43016"/>
                      <a:pt x="4091" y="43225"/>
                    </a:cubicBezTo>
                    <a:lnTo>
                      <a:pt x="8343" y="43607"/>
                    </a:lnTo>
                    <a:lnTo>
                      <a:pt x="6614" y="44269"/>
                    </a:lnTo>
                    <a:cubicBezTo>
                      <a:pt x="4628" y="45029"/>
                      <a:pt x="3316" y="46936"/>
                      <a:pt x="3316" y="49063"/>
                    </a:cubicBezTo>
                    <a:lnTo>
                      <a:pt x="3316" y="53622"/>
                    </a:lnTo>
                    <a:cubicBezTo>
                      <a:pt x="3316" y="56387"/>
                      <a:pt x="5508" y="58656"/>
                      <a:pt x="8273" y="58751"/>
                    </a:cubicBezTo>
                    <a:lnTo>
                      <a:pt x="43149" y="59909"/>
                    </a:lnTo>
                    <a:cubicBezTo>
                      <a:pt x="46626" y="60025"/>
                      <a:pt x="49378" y="62891"/>
                      <a:pt x="49353" y="66369"/>
                    </a:cubicBezTo>
                    <a:lnTo>
                      <a:pt x="49280" y="76443"/>
                    </a:lnTo>
                    <a:lnTo>
                      <a:pt x="59142" y="69111"/>
                    </a:lnTo>
                    <a:cubicBezTo>
                      <a:pt x="62603" y="66537"/>
                      <a:pt x="65510" y="63293"/>
                      <a:pt x="67688" y="59571"/>
                    </a:cubicBezTo>
                    <a:lnTo>
                      <a:pt x="79787" y="38901"/>
                    </a:lnTo>
                    <a:lnTo>
                      <a:pt x="88213" y="38962"/>
                    </a:lnTo>
                    <a:lnTo>
                      <a:pt x="88213" y="5967"/>
                    </a:lnTo>
                    <a:lnTo>
                      <a:pt x="81071" y="6066"/>
                    </a:lnTo>
                    <a:lnTo>
                      <a:pt x="42076" y="285"/>
                    </a:lnTo>
                    <a:cubicBezTo>
                      <a:pt x="40792" y="95"/>
                      <a:pt x="39500" y="0"/>
                      <a:pt x="382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5" name="Google Shape;1055;p46"/>
            <p:cNvGrpSpPr/>
            <p:nvPr/>
          </p:nvGrpSpPr>
          <p:grpSpPr>
            <a:xfrm rot="10800000">
              <a:off x="4241170" y="908251"/>
              <a:ext cx="661653" cy="735222"/>
              <a:chOff x="5501900" y="3818950"/>
              <a:chExt cx="673850" cy="748775"/>
            </a:xfrm>
          </p:grpSpPr>
          <p:sp>
            <p:nvSpPr>
              <p:cNvPr id="1056" name="Google Shape;1056;p46"/>
              <p:cNvSpPr/>
              <p:nvPr/>
            </p:nvSpPr>
            <p:spPr>
              <a:xfrm>
                <a:off x="5501900" y="3818950"/>
                <a:ext cx="673850" cy="166875"/>
              </a:xfrm>
              <a:custGeom>
                <a:avLst/>
                <a:gdLst/>
                <a:ahLst/>
                <a:cxnLst/>
                <a:rect l="l" t="t" r="r" b="b"/>
                <a:pathLst>
                  <a:path w="26954" h="6675" extrusionOk="0">
                    <a:moveTo>
                      <a:pt x="18611" y="1"/>
                    </a:moveTo>
                    <a:lnTo>
                      <a:pt x="1" y="2140"/>
                    </a:lnTo>
                    <a:lnTo>
                      <a:pt x="12211" y="1804"/>
                    </a:lnTo>
                    <a:lnTo>
                      <a:pt x="21679" y="1544"/>
                    </a:lnTo>
                    <a:cubicBezTo>
                      <a:pt x="21727" y="1542"/>
                      <a:pt x="21775" y="1542"/>
                      <a:pt x="21822" y="1542"/>
                    </a:cubicBezTo>
                    <a:cubicBezTo>
                      <a:pt x="24646" y="1542"/>
                      <a:pt x="26954" y="3833"/>
                      <a:pt x="26954" y="6675"/>
                    </a:cubicBezTo>
                    <a:lnTo>
                      <a:pt x="26954" y="4856"/>
                    </a:lnTo>
                    <a:cubicBezTo>
                      <a:pt x="26954" y="2530"/>
                      <a:pt x="25178" y="589"/>
                      <a:pt x="22862" y="381"/>
                    </a:cubicBezTo>
                    <a:lnTo>
                      <a:pt x="1861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46"/>
              <p:cNvSpPr/>
              <p:nvPr/>
            </p:nvSpPr>
            <p:spPr>
              <a:xfrm>
                <a:off x="5512625" y="4163875"/>
                <a:ext cx="566400" cy="115900"/>
              </a:xfrm>
              <a:custGeom>
                <a:avLst/>
                <a:gdLst/>
                <a:ahLst/>
                <a:cxnLst/>
                <a:rect l="l" t="t" r="r" b="b"/>
                <a:pathLst>
                  <a:path w="22656" h="4636" extrusionOk="0">
                    <a:moveTo>
                      <a:pt x="22568" y="1"/>
                    </a:moveTo>
                    <a:lnTo>
                      <a:pt x="1" y="4599"/>
                    </a:lnTo>
                    <a:lnTo>
                      <a:pt x="1" y="4599"/>
                    </a:lnTo>
                    <a:lnTo>
                      <a:pt x="6019" y="3576"/>
                    </a:lnTo>
                    <a:lnTo>
                      <a:pt x="18762" y="1410"/>
                    </a:lnTo>
                    <a:cubicBezTo>
                      <a:pt x="18952" y="1378"/>
                      <a:pt x="19140" y="1363"/>
                      <a:pt x="19326" y="1363"/>
                    </a:cubicBezTo>
                    <a:cubicBezTo>
                      <a:pt x="21105" y="1363"/>
                      <a:pt x="22620" y="2789"/>
                      <a:pt x="22656" y="4635"/>
                    </a:cubicBezTo>
                    <a:lnTo>
                      <a:pt x="2256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46"/>
              <p:cNvSpPr/>
              <p:nvPr/>
            </p:nvSpPr>
            <p:spPr>
              <a:xfrm>
                <a:off x="5571450" y="4474050"/>
                <a:ext cx="427825" cy="93675"/>
              </a:xfrm>
              <a:custGeom>
                <a:avLst/>
                <a:gdLst/>
                <a:ahLst/>
                <a:cxnLst/>
                <a:rect l="l" t="t" r="r" b="b"/>
                <a:pathLst>
                  <a:path w="17113" h="3747" extrusionOk="0">
                    <a:moveTo>
                      <a:pt x="17113" y="0"/>
                    </a:moveTo>
                    <a:lnTo>
                      <a:pt x="0" y="3207"/>
                    </a:lnTo>
                    <a:lnTo>
                      <a:pt x="14201" y="1215"/>
                    </a:lnTo>
                    <a:cubicBezTo>
                      <a:pt x="14323" y="1198"/>
                      <a:pt x="14443" y="1190"/>
                      <a:pt x="14562" y="1190"/>
                    </a:cubicBezTo>
                    <a:cubicBezTo>
                      <a:pt x="15947" y="1190"/>
                      <a:pt x="17113" y="2316"/>
                      <a:pt x="17113" y="3746"/>
                    </a:cubicBezTo>
                    <a:lnTo>
                      <a:pt x="1711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059" name="Google Shape;1059;p46"/>
          <p:cNvSpPr txBox="1">
            <a:spLocks noGrp="1"/>
          </p:cNvSpPr>
          <p:nvPr>
            <p:ph type="title"/>
          </p:nvPr>
        </p:nvSpPr>
        <p:spPr>
          <a:xfrm>
            <a:off x="720000" y="749809"/>
            <a:ext cx="7704000" cy="693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400"/>
              <a:buNone/>
              <a:defRPr/>
            </a:lvl1pPr>
            <a:lvl2pPr lvl="1" algn="l" rtl="0">
              <a:lnSpc>
                <a:spcPct val="100000"/>
              </a:lnSpc>
              <a:spcBef>
                <a:spcPts val="0"/>
              </a:spcBef>
              <a:spcAft>
                <a:spcPts val="0"/>
              </a:spcAft>
              <a:buSzPts val="3600"/>
              <a:buNone/>
              <a:defRPr sz="3600"/>
            </a:lvl2pPr>
            <a:lvl3pPr lvl="2" algn="l" rtl="0">
              <a:lnSpc>
                <a:spcPct val="100000"/>
              </a:lnSpc>
              <a:spcBef>
                <a:spcPts val="0"/>
              </a:spcBef>
              <a:spcAft>
                <a:spcPts val="0"/>
              </a:spcAft>
              <a:buSzPts val="3600"/>
              <a:buNone/>
              <a:defRPr sz="3600"/>
            </a:lvl3pPr>
            <a:lvl4pPr lvl="3" algn="l" rtl="0">
              <a:lnSpc>
                <a:spcPct val="100000"/>
              </a:lnSpc>
              <a:spcBef>
                <a:spcPts val="0"/>
              </a:spcBef>
              <a:spcAft>
                <a:spcPts val="0"/>
              </a:spcAft>
              <a:buSzPts val="3600"/>
              <a:buNone/>
              <a:defRPr sz="3600"/>
            </a:lvl4pPr>
            <a:lvl5pPr lvl="4" algn="l" rtl="0">
              <a:lnSpc>
                <a:spcPct val="100000"/>
              </a:lnSpc>
              <a:spcBef>
                <a:spcPts val="0"/>
              </a:spcBef>
              <a:spcAft>
                <a:spcPts val="0"/>
              </a:spcAft>
              <a:buSzPts val="3600"/>
              <a:buNone/>
              <a:defRPr sz="3600"/>
            </a:lvl5pPr>
            <a:lvl6pPr lvl="5" algn="l" rtl="0">
              <a:lnSpc>
                <a:spcPct val="100000"/>
              </a:lnSpc>
              <a:spcBef>
                <a:spcPts val="0"/>
              </a:spcBef>
              <a:spcAft>
                <a:spcPts val="0"/>
              </a:spcAft>
              <a:buSzPts val="3600"/>
              <a:buNone/>
              <a:defRPr sz="3600"/>
            </a:lvl6pPr>
            <a:lvl7pPr lvl="6" algn="l" rtl="0">
              <a:lnSpc>
                <a:spcPct val="100000"/>
              </a:lnSpc>
              <a:spcBef>
                <a:spcPts val="0"/>
              </a:spcBef>
              <a:spcAft>
                <a:spcPts val="0"/>
              </a:spcAft>
              <a:buSzPts val="3600"/>
              <a:buNone/>
              <a:defRPr sz="3600"/>
            </a:lvl7pPr>
            <a:lvl8pPr lvl="7" algn="l" rtl="0">
              <a:lnSpc>
                <a:spcPct val="100000"/>
              </a:lnSpc>
              <a:spcBef>
                <a:spcPts val="0"/>
              </a:spcBef>
              <a:spcAft>
                <a:spcPts val="0"/>
              </a:spcAft>
              <a:buSzPts val="3600"/>
              <a:buNone/>
              <a:defRPr sz="3600"/>
            </a:lvl8pPr>
            <a:lvl9pPr lvl="8" algn="l" rtl="0">
              <a:lnSpc>
                <a:spcPct val="100000"/>
              </a:lnSpc>
              <a:spcBef>
                <a:spcPts val="0"/>
              </a:spcBef>
              <a:spcAft>
                <a:spcPts val="0"/>
              </a:spcAft>
              <a:buSzPts val="3600"/>
              <a:buNone/>
              <a:defRPr sz="3600"/>
            </a:lvl9pPr>
          </a:lstStyle>
          <a:p>
            <a:endParaRPr/>
          </a:p>
        </p:txBody>
      </p:sp>
      <p:sp>
        <p:nvSpPr>
          <p:cNvPr id="1060" name="Google Shape;1060;p46"/>
          <p:cNvSpPr txBox="1">
            <a:spLocks noGrp="1"/>
          </p:cNvSpPr>
          <p:nvPr>
            <p:ph type="subTitle" idx="1"/>
          </p:nvPr>
        </p:nvSpPr>
        <p:spPr>
          <a:xfrm>
            <a:off x="720000" y="2110750"/>
            <a:ext cx="3359700" cy="2196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600"/>
              <a:buNone/>
              <a:defRPr/>
            </a:lvl1pPr>
            <a:lvl2pPr lvl="1" algn="l" rtl="0">
              <a:lnSpc>
                <a:spcPct val="100000"/>
              </a:lnSpc>
              <a:spcBef>
                <a:spcPts val="0"/>
              </a:spcBef>
              <a:spcAft>
                <a:spcPts val="0"/>
              </a:spcAft>
              <a:buSzPts val="1600"/>
              <a:buNone/>
              <a:defRPr/>
            </a:lvl2pPr>
            <a:lvl3pPr lvl="2" algn="l" rtl="0">
              <a:lnSpc>
                <a:spcPct val="100000"/>
              </a:lnSpc>
              <a:spcBef>
                <a:spcPts val="0"/>
              </a:spcBef>
              <a:spcAft>
                <a:spcPts val="0"/>
              </a:spcAft>
              <a:buSzPts val="1600"/>
              <a:buNone/>
              <a:defRPr/>
            </a:lvl3pPr>
            <a:lvl4pPr lvl="3" algn="l" rtl="0">
              <a:lnSpc>
                <a:spcPct val="100000"/>
              </a:lnSpc>
              <a:spcBef>
                <a:spcPts val="0"/>
              </a:spcBef>
              <a:spcAft>
                <a:spcPts val="0"/>
              </a:spcAft>
              <a:buSzPts val="1600"/>
              <a:buNone/>
              <a:defRPr/>
            </a:lvl4pPr>
            <a:lvl5pPr lvl="4" algn="l" rtl="0">
              <a:lnSpc>
                <a:spcPct val="100000"/>
              </a:lnSpc>
              <a:spcBef>
                <a:spcPts val="0"/>
              </a:spcBef>
              <a:spcAft>
                <a:spcPts val="0"/>
              </a:spcAft>
              <a:buSzPts val="1600"/>
              <a:buNone/>
              <a:defRPr/>
            </a:lvl5pPr>
            <a:lvl6pPr lvl="5" algn="l" rtl="0">
              <a:lnSpc>
                <a:spcPct val="100000"/>
              </a:lnSpc>
              <a:spcBef>
                <a:spcPts val="0"/>
              </a:spcBef>
              <a:spcAft>
                <a:spcPts val="0"/>
              </a:spcAft>
              <a:buSzPts val="1600"/>
              <a:buNone/>
              <a:defRPr/>
            </a:lvl6pPr>
            <a:lvl7pPr lvl="6" algn="l" rtl="0">
              <a:lnSpc>
                <a:spcPct val="100000"/>
              </a:lnSpc>
              <a:spcBef>
                <a:spcPts val="0"/>
              </a:spcBef>
              <a:spcAft>
                <a:spcPts val="0"/>
              </a:spcAft>
              <a:buSzPts val="1600"/>
              <a:buNone/>
              <a:defRPr/>
            </a:lvl7pPr>
            <a:lvl8pPr lvl="7" algn="l" rtl="0">
              <a:lnSpc>
                <a:spcPct val="100000"/>
              </a:lnSpc>
              <a:spcBef>
                <a:spcPts val="0"/>
              </a:spcBef>
              <a:spcAft>
                <a:spcPts val="0"/>
              </a:spcAft>
              <a:buSzPts val="1600"/>
              <a:buNone/>
              <a:defRPr/>
            </a:lvl8pPr>
            <a:lvl9pPr lvl="8" algn="l"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1"/>
        <p:cNvGrpSpPr/>
        <p:nvPr/>
      </p:nvGrpSpPr>
      <p:grpSpPr>
        <a:xfrm>
          <a:off x="0" y="0"/>
          <a:ext cx="0" cy="0"/>
          <a:chOff x="0" y="0"/>
          <a:chExt cx="0" cy="0"/>
        </a:xfrm>
      </p:grpSpPr>
      <p:sp>
        <p:nvSpPr>
          <p:cNvPr id="1062" name="Google Shape;1062;p47"/>
          <p:cNvSpPr txBox="1">
            <a:spLocks noGrp="1"/>
          </p:cNvSpPr>
          <p:nvPr>
            <p:ph type="title"/>
          </p:nvPr>
        </p:nvSpPr>
        <p:spPr>
          <a:xfrm>
            <a:off x="713225" y="2150850"/>
            <a:ext cx="5200200" cy="841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600"/>
              <a:buNone/>
              <a:defRPr sz="3600"/>
            </a:lvl1pPr>
            <a:lvl2pPr lvl="1" algn="l"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2pPr>
            <a:lvl3pPr lvl="2" algn="l"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3pPr>
            <a:lvl4pPr lvl="3" algn="l"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4pPr>
            <a:lvl5pPr lvl="4" algn="l"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5pPr>
            <a:lvl6pPr lvl="5" algn="l"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6pPr>
            <a:lvl7pPr lvl="6" algn="l"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7pPr>
            <a:lvl8pPr lvl="7" algn="l"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8pPr>
            <a:lvl9pPr lvl="8" algn="l"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9pPr>
          </a:lstStyle>
          <a:p>
            <a:endParaRPr/>
          </a:p>
        </p:txBody>
      </p:sp>
      <p:sp>
        <p:nvSpPr>
          <p:cNvPr id="1063" name="Google Shape;1063;p47"/>
          <p:cNvSpPr txBox="1">
            <a:spLocks noGrp="1"/>
          </p:cNvSpPr>
          <p:nvPr>
            <p:ph type="subTitle" idx="1"/>
          </p:nvPr>
        </p:nvSpPr>
        <p:spPr>
          <a:xfrm>
            <a:off x="713225" y="3032050"/>
            <a:ext cx="3858900" cy="361800"/>
          </a:xfrm>
          <a:prstGeom prst="rect">
            <a:avLst/>
          </a:prstGeom>
          <a:noFill/>
          <a:ln>
            <a:noFill/>
          </a:ln>
        </p:spPr>
        <p:txBody>
          <a:bodyPr spcFirstLastPara="1" wrap="square" lIns="91425" tIns="91425" rIns="91425" bIns="91425" anchor="ctr" anchorCtr="0">
            <a:noAutofit/>
          </a:bodyPr>
          <a:lstStyle>
            <a:lvl1pPr lvl="0" algn="l" rtl="0">
              <a:lnSpc>
                <a:spcPct val="115000"/>
              </a:lnSpc>
              <a:spcBef>
                <a:spcPts val="0"/>
              </a:spcBef>
              <a:spcAft>
                <a:spcPts val="0"/>
              </a:spcAft>
              <a:buSzPts val="1600"/>
              <a:buNone/>
              <a:defRPr/>
            </a:lvl1pPr>
            <a:lvl2pPr lvl="1" algn="l" rtl="0">
              <a:lnSpc>
                <a:spcPct val="115000"/>
              </a:lnSpc>
              <a:spcBef>
                <a:spcPts val="0"/>
              </a:spcBef>
              <a:spcAft>
                <a:spcPts val="0"/>
              </a:spcAft>
              <a:buSzPts val="1600"/>
              <a:buNone/>
              <a:defRPr/>
            </a:lvl2pPr>
            <a:lvl3pPr lvl="2" algn="l" rtl="0">
              <a:lnSpc>
                <a:spcPct val="115000"/>
              </a:lnSpc>
              <a:spcBef>
                <a:spcPts val="0"/>
              </a:spcBef>
              <a:spcAft>
                <a:spcPts val="0"/>
              </a:spcAft>
              <a:buSzPts val="1600"/>
              <a:buNone/>
              <a:defRPr/>
            </a:lvl3pPr>
            <a:lvl4pPr lvl="3" algn="l" rtl="0">
              <a:lnSpc>
                <a:spcPct val="115000"/>
              </a:lnSpc>
              <a:spcBef>
                <a:spcPts val="0"/>
              </a:spcBef>
              <a:spcAft>
                <a:spcPts val="0"/>
              </a:spcAft>
              <a:buSzPts val="1600"/>
              <a:buNone/>
              <a:defRPr/>
            </a:lvl4pPr>
            <a:lvl5pPr lvl="4" algn="l" rtl="0">
              <a:lnSpc>
                <a:spcPct val="115000"/>
              </a:lnSpc>
              <a:spcBef>
                <a:spcPts val="0"/>
              </a:spcBef>
              <a:spcAft>
                <a:spcPts val="0"/>
              </a:spcAft>
              <a:buSzPts val="1600"/>
              <a:buNone/>
              <a:defRPr/>
            </a:lvl5pPr>
            <a:lvl6pPr lvl="5" algn="l" rtl="0">
              <a:lnSpc>
                <a:spcPct val="115000"/>
              </a:lnSpc>
              <a:spcBef>
                <a:spcPts val="0"/>
              </a:spcBef>
              <a:spcAft>
                <a:spcPts val="0"/>
              </a:spcAft>
              <a:buSzPts val="1600"/>
              <a:buNone/>
              <a:defRPr/>
            </a:lvl6pPr>
            <a:lvl7pPr lvl="6" algn="l" rtl="0">
              <a:lnSpc>
                <a:spcPct val="115000"/>
              </a:lnSpc>
              <a:spcBef>
                <a:spcPts val="0"/>
              </a:spcBef>
              <a:spcAft>
                <a:spcPts val="0"/>
              </a:spcAft>
              <a:buSzPts val="1600"/>
              <a:buNone/>
              <a:defRPr/>
            </a:lvl7pPr>
            <a:lvl8pPr lvl="7" algn="l" rtl="0">
              <a:lnSpc>
                <a:spcPct val="115000"/>
              </a:lnSpc>
              <a:spcBef>
                <a:spcPts val="0"/>
              </a:spcBef>
              <a:spcAft>
                <a:spcPts val="0"/>
              </a:spcAft>
              <a:buSzPts val="1600"/>
              <a:buNone/>
              <a:defRPr/>
            </a:lvl8pPr>
            <a:lvl9pPr lvl="8" algn="l" rtl="0">
              <a:lnSpc>
                <a:spcPct val="115000"/>
              </a:lnSpc>
              <a:spcBef>
                <a:spcPts val="0"/>
              </a:spcBef>
              <a:spcAft>
                <a:spcPts val="0"/>
              </a:spcAft>
              <a:buSzPts val="1600"/>
              <a:buNone/>
              <a:defRPr/>
            </a:lvl9pPr>
          </a:lstStyle>
          <a:p>
            <a:endParaRPr/>
          </a:p>
        </p:txBody>
      </p:sp>
      <p:sp>
        <p:nvSpPr>
          <p:cNvPr id="1064" name="Google Shape;1064;p47"/>
          <p:cNvSpPr txBox="1">
            <a:spLocks noGrp="1"/>
          </p:cNvSpPr>
          <p:nvPr>
            <p:ph type="title" idx="2"/>
          </p:nvPr>
        </p:nvSpPr>
        <p:spPr>
          <a:xfrm>
            <a:off x="713225" y="1183000"/>
            <a:ext cx="2610000" cy="12003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5"/>
              </a:buClr>
              <a:buSzPts val="9000"/>
              <a:buNone/>
              <a:defRPr sz="9000">
                <a:solidFill>
                  <a:schemeClr val="dk2"/>
                </a:solidFill>
              </a:defRPr>
            </a:lvl1pPr>
            <a:lvl2pPr lvl="1" algn="l"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2pPr>
            <a:lvl3pPr lvl="2" algn="l"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3pPr>
            <a:lvl4pPr lvl="3" algn="l"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4pPr>
            <a:lvl5pPr lvl="4" algn="l"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5pPr>
            <a:lvl6pPr lvl="5" algn="l"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6pPr>
            <a:lvl7pPr lvl="6" algn="l"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7pPr>
            <a:lvl8pPr lvl="7" algn="l"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8pPr>
            <a:lvl9pPr lvl="8" algn="l"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65"/>
        <p:cNvGrpSpPr/>
        <p:nvPr/>
      </p:nvGrpSpPr>
      <p:grpSpPr>
        <a:xfrm>
          <a:off x="0" y="0"/>
          <a:ext cx="0" cy="0"/>
          <a:chOff x="0" y="0"/>
          <a:chExt cx="0" cy="0"/>
        </a:xfrm>
      </p:grpSpPr>
      <p:sp>
        <p:nvSpPr>
          <p:cNvPr id="1066" name="Google Shape;1066;p48"/>
          <p:cNvSpPr txBox="1">
            <a:spLocks noGrp="1"/>
          </p:cNvSpPr>
          <p:nvPr>
            <p:ph type="title"/>
          </p:nvPr>
        </p:nvSpPr>
        <p:spPr>
          <a:xfrm>
            <a:off x="712175" y="448056"/>
            <a:ext cx="5802900" cy="576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400"/>
              <a:buNone/>
              <a:defRPr/>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067" name="Google Shape;1067;p48"/>
          <p:cNvSpPr txBox="1">
            <a:spLocks noGrp="1"/>
          </p:cNvSpPr>
          <p:nvPr>
            <p:ph type="subTitle" idx="1"/>
          </p:nvPr>
        </p:nvSpPr>
        <p:spPr>
          <a:xfrm>
            <a:off x="742950" y="1609344"/>
            <a:ext cx="3566100" cy="29991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600"/>
              <a:buNone/>
              <a:defRPr/>
            </a:lvl1pPr>
            <a:lvl2pPr lvl="1" algn="l" rtl="0">
              <a:lnSpc>
                <a:spcPct val="115000"/>
              </a:lnSpc>
              <a:spcBef>
                <a:spcPts val="0"/>
              </a:spcBef>
              <a:spcAft>
                <a:spcPts val="0"/>
              </a:spcAft>
              <a:buSzPts val="1600"/>
              <a:buNone/>
              <a:defRPr/>
            </a:lvl2pPr>
            <a:lvl3pPr lvl="2" algn="l" rtl="0">
              <a:lnSpc>
                <a:spcPct val="115000"/>
              </a:lnSpc>
              <a:spcBef>
                <a:spcPts val="0"/>
              </a:spcBef>
              <a:spcAft>
                <a:spcPts val="0"/>
              </a:spcAft>
              <a:buSzPts val="1600"/>
              <a:buNone/>
              <a:defRPr/>
            </a:lvl3pPr>
            <a:lvl4pPr lvl="3" algn="l" rtl="0">
              <a:lnSpc>
                <a:spcPct val="115000"/>
              </a:lnSpc>
              <a:spcBef>
                <a:spcPts val="0"/>
              </a:spcBef>
              <a:spcAft>
                <a:spcPts val="0"/>
              </a:spcAft>
              <a:buSzPts val="1600"/>
              <a:buNone/>
              <a:defRPr/>
            </a:lvl4pPr>
            <a:lvl5pPr lvl="4" algn="l" rtl="0">
              <a:lnSpc>
                <a:spcPct val="115000"/>
              </a:lnSpc>
              <a:spcBef>
                <a:spcPts val="0"/>
              </a:spcBef>
              <a:spcAft>
                <a:spcPts val="0"/>
              </a:spcAft>
              <a:buSzPts val="1600"/>
              <a:buNone/>
              <a:defRPr/>
            </a:lvl5pPr>
            <a:lvl6pPr lvl="5" algn="l" rtl="0">
              <a:lnSpc>
                <a:spcPct val="115000"/>
              </a:lnSpc>
              <a:spcBef>
                <a:spcPts val="0"/>
              </a:spcBef>
              <a:spcAft>
                <a:spcPts val="0"/>
              </a:spcAft>
              <a:buSzPts val="1600"/>
              <a:buNone/>
              <a:defRPr/>
            </a:lvl6pPr>
            <a:lvl7pPr lvl="6" algn="l" rtl="0">
              <a:lnSpc>
                <a:spcPct val="115000"/>
              </a:lnSpc>
              <a:spcBef>
                <a:spcPts val="0"/>
              </a:spcBef>
              <a:spcAft>
                <a:spcPts val="0"/>
              </a:spcAft>
              <a:buSzPts val="1600"/>
              <a:buNone/>
              <a:defRPr/>
            </a:lvl7pPr>
            <a:lvl8pPr lvl="7" algn="l" rtl="0">
              <a:lnSpc>
                <a:spcPct val="115000"/>
              </a:lnSpc>
              <a:spcBef>
                <a:spcPts val="0"/>
              </a:spcBef>
              <a:spcAft>
                <a:spcPts val="0"/>
              </a:spcAft>
              <a:buSzPts val="1600"/>
              <a:buNone/>
              <a:defRPr/>
            </a:lvl8pPr>
            <a:lvl9pPr lvl="8" algn="l" rtl="0">
              <a:lnSpc>
                <a:spcPct val="115000"/>
              </a:lnSpc>
              <a:spcBef>
                <a:spcPts val="0"/>
              </a:spcBef>
              <a:spcAft>
                <a:spcPts val="0"/>
              </a:spcAft>
              <a:buSzPts val="1600"/>
              <a:buNone/>
              <a:defRPr/>
            </a:lvl9pPr>
          </a:lstStyle>
          <a:p>
            <a:endParaRPr/>
          </a:p>
        </p:txBody>
      </p:sp>
      <p:grpSp>
        <p:nvGrpSpPr>
          <p:cNvPr id="1068" name="Google Shape;1068;p48"/>
          <p:cNvGrpSpPr/>
          <p:nvPr/>
        </p:nvGrpSpPr>
        <p:grpSpPr>
          <a:xfrm>
            <a:off x="4549179" y="955742"/>
            <a:ext cx="6520886" cy="4530882"/>
            <a:chOff x="3909275" y="1716600"/>
            <a:chExt cx="4840325" cy="3337175"/>
          </a:xfrm>
        </p:grpSpPr>
        <p:sp>
          <p:nvSpPr>
            <p:cNvPr id="1069" name="Google Shape;1069;p48"/>
            <p:cNvSpPr/>
            <p:nvPr/>
          </p:nvSpPr>
          <p:spPr>
            <a:xfrm>
              <a:off x="3909275" y="3600300"/>
              <a:ext cx="2716800" cy="1453475"/>
            </a:xfrm>
            <a:custGeom>
              <a:avLst/>
              <a:gdLst/>
              <a:ahLst/>
              <a:cxnLst/>
              <a:rect l="l" t="t" r="r" b="b"/>
              <a:pathLst>
                <a:path w="108672" h="58139" extrusionOk="0">
                  <a:moveTo>
                    <a:pt x="32940" y="0"/>
                  </a:moveTo>
                  <a:lnTo>
                    <a:pt x="32940" y="20144"/>
                  </a:lnTo>
                  <a:cubicBezTo>
                    <a:pt x="32940" y="25496"/>
                    <a:pt x="35181" y="41153"/>
                    <a:pt x="23250" y="41153"/>
                  </a:cubicBezTo>
                  <a:lnTo>
                    <a:pt x="22545" y="41153"/>
                  </a:lnTo>
                  <a:cubicBezTo>
                    <a:pt x="13341" y="41153"/>
                    <a:pt x="5169" y="41623"/>
                    <a:pt x="0" y="45193"/>
                  </a:cubicBezTo>
                  <a:lnTo>
                    <a:pt x="0" y="58139"/>
                  </a:lnTo>
                  <a:lnTo>
                    <a:pt x="108672" y="58139"/>
                  </a:lnTo>
                  <a:cubicBezTo>
                    <a:pt x="108672" y="42505"/>
                    <a:pt x="95995" y="41153"/>
                    <a:pt x="80368" y="41153"/>
                  </a:cubicBezTo>
                  <a:lnTo>
                    <a:pt x="79663" y="41153"/>
                  </a:lnTo>
                  <a:cubicBezTo>
                    <a:pt x="67731" y="41153"/>
                    <a:pt x="69972" y="25496"/>
                    <a:pt x="69972" y="20144"/>
                  </a:cubicBezTo>
                  <a:lnTo>
                    <a:pt x="6997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48"/>
            <p:cNvSpPr/>
            <p:nvPr/>
          </p:nvSpPr>
          <p:spPr>
            <a:xfrm>
              <a:off x="4722025" y="3600300"/>
              <a:ext cx="750025" cy="823100"/>
            </a:xfrm>
            <a:custGeom>
              <a:avLst/>
              <a:gdLst/>
              <a:ahLst/>
              <a:cxnLst/>
              <a:rect l="l" t="t" r="r" b="b"/>
              <a:pathLst>
                <a:path w="30001" h="32924" extrusionOk="0">
                  <a:moveTo>
                    <a:pt x="430" y="0"/>
                  </a:moveTo>
                  <a:cubicBezTo>
                    <a:pt x="430" y="0"/>
                    <a:pt x="170" y="32686"/>
                    <a:pt x="3" y="32923"/>
                  </a:cubicBezTo>
                  <a:lnTo>
                    <a:pt x="3" y="32923"/>
                  </a:lnTo>
                  <a:cubicBezTo>
                    <a:pt x="13195" y="30022"/>
                    <a:pt x="28264" y="21076"/>
                    <a:pt x="30001" y="0"/>
                  </a:cubicBezTo>
                  <a:close/>
                  <a:moveTo>
                    <a:pt x="3" y="32923"/>
                  </a:moveTo>
                  <a:cubicBezTo>
                    <a:pt x="2" y="32923"/>
                    <a:pt x="1" y="32923"/>
                    <a:pt x="0" y="32923"/>
                  </a:cubicBezTo>
                  <a:cubicBezTo>
                    <a:pt x="1" y="32924"/>
                    <a:pt x="1" y="32924"/>
                    <a:pt x="2" y="32924"/>
                  </a:cubicBezTo>
                  <a:cubicBezTo>
                    <a:pt x="2" y="32924"/>
                    <a:pt x="3" y="32924"/>
                    <a:pt x="3" y="32923"/>
                  </a:cubicBezTo>
                  <a:close/>
                </a:path>
              </a:pathLst>
            </a:custGeom>
            <a:solidFill>
              <a:srgbClr val="37201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48"/>
            <p:cNvSpPr/>
            <p:nvPr/>
          </p:nvSpPr>
          <p:spPr>
            <a:xfrm>
              <a:off x="4359400" y="4581400"/>
              <a:ext cx="1602475" cy="472375"/>
            </a:xfrm>
            <a:custGeom>
              <a:avLst/>
              <a:gdLst/>
              <a:ahLst/>
              <a:cxnLst/>
              <a:rect l="l" t="t" r="r" b="b"/>
              <a:pathLst>
                <a:path w="64099" h="18895" extrusionOk="0">
                  <a:moveTo>
                    <a:pt x="55915" y="0"/>
                  </a:moveTo>
                  <a:cubicBezTo>
                    <a:pt x="53612" y="6757"/>
                    <a:pt x="47440" y="11594"/>
                    <a:pt x="40179" y="11594"/>
                  </a:cubicBezTo>
                  <a:lnTo>
                    <a:pt x="23927" y="11594"/>
                  </a:lnTo>
                  <a:cubicBezTo>
                    <a:pt x="16912" y="11594"/>
                    <a:pt x="10918" y="7084"/>
                    <a:pt x="8442" y="688"/>
                  </a:cubicBezTo>
                  <a:cubicBezTo>
                    <a:pt x="7508" y="992"/>
                    <a:pt x="6448" y="1158"/>
                    <a:pt x="5245" y="1158"/>
                  </a:cubicBezTo>
                  <a:cubicBezTo>
                    <a:pt x="3451" y="1158"/>
                    <a:pt x="1703" y="1181"/>
                    <a:pt x="1" y="1238"/>
                  </a:cubicBezTo>
                  <a:lnTo>
                    <a:pt x="1" y="18895"/>
                  </a:lnTo>
                  <a:lnTo>
                    <a:pt x="64099" y="18895"/>
                  </a:lnTo>
                  <a:lnTo>
                    <a:pt x="64099" y="1169"/>
                  </a:lnTo>
                  <a:cubicBezTo>
                    <a:pt x="63526" y="1164"/>
                    <a:pt x="62947" y="1158"/>
                    <a:pt x="62363" y="1158"/>
                  </a:cubicBezTo>
                  <a:lnTo>
                    <a:pt x="60322" y="1158"/>
                  </a:lnTo>
                  <a:cubicBezTo>
                    <a:pt x="58552" y="1158"/>
                    <a:pt x="57102" y="734"/>
                    <a:pt x="559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48"/>
            <p:cNvSpPr/>
            <p:nvPr/>
          </p:nvSpPr>
          <p:spPr>
            <a:xfrm>
              <a:off x="4555125" y="4570800"/>
              <a:ext cx="1217500" cy="311475"/>
            </a:xfrm>
            <a:custGeom>
              <a:avLst/>
              <a:gdLst/>
              <a:ahLst/>
              <a:cxnLst/>
              <a:rect l="l" t="t" r="r" b="b"/>
              <a:pathLst>
                <a:path w="48700" h="12459" extrusionOk="0">
                  <a:moveTo>
                    <a:pt x="47462" y="0"/>
                  </a:moveTo>
                  <a:cubicBezTo>
                    <a:pt x="45192" y="6665"/>
                    <a:pt x="39118" y="11147"/>
                    <a:pt x="32350" y="11147"/>
                  </a:cubicBezTo>
                  <a:lnTo>
                    <a:pt x="16092" y="11147"/>
                  </a:lnTo>
                  <a:cubicBezTo>
                    <a:pt x="9530" y="11147"/>
                    <a:pt x="3685" y="7032"/>
                    <a:pt x="1221" y="659"/>
                  </a:cubicBezTo>
                  <a:lnTo>
                    <a:pt x="0" y="1129"/>
                  </a:lnTo>
                  <a:cubicBezTo>
                    <a:pt x="2665" y="8012"/>
                    <a:pt x="8980" y="12459"/>
                    <a:pt x="16098" y="12459"/>
                  </a:cubicBezTo>
                  <a:lnTo>
                    <a:pt x="32350" y="12459"/>
                  </a:lnTo>
                  <a:cubicBezTo>
                    <a:pt x="39680" y="12459"/>
                    <a:pt x="46253" y="7622"/>
                    <a:pt x="48700" y="419"/>
                  </a:cubicBezTo>
                  <a:lnTo>
                    <a:pt x="47462" y="0"/>
                  </a:lnTo>
                  <a:close/>
                </a:path>
              </a:pathLst>
            </a:custGeom>
            <a:solidFill>
              <a:srgbClr val="C69B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48"/>
            <p:cNvSpPr/>
            <p:nvPr/>
          </p:nvSpPr>
          <p:spPr>
            <a:xfrm>
              <a:off x="4301675" y="2660750"/>
              <a:ext cx="1467800" cy="1564425"/>
            </a:xfrm>
            <a:custGeom>
              <a:avLst/>
              <a:gdLst/>
              <a:ahLst/>
              <a:cxnLst/>
              <a:rect l="l" t="t" r="r" b="b"/>
              <a:pathLst>
                <a:path w="58712" h="62577" extrusionOk="0">
                  <a:moveTo>
                    <a:pt x="15645" y="0"/>
                  </a:moveTo>
                  <a:lnTo>
                    <a:pt x="6688" y="19502"/>
                  </a:lnTo>
                  <a:cubicBezTo>
                    <a:pt x="6688" y="19502"/>
                    <a:pt x="0" y="28763"/>
                    <a:pt x="1032" y="32619"/>
                  </a:cubicBezTo>
                  <a:cubicBezTo>
                    <a:pt x="1536" y="34511"/>
                    <a:pt x="5244" y="34562"/>
                    <a:pt x="5244" y="34562"/>
                  </a:cubicBezTo>
                  <a:lnTo>
                    <a:pt x="5244" y="38396"/>
                  </a:lnTo>
                  <a:lnTo>
                    <a:pt x="8327" y="43726"/>
                  </a:lnTo>
                  <a:lnTo>
                    <a:pt x="5015" y="43365"/>
                  </a:lnTo>
                  <a:lnTo>
                    <a:pt x="5015" y="43365"/>
                  </a:lnTo>
                  <a:cubicBezTo>
                    <a:pt x="5015" y="43365"/>
                    <a:pt x="3089" y="59628"/>
                    <a:pt x="8230" y="61686"/>
                  </a:cubicBezTo>
                  <a:cubicBezTo>
                    <a:pt x="9764" y="62300"/>
                    <a:pt x="11720" y="62577"/>
                    <a:pt x="13954" y="62577"/>
                  </a:cubicBezTo>
                  <a:cubicBezTo>
                    <a:pt x="25547" y="62577"/>
                    <a:pt x="44634" y="55117"/>
                    <a:pt x="51193" y="48568"/>
                  </a:cubicBezTo>
                  <a:cubicBezTo>
                    <a:pt x="57136" y="42631"/>
                    <a:pt x="58712" y="22671"/>
                    <a:pt x="56459" y="18189"/>
                  </a:cubicBezTo>
                  <a:cubicBezTo>
                    <a:pt x="54459" y="14212"/>
                    <a:pt x="15645" y="0"/>
                    <a:pt x="156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48"/>
            <p:cNvSpPr/>
            <p:nvPr/>
          </p:nvSpPr>
          <p:spPr>
            <a:xfrm>
              <a:off x="4218225" y="2261075"/>
              <a:ext cx="2042800" cy="2026000"/>
            </a:xfrm>
            <a:custGeom>
              <a:avLst/>
              <a:gdLst/>
              <a:ahLst/>
              <a:cxnLst/>
              <a:rect l="l" t="t" r="r" b="b"/>
              <a:pathLst>
                <a:path w="81712" h="81040" extrusionOk="0">
                  <a:moveTo>
                    <a:pt x="31189" y="1"/>
                  </a:moveTo>
                  <a:cubicBezTo>
                    <a:pt x="29516" y="1"/>
                    <a:pt x="27913" y="71"/>
                    <a:pt x="26410" y="210"/>
                  </a:cubicBezTo>
                  <a:cubicBezTo>
                    <a:pt x="12003" y="1540"/>
                    <a:pt x="4571" y="14446"/>
                    <a:pt x="15579" y="23454"/>
                  </a:cubicBezTo>
                  <a:cubicBezTo>
                    <a:pt x="23029" y="29552"/>
                    <a:pt x="39986" y="31351"/>
                    <a:pt x="39986" y="31351"/>
                  </a:cubicBezTo>
                  <a:cubicBezTo>
                    <a:pt x="39986" y="31351"/>
                    <a:pt x="45310" y="52882"/>
                    <a:pt x="31832" y="55054"/>
                  </a:cubicBezTo>
                  <a:cubicBezTo>
                    <a:pt x="31296" y="55140"/>
                    <a:pt x="30728" y="55180"/>
                    <a:pt x="30133" y="55180"/>
                  </a:cubicBezTo>
                  <a:cubicBezTo>
                    <a:pt x="23439" y="55180"/>
                    <a:pt x="13379" y="50150"/>
                    <a:pt x="9214" y="50150"/>
                  </a:cubicBezTo>
                  <a:cubicBezTo>
                    <a:pt x="7864" y="50150"/>
                    <a:pt x="7133" y="50679"/>
                    <a:pt x="7338" y="52079"/>
                  </a:cubicBezTo>
                  <a:cubicBezTo>
                    <a:pt x="8164" y="57735"/>
                    <a:pt x="16937" y="58670"/>
                    <a:pt x="16937" y="58670"/>
                  </a:cubicBezTo>
                  <a:cubicBezTo>
                    <a:pt x="16937" y="58670"/>
                    <a:pt x="16929" y="58670"/>
                    <a:pt x="16911" y="58670"/>
                  </a:cubicBezTo>
                  <a:cubicBezTo>
                    <a:pt x="16489" y="58670"/>
                    <a:pt x="11028" y="58717"/>
                    <a:pt x="7912" y="61151"/>
                  </a:cubicBezTo>
                  <a:cubicBezTo>
                    <a:pt x="6542" y="62223"/>
                    <a:pt x="0" y="81039"/>
                    <a:pt x="23735" y="81039"/>
                  </a:cubicBezTo>
                  <a:cubicBezTo>
                    <a:pt x="26909" y="81039"/>
                    <a:pt x="30624" y="80703"/>
                    <a:pt x="34966" y="79942"/>
                  </a:cubicBezTo>
                  <a:cubicBezTo>
                    <a:pt x="81712" y="71759"/>
                    <a:pt x="80634" y="33357"/>
                    <a:pt x="72233" y="17362"/>
                  </a:cubicBezTo>
                  <a:cubicBezTo>
                    <a:pt x="65952" y="5408"/>
                    <a:pt x="45853" y="1"/>
                    <a:pt x="31189" y="1"/>
                  </a:cubicBezTo>
                  <a:close/>
                </a:path>
              </a:pathLst>
            </a:custGeom>
            <a:solidFill>
              <a:srgbClr val="37201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48"/>
            <p:cNvSpPr/>
            <p:nvPr/>
          </p:nvSpPr>
          <p:spPr>
            <a:xfrm>
              <a:off x="4473025" y="3478050"/>
              <a:ext cx="73225" cy="18800"/>
            </a:xfrm>
            <a:custGeom>
              <a:avLst/>
              <a:gdLst/>
              <a:ahLst/>
              <a:cxnLst/>
              <a:rect l="l" t="t" r="r" b="b"/>
              <a:pathLst>
                <a:path w="2929" h="752" extrusionOk="0">
                  <a:moveTo>
                    <a:pt x="1501" y="1"/>
                  </a:moveTo>
                  <a:cubicBezTo>
                    <a:pt x="1039" y="1"/>
                    <a:pt x="565" y="177"/>
                    <a:pt x="0" y="529"/>
                  </a:cubicBezTo>
                  <a:cubicBezTo>
                    <a:pt x="535" y="684"/>
                    <a:pt x="989" y="751"/>
                    <a:pt x="1428" y="751"/>
                  </a:cubicBezTo>
                  <a:cubicBezTo>
                    <a:pt x="1916" y="751"/>
                    <a:pt x="2386" y="668"/>
                    <a:pt x="2929" y="529"/>
                  </a:cubicBezTo>
                  <a:cubicBezTo>
                    <a:pt x="2413" y="177"/>
                    <a:pt x="1963" y="1"/>
                    <a:pt x="15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48"/>
            <p:cNvSpPr/>
            <p:nvPr/>
          </p:nvSpPr>
          <p:spPr>
            <a:xfrm>
              <a:off x="4351625" y="3598075"/>
              <a:ext cx="303650" cy="132475"/>
            </a:xfrm>
            <a:custGeom>
              <a:avLst/>
              <a:gdLst/>
              <a:ahLst/>
              <a:cxnLst/>
              <a:rect l="l" t="t" r="r" b="b"/>
              <a:pathLst>
                <a:path w="12146" h="5299" extrusionOk="0">
                  <a:moveTo>
                    <a:pt x="2750" y="0"/>
                  </a:moveTo>
                  <a:cubicBezTo>
                    <a:pt x="0" y="0"/>
                    <a:pt x="630" y="3311"/>
                    <a:pt x="3183" y="4078"/>
                  </a:cubicBezTo>
                  <a:cubicBezTo>
                    <a:pt x="5023" y="4628"/>
                    <a:pt x="12146" y="5298"/>
                    <a:pt x="12146" y="5298"/>
                  </a:cubicBezTo>
                  <a:cubicBezTo>
                    <a:pt x="12146" y="5298"/>
                    <a:pt x="5441" y="106"/>
                    <a:pt x="2891" y="3"/>
                  </a:cubicBezTo>
                  <a:cubicBezTo>
                    <a:pt x="2843" y="1"/>
                    <a:pt x="2796" y="0"/>
                    <a:pt x="27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48"/>
            <p:cNvSpPr/>
            <p:nvPr/>
          </p:nvSpPr>
          <p:spPr>
            <a:xfrm>
              <a:off x="4345800" y="3701425"/>
              <a:ext cx="309200" cy="105400"/>
            </a:xfrm>
            <a:custGeom>
              <a:avLst/>
              <a:gdLst/>
              <a:ahLst/>
              <a:cxnLst/>
              <a:rect l="l" t="t" r="r" b="b"/>
              <a:pathLst>
                <a:path w="12368" h="4216" extrusionOk="0">
                  <a:moveTo>
                    <a:pt x="4252" y="1"/>
                  </a:moveTo>
                  <a:cubicBezTo>
                    <a:pt x="4226" y="1"/>
                    <a:pt x="4202" y="1"/>
                    <a:pt x="4178" y="1"/>
                  </a:cubicBezTo>
                  <a:cubicBezTo>
                    <a:pt x="447" y="53"/>
                    <a:pt x="0" y="3594"/>
                    <a:pt x="2831" y="4167"/>
                  </a:cubicBezTo>
                  <a:cubicBezTo>
                    <a:pt x="2995" y="4200"/>
                    <a:pt x="3178" y="4216"/>
                    <a:pt x="3378" y="4216"/>
                  </a:cubicBezTo>
                  <a:cubicBezTo>
                    <a:pt x="6208" y="4216"/>
                    <a:pt x="12367" y="1136"/>
                    <a:pt x="12367" y="1136"/>
                  </a:cubicBezTo>
                  <a:cubicBezTo>
                    <a:pt x="12367" y="1136"/>
                    <a:pt x="6289" y="1"/>
                    <a:pt x="42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48"/>
            <p:cNvSpPr/>
            <p:nvPr/>
          </p:nvSpPr>
          <p:spPr>
            <a:xfrm>
              <a:off x="4460275" y="2558600"/>
              <a:ext cx="1062075" cy="774100"/>
            </a:xfrm>
            <a:custGeom>
              <a:avLst/>
              <a:gdLst/>
              <a:ahLst/>
              <a:cxnLst/>
              <a:rect l="l" t="t" r="r" b="b"/>
              <a:pathLst>
                <a:path w="42483" h="30964" extrusionOk="0">
                  <a:moveTo>
                    <a:pt x="803" y="0"/>
                  </a:moveTo>
                  <a:cubicBezTo>
                    <a:pt x="0" y="4390"/>
                    <a:pt x="1685" y="9175"/>
                    <a:pt x="6677" y="13261"/>
                  </a:cubicBezTo>
                  <a:cubicBezTo>
                    <a:pt x="15227" y="20258"/>
                    <a:pt x="38803" y="17926"/>
                    <a:pt x="41909" y="29582"/>
                  </a:cubicBezTo>
                  <a:cubicBezTo>
                    <a:pt x="42029" y="30035"/>
                    <a:pt x="42127" y="30499"/>
                    <a:pt x="42196" y="30963"/>
                  </a:cubicBezTo>
                  <a:cubicBezTo>
                    <a:pt x="42482" y="28946"/>
                    <a:pt x="42350" y="27009"/>
                    <a:pt x="41909" y="25376"/>
                  </a:cubicBezTo>
                  <a:cubicBezTo>
                    <a:pt x="38803" y="13719"/>
                    <a:pt x="15227" y="16052"/>
                    <a:pt x="6677" y="9055"/>
                  </a:cubicBezTo>
                  <a:cubicBezTo>
                    <a:pt x="3250" y="6247"/>
                    <a:pt x="1376" y="3112"/>
                    <a:pt x="8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48"/>
            <p:cNvSpPr/>
            <p:nvPr/>
          </p:nvSpPr>
          <p:spPr>
            <a:xfrm>
              <a:off x="4354800" y="3141975"/>
              <a:ext cx="1797925" cy="1145050"/>
            </a:xfrm>
            <a:custGeom>
              <a:avLst/>
              <a:gdLst/>
              <a:ahLst/>
              <a:cxnLst/>
              <a:rect l="l" t="t" r="r" b="b"/>
              <a:pathLst>
                <a:path w="71917" h="45802" extrusionOk="0">
                  <a:moveTo>
                    <a:pt x="71229" y="1"/>
                  </a:moveTo>
                  <a:lnTo>
                    <a:pt x="71229" y="1"/>
                  </a:lnTo>
                  <a:cubicBezTo>
                    <a:pt x="70564" y="16717"/>
                    <a:pt x="60650" y="35588"/>
                    <a:pt x="29503" y="41038"/>
                  </a:cubicBezTo>
                  <a:cubicBezTo>
                    <a:pt x="25161" y="41799"/>
                    <a:pt x="21445" y="42135"/>
                    <a:pt x="18270" y="42135"/>
                  </a:cubicBezTo>
                  <a:cubicBezTo>
                    <a:pt x="5298" y="42135"/>
                    <a:pt x="1367" y="36516"/>
                    <a:pt x="695" y="31245"/>
                  </a:cubicBezTo>
                  <a:lnTo>
                    <a:pt x="695" y="31245"/>
                  </a:lnTo>
                  <a:cubicBezTo>
                    <a:pt x="1" y="37147"/>
                    <a:pt x="2174" y="45802"/>
                    <a:pt x="18276" y="45802"/>
                  </a:cubicBezTo>
                  <a:cubicBezTo>
                    <a:pt x="21449" y="45802"/>
                    <a:pt x="25164" y="45466"/>
                    <a:pt x="29503" y="44706"/>
                  </a:cubicBezTo>
                  <a:cubicBezTo>
                    <a:pt x="62953" y="38849"/>
                    <a:pt x="71916" y="17519"/>
                    <a:pt x="712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48"/>
            <p:cNvSpPr/>
            <p:nvPr/>
          </p:nvSpPr>
          <p:spPr>
            <a:xfrm>
              <a:off x="5588500" y="3600300"/>
              <a:ext cx="1249325" cy="1374675"/>
            </a:xfrm>
            <a:custGeom>
              <a:avLst/>
              <a:gdLst/>
              <a:ahLst/>
              <a:cxnLst/>
              <a:rect l="l" t="t" r="r" b="b"/>
              <a:pathLst>
                <a:path w="49973" h="54987" extrusionOk="0">
                  <a:moveTo>
                    <a:pt x="11743" y="0"/>
                  </a:moveTo>
                  <a:cubicBezTo>
                    <a:pt x="9754" y="1032"/>
                    <a:pt x="7892" y="2287"/>
                    <a:pt x="6196" y="3742"/>
                  </a:cubicBezTo>
                  <a:lnTo>
                    <a:pt x="6196" y="20144"/>
                  </a:lnTo>
                  <a:cubicBezTo>
                    <a:pt x="6196" y="24900"/>
                    <a:pt x="7961" y="37772"/>
                    <a:pt x="1" y="40597"/>
                  </a:cubicBezTo>
                  <a:cubicBezTo>
                    <a:pt x="5061" y="49204"/>
                    <a:pt x="14413" y="54987"/>
                    <a:pt x="25118" y="54987"/>
                  </a:cubicBezTo>
                  <a:cubicBezTo>
                    <a:pt x="35646" y="54987"/>
                    <a:pt x="44866" y="49399"/>
                    <a:pt x="49973" y="41032"/>
                  </a:cubicBezTo>
                  <a:cubicBezTo>
                    <a:pt x="40723" y="39565"/>
                    <a:pt x="41886" y="25221"/>
                    <a:pt x="41886" y="20144"/>
                  </a:cubicBezTo>
                  <a:lnTo>
                    <a:pt x="41886" y="2069"/>
                  </a:lnTo>
                  <a:cubicBezTo>
                    <a:pt x="40803" y="1301"/>
                    <a:pt x="39669" y="608"/>
                    <a:pt x="38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48"/>
            <p:cNvSpPr/>
            <p:nvPr/>
          </p:nvSpPr>
          <p:spPr>
            <a:xfrm>
              <a:off x="4793500" y="4615200"/>
              <a:ext cx="2843050" cy="438575"/>
            </a:xfrm>
            <a:custGeom>
              <a:avLst/>
              <a:gdLst/>
              <a:ahLst/>
              <a:cxnLst/>
              <a:rect l="l" t="t" r="r" b="b"/>
              <a:pathLst>
                <a:path w="113722" h="17543" extrusionOk="0">
                  <a:moveTo>
                    <a:pt x="31801" y="1"/>
                  </a:moveTo>
                  <a:cubicBezTo>
                    <a:pt x="30798" y="362"/>
                    <a:pt x="29640" y="557"/>
                    <a:pt x="28305" y="557"/>
                  </a:cubicBezTo>
                  <a:cubicBezTo>
                    <a:pt x="12672" y="557"/>
                    <a:pt x="1" y="1909"/>
                    <a:pt x="1" y="17543"/>
                  </a:cubicBezTo>
                  <a:lnTo>
                    <a:pt x="113721" y="17543"/>
                  </a:lnTo>
                  <a:cubicBezTo>
                    <a:pt x="113721" y="1909"/>
                    <a:pt x="101051" y="557"/>
                    <a:pt x="85423" y="557"/>
                  </a:cubicBezTo>
                  <a:lnTo>
                    <a:pt x="83383" y="557"/>
                  </a:lnTo>
                  <a:cubicBezTo>
                    <a:pt x="82844" y="557"/>
                    <a:pt x="82311" y="517"/>
                    <a:pt x="81778" y="431"/>
                  </a:cubicBezTo>
                  <a:cubicBezTo>
                    <a:pt x="76666" y="8803"/>
                    <a:pt x="67446" y="14391"/>
                    <a:pt x="56918" y="14391"/>
                  </a:cubicBezTo>
                  <a:cubicBezTo>
                    <a:pt x="46213" y="14391"/>
                    <a:pt x="36861" y="8608"/>
                    <a:pt x="318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48"/>
            <p:cNvSpPr/>
            <p:nvPr/>
          </p:nvSpPr>
          <p:spPr>
            <a:xfrm>
              <a:off x="5734500" y="3600300"/>
              <a:ext cx="775825" cy="813925"/>
            </a:xfrm>
            <a:custGeom>
              <a:avLst/>
              <a:gdLst/>
              <a:ahLst/>
              <a:cxnLst/>
              <a:rect l="l" t="t" r="r" b="b"/>
              <a:pathLst>
                <a:path w="31033" h="32557" extrusionOk="0">
                  <a:moveTo>
                    <a:pt x="5903" y="0"/>
                  </a:moveTo>
                  <a:cubicBezTo>
                    <a:pt x="3914" y="1032"/>
                    <a:pt x="2052" y="2287"/>
                    <a:pt x="356" y="3742"/>
                  </a:cubicBezTo>
                  <a:lnTo>
                    <a:pt x="356" y="20144"/>
                  </a:lnTo>
                  <a:cubicBezTo>
                    <a:pt x="356" y="22803"/>
                    <a:pt x="906" y="27995"/>
                    <a:pt x="0" y="32557"/>
                  </a:cubicBezTo>
                  <a:cubicBezTo>
                    <a:pt x="13393" y="29198"/>
                    <a:pt x="28029" y="20058"/>
                    <a:pt x="3103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48"/>
            <p:cNvSpPr/>
            <p:nvPr/>
          </p:nvSpPr>
          <p:spPr>
            <a:xfrm>
              <a:off x="5281050" y="2689775"/>
              <a:ext cx="1499050" cy="1492450"/>
            </a:xfrm>
            <a:custGeom>
              <a:avLst/>
              <a:gdLst/>
              <a:ahLst/>
              <a:cxnLst/>
              <a:rect l="l" t="t" r="r" b="b"/>
              <a:pathLst>
                <a:path w="59962" h="59698" extrusionOk="0">
                  <a:moveTo>
                    <a:pt x="26844" y="0"/>
                  </a:moveTo>
                  <a:cubicBezTo>
                    <a:pt x="23118" y="0"/>
                    <a:pt x="19578" y="1069"/>
                    <a:pt x="16580" y="3733"/>
                  </a:cubicBezTo>
                  <a:cubicBezTo>
                    <a:pt x="11869" y="7922"/>
                    <a:pt x="8981" y="17825"/>
                    <a:pt x="8981" y="17825"/>
                  </a:cubicBezTo>
                  <a:cubicBezTo>
                    <a:pt x="8981" y="17825"/>
                    <a:pt x="1" y="28175"/>
                    <a:pt x="2281" y="31453"/>
                  </a:cubicBezTo>
                  <a:cubicBezTo>
                    <a:pt x="3521" y="33246"/>
                    <a:pt x="5894" y="33402"/>
                    <a:pt x="6683" y="33402"/>
                  </a:cubicBezTo>
                  <a:cubicBezTo>
                    <a:pt x="6850" y="33402"/>
                    <a:pt x="6946" y="33395"/>
                    <a:pt x="6946" y="33395"/>
                  </a:cubicBezTo>
                  <a:lnTo>
                    <a:pt x="6946" y="33395"/>
                  </a:lnTo>
                  <a:lnTo>
                    <a:pt x="5880" y="39298"/>
                  </a:lnTo>
                  <a:lnTo>
                    <a:pt x="9577" y="42559"/>
                  </a:lnTo>
                  <a:lnTo>
                    <a:pt x="6270" y="44685"/>
                  </a:lnTo>
                  <a:cubicBezTo>
                    <a:pt x="6270" y="44685"/>
                    <a:pt x="2660" y="54387"/>
                    <a:pt x="9880" y="58227"/>
                  </a:cubicBezTo>
                  <a:cubicBezTo>
                    <a:pt x="11802" y="59248"/>
                    <a:pt x="14480" y="59698"/>
                    <a:pt x="17581" y="59698"/>
                  </a:cubicBezTo>
                  <a:cubicBezTo>
                    <a:pt x="29046" y="59698"/>
                    <a:pt x="46290" y="53549"/>
                    <a:pt x="52442" y="47401"/>
                  </a:cubicBezTo>
                  <a:cubicBezTo>
                    <a:pt x="58385" y="41464"/>
                    <a:pt x="59961" y="21510"/>
                    <a:pt x="57709" y="17023"/>
                  </a:cubicBezTo>
                  <a:cubicBezTo>
                    <a:pt x="56143" y="13913"/>
                    <a:pt x="40285" y="0"/>
                    <a:pt x="268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48"/>
            <p:cNvSpPr/>
            <p:nvPr/>
          </p:nvSpPr>
          <p:spPr>
            <a:xfrm>
              <a:off x="5365450" y="3598050"/>
              <a:ext cx="340550" cy="158575"/>
            </a:xfrm>
            <a:custGeom>
              <a:avLst/>
              <a:gdLst/>
              <a:ahLst/>
              <a:cxnLst/>
              <a:rect l="l" t="t" r="r" b="b"/>
              <a:pathLst>
                <a:path w="13622" h="6343" extrusionOk="0">
                  <a:moveTo>
                    <a:pt x="3084" y="1"/>
                  </a:moveTo>
                  <a:cubicBezTo>
                    <a:pt x="0" y="1"/>
                    <a:pt x="707" y="3957"/>
                    <a:pt x="3570" y="4875"/>
                  </a:cubicBezTo>
                  <a:cubicBezTo>
                    <a:pt x="5633" y="5534"/>
                    <a:pt x="13622" y="6342"/>
                    <a:pt x="13622" y="6342"/>
                  </a:cubicBezTo>
                  <a:cubicBezTo>
                    <a:pt x="13622" y="6342"/>
                    <a:pt x="6103" y="125"/>
                    <a:pt x="3244" y="4"/>
                  </a:cubicBezTo>
                  <a:cubicBezTo>
                    <a:pt x="3189" y="2"/>
                    <a:pt x="3136" y="1"/>
                    <a:pt x="30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48"/>
            <p:cNvSpPr/>
            <p:nvPr/>
          </p:nvSpPr>
          <p:spPr>
            <a:xfrm>
              <a:off x="5472325" y="3511850"/>
              <a:ext cx="73225" cy="18800"/>
            </a:xfrm>
            <a:custGeom>
              <a:avLst/>
              <a:gdLst/>
              <a:ahLst/>
              <a:cxnLst/>
              <a:rect l="l" t="t" r="r" b="b"/>
              <a:pathLst>
                <a:path w="2929" h="752" extrusionOk="0">
                  <a:moveTo>
                    <a:pt x="1503" y="1"/>
                  </a:moveTo>
                  <a:cubicBezTo>
                    <a:pt x="1040" y="1"/>
                    <a:pt x="565" y="177"/>
                    <a:pt x="0" y="530"/>
                  </a:cubicBezTo>
                  <a:cubicBezTo>
                    <a:pt x="535" y="684"/>
                    <a:pt x="990" y="752"/>
                    <a:pt x="1429" y="752"/>
                  </a:cubicBezTo>
                  <a:cubicBezTo>
                    <a:pt x="1918" y="752"/>
                    <a:pt x="2388" y="668"/>
                    <a:pt x="2928" y="530"/>
                  </a:cubicBezTo>
                  <a:cubicBezTo>
                    <a:pt x="2416" y="177"/>
                    <a:pt x="1966" y="1"/>
                    <a:pt x="15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48"/>
            <p:cNvSpPr/>
            <p:nvPr/>
          </p:nvSpPr>
          <p:spPr>
            <a:xfrm>
              <a:off x="5359000" y="3721625"/>
              <a:ext cx="346725" cy="126125"/>
            </a:xfrm>
            <a:custGeom>
              <a:avLst/>
              <a:gdLst/>
              <a:ahLst/>
              <a:cxnLst/>
              <a:rect l="l" t="t" r="r" b="b"/>
              <a:pathLst>
                <a:path w="13869" h="5045" extrusionOk="0">
                  <a:moveTo>
                    <a:pt x="4771" y="1"/>
                  </a:moveTo>
                  <a:cubicBezTo>
                    <a:pt x="4742" y="1"/>
                    <a:pt x="4715" y="1"/>
                    <a:pt x="4688" y="1"/>
                  </a:cubicBezTo>
                  <a:cubicBezTo>
                    <a:pt x="504" y="64"/>
                    <a:pt x="0" y="4305"/>
                    <a:pt x="3175" y="4987"/>
                  </a:cubicBezTo>
                  <a:cubicBezTo>
                    <a:pt x="3358" y="5026"/>
                    <a:pt x="3563" y="5044"/>
                    <a:pt x="3787" y="5044"/>
                  </a:cubicBezTo>
                  <a:cubicBezTo>
                    <a:pt x="6962" y="5044"/>
                    <a:pt x="13868" y="1354"/>
                    <a:pt x="13868" y="1354"/>
                  </a:cubicBezTo>
                  <a:cubicBezTo>
                    <a:pt x="13868" y="1354"/>
                    <a:pt x="7058" y="1"/>
                    <a:pt x="47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48"/>
            <p:cNvSpPr/>
            <p:nvPr/>
          </p:nvSpPr>
          <p:spPr>
            <a:xfrm>
              <a:off x="5713725" y="3367625"/>
              <a:ext cx="547150" cy="547175"/>
            </a:xfrm>
            <a:custGeom>
              <a:avLst/>
              <a:gdLst/>
              <a:ahLst/>
              <a:cxnLst/>
              <a:rect l="l" t="t" r="r" b="b"/>
              <a:pathLst>
                <a:path w="21886" h="21887" extrusionOk="0">
                  <a:moveTo>
                    <a:pt x="10940" y="1"/>
                  </a:moveTo>
                  <a:cubicBezTo>
                    <a:pt x="4900" y="1"/>
                    <a:pt x="0" y="4900"/>
                    <a:pt x="0" y="10946"/>
                  </a:cubicBezTo>
                  <a:cubicBezTo>
                    <a:pt x="0" y="16986"/>
                    <a:pt x="4900" y="21886"/>
                    <a:pt x="10940" y="21886"/>
                  </a:cubicBezTo>
                  <a:cubicBezTo>
                    <a:pt x="16986" y="21886"/>
                    <a:pt x="21886" y="16986"/>
                    <a:pt x="21886" y="10946"/>
                  </a:cubicBezTo>
                  <a:cubicBezTo>
                    <a:pt x="21886" y="4900"/>
                    <a:pt x="16986" y="1"/>
                    <a:pt x="109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48"/>
            <p:cNvSpPr/>
            <p:nvPr/>
          </p:nvSpPr>
          <p:spPr>
            <a:xfrm>
              <a:off x="5907000" y="3277650"/>
              <a:ext cx="610775" cy="713650"/>
            </a:xfrm>
            <a:custGeom>
              <a:avLst/>
              <a:gdLst/>
              <a:ahLst/>
              <a:cxnLst/>
              <a:rect l="l" t="t" r="r" b="b"/>
              <a:pathLst>
                <a:path w="24431" h="28546" extrusionOk="0">
                  <a:moveTo>
                    <a:pt x="17530" y="2837"/>
                  </a:moveTo>
                  <a:lnTo>
                    <a:pt x="22677" y="26643"/>
                  </a:lnTo>
                  <a:lnTo>
                    <a:pt x="2304" y="20425"/>
                  </a:lnTo>
                  <a:lnTo>
                    <a:pt x="17530" y="2837"/>
                  </a:lnTo>
                  <a:close/>
                  <a:moveTo>
                    <a:pt x="18258" y="1"/>
                  </a:moveTo>
                  <a:lnTo>
                    <a:pt x="0" y="21090"/>
                  </a:lnTo>
                  <a:lnTo>
                    <a:pt x="24430" y="28545"/>
                  </a:lnTo>
                  <a:lnTo>
                    <a:pt x="1825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48"/>
            <p:cNvSpPr/>
            <p:nvPr/>
          </p:nvSpPr>
          <p:spPr>
            <a:xfrm>
              <a:off x="5468025" y="2043875"/>
              <a:ext cx="2141450" cy="3009750"/>
            </a:xfrm>
            <a:custGeom>
              <a:avLst/>
              <a:gdLst/>
              <a:ahLst/>
              <a:cxnLst/>
              <a:rect l="l" t="t" r="r" b="b"/>
              <a:pathLst>
                <a:path w="85658" h="120390" extrusionOk="0">
                  <a:moveTo>
                    <a:pt x="37813" y="1"/>
                  </a:moveTo>
                  <a:cubicBezTo>
                    <a:pt x="37050" y="1"/>
                    <a:pt x="36287" y="8"/>
                    <a:pt x="35525" y="21"/>
                  </a:cubicBezTo>
                  <a:cubicBezTo>
                    <a:pt x="25977" y="188"/>
                    <a:pt x="14596" y="1173"/>
                    <a:pt x="7433" y="8543"/>
                  </a:cubicBezTo>
                  <a:cubicBezTo>
                    <a:pt x="877" y="15305"/>
                    <a:pt x="0" y="25827"/>
                    <a:pt x="6952" y="32664"/>
                  </a:cubicBezTo>
                  <a:cubicBezTo>
                    <a:pt x="10992" y="36641"/>
                    <a:pt x="16585" y="37999"/>
                    <a:pt x="21886" y="39065"/>
                  </a:cubicBezTo>
                  <a:cubicBezTo>
                    <a:pt x="29084" y="40509"/>
                    <a:pt x="33353" y="43810"/>
                    <a:pt x="32889" y="51879"/>
                  </a:cubicBezTo>
                  <a:cubicBezTo>
                    <a:pt x="32516" y="58429"/>
                    <a:pt x="29233" y="65031"/>
                    <a:pt x="30505" y="71650"/>
                  </a:cubicBezTo>
                  <a:cubicBezTo>
                    <a:pt x="31840" y="78607"/>
                    <a:pt x="36980" y="84441"/>
                    <a:pt x="37599" y="91501"/>
                  </a:cubicBezTo>
                  <a:cubicBezTo>
                    <a:pt x="38482" y="101536"/>
                    <a:pt x="30041" y="110596"/>
                    <a:pt x="29932" y="120390"/>
                  </a:cubicBezTo>
                  <a:lnTo>
                    <a:pt x="77021" y="120390"/>
                  </a:lnTo>
                  <a:cubicBezTo>
                    <a:pt x="76511" y="117312"/>
                    <a:pt x="76723" y="114109"/>
                    <a:pt x="77680" y="111152"/>
                  </a:cubicBezTo>
                  <a:cubicBezTo>
                    <a:pt x="79021" y="106997"/>
                    <a:pt x="81720" y="103433"/>
                    <a:pt x="83124" y="99295"/>
                  </a:cubicBezTo>
                  <a:cubicBezTo>
                    <a:pt x="84471" y="95261"/>
                    <a:pt x="84534" y="90905"/>
                    <a:pt x="83308" y="86831"/>
                  </a:cubicBezTo>
                  <a:cubicBezTo>
                    <a:pt x="81525" y="81014"/>
                    <a:pt x="77153" y="76057"/>
                    <a:pt x="76683" y="69971"/>
                  </a:cubicBezTo>
                  <a:cubicBezTo>
                    <a:pt x="76643" y="69484"/>
                    <a:pt x="76631" y="68991"/>
                    <a:pt x="76643" y="68504"/>
                  </a:cubicBezTo>
                  <a:cubicBezTo>
                    <a:pt x="76815" y="61168"/>
                    <a:pt x="82345" y="54784"/>
                    <a:pt x="83904" y="47466"/>
                  </a:cubicBezTo>
                  <a:cubicBezTo>
                    <a:pt x="85657" y="39266"/>
                    <a:pt x="82242" y="30859"/>
                    <a:pt x="78207" y="23581"/>
                  </a:cubicBezTo>
                  <a:cubicBezTo>
                    <a:pt x="72620" y="13500"/>
                    <a:pt x="65582" y="5128"/>
                    <a:pt x="54453" y="1947"/>
                  </a:cubicBezTo>
                  <a:cubicBezTo>
                    <a:pt x="49056" y="403"/>
                    <a:pt x="43423" y="1"/>
                    <a:pt x="37813" y="1"/>
                  </a:cubicBezTo>
                  <a:close/>
                </a:path>
              </a:pathLst>
            </a:custGeom>
            <a:solidFill>
              <a:srgbClr val="1C0E0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48"/>
            <p:cNvSpPr/>
            <p:nvPr/>
          </p:nvSpPr>
          <p:spPr>
            <a:xfrm>
              <a:off x="5468025" y="2043850"/>
              <a:ext cx="1274525" cy="3009925"/>
            </a:xfrm>
            <a:custGeom>
              <a:avLst/>
              <a:gdLst/>
              <a:ahLst/>
              <a:cxnLst/>
              <a:rect l="l" t="t" r="r" b="b"/>
              <a:pathLst>
                <a:path w="50981" h="120397" extrusionOk="0">
                  <a:moveTo>
                    <a:pt x="37847" y="1"/>
                  </a:moveTo>
                  <a:cubicBezTo>
                    <a:pt x="37073" y="1"/>
                    <a:pt x="36298" y="9"/>
                    <a:pt x="35525" y="22"/>
                  </a:cubicBezTo>
                  <a:cubicBezTo>
                    <a:pt x="25977" y="189"/>
                    <a:pt x="14596" y="1174"/>
                    <a:pt x="7433" y="8550"/>
                  </a:cubicBezTo>
                  <a:cubicBezTo>
                    <a:pt x="871" y="15306"/>
                    <a:pt x="0" y="25828"/>
                    <a:pt x="6946" y="32665"/>
                  </a:cubicBezTo>
                  <a:cubicBezTo>
                    <a:pt x="10992" y="36642"/>
                    <a:pt x="16585" y="38000"/>
                    <a:pt x="21886" y="39066"/>
                  </a:cubicBezTo>
                  <a:cubicBezTo>
                    <a:pt x="29084" y="40516"/>
                    <a:pt x="33353" y="43811"/>
                    <a:pt x="32889" y="51880"/>
                  </a:cubicBezTo>
                  <a:cubicBezTo>
                    <a:pt x="32516" y="58430"/>
                    <a:pt x="29233" y="65038"/>
                    <a:pt x="30505" y="71651"/>
                  </a:cubicBezTo>
                  <a:cubicBezTo>
                    <a:pt x="31840" y="78608"/>
                    <a:pt x="36980" y="84442"/>
                    <a:pt x="37599" y="91508"/>
                  </a:cubicBezTo>
                  <a:cubicBezTo>
                    <a:pt x="38482" y="101537"/>
                    <a:pt x="30041" y="110597"/>
                    <a:pt x="29932" y="120397"/>
                  </a:cubicBezTo>
                  <a:lnTo>
                    <a:pt x="35456" y="120397"/>
                  </a:lnTo>
                  <a:cubicBezTo>
                    <a:pt x="35983" y="110901"/>
                    <a:pt x="43955" y="102058"/>
                    <a:pt x="43095" y="92293"/>
                  </a:cubicBezTo>
                  <a:cubicBezTo>
                    <a:pt x="42476" y="85227"/>
                    <a:pt x="37336" y="79393"/>
                    <a:pt x="36001" y="72436"/>
                  </a:cubicBezTo>
                  <a:cubicBezTo>
                    <a:pt x="34728" y="65817"/>
                    <a:pt x="38012" y="59215"/>
                    <a:pt x="38390" y="52665"/>
                  </a:cubicBezTo>
                  <a:cubicBezTo>
                    <a:pt x="38849" y="44596"/>
                    <a:pt x="34579" y="41301"/>
                    <a:pt x="27382" y="39851"/>
                  </a:cubicBezTo>
                  <a:cubicBezTo>
                    <a:pt x="22081" y="38785"/>
                    <a:pt x="16487" y="37427"/>
                    <a:pt x="12442" y="33450"/>
                  </a:cubicBezTo>
                  <a:cubicBezTo>
                    <a:pt x="5496" y="26619"/>
                    <a:pt x="6367" y="16091"/>
                    <a:pt x="12929" y="9335"/>
                  </a:cubicBezTo>
                  <a:cubicBezTo>
                    <a:pt x="20092" y="1954"/>
                    <a:pt x="31473" y="968"/>
                    <a:pt x="41021" y="808"/>
                  </a:cubicBezTo>
                  <a:cubicBezTo>
                    <a:pt x="41776" y="795"/>
                    <a:pt x="42533" y="787"/>
                    <a:pt x="43290" y="787"/>
                  </a:cubicBezTo>
                  <a:cubicBezTo>
                    <a:pt x="45858" y="787"/>
                    <a:pt x="48431" y="872"/>
                    <a:pt x="50981" y="1111"/>
                  </a:cubicBezTo>
                  <a:cubicBezTo>
                    <a:pt x="46672" y="254"/>
                    <a:pt x="42252" y="1"/>
                    <a:pt x="3784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48"/>
            <p:cNvSpPr/>
            <p:nvPr/>
          </p:nvSpPr>
          <p:spPr>
            <a:xfrm>
              <a:off x="6356425" y="3600300"/>
              <a:ext cx="2393175" cy="1453475"/>
            </a:xfrm>
            <a:custGeom>
              <a:avLst/>
              <a:gdLst/>
              <a:ahLst/>
              <a:cxnLst/>
              <a:rect l="l" t="t" r="r" b="b"/>
              <a:pathLst>
                <a:path w="95727" h="58139" extrusionOk="0">
                  <a:moveTo>
                    <a:pt x="20001" y="0"/>
                  </a:moveTo>
                  <a:lnTo>
                    <a:pt x="20001" y="20144"/>
                  </a:lnTo>
                  <a:cubicBezTo>
                    <a:pt x="20001" y="25496"/>
                    <a:pt x="22241" y="41153"/>
                    <a:pt x="10310" y="41153"/>
                  </a:cubicBezTo>
                  <a:cubicBezTo>
                    <a:pt x="6671" y="41153"/>
                    <a:pt x="3198" y="41221"/>
                    <a:pt x="0" y="41537"/>
                  </a:cubicBezTo>
                  <a:lnTo>
                    <a:pt x="0" y="58139"/>
                  </a:lnTo>
                  <a:lnTo>
                    <a:pt x="95726" y="58139"/>
                  </a:lnTo>
                  <a:cubicBezTo>
                    <a:pt x="95726" y="42505"/>
                    <a:pt x="83056" y="41153"/>
                    <a:pt x="67422" y="41153"/>
                  </a:cubicBezTo>
                  <a:lnTo>
                    <a:pt x="65382" y="41153"/>
                  </a:lnTo>
                  <a:cubicBezTo>
                    <a:pt x="54396" y="41153"/>
                    <a:pt x="55697" y="25496"/>
                    <a:pt x="55697" y="20144"/>
                  </a:cubicBezTo>
                  <a:lnTo>
                    <a:pt x="5569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48"/>
            <p:cNvSpPr/>
            <p:nvPr/>
          </p:nvSpPr>
          <p:spPr>
            <a:xfrm>
              <a:off x="6845525" y="3600300"/>
              <a:ext cx="750175" cy="823100"/>
            </a:xfrm>
            <a:custGeom>
              <a:avLst/>
              <a:gdLst/>
              <a:ahLst/>
              <a:cxnLst/>
              <a:rect l="l" t="t" r="r" b="b"/>
              <a:pathLst>
                <a:path w="30007" h="32924" extrusionOk="0">
                  <a:moveTo>
                    <a:pt x="431" y="0"/>
                  </a:moveTo>
                  <a:cubicBezTo>
                    <a:pt x="431" y="0"/>
                    <a:pt x="176" y="32684"/>
                    <a:pt x="4" y="32923"/>
                  </a:cubicBezTo>
                  <a:lnTo>
                    <a:pt x="4" y="32923"/>
                  </a:lnTo>
                  <a:cubicBezTo>
                    <a:pt x="13195" y="30022"/>
                    <a:pt x="28271" y="21076"/>
                    <a:pt x="30007" y="0"/>
                  </a:cubicBezTo>
                  <a:close/>
                  <a:moveTo>
                    <a:pt x="4" y="32923"/>
                  </a:moveTo>
                  <a:lnTo>
                    <a:pt x="4" y="32923"/>
                  </a:lnTo>
                  <a:cubicBezTo>
                    <a:pt x="3" y="32923"/>
                    <a:pt x="2" y="32923"/>
                    <a:pt x="1" y="32923"/>
                  </a:cubicBezTo>
                  <a:cubicBezTo>
                    <a:pt x="1" y="32924"/>
                    <a:pt x="2" y="32924"/>
                    <a:pt x="2" y="32924"/>
                  </a:cubicBezTo>
                  <a:cubicBezTo>
                    <a:pt x="3" y="32924"/>
                    <a:pt x="4" y="32924"/>
                    <a:pt x="4" y="32923"/>
                  </a:cubicBezTo>
                  <a:close/>
                </a:path>
              </a:pathLst>
            </a:custGeom>
            <a:solidFill>
              <a:srgbClr val="37201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48"/>
            <p:cNvSpPr/>
            <p:nvPr/>
          </p:nvSpPr>
          <p:spPr>
            <a:xfrm>
              <a:off x="5898525" y="4621075"/>
              <a:ext cx="2851075" cy="432700"/>
            </a:xfrm>
            <a:custGeom>
              <a:avLst/>
              <a:gdLst/>
              <a:ahLst/>
              <a:cxnLst/>
              <a:rect l="l" t="t" r="r" b="b"/>
              <a:pathLst>
                <a:path w="114043" h="17308" extrusionOk="0">
                  <a:moveTo>
                    <a:pt x="31348" y="1"/>
                  </a:moveTo>
                  <a:cubicBezTo>
                    <a:pt x="30482" y="213"/>
                    <a:pt x="29589" y="322"/>
                    <a:pt x="28695" y="322"/>
                  </a:cubicBezTo>
                  <a:cubicBezTo>
                    <a:pt x="28672" y="322"/>
                    <a:pt x="28649" y="322"/>
                    <a:pt x="28626" y="322"/>
                  </a:cubicBezTo>
                  <a:lnTo>
                    <a:pt x="28299" y="322"/>
                  </a:lnTo>
                  <a:cubicBezTo>
                    <a:pt x="12672" y="322"/>
                    <a:pt x="1" y="1674"/>
                    <a:pt x="1" y="17308"/>
                  </a:cubicBezTo>
                  <a:lnTo>
                    <a:pt x="114042" y="17308"/>
                  </a:lnTo>
                  <a:cubicBezTo>
                    <a:pt x="114042" y="1674"/>
                    <a:pt x="101372" y="322"/>
                    <a:pt x="85738" y="322"/>
                  </a:cubicBezTo>
                  <a:lnTo>
                    <a:pt x="85417" y="322"/>
                  </a:lnTo>
                  <a:cubicBezTo>
                    <a:pt x="85394" y="322"/>
                    <a:pt x="85371" y="322"/>
                    <a:pt x="85348" y="322"/>
                  </a:cubicBezTo>
                  <a:cubicBezTo>
                    <a:pt x="84454" y="322"/>
                    <a:pt x="83561" y="213"/>
                    <a:pt x="82695" y="1"/>
                  </a:cubicBezTo>
                  <a:cubicBezTo>
                    <a:pt x="76884" y="7439"/>
                    <a:pt x="67555" y="12276"/>
                    <a:pt x="57022" y="12328"/>
                  </a:cubicBezTo>
                  <a:cubicBezTo>
                    <a:pt x="46489" y="12276"/>
                    <a:pt x="37153" y="7439"/>
                    <a:pt x="313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48"/>
            <p:cNvSpPr/>
            <p:nvPr/>
          </p:nvSpPr>
          <p:spPr>
            <a:xfrm>
              <a:off x="6448100" y="2401800"/>
              <a:ext cx="1515375" cy="1834750"/>
            </a:xfrm>
            <a:custGeom>
              <a:avLst/>
              <a:gdLst/>
              <a:ahLst/>
              <a:cxnLst/>
              <a:rect l="l" t="t" r="r" b="b"/>
              <a:pathLst>
                <a:path w="60615" h="73390" extrusionOk="0">
                  <a:moveTo>
                    <a:pt x="33955" y="1"/>
                  </a:moveTo>
                  <a:cubicBezTo>
                    <a:pt x="26528" y="1"/>
                    <a:pt x="19818" y="2779"/>
                    <a:pt x="15239" y="9418"/>
                  </a:cubicBezTo>
                  <a:cubicBezTo>
                    <a:pt x="10941" y="15642"/>
                    <a:pt x="9972" y="23550"/>
                    <a:pt x="5778" y="29860"/>
                  </a:cubicBezTo>
                  <a:cubicBezTo>
                    <a:pt x="5778" y="29860"/>
                    <a:pt x="1" y="38548"/>
                    <a:pt x="265" y="42215"/>
                  </a:cubicBezTo>
                  <a:cubicBezTo>
                    <a:pt x="408" y="44169"/>
                    <a:pt x="4333" y="44920"/>
                    <a:pt x="4333" y="44920"/>
                  </a:cubicBezTo>
                  <a:lnTo>
                    <a:pt x="4333" y="48754"/>
                  </a:lnTo>
                  <a:lnTo>
                    <a:pt x="7417" y="54084"/>
                  </a:lnTo>
                  <a:lnTo>
                    <a:pt x="4110" y="53723"/>
                  </a:lnTo>
                  <a:lnTo>
                    <a:pt x="4110" y="53723"/>
                  </a:lnTo>
                  <a:lnTo>
                    <a:pt x="4970" y="60015"/>
                  </a:lnTo>
                  <a:cubicBezTo>
                    <a:pt x="4970" y="60015"/>
                    <a:pt x="1" y="67866"/>
                    <a:pt x="7319" y="72049"/>
                  </a:cubicBezTo>
                  <a:cubicBezTo>
                    <a:pt x="8950" y="72980"/>
                    <a:pt x="11167" y="73389"/>
                    <a:pt x="13748" y="73389"/>
                  </a:cubicBezTo>
                  <a:cubicBezTo>
                    <a:pt x="25222" y="73389"/>
                    <a:pt x="43896" y="65302"/>
                    <a:pt x="50277" y="58926"/>
                  </a:cubicBezTo>
                  <a:cubicBezTo>
                    <a:pt x="55279" y="53929"/>
                    <a:pt x="60615" y="10817"/>
                    <a:pt x="49961" y="4203"/>
                  </a:cubicBezTo>
                  <a:cubicBezTo>
                    <a:pt x="47738" y="2834"/>
                    <a:pt x="45314" y="1814"/>
                    <a:pt x="42781" y="1177"/>
                  </a:cubicBezTo>
                  <a:cubicBezTo>
                    <a:pt x="39786" y="414"/>
                    <a:pt x="36818" y="1"/>
                    <a:pt x="339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48"/>
            <p:cNvSpPr/>
            <p:nvPr/>
          </p:nvSpPr>
          <p:spPr>
            <a:xfrm>
              <a:off x="6596675" y="3478050"/>
              <a:ext cx="73250" cy="18800"/>
            </a:xfrm>
            <a:custGeom>
              <a:avLst/>
              <a:gdLst/>
              <a:ahLst/>
              <a:cxnLst/>
              <a:rect l="l" t="t" r="r" b="b"/>
              <a:pathLst>
                <a:path w="2930" h="752" extrusionOk="0">
                  <a:moveTo>
                    <a:pt x="1499" y="1"/>
                  </a:moveTo>
                  <a:cubicBezTo>
                    <a:pt x="1037" y="1"/>
                    <a:pt x="562" y="177"/>
                    <a:pt x="1" y="529"/>
                  </a:cubicBezTo>
                  <a:cubicBezTo>
                    <a:pt x="533" y="684"/>
                    <a:pt x="986" y="751"/>
                    <a:pt x="1426" y="751"/>
                  </a:cubicBezTo>
                  <a:cubicBezTo>
                    <a:pt x="1914" y="751"/>
                    <a:pt x="2386" y="668"/>
                    <a:pt x="2929" y="529"/>
                  </a:cubicBezTo>
                  <a:cubicBezTo>
                    <a:pt x="2413" y="177"/>
                    <a:pt x="1962" y="1"/>
                    <a:pt x="14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48"/>
            <p:cNvSpPr/>
            <p:nvPr/>
          </p:nvSpPr>
          <p:spPr>
            <a:xfrm>
              <a:off x="6494575" y="3569925"/>
              <a:ext cx="326775" cy="143225"/>
            </a:xfrm>
            <a:custGeom>
              <a:avLst/>
              <a:gdLst/>
              <a:ahLst/>
              <a:cxnLst/>
              <a:rect l="l" t="t" r="r" b="b"/>
              <a:pathLst>
                <a:path w="13071" h="5729" extrusionOk="0">
                  <a:moveTo>
                    <a:pt x="2176" y="1"/>
                  </a:moveTo>
                  <a:cubicBezTo>
                    <a:pt x="0" y="1"/>
                    <a:pt x="499" y="3911"/>
                    <a:pt x="3076" y="4866"/>
                  </a:cubicBezTo>
                  <a:cubicBezTo>
                    <a:pt x="4389" y="5536"/>
                    <a:pt x="8282" y="5728"/>
                    <a:pt x="10800" y="5728"/>
                  </a:cubicBezTo>
                  <a:cubicBezTo>
                    <a:pt x="12118" y="5728"/>
                    <a:pt x="13059" y="5676"/>
                    <a:pt x="13059" y="5611"/>
                  </a:cubicBezTo>
                  <a:cubicBezTo>
                    <a:pt x="13070" y="5582"/>
                    <a:pt x="11111" y="4986"/>
                    <a:pt x="8921" y="3685"/>
                  </a:cubicBezTo>
                  <a:cubicBezTo>
                    <a:pt x="6709" y="2476"/>
                    <a:pt x="4274" y="562"/>
                    <a:pt x="2950" y="138"/>
                  </a:cubicBezTo>
                  <a:cubicBezTo>
                    <a:pt x="2662" y="44"/>
                    <a:pt x="2404" y="1"/>
                    <a:pt x="21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48"/>
            <p:cNvSpPr/>
            <p:nvPr/>
          </p:nvSpPr>
          <p:spPr>
            <a:xfrm>
              <a:off x="6471000" y="3693850"/>
              <a:ext cx="349825" cy="120000"/>
            </a:xfrm>
            <a:custGeom>
              <a:avLst/>
              <a:gdLst/>
              <a:ahLst/>
              <a:cxnLst/>
              <a:rect l="l" t="t" r="r" b="b"/>
              <a:pathLst>
                <a:path w="13993" h="4800" extrusionOk="0">
                  <a:moveTo>
                    <a:pt x="13984" y="618"/>
                  </a:moveTo>
                  <a:cubicBezTo>
                    <a:pt x="13968" y="618"/>
                    <a:pt x="13929" y="632"/>
                    <a:pt x="13867" y="659"/>
                  </a:cubicBezTo>
                  <a:lnTo>
                    <a:pt x="13867" y="659"/>
                  </a:lnTo>
                  <a:cubicBezTo>
                    <a:pt x="13947" y="651"/>
                    <a:pt x="13990" y="640"/>
                    <a:pt x="13991" y="625"/>
                  </a:cubicBezTo>
                  <a:cubicBezTo>
                    <a:pt x="13992" y="620"/>
                    <a:pt x="13990" y="618"/>
                    <a:pt x="13984" y="618"/>
                  </a:cubicBezTo>
                  <a:close/>
                  <a:moveTo>
                    <a:pt x="4453" y="0"/>
                  </a:moveTo>
                  <a:cubicBezTo>
                    <a:pt x="719" y="0"/>
                    <a:pt x="1" y="4393"/>
                    <a:pt x="3160" y="4797"/>
                  </a:cubicBezTo>
                  <a:cubicBezTo>
                    <a:pt x="3202" y="4799"/>
                    <a:pt x="3246" y="4800"/>
                    <a:pt x="3291" y="4800"/>
                  </a:cubicBezTo>
                  <a:cubicBezTo>
                    <a:pt x="6112" y="4800"/>
                    <a:pt x="12871" y="1088"/>
                    <a:pt x="13867" y="659"/>
                  </a:cubicBezTo>
                  <a:lnTo>
                    <a:pt x="13867" y="659"/>
                  </a:lnTo>
                  <a:cubicBezTo>
                    <a:pt x="13784" y="666"/>
                    <a:pt x="13659" y="670"/>
                    <a:pt x="13500" y="670"/>
                  </a:cubicBezTo>
                  <a:cubicBezTo>
                    <a:pt x="11876" y="670"/>
                    <a:pt x="6673" y="287"/>
                    <a:pt x="4867" y="18"/>
                  </a:cubicBezTo>
                  <a:cubicBezTo>
                    <a:pt x="4725" y="6"/>
                    <a:pt x="4587" y="0"/>
                    <a:pt x="44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48"/>
            <p:cNvSpPr/>
            <p:nvPr/>
          </p:nvSpPr>
          <p:spPr>
            <a:xfrm>
              <a:off x="6342800" y="1716600"/>
              <a:ext cx="2152500" cy="2188350"/>
            </a:xfrm>
            <a:custGeom>
              <a:avLst/>
              <a:gdLst/>
              <a:ahLst/>
              <a:cxnLst/>
              <a:rect l="l" t="t" r="r" b="b"/>
              <a:pathLst>
                <a:path w="86100" h="87534" extrusionOk="0">
                  <a:moveTo>
                    <a:pt x="43134" y="1"/>
                  </a:moveTo>
                  <a:cubicBezTo>
                    <a:pt x="38599" y="1"/>
                    <a:pt x="35569" y="4769"/>
                    <a:pt x="31296" y="6281"/>
                  </a:cubicBezTo>
                  <a:cubicBezTo>
                    <a:pt x="26460" y="8001"/>
                    <a:pt x="20173" y="5531"/>
                    <a:pt x="16482" y="9101"/>
                  </a:cubicBezTo>
                  <a:cubicBezTo>
                    <a:pt x="13720" y="11771"/>
                    <a:pt x="14156" y="16368"/>
                    <a:pt x="12161" y="19651"/>
                  </a:cubicBezTo>
                  <a:cubicBezTo>
                    <a:pt x="9886" y="23416"/>
                    <a:pt x="4878" y="24792"/>
                    <a:pt x="2494" y="28482"/>
                  </a:cubicBezTo>
                  <a:cubicBezTo>
                    <a:pt x="1" y="32345"/>
                    <a:pt x="1262" y="37795"/>
                    <a:pt x="4459" y="41090"/>
                  </a:cubicBezTo>
                  <a:cubicBezTo>
                    <a:pt x="7663" y="44385"/>
                    <a:pt x="12328" y="45852"/>
                    <a:pt x="16895" y="46368"/>
                  </a:cubicBezTo>
                  <a:cubicBezTo>
                    <a:pt x="21050" y="46838"/>
                    <a:pt x="25881" y="46912"/>
                    <a:pt x="28454" y="50208"/>
                  </a:cubicBezTo>
                  <a:cubicBezTo>
                    <a:pt x="30872" y="53308"/>
                    <a:pt x="30213" y="58122"/>
                    <a:pt x="32872" y="61021"/>
                  </a:cubicBezTo>
                  <a:cubicBezTo>
                    <a:pt x="34626" y="62941"/>
                    <a:pt x="37308" y="63463"/>
                    <a:pt x="39279" y="65136"/>
                  </a:cubicBezTo>
                  <a:cubicBezTo>
                    <a:pt x="41944" y="67400"/>
                    <a:pt x="42402" y="70804"/>
                    <a:pt x="41858" y="74105"/>
                  </a:cubicBezTo>
                  <a:cubicBezTo>
                    <a:pt x="41302" y="77463"/>
                    <a:pt x="40013" y="80603"/>
                    <a:pt x="39996" y="84053"/>
                  </a:cubicBezTo>
                  <a:cubicBezTo>
                    <a:pt x="39990" y="84850"/>
                    <a:pt x="40053" y="85686"/>
                    <a:pt x="40454" y="86374"/>
                  </a:cubicBezTo>
                  <a:cubicBezTo>
                    <a:pt x="40937" y="87197"/>
                    <a:pt x="41677" y="87533"/>
                    <a:pt x="42576" y="87533"/>
                  </a:cubicBezTo>
                  <a:cubicBezTo>
                    <a:pt x="46363" y="87533"/>
                    <a:pt x="52987" y="81575"/>
                    <a:pt x="55256" y="80867"/>
                  </a:cubicBezTo>
                  <a:cubicBezTo>
                    <a:pt x="56526" y="80472"/>
                    <a:pt x="57876" y="80377"/>
                    <a:pt x="59244" y="80377"/>
                  </a:cubicBezTo>
                  <a:cubicBezTo>
                    <a:pt x="60513" y="80377"/>
                    <a:pt x="61797" y="80459"/>
                    <a:pt x="63047" y="80459"/>
                  </a:cubicBezTo>
                  <a:cubicBezTo>
                    <a:pt x="65128" y="80459"/>
                    <a:pt x="67114" y="80233"/>
                    <a:pt x="68775" y="79027"/>
                  </a:cubicBezTo>
                  <a:cubicBezTo>
                    <a:pt x="72592" y="76248"/>
                    <a:pt x="72013" y="70248"/>
                    <a:pt x="74850" y="66477"/>
                  </a:cubicBezTo>
                  <a:cubicBezTo>
                    <a:pt x="77566" y="62867"/>
                    <a:pt x="83159" y="61652"/>
                    <a:pt x="84615" y="57377"/>
                  </a:cubicBezTo>
                  <a:cubicBezTo>
                    <a:pt x="86099" y="53033"/>
                    <a:pt x="82282" y="48637"/>
                    <a:pt x="82179" y="44047"/>
                  </a:cubicBezTo>
                  <a:cubicBezTo>
                    <a:pt x="82076" y="39296"/>
                    <a:pt x="85956" y="34649"/>
                    <a:pt x="84632" y="30196"/>
                  </a:cubicBezTo>
                  <a:cubicBezTo>
                    <a:pt x="84586" y="30041"/>
                    <a:pt x="84535" y="29886"/>
                    <a:pt x="84477" y="29737"/>
                  </a:cubicBezTo>
                  <a:cubicBezTo>
                    <a:pt x="82890" y="25554"/>
                    <a:pt x="77411" y="24362"/>
                    <a:pt x="74747" y="20769"/>
                  </a:cubicBezTo>
                  <a:cubicBezTo>
                    <a:pt x="71979" y="17021"/>
                    <a:pt x="72575" y="11095"/>
                    <a:pt x="68810" y="8356"/>
                  </a:cubicBezTo>
                  <a:cubicBezTo>
                    <a:pt x="67197" y="7184"/>
                    <a:pt x="65277" y="6952"/>
                    <a:pt x="63263" y="6952"/>
                  </a:cubicBezTo>
                  <a:cubicBezTo>
                    <a:pt x="61941" y="6952"/>
                    <a:pt x="60579" y="7052"/>
                    <a:pt x="59237" y="7052"/>
                  </a:cubicBezTo>
                  <a:cubicBezTo>
                    <a:pt x="57912" y="7052"/>
                    <a:pt x="56606" y="6955"/>
                    <a:pt x="55377" y="6568"/>
                  </a:cubicBezTo>
                  <a:cubicBezTo>
                    <a:pt x="50895" y="5152"/>
                    <a:pt x="47841" y="12"/>
                    <a:pt x="43142" y="1"/>
                  </a:cubicBezTo>
                  <a:cubicBezTo>
                    <a:pt x="43139" y="1"/>
                    <a:pt x="43136" y="1"/>
                    <a:pt x="43134" y="1"/>
                  </a:cubicBezTo>
                  <a:close/>
                </a:path>
              </a:pathLst>
            </a:custGeom>
            <a:solidFill>
              <a:srgbClr val="37201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48"/>
            <p:cNvSpPr/>
            <p:nvPr/>
          </p:nvSpPr>
          <p:spPr>
            <a:xfrm>
              <a:off x="7905300" y="1890375"/>
              <a:ext cx="64775" cy="2600"/>
            </a:xfrm>
            <a:custGeom>
              <a:avLst/>
              <a:gdLst/>
              <a:ahLst/>
              <a:cxnLst/>
              <a:rect l="l" t="t" r="r" b="b"/>
              <a:pathLst>
                <a:path w="2591" h="104" extrusionOk="0">
                  <a:moveTo>
                    <a:pt x="700" y="1"/>
                  </a:moveTo>
                  <a:cubicBezTo>
                    <a:pt x="467" y="1"/>
                    <a:pt x="233" y="5"/>
                    <a:pt x="0" y="12"/>
                  </a:cubicBezTo>
                  <a:cubicBezTo>
                    <a:pt x="642" y="72"/>
                    <a:pt x="1287" y="103"/>
                    <a:pt x="1933" y="103"/>
                  </a:cubicBezTo>
                  <a:cubicBezTo>
                    <a:pt x="2152" y="103"/>
                    <a:pt x="2371" y="100"/>
                    <a:pt x="2590" y="93"/>
                  </a:cubicBezTo>
                  <a:cubicBezTo>
                    <a:pt x="1963" y="30"/>
                    <a:pt x="1332" y="1"/>
                    <a:pt x="700" y="1"/>
                  </a:cubicBezTo>
                  <a:close/>
                </a:path>
              </a:pathLst>
            </a:custGeom>
            <a:solidFill>
              <a:srgbClr val="3202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48"/>
            <p:cNvSpPr/>
            <p:nvPr/>
          </p:nvSpPr>
          <p:spPr>
            <a:xfrm>
              <a:off x="6342800" y="1716600"/>
              <a:ext cx="1187875" cy="2188325"/>
            </a:xfrm>
            <a:custGeom>
              <a:avLst/>
              <a:gdLst/>
              <a:ahLst/>
              <a:cxnLst/>
              <a:rect l="l" t="t" r="r" b="b"/>
              <a:pathLst>
                <a:path w="47515" h="87533" extrusionOk="0">
                  <a:moveTo>
                    <a:pt x="43134" y="1"/>
                  </a:moveTo>
                  <a:cubicBezTo>
                    <a:pt x="38599" y="1"/>
                    <a:pt x="35569" y="4769"/>
                    <a:pt x="31291" y="6281"/>
                  </a:cubicBezTo>
                  <a:cubicBezTo>
                    <a:pt x="26454" y="8001"/>
                    <a:pt x="20167" y="5531"/>
                    <a:pt x="16482" y="9101"/>
                  </a:cubicBezTo>
                  <a:cubicBezTo>
                    <a:pt x="13720" y="11771"/>
                    <a:pt x="14156" y="16368"/>
                    <a:pt x="12161" y="19651"/>
                  </a:cubicBezTo>
                  <a:cubicBezTo>
                    <a:pt x="9886" y="23416"/>
                    <a:pt x="4878" y="24792"/>
                    <a:pt x="2494" y="28482"/>
                  </a:cubicBezTo>
                  <a:cubicBezTo>
                    <a:pt x="1" y="32345"/>
                    <a:pt x="1262" y="37795"/>
                    <a:pt x="4459" y="41090"/>
                  </a:cubicBezTo>
                  <a:cubicBezTo>
                    <a:pt x="7657" y="44385"/>
                    <a:pt x="12328" y="45852"/>
                    <a:pt x="16895" y="46368"/>
                  </a:cubicBezTo>
                  <a:cubicBezTo>
                    <a:pt x="21050" y="46838"/>
                    <a:pt x="25881" y="46912"/>
                    <a:pt x="28454" y="50208"/>
                  </a:cubicBezTo>
                  <a:cubicBezTo>
                    <a:pt x="30872" y="53308"/>
                    <a:pt x="30213" y="58122"/>
                    <a:pt x="32867" y="61021"/>
                  </a:cubicBezTo>
                  <a:cubicBezTo>
                    <a:pt x="34626" y="62941"/>
                    <a:pt x="37302" y="63463"/>
                    <a:pt x="39279" y="65130"/>
                  </a:cubicBezTo>
                  <a:cubicBezTo>
                    <a:pt x="41944" y="67394"/>
                    <a:pt x="42397" y="70804"/>
                    <a:pt x="41858" y="74105"/>
                  </a:cubicBezTo>
                  <a:cubicBezTo>
                    <a:pt x="41302" y="77457"/>
                    <a:pt x="40013" y="80603"/>
                    <a:pt x="39996" y="84053"/>
                  </a:cubicBezTo>
                  <a:cubicBezTo>
                    <a:pt x="39990" y="84850"/>
                    <a:pt x="40053" y="85686"/>
                    <a:pt x="40454" y="86374"/>
                  </a:cubicBezTo>
                  <a:cubicBezTo>
                    <a:pt x="40937" y="87197"/>
                    <a:pt x="41676" y="87533"/>
                    <a:pt x="42574" y="87533"/>
                  </a:cubicBezTo>
                  <a:cubicBezTo>
                    <a:pt x="43497" y="87533"/>
                    <a:pt x="44588" y="87178"/>
                    <a:pt x="45743" y="86632"/>
                  </a:cubicBezTo>
                  <a:cubicBezTo>
                    <a:pt x="45680" y="86552"/>
                    <a:pt x="45623" y="86466"/>
                    <a:pt x="45572" y="86374"/>
                  </a:cubicBezTo>
                  <a:cubicBezTo>
                    <a:pt x="45165" y="85686"/>
                    <a:pt x="45102" y="84850"/>
                    <a:pt x="45107" y="84053"/>
                  </a:cubicBezTo>
                  <a:cubicBezTo>
                    <a:pt x="45130" y="80603"/>
                    <a:pt x="46420" y="77457"/>
                    <a:pt x="46970" y="74105"/>
                  </a:cubicBezTo>
                  <a:cubicBezTo>
                    <a:pt x="47514" y="70804"/>
                    <a:pt x="47056" y="67394"/>
                    <a:pt x="44391" y="65130"/>
                  </a:cubicBezTo>
                  <a:cubicBezTo>
                    <a:pt x="42420" y="63463"/>
                    <a:pt x="39743" y="62941"/>
                    <a:pt x="37984" y="61021"/>
                  </a:cubicBezTo>
                  <a:cubicBezTo>
                    <a:pt x="35325" y="58122"/>
                    <a:pt x="35984" y="53308"/>
                    <a:pt x="33566" y="50208"/>
                  </a:cubicBezTo>
                  <a:cubicBezTo>
                    <a:pt x="30993" y="46912"/>
                    <a:pt x="26167" y="46838"/>
                    <a:pt x="22007" y="46368"/>
                  </a:cubicBezTo>
                  <a:cubicBezTo>
                    <a:pt x="17445" y="45852"/>
                    <a:pt x="12775" y="44385"/>
                    <a:pt x="9577" y="41090"/>
                  </a:cubicBezTo>
                  <a:cubicBezTo>
                    <a:pt x="6373" y="37795"/>
                    <a:pt x="5113" y="32339"/>
                    <a:pt x="7606" y="28482"/>
                  </a:cubicBezTo>
                  <a:cubicBezTo>
                    <a:pt x="9990" y="24792"/>
                    <a:pt x="14998" y="23416"/>
                    <a:pt x="17279" y="19651"/>
                  </a:cubicBezTo>
                  <a:cubicBezTo>
                    <a:pt x="19268" y="16368"/>
                    <a:pt x="18838" y="11771"/>
                    <a:pt x="21594" y="9101"/>
                  </a:cubicBezTo>
                  <a:cubicBezTo>
                    <a:pt x="25285" y="5531"/>
                    <a:pt x="31571" y="8001"/>
                    <a:pt x="36408" y="6281"/>
                  </a:cubicBezTo>
                  <a:cubicBezTo>
                    <a:pt x="39824" y="5072"/>
                    <a:pt x="42448" y="1783"/>
                    <a:pt x="45680" y="511"/>
                  </a:cubicBezTo>
                  <a:cubicBezTo>
                    <a:pt x="44872" y="184"/>
                    <a:pt x="44013" y="12"/>
                    <a:pt x="43142" y="1"/>
                  </a:cubicBezTo>
                  <a:cubicBezTo>
                    <a:pt x="43139" y="1"/>
                    <a:pt x="43136" y="1"/>
                    <a:pt x="43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48"/>
            <p:cNvSpPr/>
            <p:nvPr/>
          </p:nvSpPr>
          <p:spPr>
            <a:xfrm>
              <a:off x="7906150" y="3725950"/>
              <a:ext cx="57475" cy="2150"/>
            </a:xfrm>
            <a:custGeom>
              <a:avLst/>
              <a:gdLst/>
              <a:ahLst/>
              <a:cxnLst/>
              <a:rect l="l" t="t" r="r" b="b"/>
              <a:pathLst>
                <a:path w="2299" h="86" extrusionOk="0">
                  <a:moveTo>
                    <a:pt x="1812" y="0"/>
                  </a:moveTo>
                  <a:cubicBezTo>
                    <a:pt x="1207" y="0"/>
                    <a:pt x="602" y="26"/>
                    <a:pt x="0" y="80"/>
                  </a:cubicBezTo>
                  <a:cubicBezTo>
                    <a:pt x="163" y="84"/>
                    <a:pt x="325" y="86"/>
                    <a:pt x="487" y="86"/>
                  </a:cubicBezTo>
                  <a:cubicBezTo>
                    <a:pt x="1092" y="86"/>
                    <a:pt x="1697" y="60"/>
                    <a:pt x="2298" y="6"/>
                  </a:cubicBezTo>
                  <a:cubicBezTo>
                    <a:pt x="2136" y="2"/>
                    <a:pt x="1974" y="0"/>
                    <a:pt x="1812" y="0"/>
                  </a:cubicBezTo>
                  <a:close/>
                </a:path>
              </a:pathLst>
            </a:custGeom>
            <a:solidFill>
              <a:srgbClr val="3202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48"/>
            <p:cNvSpPr/>
            <p:nvPr/>
          </p:nvSpPr>
          <p:spPr>
            <a:xfrm>
              <a:off x="7552125" y="3504850"/>
              <a:ext cx="73250" cy="18775"/>
            </a:xfrm>
            <a:custGeom>
              <a:avLst/>
              <a:gdLst/>
              <a:ahLst/>
              <a:cxnLst/>
              <a:rect l="l" t="t" r="r" b="b"/>
              <a:pathLst>
                <a:path w="2930" h="751" extrusionOk="0">
                  <a:moveTo>
                    <a:pt x="1502" y="0"/>
                  </a:moveTo>
                  <a:cubicBezTo>
                    <a:pt x="1040" y="0"/>
                    <a:pt x="565" y="176"/>
                    <a:pt x="1" y="529"/>
                  </a:cubicBezTo>
                  <a:cubicBezTo>
                    <a:pt x="535" y="683"/>
                    <a:pt x="989" y="751"/>
                    <a:pt x="1428" y="751"/>
                  </a:cubicBezTo>
                  <a:cubicBezTo>
                    <a:pt x="1916" y="751"/>
                    <a:pt x="2386" y="668"/>
                    <a:pt x="2929" y="529"/>
                  </a:cubicBezTo>
                  <a:cubicBezTo>
                    <a:pt x="2413" y="176"/>
                    <a:pt x="1964" y="0"/>
                    <a:pt x="15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03"/>
        <p:cNvGrpSpPr/>
        <p:nvPr/>
      </p:nvGrpSpPr>
      <p:grpSpPr>
        <a:xfrm>
          <a:off x="0" y="0"/>
          <a:ext cx="0" cy="0"/>
          <a:chOff x="0" y="0"/>
          <a:chExt cx="0" cy="0"/>
        </a:xfrm>
      </p:grpSpPr>
      <p:grpSp>
        <p:nvGrpSpPr>
          <p:cNvPr id="1104" name="Google Shape;1104;p49"/>
          <p:cNvGrpSpPr/>
          <p:nvPr/>
        </p:nvGrpSpPr>
        <p:grpSpPr>
          <a:xfrm>
            <a:off x="2025552" y="1257291"/>
            <a:ext cx="5087038" cy="4813088"/>
            <a:chOff x="2025552" y="1257291"/>
            <a:chExt cx="5087038" cy="4813088"/>
          </a:xfrm>
        </p:grpSpPr>
        <p:sp>
          <p:nvSpPr>
            <p:cNvPr id="1105" name="Google Shape;1105;p49"/>
            <p:cNvSpPr/>
            <p:nvPr/>
          </p:nvSpPr>
          <p:spPr>
            <a:xfrm>
              <a:off x="4546683" y="1535713"/>
              <a:ext cx="535177" cy="337469"/>
            </a:xfrm>
            <a:custGeom>
              <a:avLst/>
              <a:gdLst/>
              <a:ahLst/>
              <a:cxnLst/>
              <a:rect l="l" t="t" r="r" b="b"/>
              <a:pathLst>
                <a:path w="15562" h="9813" extrusionOk="0">
                  <a:moveTo>
                    <a:pt x="12735" y="0"/>
                  </a:moveTo>
                  <a:cubicBezTo>
                    <a:pt x="12202" y="0"/>
                    <a:pt x="11620" y="132"/>
                    <a:pt x="11020" y="407"/>
                  </a:cubicBezTo>
                  <a:cubicBezTo>
                    <a:pt x="9570" y="1061"/>
                    <a:pt x="8445" y="1715"/>
                    <a:pt x="7034" y="1715"/>
                  </a:cubicBezTo>
                  <a:cubicBezTo>
                    <a:pt x="6566" y="1715"/>
                    <a:pt x="6066" y="1643"/>
                    <a:pt x="5512" y="1475"/>
                  </a:cubicBezTo>
                  <a:cubicBezTo>
                    <a:pt x="4727" y="1250"/>
                    <a:pt x="4170" y="1090"/>
                    <a:pt x="3595" y="1090"/>
                  </a:cubicBezTo>
                  <a:cubicBezTo>
                    <a:pt x="3179" y="1090"/>
                    <a:pt x="2754" y="1174"/>
                    <a:pt x="2226" y="1377"/>
                  </a:cubicBezTo>
                  <a:cubicBezTo>
                    <a:pt x="1560" y="1542"/>
                    <a:pt x="963" y="1781"/>
                    <a:pt x="316" y="1781"/>
                  </a:cubicBezTo>
                  <a:cubicBezTo>
                    <a:pt x="212" y="1781"/>
                    <a:pt x="107" y="1775"/>
                    <a:pt x="0" y="1761"/>
                  </a:cubicBezTo>
                  <a:lnTo>
                    <a:pt x="0" y="1761"/>
                  </a:lnTo>
                  <a:lnTo>
                    <a:pt x="1743" y="8141"/>
                  </a:lnTo>
                  <a:cubicBezTo>
                    <a:pt x="2226" y="8816"/>
                    <a:pt x="4157" y="9397"/>
                    <a:pt x="4931" y="9589"/>
                  </a:cubicBezTo>
                  <a:cubicBezTo>
                    <a:pt x="5502" y="9753"/>
                    <a:pt x="6107" y="9813"/>
                    <a:pt x="6718" y="9813"/>
                  </a:cubicBezTo>
                  <a:cubicBezTo>
                    <a:pt x="7555" y="9813"/>
                    <a:pt x="8401" y="9700"/>
                    <a:pt x="9182" y="9589"/>
                  </a:cubicBezTo>
                  <a:cubicBezTo>
                    <a:pt x="12566" y="9008"/>
                    <a:pt x="15562" y="6594"/>
                    <a:pt x="15467" y="3018"/>
                  </a:cubicBezTo>
                  <a:cubicBezTo>
                    <a:pt x="15395" y="1083"/>
                    <a:pt x="14261" y="0"/>
                    <a:pt x="12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49"/>
            <p:cNvSpPr/>
            <p:nvPr/>
          </p:nvSpPr>
          <p:spPr>
            <a:xfrm>
              <a:off x="4611550" y="1697426"/>
              <a:ext cx="484658" cy="248619"/>
            </a:xfrm>
            <a:custGeom>
              <a:avLst/>
              <a:gdLst/>
              <a:ahLst/>
              <a:cxnLst/>
              <a:rect l="l" t="t" r="r" b="b"/>
              <a:pathLst>
                <a:path w="14093" h="10508" extrusionOk="0">
                  <a:moveTo>
                    <a:pt x="10894" y="0"/>
                  </a:moveTo>
                  <a:cubicBezTo>
                    <a:pt x="9450" y="0"/>
                    <a:pt x="8157" y="1476"/>
                    <a:pt x="6924" y="2093"/>
                  </a:cubicBezTo>
                  <a:cubicBezTo>
                    <a:pt x="6097" y="2506"/>
                    <a:pt x="5357" y="2752"/>
                    <a:pt x="4534" y="2833"/>
                  </a:cubicBezTo>
                  <a:cubicBezTo>
                    <a:pt x="3626" y="2919"/>
                    <a:pt x="2636" y="2752"/>
                    <a:pt x="1813" y="3247"/>
                  </a:cubicBezTo>
                  <a:cubicBezTo>
                    <a:pt x="0" y="4319"/>
                    <a:pt x="328" y="6872"/>
                    <a:pt x="1318" y="8357"/>
                  </a:cubicBezTo>
                  <a:cubicBezTo>
                    <a:pt x="2059" y="9430"/>
                    <a:pt x="2967" y="10170"/>
                    <a:pt x="4285" y="10420"/>
                  </a:cubicBezTo>
                  <a:cubicBezTo>
                    <a:pt x="4576" y="10481"/>
                    <a:pt x="4845" y="10508"/>
                    <a:pt x="5099" y="10508"/>
                  </a:cubicBezTo>
                  <a:cubicBezTo>
                    <a:pt x="6206" y="10508"/>
                    <a:pt x="7017" y="9996"/>
                    <a:pt x="8160" y="9593"/>
                  </a:cubicBezTo>
                  <a:lnTo>
                    <a:pt x="12362" y="6463"/>
                  </a:lnTo>
                  <a:cubicBezTo>
                    <a:pt x="13516" y="4896"/>
                    <a:pt x="14093" y="1188"/>
                    <a:pt x="11785" y="198"/>
                  </a:cubicBezTo>
                  <a:cubicBezTo>
                    <a:pt x="11482" y="60"/>
                    <a:pt x="11185" y="0"/>
                    <a:pt x="1089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49"/>
            <p:cNvSpPr/>
            <p:nvPr/>
          </p:nvSpPr>
          <p:spPr>
            <a:xfrm>
              <a:off x="4181221" y="1257291"/>
              <a:ext cx="837603" cy="801149"/>
            </a:xfrm>
            <a:custGeom>
              <a:avLst/>
              <a:gdLst/>
              <a:ahLst/>
              <a:cxnLst/>
              <a:rect l="l" t="t" r="r" b="b"/>
              <a:pathLst>
                <a:path w="24356" h="23296" extrusionOk="0">
                  <a:moveTo>
                    <a:pt x="5508" y="0"/>
                  </a:moveTo>
                  <a:cubicBezTo>
                    <a:pt x="3090" y="0"/>
                    <a:pt x="1449" y="2320"/>
                    <a:pt x="966" y="4448"/>
                  </a:cubicBezTo>
                  <a:cubicBezTo>
                    <a:pt x="0" y="8990"/>
                    <a:pt x="1449" y="12759"/>
                    <a:pt x="4444" y="16241"/>
                  </a:cubicBezTo>
                  <a:cubicBezTo>
                    <a:pt x="6282" y="18364"/>
                    <a:pt x="8503" y="20300"/>
                    <a:pt x="11306" y="21167"/>
                  </a:cubicBezTo>
                  <a:cubicBezTo>
                    <a:pt x="13045" y="21748"/>
                    <a:pt x="15558" y="22137"/>
                    <a:pt x="17010" y="23295"/>
                  </a:cubicBezTo>
                  <a:lnTo>
                    <a:pt x="24355" y="17882"/>
                  </a:lnTo>
                  <a:cubicBezTo>
                    <a:pt x="23774" y="17591"/>
                    <a:pt x="23291" y="17108"/>
                    <a:pt x="22710" y="16625"/>
                  </a:cubicBezTo>
                  <a:cubicBezTo>
                    <a:pt x="21356" y="15369"/>
                    <a:pt x="19715" y="14399"/>
                    <a:pt x="18365" y="13147"/>
                  </a:cubicBezTo>
                  <a:cubicBezTo>
                    <a:pt x="16626" y="11502"/>
                    <a:pt x="15558" y="9956"/>
                    <a:pt x="13242" y="9182"/>
                  </a:cubicBezTo>
                  <a:cubicBezTo>
                    <a:pt x="10725" y="8315"/>
                    <a:pt x="9952" y="6670"/>
                    <a:pt x="9183" y="4256"/>
                  </a:cubicBezTo>
                  <a:cubicBezTo>
                    <a:pt x="8602" y="2320"/>
                    <a:pt x="8021" y="0"/>
                    <a:pt x="55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49"/>
            <p:cNvSpPr/>
            <p:nvPr/>
          </p:nvSpPr>
          <p:spPr>
            <a:xfrm>
              <a:off x="3484238" y="2831872"/>
              <a:ext cx="700249" cy="635871"/>
            </a:xfrm>
            <a:custGeom>
              <a:avLst/>
              <a:gdLst/>
              <a:ahLst/>
              <a:cxnLst/>
              <a:rect l="l" t="t" r="r" b="b"/>
              <a:pathLst>
                <a:path w="20362" h="18490" extrusionOk="0">
                  <a:moveTo>
                    <a:pt x="11971" y="0"/>
                  </a:moveTo>
                  <a:cubicBezTo>
                    <a:pt x="6465" y="0"/>
                    <a:pt x="0" y="2526"/>
                    <a:pt x="1658" y="8919"/>
                  </a:cubicBezTo>
                  <a:cubicBezTo>
                    <a:pt x="2672" y="12978"/>
                    <a:pt x="6588" y="15155"/>
                    <a:pt x="8184" y="18489"/>
                  </a:cubicBezTo>
                  <a:lnTo>
                    <a:pt x="20362" y="1962"/>
                  </a:lnTo>
                  <a:cubicBezTo>
                    <a:pt x="19347" y="1091"/>
                    <a:pt x="16884" y="657"/>
                    <a:pt x="15431" y="366"/>
                  </a:cubicBezTo>
                  <a:cubicBezTo>
                    <a:pt x="14394" y="127"/>
                    <a:pt x="13207" y="0"/>
                    <a:pt x="119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49"/>
            <p:cNvSpPr/>
            <p:nvPr/>
          </p:nvSpPr>
          <p:spPr>
            <a:xfrm>
              <a:off x="4932229" y="4015163"/>
              <a:ext cx="1178855" cy="849983"/>
            </a:xfrm>
            <a:custGeom>
              <a:avLst/>
              <a:gdLst/>
              <a:ahLst/>
              <a:cxnLst/>
              <a:rect l="l" t="t" r="r" b="b"/>
              <a:pathLst>
                <a:path w="34279" h="24716" extrusionOk="0">
                  <a:moveTo>
                    <a:pt x="28264" y="1"/>
                  </a:moveTo>
                  <a:cubicBezTo>
                    <a:pt x="24437" y="1"/>
                    <a:pt x="18576" y="2403"/>
                    <a:pt x="12890" y="6607"/>
                  </a:cubicBezTo>
                  <a:cubicBezTo>
                    <a:pt x="4719" y="12647"/>
                    <a:pt x="1" y="20119"/>
                    <a:pt x="2346" y="23294"/>
                  </a:cubicBezTo>
                  <a:cubicBezTo>
                    <a:pt x="3059" y="24258"/>
                    <a:pt x="4341" y="24715"/>
                    <a:pt x="6010" y="24715"/>
                  </a:cubicBezTo>
                  <a:cubicBezTo>
                    <a:pt x="9838" y="24715"/>
                    <a:pt x="15699" y="22311"/>
                    <a:pt x="21389" y="18106"/>
                  </a:cubicBezTo>
                  <a:cubicBezTo>
                    <a:pt x="29556" y="12066"/>
                    <a:pt x="34279" y="4594"/>
                    <a:pt x="31930" y="1423"/>
                  </a:cubicBezTo>
                  <a:cubicBezTo>
                    <a:pt x="31217" y="458"/>
                    <a:pt x="29934" y="1"/>
                    <a:pt x="28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49"/>
            <p:cNvSpPr/>
            <p:nvPr/>
          </p:nvSpPr>
          <p:spPr>
            <a:xfrm>
              <a:off x="4573267" y="3225121"/>
              <a:ext cx="1828138" cy="2062815"/>
            </a:xfrm>
            <a:custGeom>
              <a:avLst/>
              <a:gdLst/>
              <a:ahLst/>
              <a:cxnLst/>
              <a:rect l="l" t="t" r="r" b="b"/>
              <a:pathLst>
                <a:path w="53159" h="59983" extrusionOk="0">
                  <a:moveTo>
                    <a:pt x="26291" y="0"/>
                  </a:moveTo>
                  <a:lnTo>
                    <a:pt x="0" y="20296"/>
                  </a:lnTo>
                  <a:cubicBezTo>
                    <a:pt x="1740" y="22616"/>
                    <a:pt x="3867" y="24744"/>
                    <a:pt x="5606" y="27060"/>
                  </a:cubicBezTo>
                  <a:cubicBezTo>
                    <a:pt x="7926" y="29961"/>
                    <a:pt x="9281" y="33247"/>
                    <a:pt x="10823" y="36532"/>
                  </a:cubicBezTo>
                  <a:cubicBezTo>
                    <a:pt x="13144" y="41946"/>
                    <a:pt x="15079" y="47360"/>
                    <a:pt x="17203" y="52773"/>
                  </a:cubicBezTo>
                  <a:cubicBezTo>
                    <a:pt x="17976" y="54705"/>
                    <a:pt x="20877" y="55768"/>
                    <a:pt x="22035" y="57508"/>
                  </a:cubicBezTo>
                  <a:cubicBezTo>
                    <a:pt x="23439" y="59329"/>
                    <a:pt x="23721" y="59983"/>
                    <a:pt x="24877" y="59983"/>
                  </a:cubicBezTo>
                  <a:cubicBezTo>
                    <a:pt x="25315" y="59983"/>
                    <a:pt x="25878" y="59889"/>
                    <a:pt x="26675" y="59729"/>
                  </a:cubicBezTo>
                  <a:cubicBezTo>
                    <a:pt x="33443" y="58764"/>
                    <a:pt x="39626" y="56059"/>
                    <a:pt x="45040" y="51611"/>
                  </a:cubicBezTo>
                  <a:cubicBezTo>
                    <a:pt x="48133" y="49099"/>
                    <a:pt x="52385" y="43108"/>
                    <a:pt x="53158" y="39241"/>
                  </a:cubicBezTo>
                  <a:cubicBezTo>
                    <a:pt x="46198" y="33635"/>
                    <a:pt x="41173" y="27448"/>
                    <a:pt x="36533" y="19522"/>
                  </a:cubicBezTo>
                  <a:cubicBezTo>
                    <a:pt x="32862" y="13336"/>
                    <a:pt x="28607" y="6956"/>
                    <a:pt x="262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49"/>
            <p:cNvSpPr/>
            <p:nvPr/>
          </p:nvSpPr>
          <p:spPr>
            <a:xfrm>
              <a:off x="4473639" y="3372998"/>
              <a:ext cx="1106945" cy="663177"/>
            </a:xfrm>
            <a:custGeom>
              <a:avLst/>
              <a:gdLst/>
              <a:ahLst/>
              <a:cxnLst/>
              <a:rect l="l" t="t" r="r" b="b"/>
              <a:pathLst>
                <a:path w="32188" h="19284" extrusionOk="0">
                  <a:moveTo>
                    <a:pt x="32040" y="1"/>
                  </a:moveTo>
                  <a:lnTo>
                    <a:pt x="1015" y="15804"/>
                  </a:lnTo>
                  <a:cubicBezTo>
                    <a:pt x="1306" y="17543"/>
                    <a:pt x="0" y="17833"/>
                    <a:pt x="2173" y="18701"/>
                  </a:cubicBezTo>
                  <a:cubicBezTo>
                    <a:pt x="3334" y="19089"/>
                    <a:pt x="4368" y="19283"/>
                    <a:pt x="5444" y="19283"/>
                  </a:cubicBezTo>
                  <a:cubicBezTo>
                    <a:pt x="5980" y="19283"/>
                    <a:pt x="6526" y="19235"/>
                    <a:pt x="7104" y="19138"/>
                  </a:cubicBezTo>
                  <a:cubicBezTo>
                    <a:pt x="13626" y="18124"/>
                    <a:pt x="19138" y="13917"/>
                    <a:pt x="24793" y="10582"/>
                  </a:cubicBezTo>
                  <a:cubicBezTo>
                    <a:pt x="28562" y="8409"/>
                    <a:pt x="32187" y="4641"/>
                    <a:pt x="320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49"/>
            <p:cNvSpPr/>
            <p:nvPr/>
          </p:nvSpPr>
          <p:spPr>
            <a:xfrm>
              <a:off x="5012874" y="4078303"/>
              <a:ext cx="2099716" cy="1575750"/>
            </a:xfrm>
            <a:custGeom>
              <a:avLst/>
              <a:gdLst/>
              <a:ahLst/>
              <a:cxnLst/>
              <a:rect l="l" t="t" r="r" b="b"/>
              <a:pathLst>
                <a:path w="61056" h="45820" extrusionOk="0">
                  <a:moveTo>
                    <a:pt x="29834" y="0"/>
                  </a:moveTo>
                  <a:cubicBezTo>
                    <a:pt x="31537" y="3372"/>
                    <a:pt x="26880" y="10480"/>
                    <a:pt x="19044" y="16270"/>
                  </a:cubicBezTo>
                  <a:cubicBezTo>
                    <a:pt x="13354" y="20475"/>
                    <a:pt x="7493" y="22879"/>
                    <a:pt x="3665" y="22879"/>
                  </a:cubicBezTo>
                  <a:cubicBezTo>
                    <a:pt x="1996" y="22879"/>
                    <a:pt x="714" y="22422"/>
                    <a:pt x="1" y="21458"/>
                  </a:cubicBezTo>
                  <a:lnTo>
                    <a:pt x="1" y="21458"/>
                  </a:lnTo>
                  <a:cubicBezTo>
                    <a:pt x="2" y="21460"/>
                    <a:pt x="9449" y="35887"/>
                    <a:pt x="12734" y="42846"/>
                  </a:cubicBezTo>
                  <a:cubicBezTo>
                    <a:pt x="12734" y="42846"/>
                    <a:pt x="20757" y="45820"/>
                    <a:pt x="30809" y="45820"/>
                  </a:cubicBezTo>
                  <a:cubicBezTo>
                    <a:pt x="40859" y="45820"/>
                    <a:pt x="52938" y="42847"/>
                    <a:pt x="61055" y="30959"/>
                  </a:cubicBezTo>
                  <a:cubicBezTo>
                    <a:pt x="61055" y="30959"/>
                    <a:pt x="33750" y="6347"/>
                    <a:pt x="298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49"/>
            <p:cNvSpPr/>
            <p:nvPr/>
          </p:nvSpPr>
          <p:spPr>
            <a:xfrm>
              <a:off x="3341829" y="1569105"/>
              <a:ext cx="3026492" cy="3110094"/>
            </a:xfrm>
            <a:custGeom>
              <a:avLst/>
              <a:gdLst/>
              <a:ahLst/>
              <a:cxnLst/>
              <a:rect l="l" t="t" r="r" b="b"/>
              <a:pathLst>
                <a:path w="88005" h="90436" extrusionOk="0">
                  <a:moveTo>
                    <a:pt x="56952" y="1"/>
                  </a:moveTo>
                  <a:cubicBezTo>
                    <a:pt x="54592" y="1"/>
                    <a:pt x="52655" y="1318"/>
                    <a:pt x="50887" y="3307"/>
                  </a:cubicBezTo>
                  <a:cubicBezTo>
                    <a:pt x="48133" y="6061"/>
                    <a:pt x="45523" y="8090"/>
                    <a:pt x="42478" y="10410"/>
                  </a:cubicBezTo>
                  <a:cubicBezTo>
                    <a:pt x="36246" y="15047"/>
                    <a:pt x="33202" y="22154"/>
                    <a:pt x="28995" y="28386"/>
                  </a:cubicBezTo>
                  <a:cubicBezTo>
                    <a:pt x="24212" y="35490"/>
                    <a:pt x="18414" y="42016"/>
                    <a:pt x="13626" y="49120"/>
                  </a:cubicBezTo>
                  <a:cubicBezTo>
                    <a:pt x="10729" y="53322"/>
                    <a:pt x="8119" y="57381"/>
                    <a:pt x="4927" y="61445"/>
                  </a:cubicBezTo>
                  <a:cubicBezTo>
                    <a:pt x="3335" y="63327"/>
                    <a:pt x="1015" y="65790"/>
                    <a:pt x="0" y="67967"/>
                  </a:cubicBezTo>
                  <a:lnTo>
                    <a:pt x="23341" y="90436"/>
                  </a:lnTo>
                  <a:cubicBezTo>
                    <a:pt x="25080" y="89707"/>
                    <a:pt x="27400" y="84490"/>
                    <a:pt x="28852" y="82751"/>
                  </a:cubicBezTo>
                  <a:cubicBezTo>
                    <a:pt x="31172" y="79854"/>
                    <a:pt x="35665" y="76810"/>
                    <a:pt x="37695" y="73618"/>
                  </a:cubicBezTo>
                  <a:cubicBezTo>
                    <a:pt x="39724" y="70717"/>
                    <a:pt x="40882" y="67386"/>
                    <a:pt x="44508" y="66371"/>
                  </a:cubicBezTo>
                  <a:cubicBezTo>
                    <a:pt x="47552" y="65356"/>
                    <a:pt x="50306" y="64775"/>
                    <a:pt x="53207" y="63036"/>
                  </a:cubicBezTo>
                  <a:cubicBezTo>
                    <a:pt x="60744" y="58106"/>
                    <a:pt x="88004" y="41578"/>
                    <a:pt x="73069" y="32155"/>
                  </a:cubicBezTo>
                  <a:cubicBezTo>
                    <a:pt x="74374" y="30268"/>
                    <a:pt x="75389" y="26933"/>
                    <a:pt x="74374" y="24904"/>
                  </a:cubicBezTo>
                  <a:cubicBezTo>
                    <a:pt x="73646" y="23022"/>
                    <a:pt x="71473" y="20849"/>
                    <a:pt x="69301" y="20558"/>
                  </a:cubicBezTo>
                  <a:cubicBezTo>
                    <a:pt x="72752" y="16830"/>
                    <a:pt x="69264" y="10212"/>
                    <a:pt x="64164" y="10212"/>
                  </a:cubicBezTo>
                  <a:cubicBezTo>
                    <a:pt x="63908" y="10212"/>
                    <a:pt x="63648" y="10228"/>
                    <a:pt x="63384" y="10263"/>
                  </a:cubicBezTo>
                  <a:cubicBezTo>
                    <a:pt x="65385" y="7076"/>
                    <a:pt x="63646" y="2002"/>
                    <a:pt x="59296" y="406"/>
                  </a:cubicBezTo>
                  <a:cubicBezTo>
                    <a:pt x="58468" y="129"/>
                    <a:pt x="57689" y="1"/>
                    <a:pt x="569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49"/>
            <p:cNvSpPr/>
            <p:nvPr/>
          </p:nvSpPr>
          <p:spPr>
            <a:xfrm>
              <a:off x="2025552" y="3731996"/>
              <a:ext cx="2443066" cy="2338382"/>
            </a:xfrm>
            <a:custGeom>
              <a:avLst/>
              <a:gdLst/>
              <a:ahLst/>
              <a:cxnLst/>
              <a:rect l="l" t="t" r="r" b="b"/>
              <a:pathLst>
                <a:path w="71040" h="67996" extrusionOk="0">
                  <a:moveTo>
                    <a:pt x="39581" y="0"/>
                  </a:moveTo>
                  <a:cubicBezTo>
                    <a:pt x="39581" y="0"/>
                    <a:pt x="27833" y="16670"/>
                    <a:pt x="20296" y="23050"/>
                  </a:cubicBezTo>
                  <a:cubicBezTo>
                    <a:pt x="15803" y="26966"/>
                    <a:pt x="11744" y="31606"/>
                    <a:pt x="7247" y="35665"/>
                  </a:cubicBezTo>
                  <a:cubicBezTo>
                    <a:pt x="4927" y="37695"/>
                    <a:pt x="1739" y="39867"/>
                    <a:pt x="0" y="42335"/>
                  </a:cubicBezTo>
                  <a:lnTo>
                    <a:pt x="42478" y="67995"/>
                  </a:lnTo>
                  <a:cubicBezTo>
                    <a:pt x="47265" y="61616"/>
                    <a:pt x="50162" y="53641"/>
                    <a:pt x="55674" y="47409"/>
                  </a:cubicBezTo>
                  <a:cubicBezTo>
                    <a:pt x="58571" y="44074"/>
                    <a:pt x="67852" y="28414"/>
                    <a:pt x="71039" y="26094"/>
                  </a:cubicBezTo>
                  <a:cubicBezTo>
                    <a:pt x="67995" y="19862"/>
                    <a:pt x="52859" y="2030"/>
                    <a:pt x="395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49"/>
            <p:cNvSpPr/>
            <p:nvPr/>
          </p:nvSpPr>
          <p:spPr>
            <a:xfrm>
              <a:off x="3755679" y="2021815"/>
              <a:ext cx="1146769" cy="1326457"/>
            </a:xfrm>
            <a:custGeom>
              <a:avLst/>
              <a:gdLst/>
              <a:ahLst/>
              <a:cxnLst/>
              <a:rect l="l" t="t" r="r" b="b"/>
              <a:pathLst>
                <a:path w="33346" h="38571" extrusionOk="0">
                  <a:moveTo>
                    <a:pt x="26095" y="0"/>
                  </a:moveTo>
                  <a:lnTo>
                    <a:pt x="1" y="32478"/>
                  </a:lnTo>
                  <a:cubicBezTo>
                    <a:pt x="1592" y="35522"/>
                    <a:pt x="7538" y="38419"/>
                    <a:pt x="10873" y="38562"/>
                  </a:cubicBezTo>
                  <a:cubicBezTo>
                    <a:pt x="11050" y="38568"/>
                    <a:pt x="11225" y="38570"/>
                    <a:pt x="11400" y="38570"/>
                  </a:cubicBezTo>
                  <a:cubicBezTo>
                    <a:pt x="16091" y="38570"/>
                    <a:pt x="19904" y="36641"/>
                    <a:pt x="21021" y="31749"/>
                  </a:cubicBezTo>
                  <a:cubicBezTo>
                    <a:pt x="21187" y="31759"/>
                    <a:pt x="21352" y="31763"/>
                    <a:pt x="21514" y="31763"/>
                  </a:cubicBezTo>
                  <a:cubicBezTo>
                    <a:pt x="23889" y="31763"/>
                    <a:pt x="25763" y="30761"/>
                    <a:pt x="27257" y="28995"/>
                  </a:cubicBezTo>
                  <a:cubicBezTo>
                    <a:pt x="28848" y="26823"/>
                    <a:pt x="28415" y="24936"/>
                    <a:pt x="28562" y="22616"/>
                  </a:cubicBezTo>
                  <a:cubicBezTo>
                    <a:pt x="28705" y="20730"/>
                    <a:pt x="29139" y="21601"/>
                    <a:pt x="30301" y="20153"/>
                  </a:cubicBezTo>
                  <a:cubicBezTo>
                    <a:pt x="31168" y="19281"/>
                    <a:pt x="31459" y="17833"/>
                    <a:pt x="31459" y="16818"/>
                  </a:cubicBezTo>
                  <a:cubicBezTo>
                    <a:pt x="31606" y="14351"/>
                    <a:pt x="30301" y="12611"/>
                    <a:pt x="29720" y="10439"/>
                  </a:cubicBezTo>
                  <a:cubicBezTo>
                    <a:pt x="33345" y="10148"/>
                    <a:pt x="33055" y="5217"/>
                    <a:pt x="31168" y="3335"/>
                  </a:cubicBezTo>
                  <a:cubicBezTo>
                    <a:pt x="30010" y="2173"/>
                    <a:pt x="27547" y="291"/>
                    <a:pt x="260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49"/>
            <p:cNvSpPr/>
            <p:nvPr/>
          </p:nvSpPr>
          <p:spPr>
            <a:xfrm>
              <a:off x="3875287" y="1637576"/>
              <a:ext cx="1211628" cy="658534"/>
            </a:xfrm>
            <a:custGeom>
              <a:avLst/>
              <a:gdLst/>
              <a:ahLst/>
              <a:cxnLst/>
              <a:rect l="l" t="t" r="r" b="b"/>
              <a:pathLst>
                <a:path w="35232" h="19149" extrusionOk="0">
                  <a:moveTo>
                    <a:pt x="5835" y="1"/>
                  </a:moveTo>
                  <a:cubicBezTo>
                    <a:pt x="3575" y="1"/>
                    <a:pt x="1625" y="908"/>
                    <a:pt x="872" y="3489"/>
                  </a:cubicBezTo>
                  <a:cubicBezTo>
                    <a:pt x="1" y="6533"/>
                    <a:pt x="872" y="9725"/>
                    <a:pt x="3336" y="11464"/>
                  </a:cubicBezTo>
                  <a:cubicBezTo>
                    <a:pt x="8266" y="14942"/>
                    <a:pt x="14932" y="16104"/>
                    <a:pt x="20296" y="18420"/>
                  </a:cubicBezTo>
                  <a:cubicBezTo>
                    <a:pt x="21082" y="18759"/>
                    <a:pt x="21608" y="19095"/>
                    <a:pt x="22344" y="19095"/>
                  </a:cubicBezTo>
                  <a:cubicBezTo>
                    <a:pt x="22559" y="19095"/>
                    <a:pt x="22792" y="19067"/>
                    <a:pt x="23054" y="19001"/>
                  </a:cubicBezTo>
                  <a:lnTo>
                    <a:pt x="23488" y="19148"/>
                  </a:lnTo>
                  <a:cubicBezTo>
                    <a:pt x="35232" y="14070"/>
                    <a:pt x="13483" y="1602"/>
                    <a:pt x="8266" y="297"/>
                  </a:cubicBezTo>
                  <a:cubicBezTo>
                    <a:pt x="7443" y="110"/>
                    <a:pt x="6620" y="1"/>
                    <a:pt x="583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49"/>
            <p:cNvSpPr/>
            <p:nvPr/>
          </p:nvSpPr>
          <p:spPr>
            <a:xfrm>
              <a:off x="3866586" y="1632211"/>
              <a:ext cx="980115" cy="667441"/>
            </a:xfrm>
            <a:custGeom>
              <a:avLst/>
              <a:gdLst/>
              <a:ahLst/>
              <a:cxnLst/>
              <a:rect l="l" t="t" r="r" b="b"/>
              <a:pathLst>
                <a:path w="28500" h="19408" extrusionOk="0">
                  <a:moveTo>
                    <a:pt x="5995" y="230"/>
                  </a:moveTo>
                  <a:cubicBezTo>
                    <a:pt x="7454" y="230"/>
                    <a:pt x="8982" y="702"/>
                    <a:pt x="10242" y="1218"/>
                  </a:cubicBezTo>
                  <a:cubicBezTo>
                    <a:pt x="14375" y="2916"/>
                    <a:pt x="18356" y="5363"/>
                    <a:pt x="21814" y="8179"/>
                  </a:cubicBezTo>
                  <a:cubicBezTo>
                    <a:pt x="24068" y="10016"/>
                    <a:pt x="28500" y="13895"/>
                    <a:pt x="26319" y="17189"/>
                  </a:cubicBezTo>
                  <a:cubicBezTo>
                    <a:pt x="25712" y="18107"/>
                    <a:pt x="24709" y="18700"/>
                    <a:pt x="23726" y="19148"/>
                  </a:cubicBezTo>
                  <a:lnTo>
                    <a:pt x="23726" y="19148"/>
                  </a:lnTo>
                  <a:cubicBezTo>
                    <a:pt x="23532" y="19109"/>
                    <a:pt x="23344" y="19100"/>
                    <a:pt x="23156" y="19100"/>
                  </a:cubicBezTo>
                  <a:cubicBezTo>
                    <a:pt x="23011" y="19100"/>
                    <a:pt x="22867" y="19105"/>
                    <a:pt x="22723" y="19105"/>
                  </a:cubicBezTo>
                  <a:cubicBezTo>
                    <a:pt x="22479" y="19105"/>
                    <a:pt x="22233" y="19091"/>
                    <a:pt x="21978" y="19014"/>
                  </a:cubicBezTo>
                  <a:cubicBezTo>
                    <a:pt x="21061" y="18732"/>
                    <a:pt x="20173" y="18228"/>
                    <a:pt x="19277" y="17880"/>
                  </a:cubicBezTo>
                  <a:cubicBezTo>
                    <a:pt x="17444" y="17172"/>
                    <a:pt x="15566" y="16587"/>
                    <a:pt x="13700" y="15969"/>
                  </a:cubicBezTo>
                  <a:cubicBezTo>
                    <a:pt x="11748" y="15327"/>
                    <a:pt x="9800" y="14656"/>
                    <a:pt x="7922" y="13821"/>
                  </a:cubicBezTo>
                  <a:cubicBezTo>
                    <a:pt x="6175" y="13044"/>
                    <a:pt x="4260" y="12119"/>
                    <a:pt x="2909" y="10740"/>
                  </a:cubicBezTo>
                  <a:cubicBezTo>
                    <a:pt x="557" y="8330"/>
                    <a:pt x="229" y="3219"/>
                    <a:pt x="3130" y="1083"/>
                  </a:cubicBezTo>
                  <a:cubicBezTo>
                    <a:pt x="3973" y="464"/>
                    <a:pt x="4967" y="230"/>
                    <a:pt x="5995" y="230"/>
                  </a:cubicBezTo>
                  <a:close/>
                  <a:moveTo>
                    <a:pt x="6194" y="1"/>
                  </a:moveTo>
                  <a:cubicBezTo>
                    <a:pt x="5191" y="1"/>
                    <a:pt x="4199" y="187"/>
                    <a:pt x="3245" y="633"/>
                  </a:cubicBezTo>
                  <a:cubicBezTo>
                    <a:pt x="270" y="2020"/>
                    <a:pt x="0" y="6276"/>
                    <a:pt x="1113" y="8948"/>
                  </a:cubicBezTo>
                  <a:cubicBezTo>
                    <a:pt x="1813" y="10630"/>
                    <a:pt x="3196" y="11669"/>
                    <a:pt x="4710" y="12577"/>
                  </a:cubicBezTo>
                  <a:cubicBezTo>
                    <a:pt x="6347" y="13559"/>
                    <a:pt x="8118" y="14308"/>
                    <a:pt x="9898" y="14979"/>
                  </a:cubicBezTo>
                  <a:cubicBezTo>
                    <a:pt x="12427" y="15937"/>
                    <a:pt x="15025" y="16694"/>
                    <a:pt x="17575" y="17594"/>
                  </a:cubicBezTo>
                  <a:cubicBezTo>
                    <a:pt x="18806" y="18028"/>
                    <a:pt x="19989" y="18551"/>
                    <a:pt x="21196" y="19051"/>
                  </a:cubicBezTo>
                  <a:cubicBezTo>
                    <a:pt x="21613" y="19235"/>
                    <a:pt x="22059" y="19341"/>
                    <a:pt x="22514" y="19366"/>
                  </a:cubicBezTo>
                  <a:cubicBezTo>
                    <a:pt x="22553" y="19368"/>
                    <a:pt x="22591" y="19369"/>
                    <a:pt x="22628" y="19369"/>
                  </a:cubicBezTo>
                  <a:cubicBezTo>
                    <a:pt x="22841" y="19369"/>
                    <a:pt x="22997" y="19335"/>
                    <a:pt x="23167" y="19335"/>
                  </a:cubicBezTo>
                  <a:cubicBezTo>
                    <a:pt x="23278" y="19335"/>
                    <a:pt x="23396" y="19350"/>
                    <a:pt x="23541" y="19398"/>
                  </a:cubicBezTo>
                  <a:cubicBezTo>
                    <a:pt x="23559" y="19404"/>
                    <a:pt x="23584" y="19407"/>
                    <a:pt x="23613" y="19407"/>
                  </a:cubicBezTo>
                  <a:cubicBezTo>
                    <a:pt x="23659" y="19407"/>
                    <a:pt x="23716" y="19400"/>
                    <a:pt x="23772" y="19389"/>
                  </a:cubicBezTo>
                  <a:lnTo>
                    <a:pt x="23772" y="19389"/>
                  </a:lnTo>
                  <a:cubicBezTo>
                    <a:pt x="23782" y="19389"/>
                    <a:pt x="23791" y="19390"/>
                    <a:pt x="23801" y="19390"/>
                  </a:cubicBezTo>
                  <a:cubicBezTo>
                    <a:pt x="23864" y="19390"/>
                    <a:pt x="23919" y="19383"/>
                    <a:pt x="23950" y="19370"/>
                  </a:cubicBezTo>
                  <a:cubicBezTo>
                    <a:pt x="25476" y="18703"/>
                    <a:pt x="27076" y="17668"/>
                    <a:pt x="27412" y="15916"/>
                  </a:cubicBezTo>
                  <a:cubicBezTo>
                    <a:pt x="27714" y="14333"/>
                    <a:pt x="26765" y="12745"/>
                    <a:pt x="25844" y="11542"/>
                  </a:cubicBezTo>
                  <a:cubicBezTo>
                    <a:pt x="24519" y="9803"/>
                    <a:pt x="22800" y="8367"/>
                    <a:pt x="21061" y="7057"/>
                  </a:cubicBezTo>
                  <a:cubicBezTo>
                    <a:pt x="19142" y="5613"/>
                    <a:pt x="17096" y="4328"/>
                    <a:pt x="14997" y="3162"/>
                  </a:cubicBezTo>
                  <a:cubicBezTo>
                    <a:pt x="12460" y="1755"/>
                    <a:pt x="9272" y="1"/>
                    <a:pt x="61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49"/>
            <p:cNvSpPr/>
            <p:nvPr/>
          </p:nvSpPr>
          <p:spPr>
            <a:xfrm>
              <a:off x="4468136" y="2034505"/>
              <a:ext cx="257134" cy="202110"/>
            </a:xfrm>
            <a:custGeom>
              <a:avLst/>
              <a:gdLst/>
              <a:ahLst/>
              <a:cxnLst/>
              <a:rect l="l" t="t" r="r" b="b"/>
              <a:pathLst>
                <a:path w="7477" h="5877" extrusionOk="0">
                  <a:moveTo>
                    <a:pt x="4638" y="1"/>
                  </a:moveTo>
                  <a:cubicBezTo>
                    <a:pt x="4332" y="1"/>
                    <a:pt x="4027" y="21"/>
                    <a:pt x="3729" y="53"/>
                  </a:cubicBezTo>
                  <a:cubicBezTo>
                    <a:pt x="647" y="376"/>
                    <a:pt x="1" y="4750"/>
                    <a:pt x="3078" y="5724"/>
                  </a:cubicBezTo>
                  <a:cubicBezTo>
                    <a:pt x="3356" y="5829"/>
                    <a:pt x="3621" y="5876"/>
                    <a:pt x="3872" y="5876"/>
                  </a:cubicBezTo>
                  <a:cubicBezTo>
                    <a:pt x="4702" y="5876"/>
                    <a:pt x="5383" y="5354"/>
                    <a:pt x="5930" y="4632"/>
                  </a:cubicBezTo>
                  <a:cubicBezTo>
                    <a:pt x="6462" y="3932"/>
                    <a:pt x="7424" y="2712"/>
                    <a:pt x="7456" y="1681"/>
                  </a:cubicBezTo>
                  <a:cubicBezTo>
                    <a:pt x="7477" y="1317"/>
                    <a:pt x="7342" y="961"/>
                    <a:pt x="7092" y="699"/>
                  </a:cubicBezTo>
                  <a:cubicBezTo>
                    <a:pt x="6818" y="421"/>
                    <a:pt x="6413" y="282"/>
                    <a:pt x="6053" y="180"/>
                  </a:cubicBezTo>
                  <a:cubicBezTo>
                    <a:pt x="5596" y="50"/>
                    <a:pt x="5117" y="1"/>
                    <a:pt x="46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49"/>
            <p:cNvSpPr/>
            <p:nvPr/>
          </p:nvSpPr>
          <p:spPr>
            <a:xfrm>
              <a:off x="3638478" y="2027111"/>
              <a:ext cx="1204166" cy="634358"/>
            </a:xfrm>
            <a:custGeom>
              <a:avLst/>
              <a:gdLst/>
              <a:ahLst/>
              <a:cxnLst/>
              <a:rect l="l" t="t" r="r" b="b"/>
              <a:pathLst>
                <a:path w="35015" h="18446" extrusionOk="0">
                  <a:moveTo>
                    <a:pt x="10378" y="0"/>
                  </a:moveTo>
                  <a:cubicBezTo>
                    <a:pt x="9577" y="0"/>
                    <a:pt x="8781" y="110"/>
                    <a:pt x="8118" y="354"/>
                  </a:cubicBezTo>
                  <a:cubicBezTo>
                    <a:pt x="6162" y="1008"/>
                    <a:pt x="5438" y="2604"/>
                    <a:pt x="4350" y="4343"/>
                  </a:cubicBezTo>
                  <a:cubicBezTo>
                    <a:pt x="3409" y="5865"/>
                    <a:pt x="2394" y="7314"/>
                    <a:pt x="1379" y="8767"/>
                  </a:cubicBezTo>
                  <a:cubicBezTo>
                    <a:pt x="0" y="10645"/>
                    <a:pt x="291" y="14127"/>
                    <a:pt x="2103" y="15723"/>
                  </a:cubicBezTo>
                  <a:lnTo>
                    <a:pt x="8049" y="13333"/>
                  </a:lnTo>
                  <a:cubicBezTo>
                    <a:pt x="8266" y="13476"/>
                    <a:pt x="8556" y="13550"/>
                    <a:pt x="8843" y="13693"/>
                  </a:cubicBezTo>
                  <a:cubicBezTo>
                    <a:pt x="10365" y="14274"/>
                    <a:pt x="11961" y="14491"/>
                    <a:pt x="13557" y="15072"/>
                  </a:cubicBezTo>
                  <a:cubicBezTo>
                    <a:pt x="15369" y="15723"/>
                    <a:pt x="17251" y="16304"/>
                    <a:pt x="19138" y="16811"/>
                  </a:cubicBezTo>
                  <a:cubicBezTo>
                    <a:pt x="21610" y="17494"/>
                    <a:pt x="24385" y="18445"/>
                    <a:pt x="27079" y="18445"/>
                  </a:cubicBezTo>
                  <a:cubicBezTo>
                    <a:pt x="28099" y="18445"/>
                    <a:pt x="29108" y="18309"/>
                    <a:pt x="30084" y="17969"/>
                  </a:cubicBezTo>
                  <a:cubicBezTo>
                    <a:pt x="33128" y="16885"/>
                    <a:pt x="35014" y="12969"/>
                    <a:pt x="33926" y="9925"/>
                  </a:cubicBezTo>
                  <a:cubicBezTo>
                    <a:pt x="33345" y="8255"/>
                    <a:pt x="32547" y="7097"/>
                    <a:pt x="30808" y="6516"/>
                  </a:cubicBezTo>
                  <a:cubicBezTo>
                    <a:pt x="26315" y="5018"/>
                    <a:pt x="21728" y="3783"/>
                    <a:pt x="17325" y="2023"/>
                  </a:cubicBezTo>
                  <a:cubicBezTo>
                    <a:pt x="15877" y="1442"/>
                    <a:pt x="14354" y="935"/>
                    <a:pt x="12832" y="354"/>
                  </a:cubicBezTo>
                  <a:cubicBezTo>
                    <a:pt x="12116" y="128"/>
                    <a:pt x="11244" y="0"/>
                    <a:pt x="1037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49"/>
            <p:cNvSpPr/>
            <p:nvPr/>
          </p:nvSpPr>
          <p:spPr>
            <a:xfrm>
              <a:off x="3627335" y="2023260"/>
              <a:ext cx="1219951" cy="643368"/>
            </a:xfrm>
            <a:custGeom>
              <a:avLst/>
              <a:gdLst/>
              <a:ahLst/>
              <a:cxnLst/>
              <a:rect l="l" t="t" r="r" b="b"/>
              <a:pathLst>
                <a:path w="35474" h="18708" extrusionOk="0">
                  <a:moveTo>
                    <a:pt x="10741" y="203"/>
                  </a:moveTo>
                  <a:cubicBezTo>
                    <a:pt x="11627" y="203"/>
                    <a:pt x="12510" y="366"/>
                    <a:pt x="13271" y="654"/>
                  </a:cubicBezTo>
                  <a:cubicBezTo>
                    <a:pt x="17637" y="2307"/>
                    <a:pt x="22007" y="3886"/>
                    <a:pt x="26467" y="5278"/>
                  </a:cubicBezTo>
                  <a:cubicBezTo>
                    <a:pt x="27531" y="5609"/>
                    <a:pt x="28595" y="5941"/>
                    <a:pt x="29659" y="6280"/>
                  </a:cubicBezTo>
                  <a:cubicBezTo>
                    <a:pt x="30698" y="6616"/>
                    <a:pt x="31733" y="6890"/>
                    <a:pt x="32564" y="7635"/>
                  </a:cubicBezTo>
                  <a:cubicBezTo>
                    <a:pt x="33775" y="8723"/>
                    <a:pt x="34332" y="10634"/>
                    <a:pt x="34262" y="12213"/>
                  </a:cubicBezTo>
                  <a:cubicBezTo>
                    <a:pt x="34197" y="13727"/>
                    <a:pt x="33534" y="15184"/>
                    <a:pt x="32560" y="16330"/>
                  </a:cubicBezTo>
                  <a:cubicBezTo>
                    <a:pt x="31246" y="17881"/>
                    <a:pt x="29336" y="18413"/>
                    <a:pt x="27359" y="18437"/>
                  </a:cubicBezTo>
                  <a:cubicBezTo>
                    <a:pt x="27314" y="18438"/>
                    <a:pt x="27269" y="18438"/>
                    <a:pt x="27224" y="18438"/>
                  </a:cubicBezTo>
                  <a:cubicBezTo>
                    <a:pt x="25040" y="18438"/>
                    <a:pt x="22877" y="17766"/>
                    <a:pt x="20800" y="17169"/>
                  </a:cubicBezTo>
                  <a:cubicBezTo>
                    <a:pt x="18709" y="16567"/>
                    <a:pt x="16614" y="15994"/>
                    <a:pt x="14556" y="15278"/>
                  </a:cubicBezTo>
                  <a:cubicBezTo>
                    <a:pt x="13508" y="14914"/>
                    <a:pt x="12465" y="14611"/>
                    <a:pt x="11389" y="14337"/>
                  </a:cubicBezTo>
                  <a:cubicBezTo>
                    <a:pt x="10869" y="14202"/>
                    <a:pt x="10349" y="14059"/>
                    <a:pt x="9834" y="13895"/>
                  </a:cubicBezTo>
                  <a:cubicBezTo>
                    <a:pt x="9384" y="13752"/>
                    <a:pt x="8970" y="13494"/>
                    <a:pt x="8528" y="13351"/>
                  </a:cubicBezTo>
                  <a:cubicBezTo>
                    <a:pt x="8467" y="13332"/>
                    <a:pt x="8402" y="13323"/>
                    <a:pt x="8334" y="13323"/>
                  </a:cubicBezTo>
                  <a:cubicBezTo>
                    <a:pt x="7898" y="13323"/>
                    <a:pt x="7350" y="13675"/>
                    <a:pt x="7010" y="13813"/>
                  </a:cubicBezTo>
                  <a:lnTo>
                    <a:pt x="2508" y="15625"/>
                  </a:lnTo>
                  <a:lnTo>
                    <a:pt x="2508" y="15625"/>
                  </a:lnTo>
                  <a:cubicBezTo>
                    <a:pt x="1398" y="14480"/>
                    <a:pt x="1026" y="12806"/>
                    <a:pt x="1159" y="11248"/>
                  </a:cubicBezTo>
                  <a:cubicBezTo>
                    <a:pt x="1323" y="9280"/>
                    <a:pt x="2828" y="7733"/>
                    <a:pt x="3884" y="6162"/>
                  </a:cubicBezTo>
                  <a:cubicBezTo>
                    <a:pt x="4899" y="4643"/>
                    <a:pt x="5713" y="2839"/>
                    <a:pt x="7023" y="1542"/>
                  </a:cubicBezTo>
                  <a:cubicBezTo>
                    <a:pt x="7972" y="600"/>
                    <a:pt x="9361" y="203"/>
                    <a:pt x="10741" y="203"/>
                  </a:cubicBezTo>
                  <a:close/>
                  <a:moveTo>
                    <a:pt x="10461" y="0"/>
                  </a:moveTo>
                  <a:cubicBezTo>
                    <a:pt x="9080" y="0"/>
                    <a:pt x="7732" y="356"/>
                    <a:pt x="6609" y="1309"/>
                  </a:cubicBezTo>
                  <a:cubicBezTo>
                    <a:pt x="5578" y="2184"/>
                    <a:pt x="4952" y="3510"/>
                    <a:pt x="4248" y="4639"/>
                  </a:cubicBezTo>
                  <a:cubicBezTo>
                    <a:pt x="3274" y="6207"/>
                    <a:pt x="2063" y="7659"/>
                    <a:pt x="1151" y="9259"/>
                  </a:cubicBezTo>
                  <a:cubicBezTo>
                    <a:pt x="1" y="11285"/>
                    <a:pt x="476" y="14304"/>
                    <a:pt x="2174" y="15872"/>
                  </a:cubicBezTo>
                  <a:cubicBezTo>
                    <a:pt x="2213" y="15910"/>
                    <a:pt x="2310" y="15930"/>
                    <a:pt x="2410" y="15933"/>
                  </a:cubicBezTo>
                  <a:lnTo>
                    <a:pt x="2410" y="15933"/>
                  </a:lnTo>
                  <a:cubicBezTo>
                    <a:pt x="2454" y="15941"/>
                    <a:pt x="2499" y="15945"/>
                    <a:pt x="2538" y="15945"/>
                  </a:cubicBezTo>
                  <a:cubicBezTo>
                    <a:pt x="2574" y="15945"/>
                    <a:pt x="2606" y="15941"/>
                    <a:pt x="2628" y="15933"/>
                  </a:cubicBezTo>
                  <a:lnTo>
                    <a:pt x="8371" y="13619"/>
                  </a:lnTo>
                  <a:lnTo>
                    <a:pt x="8371" y="13619"/>
                  </a:lnTo>
                  <a:cubicBezTo>
                    <a:pt x="9138" y="14007"/>
                    <a:pt x="9996" y="14231"/>
                    <a:pt x="10820" y="14448"/>
                  </a:cubicBezTo>
                  <a:cubicBezTo>
                    <a:pt x="11978" y="14755"/>
                    <a:pt x="13119" y="15057"/>
                    <a:pt x="14249" y="15454"/>
                  </a:cubicBezTo>
                  <a:cubicBezTo>
                    <a:pt x="16381" y="16207"/>
                    <a:pt x="18562" y="16788"/>
                    <a:pt x="20734" y="17414"/>
                  </a:cubicBezTo>
                  <a:cubicBezTo>
                    <a:pt x="22813" y="18013"/>
                    <a:pt x="25211" y="18708"/>
                    <a:pt x="27513" y="18708"/>
                  </a:cubicBezTo>
                  <a:cubicBezTo>
                    <a:pt x="28968" y="18708"/>
                    <a:pt x="30386" y="18430"/>
                    <a:pt x="31660" y="17676"/>
                  </a:cubicBezTo>
                  <a:cubicBezTo>
                    <a:pt x="34274" y="16129"/>
                    <a:pt x="35473" y="12655"/>
                    <a:pt x="34463" y="9828"/>
                  </a:cubicBezTo>
                  <a:cubicBezTo>
                    <a:pt x="33935" y="8355"/>
                    <a:pt x="33022" y="7221"/>
                    <a:pt x="31549" y="6636"/>
                  </a:cubicBezTo>
                  <a:cubicBezTo>
                    <a:pt x="29491" y="5818"/>
                    <a:pt x="27290" y="5265"/>
                    <a:pt x="25178" y="4603"/>
                  </a:cubicBezTo>
                  <a:cubicBezTo>
                    <a:pt x="21528" y="3457"/>
                    <a:pt x="17976" y="2082"/>
                    <a:pt x="14384" y="777"/>
                  </a:cubicBezTo>
                  <a:cubicBezTo>
                    <a:pt x="13157" y="331"/>
                    <a:pt x="11793" y="0"/>
                    <a:pt x="1046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49"/>
            <p:cNvSpPr/>
            <p:nvPr/>
          </p:nvSpPr>
          <p:spPr>
            <a:xfrm>
              <a:off x="4434950" y="2285036"/>
              <a:ext cx="312124" cy="248605"/>
            </a:xfrm>
            <a:custGeom>
              <a:avLst/>
              <a:gdLst/>
              <a:ahLst/>
              <a:cxnLst/>
              <a:rect l="l" t="t" r="r" b="b"/>
              <a:pathLst>
                <a:path w="9076" h="7229" extrusionOk="0">
                  <a:moveTo>
                    <a:pt x="4024" y="1"/>
                  </a:moveTo>
                  <a:cubicBezTo>
                    <a:pt x="3754" y="1"/>
                    <a:pt x="3499" y="10"/>
                    <a:pt x="3270" y="27"/>
                  </a:cubicBezTo>
                  <a:cubicBezTo>
                    <a:pt x="1224" y="272"/>
                    <a:pt x="0" y="1664"/>
                    <a:pt x="164" y="3787"/>
                  </a:cubicBezTo>
                  <a:cubicBezTo>
                    <a:pt x="246" y="5097"/>
                    <a:pt x="1228" y="5993"/>
                    <a:pt x="2373" y="6484"/>
                  </a:cubicBezTo>
                  <a:cubicBezTo>
                    <a:pt x="2981" y="6713"/>
                    <a:pt x="4164" y="7228"/>
                    <a:pt x="4918" y="7228"/>
                  </a:cubicBezTo>
                  <a:cubicBezTo>
                    <a:pt x="4971" y="7228"/>
                    <a:pt x="5022" y="7226"/>
                    <a:pt x="5070" y="7220"/>
                  </a:cubicBezTo>
                  <a:lnTo>
                    <a:pt x="5643" y="6893"/>
                  </a:lnTo>
                  <a:cubicBezTo>
                    <a:pt x="6707" y="5665"/>
                    <a:pt x="9076" y="1905"/>
                    <a:pt x="7194" y="681"/>
                  </a:cubicBezTo>
                  <a:cubicBezTo>
                    <a:pt x="6411" y="158"/>
                    <a:pt x="5103" y="1"/>
                    <a:pt x="40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49"/>
            <p:cNvSpPr/>
            <p:nvPr/>
          </p:nvSpPr>
          <p:spPr>
            <a:xfrm>
              <a:off x="3543768" y="2409391"/>
              <a:ext cx="1226554" cy="579747"/>
            </a:xfrm>
            <a:custGeom>
              <a:avLst/>
              <a:gdLst/>
              <a:ahLst/>
              <a:cxnLst/>
              <a:rect l="l" t="t" r="r" b="b"/>
              <a:pathLst>
                <a:path w="35666" h="16858" extrusionOk="0">
                  <a:moveTo>
                    <a:pt x="9809" y="1"/>
                  </a:moveTo>
                  <a:cubicBezTo>
                    <a:pt x="9491" y="1"/>
                    <a:pt x="9170" y="14"/>
                    <a:pt x="8843" y="40"/>
                  </a:cubicBezTo>
                  <a:cubicBezTo>
                    <a:pt x="6670" y="257"/>
                    <a:pt x="5942" y="1632"/>
                    <a:pt x="5074" y="3518"/>
                  </a:cubicBezTo>
                  <a:cubicBezTo>
                    <a:pt x="4133" y="5622"/>
                    <a:pt x="2828" y="7217"/>
                    <a:pt x="1375" y="8956"/>
                  </a:cubicBezTo>
                  <a:cubicBezTo>
                    <a:pt x="74" y="10548"/>
                    <a:pt x="0" y="12070"/>
                    <a:pt x="291" y="14100"/>
                  </a:cubicBezTo>
                  <a:cubicBezTo>
                    <a:pt x="434" y="15045"/>
                    <a:pt x="581" y="16277"/>
                    <a:pt x="1232" y="16858"/>
                  </a:cubicBezTo>
                  <a:lnTo>
                    <a:pt x="6380" y="13523"/>
                  </a:lnTo>
                  <a:cubicBezTo>
                    <a:pt x="6527" y="13306"/>
                    <a:pt x="6813" y="12872"/>
                    <a:pt x="7104" y="12729"/>
                  </a:cubicBezTo>
                  <a:cubicBezTo>
                    <a:pt x="7555" y="12520"/>
                    <a:pt x="8318" y="12428"/>
                    <a:pt x="9103" y="12428"/>
                  </a:cubicBezTo>
                  <a:cubicBezTo>
                    <a:pt x="9963" y="12428"/>
                    <a:pt x="10849" y="12539"/>
                    <a:pt x="11380" y="12729"/>
                  </a:cubicBezTo>
                  <a:cubicBezTo>
                    <a:pt x="12906" y="13306"/>
                    <a:pt x="14412" y="13634"/>
                    <a:pt x="15975" y="13634"/>
                  </a:cubicBezTo>
                  <a:cubicBezTo>
                    <a:pt x="19775" y="13634"/>
                    <a:pt x="22961" y="16301"/>
                    <a:pt x="26392" y="16301"/>
                  </a:cubicBezTo>
                  <a:cubicBezTo>
                    <a:pt x="26559" y="16301"/>
                    <a:pt x="26727" y="16294"/>
                    <a:pt x="26896" y="16281"/>
                  </a:cubicBezTo>
                  <a:cubicBezTo>
                    <a:pt x="28709" y="16134"/>
                    <a:pt x="31099" y="16207"/>
                    <a:pt x="32694" y="15336"/>
                  </a:cubicBezTo>
                  <a:cubicBezTo>
                    <a:pt x="34143" y="14468"/>
                    <a:pt x="35375" y="12656"/>
                    <a:pt x="35448" y="10917"/>
                  </a:cubicBezTo>
                  <a:cubicBezTo>
                    <a:pt x="35665" y="6489"/>
                    <a:pt x="31606" y="6055"/>
                    <a:pt x="27981" y="5188"/>
                  </a:cubicBezTo>
                  <a:cubicBezTo>
                    <a:pt x="24773" y="4414"/>
                    <a:pt x="21745" y="3158"/>
                    <a:pt x="18700" y="2213"/>
                  </a:cubicBezTo>
                  <a:cubicBezTo>
                    <a:pt x="15676" y="1228"/>
                    <a:pt x="12945" y="1"/>
                    <a:pt x="98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49"/>
            <p:cNvSpPr/>
            <p:nvPr/>
          </p:nvSpPr>
          <p:spPr>
            <a:xfrm>
              <a:off x="3535445" y="2404026"/>
              <a:ext cx="1274115" cy="588998"/>
            </a:xfrm>
            <a:custGeom>
              <a:avLst/>
              <a:gdLst/>
              <a:ahLst/>
              <a:cxnLst/>
              <a:rect l="l" t="t" r="r" b="b"/>
              <a:pathLst>
                <a:path w="37049" h="17127" extrusionOk="0">
                  <a:moveTo>
                    <a:pt x="10154" y="272"/>
                  </a:moveTo>
                  <a:cubicBezTo>
                    <a:pt x="10731" y="272"/>
                    <a:pt x="11319" y="331"/>
                    <a:pt x="11888" y="409"/>
                  </a:cubicBezTo>
                  <a:cubicBezTo>
                    <a:pt x="14097" y="708"/>
                    <a:pt x="16192" y="1575"/>
                    <a:pt x="18292" y="2283"/>
                  </a:cubicBezTo>
                  <a:cubicBezTo>
                    <a:pt x="20411" y="2999"/>
                    <a:pt x="22531" y="3732"/>
                    <a:pt x="24654" y="4431"/>
                  </a:cubicBezTo>
                  <a:cubicBezTo>
                    <a:pt x="26430" y="5017"/>
                    <a:pt x="28231" y="5454"/>
                    <a:pt x="30048" y="5880"/>
                  </a:cubicBezTo>
                  <a:cubicBezTo>
                    <a:pt x="31459" y="6207"/>
                    <a:pt x="32945" y="6588"/>
                    <a:pt x="34082" y="7529"/>
                  </a:cubicBezTo>
                  <a:cubicBezTo>
                    <a:pt x="37049" y="9992"/>
                    <a:pt x="34782" y="14915"/>
                    <a:pt x="31574" y="15835"/>
                  </a:cubicBezTo>
                  <a:cubicBezTo>
                    <a:pt x="30653" y="16097"/>
                    <a:pt x="29679" y="16155"/>
                    <a:pt x="28730" y="16212"/>
                  </a:cubicBezTo>
                  <a:cubicBezTo>
                    <a:pt x="28033" y="16252"/>
                    <a:pt x="27326" y="16323"/>
                    <a:pt x="26623" y="16323"/>
                  </a:cubicBezTo>
                  <a:cubicBezTo>
                    <a:pt x="26315" y="16323"/>
                    <a:pt x="26008" y="16309"/>
                    <a:pt x="25702" y="16273"/>
                  </a:cubicBezTo>
                  <a:cubicBezTo>
                    <a:pt x="23828" y="16052"/>
                    <a:pt x="22068" y="15136"/>
                    <a:pt x="20313" y="14506"/>
                  </a:cubicBezTo>
                  <a:cubicBezTo>
                    <a:pt x="19519" y="14215"/>
                    <a:pt x="18709" y="13990"/>
                    <a:pt x="17882" y="13830"/>
                  </a:cubicBezTo>
                  <a:cubicBezTo>
                    <a:pt x="16904" y="13646"/>
                    <a:pt x="15922" y="13700"/>
                    <a:pt x="14940" y="13597"/>
                  </a:cubicBezTo>
                  <a:cubicBezTo>
                    <a:pt x="13128" y="13409"/>
                    <a:pt x="11520" y="12558"/>
                    <a:pt x="9690" y="12468"/>
                  </a:cubicBezTo>
                  <a:cubicBezTo>
                    <a:pt x="9540" y="12460"/>
                    <a:pt x="9389" y="12455"/>
                    <a:pt x="9238" y="12455"/>
                  </a:cubicBezTo>
                  <a:cubicBezTo>
                    <a:pt x="8722" y="12455"/>
                    <a:pt x="8207" y="12504"/>
                    <a:pt x="7698" y="12599"/>
                  </a:cubicBezTo>
                  <a:cubicBezTo>
                    <a:pt x="7436" y="12644"/>
                    <a:pt x="7186" y="12742"/>
                    <a:pt x="6961" y="12881"/>
                  </a:cubicBezTo>
                  <a:cubicBezTo>
                    <a:pt x="6699" y="13053"/>
                    <a:pt x="6597" y="13446"/>
                    <a:pt x="6364" y="13597"/>
                  </a:cubicBezTo>
                  <a:lnTo>
                    <a:pt x="4404" y="14866"/>
                  </a:lnTo>
                  <a:lnTo>
                    <a:pt x="1519" y="16735"/>
                  </a:lnTo>
                  <a:lnTo>
                    <a:pt x="1519" y="16735"/>
                  </a:lnTo>
                  <a:cubicBezTo>
                    <a:pt x="1059" y="16099"/>
                    <a:pt x="963" y="15240"/>
                    <a:pt x="848" y="14485"/>
                  </a:cubicBezTo>
                  <a:cubicBezTo>
                    <a:pt x="705" y="13548"/>
                    <a:pt x="619" y="12603"/>
                    <a:pt x="746" y="11658"/>
                  </a:cubicBezTo>
                  <a:cubicBezTo>
                    <a:pt x="1016" y="9677"/>
                    <a:pt x="2742" y="8233"/>
                    <a:pt x="3860" y="6690"/>
                  </a:cubicBezTo>
                  <a:cubicBezTo>
                    <a:pt x="4432" y="5904"/>
                    <a:pt x="4936" y="5070"/>
                    <a:pt x="5373" y="4198"/>
                  </a:cubicBezTo>
                  <a:cubicBezTo>
                    <a:pt x="5758" y="3425"/>
                    <a:pt x="6081" y="2627"/>
                    <a:pt x="6564" y="1903"/>
                  </a:cubicBezTo>
                  <a:cubicBezTo>
                    <a:pt x="7416" y="621"/>
                    <a:pt x="8753" y="272"/>
                    <a:pt x="10154" y="272"/>
                  </a:cubicBezTo>
                  <a:close/>
                  <a:moveTo>
                    <a:pt x="9963" y="0"/>
                  </a:moveTo>
                  <a:cubicBezTo>
                    <a:pt x="9121" y="0"/>
                    <a:pt x="8287" y="116"/>
                    <a:pt x="7538" y="434"/>
                  </a:cubicBezTo>
                  <a:cubicBezTo>
                    <a:pt x="6225" y="994"/>
                    <a:pt x="5590" y="2422"/>
                    <a:pt x="5030" y="3633"/>
                  </a:cubicBezTo>
                  <a:cubicBezTo>
                    <a:pt x="4416" y="4963"/>
                    <a:pt x="3630" y="6166"/>
                    <a:pt x="2738" y="7324"/>
                  </a:cubicBezTo>
                  <a:cubicBezTo>
                    <a:pt x="1965" y="8331"/>
                    <a:pt x="1036" y="9239"/>
                    <a:pt x="508" y="10406"/>
                  </a:cubicBezTo>
                  <a:cubicBezTo>
                    <a:pt x="1" y="11523"/>
                    <a:pt x="66" y="12791"/>
                    <a:pt x="210" y="13978"/>
                  </a:cubicBezTo>
                  <a:cubicBezTo>
                    <a:pt x="340" y="15009"/>
                    <a:pt x="447" y="16261"/>
                    <a:pt x="1220" y="17034"/>
                  </a:cubicBezTo>
                  <a:cubicBezTo>
                    <a:pt x="1251" y="17067"/>
                    <a:pt x="1321" y="17089"/>
                    <a:pt x="1400" y="17101"/>
                  </a:cubicBezTo>
                  <a:lnTo>
                    <a:pt x="1400" y="17101"/>
                  </a:lnTo>
                  <a:cubicBezTo>
                    <a:pt x="1462" y="17117"/>
                    <a:pt x="1529" y="17126"/>
                    <a:pt x="1588" y="17126"/>
                  </a:cubicBezTo>
                  <a:cubicBezTo>
                    <a:pt x="1641" y="17126"/>
                    <a:pt x="1688" y="17118"/>
                    <a:pt x="1715" y="17100"/>
                  </a:cubicBezTo>
                  <a:lnTo>
                    <a:pt x="6229" y="14174"/>
                  </a:lnTo>
                  <a:lnTo>
                    <a:pt x="6842" y="13777"/>
                  </a:lnTo>
                  <a:cubicBezTo>
                    <a:pt x="6990" y="13683"/>
                    <a:pt x="7096" y="13450"/>
                    <a:pt x="7203" y="13315"/>
                  </a:cubicBezTo>
                  <a:cubicBezTo>
                    <a:pt x="7538" y="12885"/>
                    <a:pt x="8025" y="12807"/>
                    <a:pt x="8537" y="12746"/>
                  </a:cubicBezTo>
                  <a:cubicBezTo>
                    <a:pt x="8851" y="12709"/>
                    <a:pt x="9167" y="12690"/>
                    <a:pt x="9482" y="12690"/>
                  </a:cubicBezTo>
                  <a:cubicBezTo>
                    <a:pt x="10030" y="12690"/>
                    <a:pt x="10577" y="12746"/>
                    <a:pt x="11114" y="12861"/>
                  </a:cubicBezTo>
                  <a:cubicBezTo>
                    <a:pt x="12113" y="13069"/>
                    <a:pt x="13054" y="13503"/>
                    <a:pt x="14069" y="13700"/>
                  </a:cubicBezTo>
                  <a:cubicBezTo>
                    <a:pt x="14957" y="13867"/>
                    <a:pt x="15836" y="13880"/>
                    <a:pt x="16737" y="13916"/>
                  </a:cubicBezTo>
                  <a:cubicBezTo>
                    <a:pt x="17854" y="13965"/>
                    <a:pt x="18950" y="14297"/>
                    <a:pt x="19994" y="14665"/>
                  </a:cubicBezTo>
                  <a:cubicBezTo>
                    <a:pt x="21655" y="15246"/>
                    <a:pt x="23251" y="16011"/>
                    <a:pt x="24982" y="16384"/>
                  </a:cubicBezTo>
                  <a:cubicBezTo>
                    <a:pt x="25625" y="16522"/>
                    <a:pt x="26284" y="16570"/>
                    <a:pt x="26948" y="16570"/>
                  </a:cubicBezTo>
                  <a:cubicBezTo>
                    <a:pt x="27938" y="16570"/>
                    <a:pt x="28938" y="16462"/>
                    <a:pt x="29908" y="16384"/>
                  </a:cubicBezTo>
                  <a:cubicBezTo>
                    <a:pt x="31598" y="16245"/>
                    <a:pt x="33133" y="15864"/>
                    <a:pt x="34352" y="14624"/>
                  </a:cubicBezTo>
                  <a:cubicBezTo>
                    <a:pt x="36439" y="12509"/>
                    <a:pt x="36664" y="8855"/>
                    <a:pt x="34074" y="7091"/>
                  </a:cubicBezTo>
                  <a:cubicBezTo>
                    <a:pt x="32994" y="6355"/>
                    <a:pt x="31652" y="6023"/>
                    <a:pt x="30399" y="5720"/>
                  </a:cubicBezTo>
                  <a:cubicBezTo>
                    <a:pt x="28484" y="5258"/>
                    <a:pt x="26586" y="4808"/>
                    <a:pt x="24712" y="4186"/>
                  </a:cubicBezTo>
                  <a:cubicBezTo>
                    <a:pt x="22588" y="3486"/>
                    <a:pt x="20473" y="2754"/>
                    <a:pt x="18357" y="2038"/>
                  </a:cubicBezTo>
                  <a:cubicBezTo>
                    <a:pt x="16422" y="1379"/>
                    <a:pt x="14507" y="646"/>
                    <a:pt x="12489" y="270"/>
                  </a:cubicBezTo>
                  <a:cubicBezTo>
                    <a:pt x="11693" y="121"/>
                    <a:pt x="10824" y="0"/>
                    <a:pt x="996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49"/>
            <p:cNvSpPr/>
            <p:nvPr/>
          </p:nvSpPr>
          <p:spPr>
            <a:xfrm>
              <a:off x="4426215" y="2680693"/>
              <a:ext cx="239389" cy="187082"/>
            </a:xfrm>
            <a:custGeom>
              <a:avLst/>
              <a:gdLst/>
              <a:ahLst/>
              <a:cxnLst/>
              <a:rect l="l" t="t" r="r" b="b"/>
              <a:pathLst>
                <a:path w="6961" h="5440" extrusionOk="0">
                  <a:moveTo>
                    <a:pt x="3685" y="1"/>
                  </a:moveTo>
                  <a:cubicBezTo>
                    <a:pt x="2456" y="1"/>
                    <a:pt x="1184" y="299"/>
                    <a:pt x="725" y="1501"/>
                  </a:cubicBezTo>
                  <a:cubicBezTo>
                    <a:pt x="0" y="3314"/>
                    <a:pt x="1232" y="4546"/>
                    <a:pt x="2828" y="5196"/>
                  </a:cubicBezTo>
                  <a:cubicBezTo>
                    <a:pt x="3242" y="5364"/>
                    <a:pt x="3604" y="5440"/>
                    <a:pt x="3922" y="5440"/>
                  </a:cubicBezTo>
                  <a:cubicBezTo>
                    <a:pt x="5943" y="5440"/>
                    <a:pt x="6208" y="2393"/>
                    <a:pt x="6961" y="703"/>
                  </a:cubicBezTo>
                  <a:lnTo>
                    <a:pt x="5799" y="339"/>
                  </a:lnTo>
                  <a:cubicBezTo>
                    <a:pt x="5439" y="196"/>
                    <a:pt x="5005" y="122"/>
                    <a:pt x="4641" y="53"/>
                  </a:cubicBezTo>
                  <a:cubicBezTo>
                    <a:pt x="4336" y="22"/>
                    <a:pt x="4012" y="1"/>
                    <a:pt x="36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49"/>
            <p:cNvSpPr/>
            <p:nvPr/>
          </p:nvSpPr>
          <p:spPr>
            <a:xfrm>
              <a:off x="3518560" y="2826541"/>
              <a:ext cx="999992" cy="418251"/>
            </a:xfrm>
            <a:custGeom>
              <a:avLst/>
              <a:gdLst/>
              <a:ahLst/>
              <a:cxnLst/>
              <a:rect l="l" t="t" r="r" b="b"/>
              <a:pathLst>
                <a:path w="29078" h="12162" extrusionOk="0">
                  <a:moveTo>
                    <a:pt x="8594" y="1"/>
                  </a:moveTo>
                  <a:cubicBezTo>
                    <a:pt x="6478" y="1"/>
                    <a:pt x="4438" y="564"/>
                    <a:pt x="2689" y="1970"/>
                  </a:cubicBezTo>
                  <a:cubicBezTo>
                    <a:pt x="1384" y="3132"/>
                    <a:pt x="1" y="6483"/>
                    <a:pt x="508" y="8370"/>
                  </a:cubicBezTo>
                  <a:lnTo>
                    <a:pt x="5590" y="10162"/>
                  </a:lnTo>
                  <a:cubicBezTo>
                    <a:pt x="7980" y="10817"/>
                    <a:pt x="10591" y="10669"/>
                    <a:pt x="12984" y="11107"/>
                  </a:cubicBezTo>
                  <a:cubicBezTo>
                    <a:pt x="15584" y="11551"/>
                    <a:pt x="18075" y="12161"/>
                    <a:pt x="20697" y="12161"/>
                  </a:cubicBezTo>
                  <a:cubicBezTo>
                    <a:pt x="21070" y="12161"/>
                    <a:pt x="21447" y="12149"/>
                    <a:pt x="21827" y="12122"/>
                  </a:cubicBezTo>
                  <a:cubicBezTo>
                    <a:pt x="25088" y="11831"/>
                    <a:pt x="28280" y="9871"/>
                    <a:pt x="28787" y="6467"/>
                  </a:cubicBezTo>
                  <a:cubicBezTo>
                    <a:pt x="29078" y="4581"/>
                    <a:pt x="28133" y="3423"/>
                    <a:pt x="26393" y="3058"/>
                  </a:cubicBezTo>
                  <a:cubicBezTo>
                    <a:pt x="24871" y="2768"/>
                    <a:pt x="23423" y="2334"/>
                    <a:pt x="21901" y="1900"/>
                  </a:cubicBezTo>
                  <a:cubicBezTo>
                    <a:pt x="18566" y="955"/>
                    <a:pt x="15157" y="1103"/>
                    <a:pt x="11753" y="378"/>
                  </a:cubicBezTo>
                  <a:cubicBezTo>
                    <a:pt x="10699" y="138"/>
                    <a:pt x="9637" y="1"/>
                    <a:pt x="85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49"/>
            <p:cNvSpPr/>
            <p:nvPr/>
          </p:nvSpPr>
          <p:spPr>
            <a:xfrm>
              <a:off x="3529564" y="2816637"/>
              <a:ext cx="991257" cy="438025"/>
            </a:xfrm>
            <a:custGeom>
              <a:avLst/>
              <a:gdLst/>
              <a:ahLst/>
              <a:cxnLst/>
              <a:rect l="l" t="t" r="r" b="b"/>
              <a:pathLst>
                <a:path w="28824" h="12737" extrusionOk="0">
                  <a:moveTo>
                    <a:pt x="8284" y="0"/>
                  </a:moveTo>
                  <a:cubicBezTo>
                    <a:pt x="7707" y="0"/>
                    <a:pt x="7129" y="41"/>
                    <a:pt x="6555" y="130"/>
                  </a:cubicBezTo>
                  <a:cubicBezTo>
                    <a:pt x="5892" y="228"/>
                    <a:pt x="5246" y="400"/>
                    <a:pt x="4620" y="638"/>
                  </a:cubicBezTo>
                  <a:cubicBezTo>
                    <a:pt x="4305" y="752"/>
                    <a:pt x="3998" y="887"/>
                    <a:pt x="3699" y="1043"/>
                  </a:cubicBezTo>
                  <a:cubicBezTo>
                    <a:pt x="3404" y="1198"/>
                    <a:pt x="3122" y="1378"/>
                    <a:pt x="2852" y="1579"/>
                  </a:cubicBezTo>
                  <a:cubicBezTo>
                    <a:pt x="2713" y="1677"/>
                    <a:pt x="2582" y="1779"/>
                    <a:pt x="2451" y="1882"/>
                  </a:cubicBezTo>
                  <a:lnTo>
                    <a:pt x="2263" y="2041"/>
                  </a:lnTo>
                  <a:lnTo>
                    <a:pt x="2206" y="2090"/>
                  </a:lnTo>
                  <a:lnTo>
                    <a:pt x="2161" y="2131"/>
                  </a:lnTo>
                  <a:lnTo>
                    <a:pt x="2070" y="2229"/>
                  </a:lnTo>
                  <a:cubicBezTo>
                    <a:pt x="1841" y="2479"/>
                    <a:pt x="1633" y="2749"/>
                    <a:pt x="1457" y="3035"/>
                  </a:cubicBezTo>
                  <a:cubicBezTo>
                    <a:pt x="1109" y="3596"/>
                    <a:pt x="818" y="4193"/>
                    <a:pt x="593" y="4815"/>
                  </a:cubicBezTo>
                  <a:cubicBezTo>
                    <a:pt x="364" y="5429"/>
                    <a:pt x="201" y="6068"/>
                    <a:pt x="102" y="6718"/>
                  </a:cubicBezTo>
                  <a:cubicBezTo>
                    <a:pt x="16" y="7365"/>
                    <a:pt x="0" y="8036"/>
                    <a:pt x="188" y="8662"/>
                  </a:cubicBezTo>
                  <a:cubicBezTo>
                    <a:pt x="45" y="8023"/>
                    <a:pt x="119" y="7369"/>
                    <a:pt x="250" y="6743"/>
                  </a:cubicBezTo>
                  <a:cubicBezTo>
                    <a:pt x="389" y="6117"/>
                    <a:pt x="589" y="5507"/>
                    <a:pt x="851" y="4922"/>
                  </a:cubicBezTo>
                  <a:cubicBezTo>
                    <a:pt x="1105" y="4337"/>
                    <a:pt x="1420" y="3780"/>
                    <a:pt x="1788" y="3261"/>
                  </a:cubicBezTo>
                  <a:cubicBezTo>
                    <a:pt x="1968" y="3007"/>
                    <a:pt x="2169" y="2769"/>
                    <a:pt x="2394" y="2553"/>
                  </a:cubicBezTo>
                  <a:lnTo>
                    <a:pt x="2476" y="2479"/>
                  </a:lnTo>
                  <a:lnTo>
                    <a:pt x="2521" y="2438"/>
                  </a:lnTo>
                  <a:lnTo>
                    <a:pt x="2521" y="2438"/>
                  </a:lnTo>
                  <a:cubicBezTo>
                    <a:pt x="2520" y="2439"/>
                    <a:pt x="2520" y="2440"/>
                    <a:pt x="2521" y="2440"/>
                  </a:cubicBezTo>
                  <a:cubicBezTo>
                    <a:pt x="2525" y="2440"/>
                    <a:pt x="2550" y="2421"/>
                    <a:pt x="2557" y="2414"/>
                  </a:cubicBezTo>
                  <a:lnTo>
                    <a:pt x="2750" y="2274"/>
                  </a:lnTo>
                  <a:cubicBezTo>
                    <a:pt x="2881" y="2188"/>
                    <a:pt x="3012" y="2098"/>
                    <a:pt x="3147" y="2021"/>
                  </a:cubicBezTo>
                  <a:cubicBezTo>
                    <a:pt x="3413" y="1853"/>
                    <a:pt x="3691" y="1710"/>
                    <a:pt x="3969" y="1566"/>
                  </a:cubicBezTo>
                  <a:cubicBezTo>
                    <a:pt x="4251" y="1427"/>
                    <a:pt x="4534" y="1292"/>
                    <a:pt x="4824" y="1178"/>
                  </a:cubicBezTo>
                  <a:cubicBezTo>
                    <a:pt x="5414" y="957"/>
                    <a:pt x="6023" y="797"/>
                    <a:pt x="6645" y="703"/>
                  </a:cubicBezTo>
                  <a:cubicBezTo>
                    <a:pt x="7180" y="619"/>
                    <a:pt x="7721" y="580"/>
                    <a:pt x="8264" y="580"/>
                  </a:cubicBezTo>
                  <a:cubicBezTo>
                    <a:pt x="8985" y="580"/>
                    <a:pt x="9708" y="648"/>
                    <a:pt x="10422" y="764"/>
                  </a:cubicBezTo>
                  <a:cubicBezTo>
                    <a:pt x="10741" y="814"/>
                    <a:pt x="11040" y="879"/>
                    <a:pt x="11363" y="945"/>
                  </a:cubicBezTo>
                  <a:cubicBezTo>
                    <a:pt x="11686" y="1014"/>
                    <a:pt x="12006" y="1075"/>
                    <a:pt x="12329" y="1133"/>
                  </a:cubicBezTo>
                  <a:cubicBezTo>
                    <a:pt x="12975" y="1239"/>
                    <a:pt x="13622" y="1325"/>
                    <a:pt x="14272" y="1403"/>
                  </a:cubicBezTo>
                  <a:cubicBezTo>
                    <a:pt x="15566" y="1550"/>
                    <a:pt x="16854" y="1652"/>
                    <a:pt x="18131" y="1816"/>
                  </a:cubicBezTo>
                  <a:cubicBezTo>
                    <a:pt x="19412" y="1976"/>
                    <a:pt x="20664" y="2205"/>
                    <a:pt x="21896" y="2577"/>
                  </a:cubicBezTo>
                  <a:cubicBezTo>
                    <a:pt x="23140" y="2937"/>
                    <a:pt x="24392" y="3301"/>
                    <a:pt x="25681" y="3563"/>
                  </a:cubicBezTo>
                  <a:cubicBezTo>
                    <a:pt x="25988" y="3612"/>
                    <a:pt x="26286" y="3690"/>
                    <a:pt x="26581" y="3788"/>
                  </a:cubicBezTo>
                  <a:cubicBezTo>
                    <a:pt x="26859" y="3887"/>
                    <a:pt x="27121" y="4026"/>
                    <a:pt x="27358" y="4206"/>
                  </a:cubicBezTo>
                  <a:cubicBezTo>
                    <a:pt x="27821" y="4554"/>
                    <a:pt x="28123" y="5077"/>
                    <a:pt x="28197" y="5654"/>
                  </a:cubicBezTo>
                  <a:cubicBezTo>
                    <a:pt x="28234" y="5949"/>
                    <a:pt x="28238" y="6248"/>
                    <a:pt x="28201" y="6542"/>
                  </a:cubicBezTo>
                  <a:cubicBezTo>
                    <a:pt x="28164" y="6849"/>
                    <a:pt x="28103" y="7156"/>
                    <a:pt x="28017" y="7451"/>
                  </a:cubicBezTo>
                  <a:cubicBezTo>
                    <a:pt x="27849" y="8044"/>
                    <a:pt x="27579" y="8605"/>
                    <a:pt x="27223" y="9112"/>
                  </a:cubicBezTo>
                  <a:cubicBezTo>
                    <a:pt x="26515" y="10123"/>
                    <a:pt x="25476" y="10892"/>
                    <a:pt x="24334" y="11395"/>
                  </a:cubicBezTo>
                  <a:cubicBezTo>
                    <a:pt x="23176" y="11899"/>
                    <a:pt x="21924" y="12156"/>
                    <a:pt x="20664" y="12156"/>
                  </a:cubicBezTo>
                  <a:cubicBezTo>
                    <a:pt x="20571" y="12158"/>
                    <a:pt x="20478" y="12159"/>
                    <a:pt x="20384" y="12159"/>
                  </a:cubicBezTo>
                  <a:cubicBezTo>
                    <a:pt x="17926" y="12159"/>
                    <a:pt x="15484" y="11599"/>
                    <a:pt x="13020" y="11158"/>
                  </a:cubicBezTo>
                  <a:cubicBezTo>
                    <a:pt x="10418" y="10741"/>
                    <a:pt x="7811" y="11011"/>
                    <a:pt x="5270" y="10450"/>
                  </a:cubicBezTo>
                  <a:lnTo>
                    <a:pt x="5270" y="10450"/>
                  </a:lnTo>
                  <a:cubicBezTo>
                    <a:pt x="6506" y="10851"/>
                    <a:pt x="7807" y="11023"/>
                    <a:pt x="9100" y="11170"/>
                  </a:cubicBezTo>
                  <a:cubicBezTo>
                    <a:pt x="10393" y="11313"/>
                    <a:pt x="11670" y="11448"/>
                    <a:pt x="12922" y="11735"/>
                  </a:cubicBezTo>
                  <a:cubicBezTo>
                    <a:pt x="15355" y="12155"/>
                    <a:pt x="17815" y="12736"/>
                    <a:pt x="20351" y="12736"/>
                  </a:cubicBezTo>
                  <a:cubicBezTo>
                    <a:pt x="20459" y="12736"/>
                    <a:pt x="20568" y="12735"/>
                    <a:pt x="20676" y="12733"/>
                  </a:cubicBezTo>
                  <a:cubicBezTo>
                    <a:pt x="22014" y="12733"/>
                    <a:pt x="23340" y="12459"/>
                    <a:pt x="24568" y="11923"/>
                  </a:cubicBezTo>
                  <a:cubicBezTo>
                    <a:pt x="25791" y="11387"/>
                    <a:pt x="26916" y="10560"/>
                    <a:pt x="27702" y="9443"/>
                  </a:cubicBezTo>
                  <a:cubicBezTo>
                    <a:pt x="28091" y="8887"/>
                    <a:pt x="28389" y="8265"/>
                    <a:pt x="28578" y="7610"/>
                  </a:cubicBezTo>
                  <a:cubicBezTo>
                    <a:pt x="28672" y="7287"/>
                    <a:pt x="28737" y="6956"/>
                    <a:pt x="28778" y="6620"/>
                  </a:cubicBezTo>
                  <a:cubicBezTo>
                    <a:pt x="28823" y="6268"/>
                    <a:pt x="28819" y="5916"/>
                    <a:pt x="28770" y="5568"/>
                  </a:cubicBezTo>
                  <a:cubicBezTo>
                    <a:pt x="28721" y="5208"/>
                    <a:pt x="28602" y="4865"/>
                    <a:pt x="28426" y="4549"/>
                  </a:cubicBezTo>
                  <a:cubicBezTo>
                    <a:pt x="28242" y="4234"/>
                    <a:pt x="28001" y="3960"/>
                    <a:pt x="27710" y="3743"/>
                  </a:cubicBezTo>
                  <a:cubicBezTo>
                    <a:pt x="27141" y="3301"/>
                    <a:pt x="26429" y="3101"/>
                    <a:pt x="25795" y="2995"/>
                  </a:cubicBezTo>
                  <a:cubicBezTo>
                    <a:pt x="24543" y="2737"/>
                    <a:pt x="23299" y="2381"/>
                    <a:pt x="22055" y="2021"/>
                  </a:cubicBezTo>
                  <a:cubicBezTo>
                    <a:pt x="20807" y="1640"/>
                    <a:pt x="19502" y="1407"/>
                    <a:pt x="18209" y="1239"/>
                  </a:cubicBezTo>
                  <a:cubicBezTo>
                    <a:pt x="16912" y="1075"/>
                    <a:pt x="15615" y="973"/>
                    <a:pt x="14338" y="826"/>
                  </a:cubicBezTo>
                  <a:cubicBezTo>
                    <a:pt x="13696" y="752"/>
                    <a:pt x="13061" y="666"/>
                    <a:pt x="12427" y="560"/>
                  </a:cubicBezTo>
                  <a:cubicBezTo>
                    <a:pt x="12112" y="507"/>
                    <a:pt x="11797" y="449"/>
                    <a:pt x="11486" y="380"/>
                  </a:cubicBezTo>
                  <a:cubicBezTo>
                    <a:pt x="11175" y="310"/>
                    <a:pt x="10839" y="241"/>
                    <a:pt x="10516" y="192"/>
                  </a:cubicBezTo>
                  <a:cubicBezTo>
                    <a:pt x="9781" y="69"/>
                    <a:pt x="9034" y="0"/>
                    <a:pt x="82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49"/>
            <p:cNvSpPr/>
            <p:nvPr/>
          </p:nvSpPr>
          <p:spPr>
            <a:xfrm>
              <a:off x="4186998" y="2937827"/>
              <a:ext cx="251769" cy="178828"/>
            </a:xfrm>
            <a:custGeom>
              <a:avLst/>
              <a:gdLst/>
              <a:ahLst/>
              <a:cxnLst/>
              <a:rect l="l" t="t" r="r" b="b"/>
              <a:pathLst>
                <a:path w="7321" h="5200" extrusionOk="0">
                  <a:moveTo>
                    <a:pt x="3824" y="1"/>
                  </a:moveTo>
                  <a:cubicBezTo>
                    <a:pt x="2596" y="1"/>
                    <a:pt x="806" y="325"/>
                    <a:pt x="508" y="1345"/>
                  </a:cubicBezTo>
                  <a:cubicBezTo>
                    <a:pt x="0" y="3014"/>
                    <a:pt x="2099" y="4680"/>
                    <a:pt x="3478" y="5044"/>
                  </a:cubicBezTo>
                  <a:cubicBezTo>
                    <a:pt x="3823" y="5150"/>
                    <a:pt x="4131" y="5199"/>
                    <a:pt x="4407" y="5199"/>
                  </a:cubicBezTo>
                  <a:cubicBezTo>
                    <a:pt x="6562" y="5199"/>
                    <a:pt x="6740" y="2203"/>
                    <a:pt x="7321" y="404"/>
                  </a:cubicBezTo>
                  <a:lnTo>
                    <a:pt x="5291" y="256"/>
                  </a:lnTo>
                  <a:cubicBezTo>
                    <a:pt x="5005" y="113"/>
                    <a:pt x="4784" y="39"/>
                    <a:pt x="4497" y="39"/>
                  </a:cubicBezTo>
                  <a:cubicBezTo>
                    <a:pt x="4309" y="15"/>
                    <a:pt x="4079" y="1"/>
                    <a:pt x="38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28" name="Google Shape;1128;p49"/>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4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29" name="Google Shape;1129;p49"/>
          <p:cNvSpPr txBox="1">
            <a:spLocks noGrp="1"/>
          </p:cNvSpPr>
          <p:nvPr>
            <p:ph type="subTitle" idx="1"/>
          </p:nvPr>
        </p:nvSpPr>
        <p:spPr>
          <a:xfrm>
            <a:off x="704850" y="1695600"/>
            <a:ext cx="2295600" cy="361800"/>
          </a:xfrm>
          <a:prstGeom prst="rect">
            <a:avLst/>
          </a:prstGeom>
          <a:noFill/>
          <a:ln>
            <a:noFill/>
          </a:ln>
        </p:spPr>
        <p:txBody>
          <a:bodyPr spcFirstLastPara="1" wrap="square" lIns="91425" tIns="91425" rIns="91425" bIns="91425" anchor="ctr" anchorCtr="0">
            <a:noAutofit/>
          </a:bodyPr>
          <a:lstStyle>
            <a:lvl1pPr lvl="0" algn="l"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1pPr>
            <a:lvl2pPr lvl="1" algn="l"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2pPr>
            <a:lvl3pPr lvl="2" algn="l"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3pPr>
            <a:lvl4pPr lvl="3" algn="l"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4pPr>
            <a:lvl5pPr lvl="4" algn="l"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5pPr>
            <a:lvl6pPr lvl="5" algn="l"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6pPr>
            <a:lvl7pPr lvl="6" algn="l"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7pPr>
            <a:lvl8pPr lvl="7" algn="l"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8pPr>
            <a:lvl9pPr lvl="8" algn="l"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9pPr>
          </a:lstStyle>
          <a:p>
            <a:endParaRPr/>
          </a:p>
        </p:txBody>
      </p:sp>
      <p:sp>
        <p:nvSpPr>
          <p:cNvPr id="1130" name="Google Shape;1130;p49"/>
          <p:cNvSpPr txBox="1">
            <a:spLocks noGrp="1"/>
          </p:cNvSpPr>
          <p:nvPr>
            <p:ph type="subTitle" idx="2"/>
          </p:nvPr>
        </p:nvSpPr>
        <p:spPr>
          <a:xfrm>
            <a:off x="704850" y="2152650"/>
            <a:ext cx="2295600" cy="18288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600"/>
              <a:buNone/>
              <a:defRPr/>
            </a:lvl1pPr>
            <a:lvl2pPr lvl="1" algn="l" rtl="0">
              <a:lnSpc>
                <a:spcPct val="115000"/>
              </a:lnSpc>
              <a:spcBef>
                <a:spcPts val="0"/>
              </a:spcBef>
              <a:spcAft>
                <a:spcPts val="0"/>
              </a:spcAft>
              <a:buSzPts val="1600"/>
              <a:buNone/>
              <a:defRPr/>
            </a:lvl2pPr>
            <a:lvl3pPr lvl="2" algn="l" rtl="0">
              <a:lnSpc>
                <a:spcPct val="115000"/>
              </a:lnSpc>
              <a:spcBef>
                <a:spcPts val="0"/>
              </a:spcBef>
              <a:spcAft>
                <a:spcPts val="0"/>
              </a:spcAft>
              <a:buSzPts val="1600"/>
              <a:buNone/>
              <a:defRPr/>
            </a:lvl3pPr>
            <a:lvl4pPr lvl="3" algn="l" rtl="0">
              <a:lnSpc>
                <a:spcPct val="115000"/>
              </a:lnSpc>
              <a:spcBef>
                <a:spcPts val="0"/>
              </a:spcBef>
              <a:spcAft>
                <a:spcPts val="0"/>
              </a:spcAft>
              <a:buSzPts val="1600"/>
              <a:buNone/>
              <a:defRPr/>
            </a:lvl4pPr>
            <a:lvl5pPr lvl="4" algn="l" rtl="0">
              <a:lnSpc>
                <a:spcPct val="115000"/>
              </a:lnSpc>
              <a:spcBef>
                <a:spcPts val="0"/>
              </a:spcBef>
              <a:spcAft>
                <a:spcPts val="0"/>
              </a:spcAft>
              <a:buSzPts val="1600"/>
              <a:buNone/>
              <a:defRPr/>
            </a:lvl5pPr>
            <a:lvl6pPr lvl="5" algn="l" rtl="0">
              <a:lnSpc>
                <a:spcPct val="115000"/>
              </a:lnSpc>
              <a:spcBef>
                <a:spcPts val="0"/>
              </a:spcBef>
              <a:spcAft>
                <a:spcPts val="0"/>
              </a:spcAft>
              <a:buSzPts val="1600"/>
              <a:buNone/>
              <a:defRPr/>
            </a:lvl6pPr>
            <a:lvl7pPr lvl="6" algn="l" rtl="0">
              <a:lnSpc>
                <a:spcPct val="115000"/>
              </a:lnSpc>
              <a:spcBef>
                <a:spcPts val="0"/>
              </a:spcBef>
              <a:spcAft>
                <a:spcPts val="0"/>
              </a:spcAft>
              <a:buSzPts val="1600"/>
              <a:buNone/>
              <a:defRPr/>
            </a:lvl7pPr>
            <a:lvl8pPr lvl="7" algn="l" rtl="0">
              <a:lnSpc>
                <a:spcPct val="115000"/>
              </a:lnSpc>
              <a:spcBef>
                <a:spcPts val="0"/>
              </a:spcBef>
              <a:spcAft>
                <a:spcPts val="0"/>
              </a:spcAft>
              <a:buSzPts val="1600"/>
              <a:buNone/>
              <a:defRPr/>
            </a:lvl8pPr>
            <a:lvl9pPr lvl="8" algn="l" rtl="0">
              <a:lnSpc>
                <a:spcPct val="115000"/>
              </a:lnSpc>
              <a:spcBef>
                <a:spcPts val="0"/>
              </a:spcBef>
              <a:spcAft>
                <a:spcPts val="0"/>
              </a:spcAft>
              <a:buSzPts val="1600"/>
              <a:buNone/>
              <a:defRPr/>
            </a:lvl9pPr>
          </a:lstStyle>
          <a:p>
            <a:endParaRPr/>
          </a:p>
        </p:txBody>
      </p:sp>
      <p:sp>
        <p:nvSpPr>
          <p:cNvPr id="1131" name="Google Shape;1131;p49"/>
          <p:cNvSpPr txBox="1">
            <a:spLocks noGrp="1"/>
          </p:cNvSpPr>
          <p:nvPr>
            <p:ph type="subTitle" idx="3"/>
          </p:nvPr>
        </p:nvSpPr>
        <p:spPr>
          <a:xfrm>
            <a:off x="6135725" y="1695600"/>
            <a:ext cx="2282700" cy="361800"/>
          </a:xfrm>
          <a:prstGeom prst="rect">
            <a:avLst/>
          </a:prstGeom>
          <a:noFill/>
          <a:ln>
            <a:noFill/>
          </a:ln>
        </p:spPr>
        <p:txBody>
          <a:bodyPr spcFirstLastPara="1" wrap="square" lIns="91425" tIns="91425" rIns="91425" bIns="91425" anchor="ctr" anchorCtr="0">
            <a:noAutofit/>
          </a:bodyPr>
          <a:lstStyle>
            <a:lvl1pPr lvl="0" algn="r"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1pPr>
            <a:lvl2pPr lvl="1" algn="r"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2pPr>
            <a:lvl3pPr lvl="2" algn="r"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3pPr>
            <a:lvl4pPr lvl="3" algn="r"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4pPr>
            <a:lvl5pPr lvl="4" algn="r"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5pPr>
            <a:lvl6pPr lvl="5" algn="r"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6pPr>
            <a:lvl7pPr lvl="6" algn="r"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7pPr>
            <a:lvl8pPr lvl="7" algn="r"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8pPr>
            <a:lvl9pPr lvl="8" algn="r" rtl="0">
              <a:lnSpc>
                <a:spcPct val="115000"/>
              </a:lnSpc>
              <a:spcBef>
                <a:spcPts val="0"/>
              </a:spcBef>
              <a:spcAft>
                <a:spcPts val="0"/>
              </a:spcAft>
              <a:buClr>
                <a:schemeClr val="lt1"/>
              </a:buClr>
              <a:buSzPts val="2000"/>
              <a:buFont typeface="DM Serif Display"/>
              <a:buNone/>
              <a:defRPr sz="2000">
                <a:solidFill>
                  <a:schemeClr val="lt1"/>
                </a:solidFill>
                <a:latin typeface="DM Serif Display"/>
                <a:ea typeface="DM Serif Display"/>
                <a:cs typeface="DM Serif Display"/>
                <a:sym typeface="DM Serif Display"/>
              </a:defRPr>
            </a:lvl9pPr>
          </a:lstStyle>
          <a:p>
            <a:endParaRPr/>
          </a:p>
        </p:txBody>
      </p:sp>
      <p:sp>
        <p:nvSpPr>
          <p:cNvPr id="1132" name="Google Shape;1132;p49"/>
          <p:cNvSpPr txBox="1">
            <a:spLocks noGrp="1"/>
          </p:cNvSpPr>
          <p:nvPr>
            <p:ph type="subTitle" idx="4"/>
          </p:nvPr>
        </p:nvSpPr>
        <p:spPr>
          <a:xfrm>
            <a:off x="6135725" y="2152650"/>
            <a:ext cx="2295000" cy="18288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600"/>
              <a:buNone/>
              <a:defRPr/>
            </a:lvl1pPr>
            <a:lvl2pPr lvl="1" algn="r" rtl="0">
              <a:lnSpc>
                <a:spcPct val="115000"/>
              </a:lnSpc>
              <a:spcBef>
                <a:spcPts val="0"/>
              </a:spcBef>
              <a:spcAft>
                <a:spcPts val="0"/>
              </a:spcAft>
              <a:buSzPts val="1600"/>
              <a:buNone/>
              <a:defRPr/>
            </a:lvl2pPr>
            <a:lvl3pPr lvl="2" algn="r" rtl="0">
              <a:lnSpc>
                <a:spcPct val="115000"/>
              </a:lnSpc>
              <a:spcBef>
                <a:spcPts val="0"/>
              </a:spcBef>
              <a:spcAft>
                <a:spcPts val="0"/>
              </a:spcAft>
              <a:buSzPts val="1600"/>
              <a:buNone/>
              <a:defRPr/>
            </a:lvl3pPr>
            <a:lvl4pPr lvl="3" algn="r" rtl="0">
              <a:lnSpc>
                <a:spcPct val="115000"/>
              </a:lnSpc>
              <a:spcBef>
                <a:spcPts val="0"/>
              </a:spcBef>
              <a:spcAft>
                <a:spcPts val="0"/>
              </a:spcAft>
              <a:buSzPts val="1600"/>
              <a:buNone/>
              <a:defRPr/>
            </a:lvl4pPr>
            <a:lvl5pPr lvl="4" algn="r" rtl="0">
              <a:lnSpc>
                <a:spcPct val="115000"/>
              </a:lnSpc>
              <a:spcBef>
                <a:spcPts val="0"/>
              </a:spcBef>
              <a:spcAft>
                <a:spcPts val="0"/>
              </a:spcAft>
              <a:buSzPts val="1600"/>
              <a:buNone/>
              <a:defRPr/>
            </a:lvl5pPr>
            <a:lvl6pPr lvl="5" algn="r" rtl="0">
              <a:lnSpc>
                <a:spcPct val="115000"/>
              </a:lnSpc>
              <a:spcBef>
                <a:spcPts val="0"/>
              </a:spcBef>
              <a:spcAft>
                <a:spcPts val="0"/>
              </a:spcAft>
              <a:buSzPts val="1600"/>
              <a:buNone/>
              <a:defRPr/>
            </a:lvl6pPr>
            <a:lvl7pPr lvl="6" algn="r" rtl="0">
              <a:lnSpc>
                <a:spcPct val="115000"/>
              </a:lnSpc>
              <a:spcBef>
                <a:spcPts val="0"/>
              </a:spcBef>
              <a:spcAft>
                <a:spcPts val="0"/>
              </a:spcAft>
              <a:buSzPts val="1600"/>
              <a:buNone/>
              <a:defRPr/>
            </a:lvl7pPr>
            <a:lvl8pPr lvl="7" algn="r" rtl="0">
              <a:lnSpc>
                <a:spcPct val="115000"/>
              </a:lnSpc>
              <a:spcBef>
                <a:spcPts val="0"/>
              </a:spcBef>
              <a:spcAft>
                <a:spcPts val="0"/>
              </a:spcAft>
              <a:buSzPts val="1600"/>
              <a:buNone/>
              <a:defRPr/>
            </a:lvl8pPr>
            <a:lvl9pPr lvl="8" algn="r" rtl="0">
              <a:lnSpc>
                <a:spcPct val="115000"/>
              </a:lnSpc>
              <a:spcBef>
                <a:spcPts val="0"/>
              </a:spcBef>
              <a:spcAft>
                <a:spcPts val="0"/>
              </a:spcAft>
              <a:buSzPts val="16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33"/>
        <p:cNvGrpSpPr/>
        <p:nvPr/>
      </p:nvGrpSpPr>
      <p:grpSpPr>
        <a:xfrm>
          <a:off x="0" y="0"/>
          <a:ext cx="0" cy="0"/>
          <a:chOff x="0" y="0"/>
          <a:chExt cx="0" cy="0"/>
        </a:xfrm>
      </p:grpSpPr>
      <p:sp>
        <p:nvSpPr>
          <p:cNvPr id="1134" name="Google Shape;1134;p50"/>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4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35"/>
        <p:cNvGrpSpPr/>
        <p:nvPr/>
      </p:nvGrpSpPr>
      <p:grpSpPr>
        <a:xfrm>
          <a:off x="0" y="0"/>
          <a:ext cx="0" cy="0"/>
          <a:chOff x="0" y="0"/>
          <a:chExt cx="0" cy="0"/>
        </a:xfrm>
      </p:grpSpPr>
      <p:grpSp>
        <p:nvGrpSpPr>
          <p:cNvPr id="1136" name="Google Shape;1136;p51"/>
          <p:cNvGrpSpPr/>
          <p:nvPr/>
        </p:nvGrpSpPr>
        <p:grpSpPr>
          <a:xfrm>
            <a:off x="-37949" y="-19050"/>
            <a:ext cx="9182100" cy="5167325"/>
            <a:chOff x="-37949" y="-19050"/>
            <a:chExt cx="9182100" cy="5167325"/>
          </a:xfrm>
        </p:grpSpPr>
        <p:grpSp>
          <p:nvGrpSpPr>
            <p:cNvPr id="1137" name="Google Shape;1137;p51"/>
            <p:cNvGrpSpPr/>
            <p:nvPr/>
          </p:nvGrpSpPr>
          <p:grpSpPr>
            <a:xfrm>
              <a:off x="-37949" y="-19050"/>
              <a:ext cx="9182100" cy="5162797"/>
              <a:chOff x="1371746" y="-38098"/>
              <a:chExt cx="9182100" cy="5157124"/>
            </a:xfrm>
          </p:grpSpPr>
          <p:sp>
            <p:nvSpPr>
              <p:cNvPr id="1138" name="Google Shape;1138;p51"/>
              <p:cNvSpPr/>
              <p:nvPr/>
            </p:nvSpPr>
            <p:spPr>
              <a:xfrm>
                <a:off x="6457946" y="-38098"/>
                <a:ext cx="4095900" cy="5157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9" name="Google Shape;1139;p51"/>
              <p:cNvGrpSpPr/>
              <p:nvPr/>
            </p:nvGrpSpPr>
            <p:grpSpPr>
              <a:xfrm>
                <a:off x="1371746" y="1327377"/>
                <a:ext cx="3500053" cy="3791649"/>
                <a:chOff x="146" y="1327377"/>
                <a:chExt cx="3500053" cy="3791649"/>
              </a:xfrm>
            </p:grpSpPr>
            <p:sp>
              <p:nvSpPr>
                <p:cNvPr id="1140" name="Google Shape;1140;p51"/>
                <p:cNvSpPr/>
                <p:nvPr/>
              </p:nvSpPr>
              <p:spPr>
                <a:xfrm>
                  <a:off x="146" y="3145643"/>
                  <a:ext cx="3500053" cy="1973383"/>
                </a:xfrm>
                <a:custGeom>
                  <a:avLst/>
                  <a:gdLst/>
                  <a:ahLst/>
                  <a:cxnLst/>
                  <a:rect l="l" t="t" r="r" b="b"/>
                  <a:pathLst>
                    <a:path w="108672" h="58139" extrusionOk="0">
                      <a:moveTo>
                        <a:pt x="32940" y="0"/>
                      </a:moveTo>
                      <a:lnTo>
                        <a:pt x="32940" y="20144"/>
                      </a:lnTo>
                      <a:cubicBezTo>
                        <a:pt x="32940" y="25496"/>
                        <a:pt x="35181" y="41153"/>
                        <a:pt x="23250" y="41153"/>
                      </a:cubicBezTo>
                      <a:lnTo>
                        <a:pt x="22545" y="41153"/>
                      </a:lnTo>
                      <a:cubicBezTo>
                        <a:pt x="13341" y="41153"/>
                        <a:pt x="5169" y="41623"/>
                        <a:pt x="0" y="45193"/>
                      </a:cubicBezTo>
                      <a:lnTo>
                        <a:pt x="0" y="58139"/>
                      </a:lnTo>
                      <a:lnTo>
                        <a:pt x="108672" y="58139"/>
                      </a:lnTo>
                      <a:cubicBezTo>
                        <a:pt x="108672" y="42505"/>
                        <a:pt x="95995" y="41153"/>
                        <a:pt x="80368" y="41153"/>
                      </a:cubicBezTo>
                      <a:lnTo>
                        <a:pt x="79663" y="41153"/>
                      </a:lnTo>
                      <a:cubicBezTo>
                        <a:pt x="67731" y="41153"/>
                        <a:pt x="69972" y="25496"/>
                        <a:pt x="69972" y="20144"/>
                      </a:cubicBezTo>
                      <a:lnTo>
                        <a:pt x="6997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51"/>
                <p:cNvSpPr/>
                <p:nvPr/>
              </p:nvSpPr>
              <p:spPr>
                <a:xfrm>
                  <a:off x="1047212" y="3145643"/>
                  <a:ext cx="966257" cy="1117523"/>
                </a:xfrm>
                <a:custGeom>
                  <a:avLst/>
                  <a:gdLst/>
                  <a:ahLst/>
                  <a:cxnLst/>
                  <a:rect l="l" t="t" r="r" b="b"/>
                  <a:pathLst>
                    <a:path w="30001" h="32924" extrusionOk="0">
                      <a:moveTo>
                        <a:pt x="430" y="0"/>
                      </a:moveTo>
                      <a:cubicBezTo>
                        <a:pt x="430" y="0"/>
                        <a:pt x="170" y="32686"/>
                        <a:pt x="3" y="32923"/>
                      </a:cubicBezTo>
                      <a:lnTo>
                        <a:pt x="3" y="32923"/>
                      </a:lnTo>
                      <a:cubicBezTo>
                        <a:pt x="13195" y="30022"/>
                        <a:pt x="28264" y="21076"/>
                        <a:pt x="30001" y="0"/>
                      </a:cubicBezTo>
                      <a:close/>
                      <a:moveTo>
                        <a:pt x="3" y="32923"/>
                      </a:moveTo>
                      <a:cubicBezTo>
                        <a:pt x="2" y="32923"/>
                        <a:pt x="1" y="32923"/>
                        <a:pt x="0" y="32923"/>
                      </a:cubicBezTo>
                      <a:cubicBezTo>
                        <a:pt x="1" y="32924"/>
                        <a:pt x="1" y="32924"/>
                        <a:pt x="2" y="32924"/>
                      </a:cubicBezTo>
                      <a:cubicBezTo>
                        <a:pt x="2" y="32924"/>
                        <a:pt x="3" y="32924"/>
                        <a:pt x="3" y="32923"/>
                      </a:cubicBezTo>
                      <a:close/>
                    </a:path>
                  </a:pathLst>
                </a:custGeom>
                <a:solidFill>
                  <a:srgbClr val="37201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51"/>
                <p:cNvSpPr/>
                <p:nvPr/>
              </p:nvSpPr>
              <p:spPr>
                <a:xfrm>
                  <a:off x="580042" y="4477682"/>
                  <a:ext cx="2064469" cy="641344"/>
                </a:xfrm>
                <a:custGeom>
                  <a:avLst/>
                  <a:gdLst/>
                  <a:ahLst/>
                  <a:cxnLst/>
                  <a:rect l="l" t="t" r="r" b="b"/>
                  <a:pathLst>
                    <a:path w="64099" h="18895" extrusionOk="0">
                      <a:moveTo>
                        <a:pt x="55915" y="0"/>
                      </a:moveTo>
                      <a:cubicBezTo>
                        <a:pt x="53612" y="6757"/>
                        <a:pt x="47440" y="11594"/>
                        <a:pt x="40179" y="11594"/>
                      </a:cubicBezTo>
                      <a:lnTo>
                        <a:pt x="23927" y="11594"/>
                      </a:lnTo>
                      <a:cubicBezTo>
                        <a:pt x="16912" y="11594"/>
                        <a:pt x="10918" y="7084"/>
                        <a:pt x="8442" y="688"/>
                      </a:cubicBezTo>
                      <a:cubicBezTo>
                        <a:pt x="7508" y="992"/>
                        <a:pt x="6448" y="1158"/>
                        <a:pt x="5245" y="1158"/>
                      </a:cubicBezTo>
                      <a:cubicBezTo>
                        <a:pt x="3451" y="1158"/>
                        <a:pt x="1703" y="1181"/>
                        <a:pt x="1" y="1238"/>
                      </a:cubicBezTo>
                      <a:lnTo>
                        <a:pt x="1" y="18895"/>
                      </a:lnTo>
                      <a:lnTo>
                        <a:pt x="64099" y="18895"/>
                      </a:lnTo>
                      <a:lnTo>
                        <a:pt x="64099" y="1169"/>
                      </a:lnTo>
                      <a:cubicBezTo>
                        <a:pt x="63526" y="1164"/>
                        <a:pt x="62947" y="1158"/>
                        <a:pt x="62363" y="1158"/>
                      </a:cubicBezTo>
                      <a:lnTo>
                        <a:pt x="60322" y="1158"/>
                      </a:lnTo>
                      <a:cubicBezTo>
                        <a:pt x="58552" y="1158"/>
                        <a:pt x="57102" y="734"/>
                        <a:pt x="559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51"/>
                <p:cNvSpPr/>
                <p:nvPr/>
              </p:nvSpPr>
              <p:spPr>
                <a:xfrm>
                  <a:off x="832195" y="4463291"/>
                  <a:ext cx="1568505" cy="422890"/>
                </a:xfrm>
                <a:custGeom>
                  <a:avLst/>
                  <a:gdLst/>
                  <a:ahLst/>
                  <a:cxnLst/>
                  <a:rect l="l" t="t" r="r" b="b"/>
                  <a:pathLst>
                    <a:path w="48700" h="12459" extrusionOk="0">
                      <a:moveTo>
                        <a:pt x="47462" y="0"/>
                      </a:moveTo>
                      <a:cubicBezTo>
                        <a:pt x="45192" y="6665"/>
                        <a:pt x="39118" y="11147"/>
                        <a:pt x="32350" y="11147"/>
                      </a:cubicBezTo>
                      <a:lnTo>
                        <a:pt x="16092" y="11147"/>
                      </a:lnTo>
                      <a:cubicBezTo>
                        <a:pt x="9530" y="11147"/>
                        <a:pt x="3685" y="7032"/>
                        <a:pt x="1221" y="659"/>
                      </a:cubicBezTo>
                      <a:lnTo>
                        <a:pt x="0" y="1129"/>
                      </a:lnTo>
                      <a:cubicBezTo>
                        <a:pt x="2665" y="8012"/>
                        <a:pt x="8980" y="12459"/>
                        <a:pt x="16098" y="12459"/>
                      </a:cubicBezTo>
                      <a:lnTo>
                        <a:pt x="32350" y="12459"/>
                      </a:lnTo>
                      <a:cubicBezTo>
                        <a:pt x="39680" y="12459"/>
                        <a:pt x="46253" y="7622"/>
                        <a:pt x="48700" y="419"/>
                      </a:cubicBezTo>
                      <a:lnTo>
                        <a:pt x="47462" y="0"/>
                      </a:lnTo>
                      <a:close/>
                    </a:path>
                  </a:pathLst>
                </a:custGeom>
                <a:solidFill>
                  <a:srgbClr val="C69B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51"/>
                <p:cNvSpPr/>
                <p:nvPr/>
              </p:nvSpPr>
              <p:spPr>
                <a:xfrm>
                  <a:off x="505675" y="1870016"/>
                  <a:ext cx="1890967" cy="2124020"/>
                </a:xfrm>
                <a:custGeom>
                  <a:avLst/>
                  <a:gdLst/>
                  <a:ahLst/>
                  <a:cxnLst/>
                  <a:rect l="l" t="t" r="r" b="b"/>
                  <a:pathLst>
                    <a:path w="58712" h="62577" extrusionOk="0">
                      <a:moveTo>
                        <a:pt x="15645" y="0"/>
                      </a:moveTo>
                      <a:lnTo>
                        <a:pt x="6688" y="19502"/>
                      </a:lnTo>
                      <a:cubicBezTo>
                        <a:pt x="6688" y="19502"/>
                        <a:pt x="0" y="28763"/>
                        <a:pt x="1032" y="32619"/>
                      </a:cubicBezTo>
                      <a:cubicBezTo>
                        <a:pt x="1536" y="34511"/>
                        <a:pt x="5244" y="34562"/>
                        <a:pt x="5244" y="34562"/>
                      </a:cubicBezTo>
                      <a:lnTo>
                        <a:pt x="5244" y="38396"/>
                      </a:lnTo>
                      <a:lnTo>
                        <a:pt x="8327" y="43726"/>
                      </a:lnTo>
                      <a:lnTo>
                        <a:pt x="5015" y="43365"/>
                      </a:lnTo>
                      <a:lnTo>
                        <a:pt x="5015" y="43365"/>
                      </a:lnTo>
                      <a:cubicBezTo>
                        <a:pt x="5015" y="43365"/>
                        <a:pt x="3089" y="59628"/>
                        <a:pt x="8230" y="61686"/>
                      </a:cubicBezTo>
                      <a:cubicBezTo>
                        <a:pt x="9764" y="62300"/>
                        <a:pt x="11720" y="62577"/>
                        <a:pt x="13954" y="62577"/>
                      </a:cubicBezTo>
                      <a:cubicBezTo>
                        <a:pt x="25547" y="62577"/>
                        <a:pt x="44634" y="55117"/>
                        <a:pt x="51193" y="48568"/>
                      </a:cubicBezTo>
                      <a:cubicBezTo>
                        <a:pt x="57136" y="42631"/>
                        <a:pt x="58712" y="22671"/>
                        <a:pt x="56459" y="18189"/>
                      </a:cubicBezTo>
                      <a:cubicBezTo>
                        <a:pt x="54459" y="14212"/>
                        <a:pt x="15645" y="0"/>
                        <a:pt x="156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51"/>
                <p:cNvSpPr/>
                <p:nvPr/>
              </p:nvSpPr>
              <p:spPr>
                <a:xfrm>
                  <a:off x="398166" y="1327377"/>
                  <a:ext cx="2631739" cy="2750700"/>
                </a:xfrm>
                <a:custGeom>
                  <a:avLst/>
                  <a:gdLst/>
                  <a:ahLst/>
                  <a:cxnLst/>
                  <a:rect l="l" t="t" r="r" b="b"/>
                  <a:pathLst>
                    <a:path w="81712" h="81040" extrusionOk="0">
                      <a:moveTo>
                        <a:pt x="31189" y="1"/>
                      </a:moveTo>
                      <a:cubicBezTo>
                        <a:pt x="29516" y="1"/>
                        <a:pt x="27913" y="71"/>
                        <a:pt x="26410" y="210"/>
                      </a:cubicBezTo>
                      <a:cubicBezTo>
                        <a:pt x="12003" y="1540"/>
                        <a:pt x="4571" y="14446"/>
                        <a:pt x="15579" y="23454"/>
                      </a:cubicBezTo>
                      <a:cubicBezTo>
                        <a:pt x="23029" y="29552"/>
                        <a:pt x="39986" y="31351"/>
                        <a:pt x="39986" y="31351"/>
                      </a:cubicBezTo>
                      <a:cubicBezTo>
                        <a:pt x="39986" y="31351"/>
                        <a:pt x="45310" y="52882"/>
                        <a:pt x="31832" y="55054"/>
                      </a:cubicBezTo>
                      <a:cubicBezTo>
                        <a:pt x="31296" y="55140"/>
                        <a:pt x="30728" y="55180"/>
                        <a:pt x="30133" y="55180"/>
                      </a:cubicBezTo>
                      <a:cubicBezTo>
                        <a:pt x="23439" y="55180"/>
                        <a:pt x="13379" y="50150"/>
                        <a:pt x="9214" y="50150"/>
                      </a:cubicBezTo>
                      <a:cubicBezTo>
                        <a:pt x="7864" y="50150"/>
                        <a:pt x="7133" y="50679"/>
                        <a:pt x="7338" y="52079"/>
                      </a:cubicBezTo>
                      <a:cubicBezTo>
                        <a:pt x="8164" y="57735"/>
                        <a:pt x="16937" y="58670"/>
                        <a:pt x="16937" y="58670"/>
                      </a:cubicBezTo>
                      <a:cubicBezTo>
                        <a:pt x="16937" y="58670"/>
                        <a:pt x="16929" y="58670"/>
                        <a:pt x="16911" y="58670"/>
                      </a:cubicBezTo>
                      <a:cubicBezTo>
                        <a:pt x="16489" y="58670"/>
                        <a:pt x="11028" y="58717"/>
                        <a:pt x="7912" y="61151"/>
                      </a:cubicBezTo>
                      <a:cubicBezTo>
                        <a:pt x="6542" y="62223"/>
                        <a:pt x="0" y="81039"/>
                        <a:pt x="23735" y="81039"/>
                      </a:cubicBezTo>
                      <a:cubicBezTo>
                        <a:pt x="26909" y="81039"/>
                        <a:pt x="30624" y="80703"/>
                        <a:pt x="34966" y="79942"/>
                      </a:cubicBezTo>
                      <a:cubicBezTo>
                        <a:pt x="81712" y="71759"/>
                        <a:pt x="80634" y="33357"/>
                        <a:pt x="72233" y="17362"/>
                      </a:cubicBezTo>
                      <a:cubicBezTo>
                        <a:pt x="65952" y="5408"/>
                        <a:pt x="45853" y="1"/>
                        <a:pt x="31189" y="1"/>
                      </a:cubicBezTo>
                      <a:close/>
                    </a:path>
                  </a:pathLst>
                </a:custGeom>
                <a:solidFill>
                  <a:srgbClr val="37201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51"/>
                <p:cNvSpPr/>
                <p:nvPr/>
              </p:nvSpPr>
              <p:spPr>
                <a:xfrm>
                  <a:off x="726425" y="2979664"/>
                  <a:ext cx="94336" cy="25525"/>
                </a:xfrm>
                <a:custGeom>
                  <a:avLst/>
                  <a:gdLst/>
                  <a:ahLst/>
                  <a:cxnLst/>
                  <a:rect l="l" t="t" r="r" b="b"/>
                  <a:pathLst>
                    <a:path w="2929" h="752" extrusionOk="0">
                      <a:moveTo>
                        <a:pt x="1501" y="1"/>
                      </a:moveTo>
                      <a:cubicBezTo>
                        <a:pt x="1039" y="1"/>
                        <a:pt x="565" y="177"/>
                        <a:pt x="0" y="529"/>
                      </a:cubicBezTo>
                      <a:cubicBezTo>
                        <a:pt x="535" y="684"/>
                        <a:pt x="989" y="751"/>
                        <a:pt x="1428" y="751"/>
                      </a:cubicBezTo>
                      <a:cubicBezTo>
                        <a:pt x="1916" y="751"/>
                        <a:pt x="2386" y="668"/>
                        <a:pt x="2929" y="529"/>
                      </a:cubicBezTo>
                      <a:cubicBezTo>
                        <a:pt x="2413" y="177"/>
                        <a:pt x="1963" y="1"/>
                        <a:pt x="15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51"/>
                <p:cNvSpPr/>
                <p:nvPr/>
              </p:nvSpPr>
              <p:spPr>
                <a:xfrm>
                  <a:off x="570026" y="3142622"/>
                  <a:ext cx="391192" cy="179861"/>
                </a:xfrm>
                <a:custGeom>
                  <a:avLst/>
                  <a:gdLst/>
                  <a:ahLst/>
                  <a:cxnLst/>
                  <a:rect l="l" t="t" r="r" b="b"/>
                  <a:pathLst>
                    <a:path w="12146" h="5299" extrusionOk="0">
                      <a:moveTo>
                        <a:pt x="2750" y="0"/>
                      </a:moveTo>
                      <a:cubicBezTo>
                        <a:pt x="0" y="0"/>
                        <a:pt x="630" y="3311"/>
                        <a:pt x="3183" y="4078"/>
                      </a:cubicBezTo>
                      <a:cubicBezTo>
                        <a:pt x="5023" y="4628"/>
                        <a:pt x="12146" y="5298"/>
                        <a:pt x="12146" y="5298"/>
                      </a:cubicBezTo>
                      <a:cubicBezTo>
                        <a:pt x="12146" y="5298"/>
                        <a:pt x="5441" y="106"/>
                        <a:pt x="2891" y="3"/>
                      </a:cubicBezTo>
                      <a:cubicBezTo>
                        <a:pt x="2843" y="1"/>
                        <a:pt x="2796" y="0"/>
                        <a:pt x="27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51"/>
                <p:cNvSpPr/>
                <p:nvPr/>
              </p:nvSpPr>
              <p:spPr>
                <a:xfrm>
                  <a:off x="562521" y="3282940"/>
                  <a:ext cx="398342" cy="143102"/>
                </a:xfrm>
                <a:custGeom>
                  <a:avLst/>
                  <a:gdLst/>
                  <a:ahLst/>
                  <a:cxnLst/>
                  <a:rect l="l" t="t" r="r" b="b"/>
                  <a:pathLst>
                    <a:path w="12368" h="4216" extrusionOk="0">
                      <a:moveTo>
                        <a:pt x="4252" y="1"/>
                      </a:moveTo>
                      <a:cubicBezTo>
                        <a:pt x="4226" y="1"/>
                        <a:pt x="4202" y="1"/>
                        <a:pt x="4178" y="1"/>
                      </a:cubicBezTo>
                      <a:cubicBezTo>
                        <a:pt x="447" y="53"/>
                        <a:pt x="0" y="3594"/>
                        <a:pt x="2831" y="4167"/>
                      </a:cubicBezTo>
                      <a:cubicBezTo>
                        <a:pt x="2995" y="4200"/>
                        <a:pt x="3178" y="4216"/>
                        <a:pt x="3378" y="4216"/>
                      </a:cubicBezTo>
                      <a:cubicBezTo>
                        <a:pt x="6208" y="4216"/>
                        <a:pt x="12367" y="1136"/>
                        <a:pt x="12367" y="1136"/>
                      </a:cubicBezTo>
                      <a:cubicBezTo>
                        <a:pt x="12367" y="1136"/>
                        <a:pt x="6289" y="1"/>
                        <a:pt x="42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51"/>
                <p:cNvSpPr/>
                <p:nvPr/>
              </p:nvSpPr>
              <p:spPr>
                <a:xfrm>
                  <a:off x="709999" y="1731327"/>
                  <a:ext cx="1368271" cy="1050996"/>
                </a:xfrm>
                <a:custGeom>
                  <a:avLst/>
                  <a:gdLst/>
                  <a:ahLst/>
                  <a:cxnLst/>
                  <a:rect l="l" t="t" r="r" b="b"/>
                  <a:pathLst>
                    <a:path w="42483" h="30964" extrusionOk="0">
                      <a:moveTo>
                        <a:pt x="803" y="0"/>
                      </a:moveTo>
                      <a:cubicBezTo>
                        <a:pt x="0" y="4390"/>
                        <a:pt x="1685" y="9175"/>
                        <a:pt x="6677" y="13261"/>
                      </a:cubicBezTo>
                      <a:cubicBezTo>
                        <a:pt x="15227" y="20258"/>
                        <a:pt x="38803" y="17926"/>
                        <a:pt x="41909" y="29582"/>
                      </a:cubicBezTo>
                      <a:cubicBezTo>
                        <a:pt x="42029" y="30035"/>
                        <a:pt x="42127" y="30499"/>
                        <a:pt x="42196" y="30963"/>
                      </a:cubicBezTo>
                      <a:cubicBezTo>
                        <a:pt x="42482" y="28946"/>
                        <a:pt x="42350" y="27009"/>
                        <a:pt x="41909" y="25376"/>
                      </a:cubicBezTo>
                      <a:cubicBezTo>
                        <a:pt x="38803" y="13719"/>
                        <a:pt x="15227" y="16052"/>
                        <a:pt x="6677" y="9055"/>
                      </a:cubicBezTo>
                      <a:cubicBezTo>
                        <a:pt x="3250" y="6247"/>
                        <a:pt x="1376" y="3112"/>
                        <a:pt x="8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51"/>
                <p:cNvSpPr/>
                <p:nvPr/>
              </p:nvSpPr>
              <p:spPr>
                <a:xfrm>
                  <a:off x="574116" y="2523375"/>
                  <a:ext cx="2316267" cy="1554634"/>
                </a:xfrm>
                <a:custGeom>
                  <a:avLst/>
                  <a:gdLst/>
                  <a:ahLst/>
                  <a:cxnLst/>
                  <a:rect l="l" t="t" r="r" b="b"/>
                  <a:pathLst>
                    <a:path w="71917" h="45802" extrusionOk="0">
                      <a:moveTo>
                        <a:pt x="71229" y="1"/>
                      </a:moveTo>
                      <a:lnTo>
                        <a:pt x="71229" y="1"/>
                      </a:lnTo>
                      <a:cubicBezTo>
                        <a:pt x="70564" y="16717"/>
                        <a:pt x="60650" y="35588"/>
                        <a:pt x="29503" y="41038"/>
                      </a:cubicBezTo>
                      <a:cubicBezTo>
                        <a:pt x="25161" y="41799"/>
                        <a:pt x="21445" y="42135"/>
                        <a:pt x="18270" y="42135"/>
                      </a:cubicBezTo>
                      <a:cubicBezTo>
                        <a:pt x="5298" y="42135"/>
                        <a:pt x="1367" y="36516"/>
                        <a:pt x="695" y="31245"/>
                      </a:cubicBezTo>
                      <a:lnTo>
                        <a:pt x="695" y="31245"/>
                      </a:lnTo>
                      <a:cubicBezTo>
                        <a:pt x="1" y="37147"/>
                        <a:pt x="2174" y="45802"/>
                        <a:pt x="18276" y="45802"/>
                      </a:cubicBezTo>
                      <a:cubicBezTo>
                        <a:pt x="21449" y="45802"/>
                        <a:pt x="25164" y="45466"/>
                        <a:pt x="29503" y="44706"/>
                      </a:cubicBezTo>
                      <a:cubicBezTo>
                        <a:pt x="62953" y="38849"/>
                        <a:pt x="71916" y="17519"/>
                        <a:pt x="712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51"/>
                <p:cNvSpPr/>
                <p:nvPr/>
              </p:nvSpPr>
              <p:spPr>
                <a:xfrm>
                  <a:off x="2013823" y="3025554"/>
                  <a:ext cx="94336" cy="25525"/>
                </a:xfrm>
                <a:custGeom>
                  <a:avLst/>
                  <a:gdLst/>
                  <a:ahLst/>
                  <a:cxnLst/>
                  <a:rect l="l" t="t" r="r" b="b"/>
                  <a:pathLst>
                    <a:path w="2929" h="752" extrusionOk="0">
                      <a:moveTo>
                        <a:pt x="1503" y="1"/>
                      </a:moveTo>
                      <a:cubicBezTo>
                        <a:pt x="1040" y="1"/>
                        <a:pt x="565" y="177"/>
                        <a:pt x="0" y="530"/>
                      </a:cubicBezTo>
                      <a:cubicBezTo>
                        <a:pt x="535" y="684"/>
                        <a:pt x="990" y="752"/>
                        <a:pt x="1429" y="752"/>
                      </a:cubicBezTo>
                      <a:cubicBezTo>
                        <a:pt x="1918" y="752"/>
                        <a:pt x="2388" y="668"/>
                        <a:pt x="2928" y="530"/>
                      </a:cubicBezTo>
                      <a:cubicBezTo>
                        <a:pt x="2416" y="177"/>
                        <a:pt x="1966" y="1"/>
                        <a:pt x="15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2" name="Google Shape;1152;p51"/>
              <p:cNvSpPr/>
              <p:nvPr/>
            </p:nvSpPr>
            <p:spPr>
              <a:xfrm>
                <a:off x="3152810" y="3145643"/>
                <a:ext cx="3083127" cy="1973383"/>
              </a:xfrm>
              <a:custGeom>
                <a:avLst/>
                <a:gdLst/>
                <a:ahLst/>
                <a:cxnLst/>
                <a:rect l="l" t="t" r="r" b="b"/>
                <a:pathLst>
                  <a:path w="95727" h="58139" extrusionOk="0">
                    <a:moveTo>
                      <a:pt x="20001" y="0"/>
                    </a:moveTo>
                    <a:lnTo>
                      <a:pt x="20001" y="20144"/>
                    </a:lnTo>
                    <a:cubicBezTo>
                      <a:pt x="20001" y="25496"/>
                      <a:pt x="22241" y="41153"/>
                      <a:pt x="10310" y="41153"/>
                    </a:cubicBezTo>
                    <a:cubicBezTo>
                      <a:pt x="6671" y="41153"/>
                      <a:pt x="3198" y="41221"/>
                      <a:pt x="0" y="41537"/>
                    </a:cubicBezTo>
                    <a:lnTo>
                      <a:pt x="0" y="58139"/>
                    </a:lnTo>
                    <a:lnTo>
                      <a:pt x="95726" y="58139"/>
                    </a:lnTo>
                    <a:cubicBezTo>
                      <a:pt x="95726" y="42505"/>
                      <a:pt x="83056" y="41153"/>
                      <a:pt x="67422" y="41153"/>
                    </a:cubicBezTo>
                    <a:lnTo>
                      <a:pt x="65382" y="41153"/>
                    </a:lnTo>
                    <a:cubicBezTo>
                      <a:pt x="54396" y="41153"/>
                      <a:pt x="55697" y="25496"/>
                      <a:pt x="55697" y="20144"/>
                    </a:cubicBezTo>
                    <a:lnTo>
                      <a:pt x="5569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51"/>
              <p:cNvSpPr/>
              <p:nvPr/>
            </p:nvSpPr>
            <p:spPr>
              <a:xfrm>
                <a:off x="3782917" y="3145643"/>
                <a:ext cx="966450" cy="1117523"/>
              </a:xfrm>
              <a:custGeom>
                <a:avLst/>
                <a:gdLst/>
                <a:ahLst/>
                <a:cxnLst/>
                <a:rect l="l" t="t" r="r" b="b"/>
                <a:pathLst>
                  <a:path w="30007" h="32924" extrusionOk="0">
                    <a:moveTo>
                      <a:pt x="431" y="0"/>
                    </a:moveTo>
                    <a:cubicBezTo>
                      <a:pt x="431" y="0"/>
                      <a:pt x="176" y="32684"/>
                      <a:pt x="4" y="32923"/>
                    </a:cubicBezTo>
                    <a:lnTo>
                      <a:pt x="4" y="32923"/>
                    </a:lnTo>
                    <a:cubicBezTo>
                      <a:pt x="13195" y="30022"/>
                      <a:pt x="28271" y="21076"/>
                      <a:pt x="30007" y="0"/>
                    </a:cubicBezTo>
                    <a:close/>
                    <a:moveTo>
                      <a:pt x="4" y="32923"/>
                    </a:moveTo>
                    <a:lnTo>
                      <a:pt x="4" y="32923"/>
                    </a:lnTo>
                    <a:cubicBezTo>
                      <a:pt x="3" y="32923"/>
                      <a:pt x="2" y="32923"/>
                      <a:pt x="1" y="32923"/>
                    </a:cubicBezTo>
                    <a:cubicBezTo>
                      <a:pt x="1" y="32924"/>
                      <a:pt x="2" y="32924"/>
                      <a:pt x="2" y="32924"/>
                    </a:cubicBezTo>
                    <a:cubicBezTo>
                      <a:pt x="3" y="32924"/>
                      <a:pt x="4" y="32924"/>
                      <a:pt x="4" y="32923"/>
                    </a:cubicBezTo>
                    <a:close/>
                  </a:path>
                </a:pathLst>
              </a:custGeom>
              <a:solidFill>
                <a:srgbClr val="37201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51"/>
              <p:cNvSpPr/>
              <p:nvPr/>
            </p:nvSpPr>
            <p:spPr>
              <a:xfrm>
                <a:off x="2562897" y="4531549"/>
                <a:ext cx="3673040" cy="587477"/>
              </a:xfrm>
              <a:custGeom>
                <a:avLst/>
                <a:gdLst/>
                <a:ahLst/>
                <a:cxnLst/>
                <a:rect l="l" t="t" r="r" b="b"/>
                <a:pathLst>
                  <a:path w="114043" h="17308" extrusionOk="0">
                    <a:moveTo>
                      <a:pt x="31348" y="1"/>
                    </a:moveTo>
                    <a:cubicBezTo>
                      <a:pt x="30482" y="213"/>
                      <a:pt x="29589" y="322"/>
                      <a:pt x="28695" y="322"/>
                    </a:cubicBezTo>
                    <a:cubicBezTo>
                      <a:pt x="28672" y="322"/>
                      <a:pt x="28649" y="322"/>
                      <a:pt x="28626" y="322"/>
                    </a:cubicBezTo>
                    <a:lnTo>
                      <a:pt x="28299" y="322"/>
                    </a:lnTo>
                    <a:cubicBezTo>
                      <a:pt x="12672" y="322"/>
                      <a:pt x="1" y="1674"/>
                      <a:pt x="1" y="17308"/>
                    </a:cubicBezTo>
                    <a:lnTo>
                      <a:pt x="114042" y="17308"/>
                    </a:lnTo>
                    <a:cubicBezTo>
                      <a:pt x="114042" y="1674"/>
                      <a:pt x="101372" y="322"/>
                      <a:pt x="85738" y="322"/>
                    </a:cubicBezTo>
                    <a:lnTo>
                      <a:pt x="85417" y="322"/>
                    </a:lnTo>
                    <a:cubicBezTo>
                      <a:pt x="85394" y="322"/>
                      <a:pt x="85371" y="322"/>
                      <a:pt x="85348" y="322"/>
                    </a:cubicBezTo>
                    <a:cubicBezTo>
                      <a:pt x="84454" y="322"/>
                      <a:pt x="83561" y="213"/>
                      <a:pt x="82695" y="1"/>
                    </a:cubicBezTo>
                    <a:cubicBezTo>
                      <a:pt x="76884" y="7439"/>
                      <a:pt x="67555" y="12276"/>
                      <a:pt x="57022" y="12328"/>
                    </a:cubicBezTo>
                    <a:cubicBezTo>
                      <a:pt x="46489" y="12276"/>
                      <a:pt x="37153" y="7439"/>
                      <a:pt x="31348" y="1"/>
                    </a:cubicBezTo>
                    <a:close/>
                  </a:path>
                </a:pathLst>
              </a:custGeom>
              <a:solidFill>
                <a:srgbClr val="7B53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51"/>
              <p:cNvSpPr/>
              <p:nvPr/>
            </p:nvSpPr>
            <p:spPr>
              <a:xfrm>
                <a:off x="3270914" y="1518439"/>
                <a:ext cx="1952258" cy="2491040"/>
              </a:xfrm>
              <a:custGeom>
                <a:avLst/>
                <a:gdLst/>
                <a:ahLst/>
                <a:cxnLst/>
                <a:rect l="l" t="t" r="r" b="b"/>
                <a:pathLst>
                  <a:path w="60615" h="73390" extrusionOk="0">
                    <a:moveTo>
                      <a:pt x="33955" y="1"/>
                    </a:moveTo>
                    <a:cubicBezTo>
                      <a:pt x="26528" y="1"/>
                      <a:pt x="19818" y="2779"/>
                      <a:pt x="15239" y="9418"/>
                    </a:cubicBezTo>
                    <a:cubicBezTo>
                      <a:pt x="10941" y="15642"/>
                      <a:pt x="9972" y="23550"/>
                      <a:pt x="5778" y="29860"/>
                    </a:cubicBezTo>
                    <a:cubicBezTo>
                      <a:pt x="5778" y="29860"/>
                      <a:pt x="1" y="38548"/>
                      <a:pt x="265" y="42215"/>
                    </a:cubicBezTo>
                    <a:cubicBezTo>
                      <a:pt x="408" y="44169"/>
                      <a:pt x="4333" y="44920"/>
                      <a:pt x="4333" y="44920"/>
                    </a:cubicBezTo>
                    <a:lnTo>
                      <a:pt x="4333" y="48754"/>
                    </a:lnTo>
                    <a:lnTo>
                      <a:pt x="7417" y="54084"/>
                    </a:lnTo>
                    <a:lnTo>
                      <a:pt x="4110" y="53723"/>
                    </a:lnTo>
                    <a:lnTo>
                      <a:pt x="4110" y="53723"/>
                    </a:lnTo>
                    <a:lnTo>
                      <a:pt x="4970" y="60015"/>
                    </a:lnTo>
                    <a:cubicBezTo>
                      <a:pt x="4970" y="60015"/>
                      <a:pt x="1" y="67866"/>
                      <a:pt x="7319" y="72049"/>
                    </a:cubicBezTo>
                    <a:cubicBezTo>
                      <a:pt x="8950" y="72980"/>
                      <a:pt x="11167" y="73389"/>
                      <a:pt x="13748" y="73389"/>
                    </a:cubicBezTo>
                    <a:cubicBezTo>
                      <a:pt x="25222" y="73389"/>
                      <a:pt x="43896" y="65302"/>
                      <a:pt x="50277" y="58926"/>
                    </a:cubicBezTo>
                    <a:cubicBezTo>
                      <a:pt x="55279" y="53929"/>
                      <a:pt x="60615" y="10817"/>
                      <a:pt x="49961" y="4203"/>
                    </a:cubicBezTo>
                    <a:cubicBezTo>
                      <a:pt x="47738" y="2834"/>
                      <a:pt x="45314" y="1814"/>
                      <a:pt x="42781" y="1177"/>
                    </a:cubicBezTo>
                    <a:cubicBezTo>
                      <a:pt x="39786" y="414"/>
                      <a:pt x="36818" y="1"/>
                      <a:pt x="33955" y="1"/>
                    </a:cubicBezTo>
                    <a:close/>
                  </a:path>
                </a:pathLst>
              </a:custGeom>
              <a:solidFill>
                <a:srgbClr val="623E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51"/>
              <p:cNvSpPr/>
              <p:nvPr/>
            </p:nvSpPr>
            <p:spPr>
              <a:xfrm>
                <a:off x="3462324" y="2979664"/>
                <a:ext cx="94368" cy="25525"/>
              </a:xfrm>
              <a:custGeom>
                <a:avLst/>
                <a:gdLst/>
                <a:ahLst/>
                <a:cxnLst/>
                <a:rect l="l" t="t" r="r" b="b"/>
                <a:pathLst>
                  <a:path w="2930" h="752" extrusionOk="0">
                    <a:moveTo>
                      <a:pt x="1499" y="1"/>
                    </a:moveTo>
                    <a:cubicBezTo>
                      <a:pt x="1037" y="1"/>
                      <a:pt x="562" y="177"/>
                      <a:pt x="1" y="529"/>
                    </a:cubicBezTo>
                    <a:cubicBezTo>
                      <a:pt x="533" y="684"/>
                      <a:pt x="986" y="751"/>
                      <a:pt x="1426" y="751"/>
                    </a:cubicBezTo>
                    <a:cubicBezTo>
                      <a:pt x="1914" y="751"/>
                      <a:pt x="2386" y="668"/>
                      <a:pt x="2929" y="529"/>
                    </a:cubicBezTo>
                    <a:cubicBezTo>
                      <a:pt x="2413" y="177"/>
                      <a:pt x="1962" y="1"/>
                      <a:pt x="14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51"/>
              <p:cNvSpPr/>
              <p:nvPr/>
            </p:nvSpPr>
            <p:spPr>
              <a:xfrm>
                <a:off x="3330788" y="3104403"/>
                <a:ext cx="420984" cy="194457"/>
              </a:xfrm>
              <a:custGeom>
                <a:avLst/>
                <a:gdLst/>
                <a:ahLst/>
                <a:cxnLst/>
                <a:rect l="l" t="t" r="r" b="b"/>
                <a:pathLst>
                  <a:path w="13071" h="5729" extrusionOk="0">
                    <a:moveTo>
                      <a:pt x="2176" y="1"/>
                    </a:moveTo>
                    <a:cubicBezTo>
                      <a:pt x="0" y="1"/>
                      <a:pt x="499" y="3911"/>
                      <a:pt x="3076" y="4866"/>
                    </a:cubicBezTo>
                    <a:cubicBezTo>
                      <a:pt x="4389" y="5536"/>
                      <a:pt x="8282" y="5728"/>
                      <a:pt x="10800" y="5728"/>
                    </a:cubicBezTo>
                    <a:cubicBezTo>
                      <a:pt x="12118" y="5728"/>
                      <a:pt x="13059" y="5676"/>
                      <a:pt x="13059" y="5611"/>
                    </a:cubicBezTo>
                    <a:cubicBezTo>
                      <a:pt x="13070" y="5582"/>
                      <a:pt x="11111" y="4986"/>
                      <a:pt x="8921" y="3685"/>
                    </a:cubicBezTo>
                    <a:cubicBezTo>
                      <a:pt x="6709" y="2476"/>
                      <a:pt x="4274" y="562"/>
                      <a:pt x="2950" y="138"/>
                    </a:cubicBezTo>
                    <a:cubicBezTo>
                      <a:pt x="2662" y="44"/>
                      <a:pt x="2404" y="1"/>
                      <a:pt x="2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51"/>
              <p:cNvSpPr/>
              <p:nvPr/>
            </p:nvSpPr>
            <p:spPr>
              <a:xfrm>
                <a:off x="3300416" y="3272656"/>
                <a:ext cx="450680" cy="162924"/>
              </a:xfrm>
              <a:custGeom>
                <a:avLst/>
                <a:gdLst/>
                <a:ahLst/>
                <a:cxnLst/>
                <a:rect l="l" t="t" r="r" b="b"/>
                <a:pathLst>
                  <a:path w="13993" h="4800" extrusionOk="0">
                    <a:moveTo>
                      <a:pt x="13984" y="618"/>
                    </a:moveTo>
                    <a:cubicBezTo>
                      <a:pt x="13968" y="618"/>
                      <a:pt x="13929" y="632"/>
                      <a:pt x="13867" y="659"/>
                    </a:cubicBezTo>
                    <a:lnTo>
                      <a:pt x="13867" y="659"/>
                    </a:lnTo>
                    <a:cubicBezTo>
                      <a:pt x="13947" y="651"/>
                      <a:pt x="13990" y="640"/>
                      <a:pt x="13991" y="625"/>
                    </a:cubicBezTo>
                    <a:cubicBezTo>
                      <a:pt x="13992" y="620"/>
                      <a:pt x="13990" y="618"/>
                      <a:pt x="13984" y="618"/>
                    </a:cubicBezTo>
                    <a:close/>
                    <a:moveTo>
                      <a:pt x="4453" y="0"/>
                    </a:moveTo>
                    <a:cubicBezTo>
                      <a:pt x="719" y="0"/>
                      <a:pt x="1" y="4393"/>
                      <a:pt x="3160" y="4797"/>
                    </a:cubicBezTo>
                    <a:cubicBezTo>
                      <a:pt x="3202" y="4799"/>
                      <a:pt x="3246" y="4800"/>
                      <a:pt x="3291" y="4800"/>
                    </a:cubicBezTo>
                    <a:cubicBezTo>
                      <a:pt x="6112" y="4800"/>
                      <a:pt x="12871" y="1088"/>
                      <a:pt x="13867" y="659"/>
                    </a:cubicBezTo>
                    <a:lnTo>
                      <a:pt x="13867" y="659"/>
                    </a:lnTo>
                    <a:cubicBezTo>
                      <a:pt x="13784" y="666"/>
                      <a:pt x="13659" y="670"/>
                      <a:pt x="13500" y="670"/>
                    </a:cubicBezTo>
                    <a:cubicBezTo>
                      <a:pt x="11876" y="670"/>
                      <a:pt x="6673" y="287"/>
                      <a:pt x="4867" y="18"/>
                    </a:cubicBezTo>
                    <a:cubicBezTo>
                      <a:pt x="4725" y="6"/>
                      <a:pt x="4587" y="0"/>
                      <a:pt x="44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51"/>
              <p:cNvSpPr/>
              <p:nvPr/>
            </p:nvSpPr>
            <p:spPr>
              <a:xfrm>
                <a:off x="3135256" y="588143"/>
                <a:ext cx="2773066" cy="2971123"/>
              </a:xfrm>
              <a:custGeom>
                <a:avLst/>
                <a:gdLst/>
                <a:ahLst/>
                <a:cxnLst/>
                <a:rect l="l" t="t" r="r" b="b"/>
                <a:pathLst>
                  <a:path w="86100" h="87534" extrusionOk="0">
                    <a:moveTo>
                      <a:pt x="43134" y="1"/>
                    </a:moveTo>
                    <a:cubicBezTo>
                      <a:pt x="38599" y="1"/>
                      <a:pt x="35569" y="4769"/>
                      <a:pt x="31296" y="6281"/>
                    </a:cubicBezTo>
                    <a:cubicBezTo>
                      <a:pt x="26460" y="8001"/>
                      <a:pt x="20173" y="5531"/>
                      <a:pt x="16482" y="9101"/>
                    </a:cubicBezTo>
                    <a:cubicBezTo>
                      <a:pt x="13720" y="11771"/>
                      <a:pt x="14156" y="16368"/>
                      <a:pt x="12161" y="19651"/>
                    </a:cubicBezTo>
                    <a:cubicBezTo>
                      <a:pt x="9886" y="23416"/>
                      <a:pt x="4878" y="24792"/>
                      <a:pt x="2494" y="28482"/>
                    </a:cubicBezTo>
                    <a:cubicBezTo>
                      <a:pt x="1" y="32345"/>
                      <a:pt x="1262" y="37795"/>
                      <a:pt x="4459" y="41090"/>
                    </a:cubicBezTo>
                    <a:cubicBezTo>
                      <a:pt x="7663" y="44385"/>
                      <a:pt x="12328" y="45852"/>
                      <a:pt x="16895" y="46368"/>
                    </a:cubicBezTo>
                    <a:cubicBezTo>
                      <a:pt x="21050" y="46838"/>
                      <a:pt x="25881" y="46912"/>
                      <a:pt x="28454" y="50208"/>
                    </a:cubicBezTo>
                    <a:cubicBezTo>
                      <a:pt x="30872" y="53308"/>
                      <a:pt x="30213" y="58122"/>
                      <a:pt x="32872" y="61021"/>
                    </a:cubicBezTo>
                    <a:cubicBezTo>
                      <a:pt x="34626" y="62941"/>
                      <a:pt x="37308" y="63463"/>
                      <a:pt x="39279" y="65136"/>
                    </a:cubicBezTo>
                    <a:cubicBezTo>
                      <a:pt x="41944" y="67400"/>
                      <a:pt x="42402" y="70804"/>
                      <a:pt x="41858" y="74105"/>
                    </a:cubicBezTo>
                    <a:cubicBezTo>
                      <a:pt x="41302" y="77463"/>
                      <a:pt x="40013" y="80603"/>
                      <a:pt x="39996" y="84053"/>
                    </a:cubicBezTo>
                    <a:cubicBezTo>
                      <a:pt x="39990" y="84850"/>
                      <a:pt x="40053" y="85686"/>
                      <a:pt x="40454" y="86374"/>
                    </a:cubicBezTo>
                    <a:cubicBezTo>
                      <a:pt x="40937" y="87197"/>
                      <a:pt x="41677" y="87533"/>
                      <a:pt x="42576" y="87533"/>
                    </a:cubicBezTo>
                    <a:cubicBezTo>
                      <a:pt x="46363" y="87533"/>
                      <a:pt x="52987" y="81575"/>
                      <a:pt x="55256" y="80867"/>
                    </a:cubicBezTo>
                    <a:cubicBezTo>
                      <a:pt x="56526" y="80472"/>
                      <a:pt x="57876" y="80377"/>
                      <a:pt x="59244" y="80377"/>
                    </a:cubicBezTo>
                    <a:cubicBezTo>
                      <a:pt x="60513" y="80377"/>
                      <a:pt x="61797" y="80459"/>
                      <a:pt x="63047" y="80459"/>
                    </a:cubicBezTo>
                    <a:cubicBezTo>
                      <a:pt x="65128" y="80459"/>
                      <a:pt x="67114" y="80233"/>
                      <a:pt x="68775" y="79027"/>
                    </a:cubicBezTo>
                    <a:cubicBezTo>
                      <a:pt x="72592" y="76248"/>
                      <a:pt x="72013" y="70248"/>
                      <a:pt x="74850" y="66477"/>
                    </a:cubicBezTo>
                    <a:cubicBezTo>
                      <a:pt x="77566" y="62867"/>
                      <a:pt x="83159" y="61652"/>
                      <a:pt x="84615" y="57377"/>
                    </a:cubicBezTo>
                    <a:cubicBezTo>
                      <a:pt x="86099" y="53033"/>
                      <a:pt x="82282" y="48637"/>
                      <a:pt x="82179" y="44047"/>
                    </a:cubicBezTo>
                    <a:cubicBezTo>
                      <a:pt x="82076" y="39296"/>
                      <a:pt x="85956" y="34649"/>
                      <a:pt x="84632" y="30196"/>
                    </a:cubicBezTo>
                    <a:cubicBezTo>
                      <a:pt x="84586" y="30041"/>
                      <a:pt x="84535" y="29886"/>
                      <a:pt x="84477" y="29737"/>
                    </a:cubicBezTo>
                    <a:cubicBezTo>
                      <a:pt x="82890" y="25554"/>
                      <a:pt x="77411" y="24362"/>
                      <a:pt x="74747" y="20769"/>
                    </a:cubicBezTo>
                    <a:cubicBezTo>
                      <a:pt x="71979" y="17021"/>
                      <a:pt x="72575" y="11095"/>
                      <a:pt x="68810" y="8356"/>
                    </a:cubicBezTo>
                    <a:cubicBezTo>
                      <a:pt x="67197" y="7184"/>
                      <a:pt x="65277" y="6952"/>
                      <a:pt x="63263" y="6952"/>
                    </a:cubicBezTo>
                    <a:cubicBezTo>
                      <a:pt x="61941" y="6952"/>
                      <a:pt x="60579" y="7052"/>
                      <a:pt x="59237" y="7052"/>
                    </a:cubicBezTo>
                    <a:cubicBezTo>
                      <a:pt x="57912" y="7052"/>
                      <a:pt x="56606" y="6955"/>
                      <a:pt x="55377" y="6568"/>
                    </a:cubicBezTo>
                    <a:cubicBezTo>
                      <a:pt x="50895" y="5152"/>
                      <a:pt x="47841" y="12"/>
                      <a:pt x="43142" y="1"/>
                    </a:cubicBezTo>
                    <a:cubicBezTo>
                      <a:pt x="43139" y="1"/>
                      <a:pt x="43136" y="1"/>
                      <a:pt x="43134" y="1"/>
                    </a:cubicBezTo>
                    <a:close/>
                  </a:path>
                </a:pathLst>
              </a:custGeom>
              <a:solidFill>
                <a:srgbClr val="37201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51"/>
              <p:cNvSpPr/>
              <p:nvPr/>
            </p:nvSpPr>
            <p:spPr>
              <a:xfrm>
                <a:off x="5148225" y="824078"/>
                <a:ext cx="83450" cy="3530"/>
              </a:xfrm>
              <a:custGeom>
                <a:avLst/>
                <a:gdLst/>
                <a:ahLst/>
                <a:cxnLst/>
                <a:rect l="l" t="t" r="r" b="b"/>
                <a:pathLst>
                  <a:path w="2591" h="104" extrusionOk="0">
                    <a:moveTo>
                      <a:pt x="700" y="1"/>
                    </a:moveTo>
                    <a:cubicBezTo>
                      <a:pt x="467" y="1"/>
                      <a:pt x="233" y="5"/>
                      <a:pt x="0" y="12"/>
                    </a:cubicBezTo>
                    <a:cubicBezTo>
                      <a:pt x="642" y="72"/>
                      <a:pt x="1287" y="103"/>
                      <a:pt x="1933" y="103"/>
                    </a:cubicBezTo>
                    <a:cubicBezTo>
                      <a:pt x="2152" y="103"/>
                      <a:pt x="2371" y="100"/>
                      <a:pt x="2590" y="93"/>
                    </a:cubicBezTo>
                    <a:cubicBezTo>
                      <a:pt x="1963" y="30"/>
                      <a:pt x="1332" y="1"/>
                      <a:pt x="700" y="1"/>
                    </a:cubicBezTo>
                    <a:close/>
                  </a:path>
                </a:pathLst>
              </a:custGeom>
              <a:solidFill>
                <a:srgbClr val="3202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51"/>
              <p:cNvSpPr/>
              <p:nvPr/>
            </p:nvSpPr>
            <p:spPr>
              <a:xfrm>
                <a:off x="3135256" y="588143"/>
                <a:ext cx="1530339" cy="2971089"/>
              </a:xfrm>
              <a:custGeom>
                <a:avLst/>
                <a:gdLst/>
                <a:ahLst/>
                <a:cxnLst/>
                <a:rect l="l" t="t" r="r" b="b"/>
                <a:pathLst>
                  <a:path w="47515" h="87533" extrusionOk="0">
                    <a:moveTo>
                      <a:pt x="43134" y="1"/>
                    </a:moveTo>
                    <a:cubicBezTo>
                      <a:pt x="38599" y="1"/>
                      <a:pt x="35569" y="4769"/>
                      <a:pt x="31291" y="6281"/>
                    </a:cubicBezTo>
                    <a:cubicBezTo>
                      <a:pt x="26454" y="8001"/>
                      <a:pt x="20167" y="5531"/>
                      <a:pt x="16482" y="9101"/>
                    </a:cubicBezTo>
                    <a:cubicBezTo>
                      <a:pt x="13720" y="11771"/>
                      <a:pt x="14156" y="16368"/>
                      <a:pt x="12161" y="19651"/>
                    </a:cubicBezTo>
                    <a:cubicBezTo>
                      <a:pt x="9886" y="23416"/>
                      <a:pt x="4878" y="24792"/>
                      <a:pt x="2494" y="28482"/>
                    </a:cubicBezTo>
                    <a:cubicBezTo>
                      <a:pt x="1" y="32345"/>
                      <a:pt x="1262" y="37795"/>
                      <a:pt x="4459" y="41090"/>
                    </a:cubicBezTo>
                    <a:cubicBezTo>
                      <a:pt x="7657" y="44385"/>
                      <a:pt x="12328" y="45852"/>
                      <a:pt x="16895" y="46368"/>
                    </a:cubicBezTo>
                    <a:cubicBezTo>
                      <a:pt x="21050" y="46838"/>
                      <a:pt x="25881" y="46912"/>
                      <a:pt x="28454" y="50208"/>
                    </a:cubicBezTo>
                    <a:cubicBezTo>
                      <a:pt x="30872" y="53308"/>
                      <a:pt x="30213" y="58122"/>
                      <a:pt x="32867" y="61021"/>
                    </a:cubicBezTo>
                    <a:cubicBezTo>
                      <a:pt x="34626" y="62941"/>
                      <a:pt x="37302" y="63463"/>
                      <a:pt x="39279" y="65130"/>
                    </a:cubicBezTo>
                    <a:cubicBezTo>
                      <a:pt x="41944" y="67394"/>
                      <a:pt x="42397" y="70804"/>
                      <a:pt x="41858" y="74105"/>
                    </a:cubicBezTo>
                    <a:cubicBezTo>
                      <a:pt x="41302" y="77457"/>
                      <a:pt x="40013" y="80603"/>
                      <a:pt x="39996" y="84053"/>
                    </a:cubicBezTo>
                    <a:cubicBezTo>
                      <a:pt x="39990" y="84850"/>
                      <a:pt x="40053" y="85686"/>
                      <a:pt x="40454" y="86374"/>
                    </a:cubicBezTo>
                    <a:cubicBezTo>
                      <a:pt x="40937" y="87197"/>
                      <a:pt x="41676" y="87533"/>
                      <a:pt x="42574" y="87533"/>
                    </a:cubicBezTo>
                    <a:cubicBezTo>
                      <a:pt x="43497" y="87533"/>
                      <a:pt x="44588" y="87178"/>
                      <a:pt x="45743" y="86632"/>
                    </a:cubicBezTo>
                    <a:cubicBezTo>
                      <a:pt x="45680" y="86552"/>
                      <a:pt x="45623" y="86466"/>
                      <a:pt x="45572" y="86374"/>
                    </a:cubicBezTo>
                    <a:cubicBezTo>
                      <a:pt x="45165" y="85686"/>
                      <a:pt x="45102" y="84850"/>
                      <a:pt x="45107" y="84053"/>
                    </a:cubicBezTo>
                    <a:cubicBezTo>
                      <a:pt x="45130" y="80603"/>
                      <a:pt x="46420" y="77457"/>
                      <a:pt x="46970" y="74105"/>
                    </a:cubicBezTo>
                    <a:cubicBezTo>
                      <a:pt x="47514" y="70804"/>
                      <a:pt x="47056" y="67394"/>
                      <a:pt x="44391" y="65130"/>
                    </a:cubicBezTo>
                    <a:cubicBezTo>
                      <a:pt x="42420" y="63463"/>
                      <a:pt x="39743" y="62941"/>
                      <a:pt x="37984" y="61021"/>
                    </a:cubicBezTo>
                    <a:cubicBezTo>
                      <a:pt x="35325" y="58122"/>
                      <a:pt x="35984" y="53308"/>
                      <a:pt x="33566" y="50208"/>
                    </a:cubicBezTo>
                    <a:cubicBezTo>
                      <a:pt x="30993" y="46912"/>
                      <a:pt x="26167" y="46838"/>
                      <a:pt x="22007" y="46368"/>
                    </a:cubicBezTo>
                    <a:cubicBezTo>
                      <a:pt x="17445" y="45852"/>
                      <a:pt x="12775" y="44385"/>
                      <a:pt x="9577" y="41090"/>
                    </a:cubicBezTo>
                    <a:cubicBezTo>
                      <a:pt x="6373" y="37795"/>
                      <a:pt x="5113" y="32339"/>
                      <a:pt x="7606" y="28482"/>
                    </a:cubicBezTo>
                    <a:cubicBezTo>
                      <a:pt x="9990" y="24792"/>
                      <a:pt x="14998" y="23416"/>
                      <a:pt x="17279" y="19651"/>
                    </a:cubicBezTo>
                    <a:cubicBezTo>
                      <a:pt x="19268" y="16368"/>
                      <a:pt x="18838" y="11771"/>
                      <a:pt x="21594" y="9101"/>
                    </a:cubicBezTo>
                    <a:cubicBezTo>
                      <a:pt x="25285" y="5531"/>
                      <a:pt x="31571" y="8001"/>
                      <a:pt x="36408" y="6281"/>
                    </a:cubicBezTo>
                    <a:cubicBezTo>
                      <a:pt x="39824" y="5072"/>
                      <a:pt x="42448" y="1783"/>
                      <a:pt x="45680" y="511"/>
                    </a:cubicBezTo>
                    <a:cubicBezTo>
                      <a:pt x="44872" y="184"/>
                      <a:pt x="44013" y="12"/>
                      <a:pt x="43142" y="1"/>
                    </a:cubicBezTo>
                    <a:cubicBezTo>
                      <a:pt x="43139" y="1"/>
                      <a:pt x="43136" y="1"/>
                      <a:pt x="4313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51"/>
              <p:cNvSpPr/>
              <p:nvPr/>
            </p:nvSpPr>
            <p:spPr>
              <a:xfrm>
                <a:off x="5149320" y="3316238"/>
                <a:ext cx="74045" cy="2919"/>
              </a:xfrm>
              <a:custGeom>
                <a:avLst/>
                <a:gdLst/>
                <a:ahLst/>
                <a:cxnLst/>
                <a:rect l="l" t="t" r="r" b="b"/>
                <a:pathLst>
                  <a:path w="2299" h="86" extrusionOk="0">
                    <a:moveTo>
                      <a:pt x="1812" y="0"/>
                    </a:moveTo>
                    <a:cubicBezTo>
                      <a:pt x="1207" y="0"/>
                      <a:pt x="602" y="26"/>
                      <a:pt x="0" y="80"/>
                    </a:cubicBezTo>
                    <a:cubicBezTo>
                      <a:pt x="163" y="84"/>
                      <a:pt x="325" y="86"/>
                      <a:pt x="487" y="86"/>
                    </a:cubicBezTo>
                    <a:cubicBezTo>
                      <a:pt x="1092" y="86"/>
                      <a:pt x="1697" y="60"/>
                      <a:pt x="2298" y="6"/>
                    </a:cubicBezTo>
                    <a:cubicBezTo>
                      <a:pt x="2136" y="2"/>
                      <a:pt x="1974" y="0"/>
                      <a:pt x="1812" y="0"/>
                    </a:cubicBezTo>
                    <a:close/>
                  </a:path>
                </a:pathLst>
              </a:custGeom>
              <a:solidFill>
                <a:srgbClr val="3202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51"/>
              <p:cNvSpPr/>
              <p:nvPr/>
            </p:nvSpPr>
            <p:spPr>
              <a:xfrm>
                <a:off x="4181227" y="-24587"/>
                <a:ext cx="2562815" cy="5143409"/>
              </a:xfrm>
              <a:custGeom>
                <a:avLst/>
                <a:gdLst/>
                <a:ahLst/>
                <a:cxnLst/>
                <a:rect l="l" t="t" r="r" b="b"/>
                <a:pathLst>
                  <a:path w="79572" h="151533" extrusionOk="0">
                    <a:moveTo>
                      <a:pt x="70141" y="1"/>
                    </a:moveTo>
                    <a:cubicBezTo>
                      <a:pt x="69733" y="1"/>
                      <a:pt x="69334" y="47"/>
                      <a:pt x="68947" y="150"/>
                    </a:cubicBezTo>
                    <a:cubicBezTo>
                      <a:pt x="65113" y="1170"/>
                      <a:pt x="63079" y="7456"/>
                      <a:pt x="59463" y="8952"/>
                    </a:cubicBezTo>
                    <a:cubicBezTo>
                      <a:pt x="58670" y="9280"/>
                      <a:pt x="57773" y="9395"/>
                      <a:pt x="56820" y="9395"/>
                    </a:cubicBezTo>
                    <a:cubicBezTo>
                      <a:pt x="54530" y="9395"/>
                      <a:pt x="51916" y="8728"/>
                      <a:pt x="49639" y="8728"/>
                    </a:cubicBezTo>
                    <a:cubicBezTo>
                      <a:pt x="48484" y="8728"/>
                      <a:pt x="47417" y="8900"/>
                      <a:pt x="46523" y="9416"/>
                    </a:cubicBezTo>
                    <a:cubicBezTo>
                      <a:pt x="43096" y="11388"/>
                      <a:pt x="42769" y="17990"/>
                      <a:pt x="39652" y="20374"/>
                    </a:cubicBezTo>
                    <a:cubicBezTo>
                      <a:pt x="36528" y="22763"/>
                      <a:pt x="30053" y="21382"/>
                      <a:pt x="27268" y="24162"/>
                    </a:cubicBezTo>
                    <a:cubicBezTo>
                      <a:pt x="24482" y="26941"/>
                      <a:pt x="25864" y="33405"/>
                      <a:pt x="23457" y="36523"/>
                    </a:cubicBezTo>
                    <a:cubicBezTo>
                      <a:pt x="21056" y="39640"/>
                      <a:pt x="14454" y="39955"/>
                      <a:pt x="12471" y="43371"/>
                    </a:cubicBezTo>
                    <a:cubicBezTo>
                      <a:pt x="10505" y="46758"/>
                      <a:pt x="13508" y="52638"/>
                      <a:pt x="11990" y="56294"/>
                    </a:cubicBezTo>
                    <a:cubicBezTo>
                      <a:pt x="10488" y="59898"/>
                      <a:pt x="4190" y="61921"/>
                      <a:pt x="3164" y="65749"/>
                    </a:cubicBezTo>
                    <a:cubicBezTo>
                      <a:pt x="2150" y="69515"/>
                      <a:pt x="6585" y="74414"/>
                      <a:pt x="6070" y="78357"/>
                    </a:cubicBezTo>
                    <a:cubicBezTo>
                      <a:pt x="5565" y="82208"/>
                      <a:pt x="7" y="85790"/>
                      <a:pt x="1" y="89778"/>
                    </a:cubicBezTo>
                    <a:cubicBezTo>
                      <a:pt x="1" y="93767"/>
                      <a:pt x="5554" y="97360"/>
                      <a:pt x="6052" y="101211"/>
                    </a:cubicBezTo>
                    <a:cubicBezTo>
                      <a:pt x="6568" y="105148"/>
                      <a:pt x="2127" y="110042"/>
                      <a:pt x="3136" y="113807"/>
                    </a:cubicBezTo>
                    <a:cubicBezTo>
                      <a:pt x="4156" y="117641"/>
                      <a:pt x="10454" y="119670"/>
                      <a:pt x="11949" y="123280"/>
                    </a:cubicBezTo>
                    <a:cubicBezTo>
                      <a:pt x="13462" y="126937"/>
                      <a:pt x="10454" y="132811"/>
                      <a:pt x="12414" y="136203"/>
                    </a:cubicBezTo>
                    <a:cubicBezTo>
                      <a:pt x="14391" y="139619"/>
                      <a:pt x="20998" y="139951"/>
                      <a:pt x="23394" y="143063"/>
                    </a:cubicBezTo>
                    <a:cubicBezTo>
                      <a:pt x="24970" y="145114"/>
                      <a:pt x="24912" y="148593"/>
                      <a:pt x="25468" y="151533"/>
                    </a:cubicBezTo>
                    <a:lnTo>
                      <a:pt x="79572" y="151533"/>
                    </a:lnTo>
                    <a:lnTo>
                      <a:pt x="79572" y="2969"/>
                    </a:lnTo>
                    <a:cubicBezTo>
                      <a:pt x="76484" y="2361"/>
                      <a:pt x="73066" y="1"/>
                      <a:pt x="701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51"/>
              <p:cNvSpPr/>
              <p:nvPr/>
            </p:nvSpPr>
            <p:spPr>
              <a:xfrm>
                <a:off x="4181227" y="271596"/>
                <a:ext cx="1705677" cy="4847227"/>
              </a:xfrm>
              <a:custGeom>
                <a:avLst/>
                <a:gdLst/>
                <a:ahLst/>
                <a:cxnLst/>
                <a:rect l="l" t="t" r="r" b="b"/>
                <a:pathLst>
                  <a:path w="52959" h="142807" extrusionOk="0">
                    <a:moveTo>
                      <a:pt x="49638" y="0"/>
                    </a:moveTo>
                    <a:cubicBezTo>
                      <a:pt x="48484" y="0"/>
                      <a:pt x="47418" y="173"/>
                      <a:pt x="46523" y="690"/>
                    </a:cubicBezTo>
                    <a:cubicBezTo>
                      <a:pt x="43102" y="2662"/>
                      <a:pt x="42769" y="9264"/>
                      <a:pt x="39652" y="11648"/>
                    </a:cubicBezTo>
                    <a:cubicBezTo>
                      <a:pt x="36534" y="14037"/>
                      <a:pt x="30053" y="12656"/>
                      <a:pt x="27268" y="15436"/>
                    </a:cubicBezTo>
                    <a:cubicBezTo>
                      <a:pt x="24482" y="18215"/>
                      <a:pt x="25864" y="24679"/>
                      <a:pt x="23457" y="27797"/>
                    </a:cubicBezTo>
                    <a:cubicBezTo>
                      <a:pt x="21056" y="30914"/>
                      <a:pt x="14454" y="31229"/>
                      <a:pt x="12471" y="34645"/>
                    </a:cubicBezTo>
                    <a:cubicBezTo>
                      <a:pt x="10505" y="38032"/>
                      <a:pt x="13508" y="43917"/>
                      <a:pt x="11990" y="47568"/>
                    </a:cubicBezTo>
                    <a:cubicBezTo>
                      <a:pt x="10488" y="51178"/>
                      <a:pt x="4190" y="53201"/>
                      <a:pt x="3164" y="57029"/>
                    </a:cubicBezTo>
                    <a:cubicBezTo>
                      <a:pt x="2150" y="60794"/>
                      <a:pt x="6585" y="65688"/>
                      <a:pt x="6070" y="69631"/>
                    </a:cubicBezTo>
                    <a:cubicBezTo>
                      <a:pt x="5565" y="73482"/>
                      <a:pt x="7" y="77064"/>
                      <a:pt x="1" y="81052"/>
                    </a:cubicBezTo>
                    <a:cubicBezTo>
                      <a:pt x="1" y="85047"/>
                      <a:pt x="5554" y="88634"/>
                      <a:pt x="6058" y="92485"/>
                    </a:cubicBezTo>
                    <a:cubicBezTo>
                      <a:pt x="6568" y="96428"/>
                      <a:pt x="2127" y="101316"/>
                      <a:pt x="3136" y="105087"/>
                    </a:cubicBezTo>
                    <a:cubicBezTo>
                      <a:pt x="4156" y="108915"/>
                      <a:pt x="10454" y="110944"/>
                      <a:pt x="11949" y="114554"/>
                    </a:cubicBezTo>
                    <a:cubicBezTo>
                      <a:pt x="13462" y="118211"/>
                      <a:pt x="10454" y="124085"/>
                      <a:pt x="12414" y="127483"/>
                    </a:cubicBezTo>
                    <a:cubicBezTo>
                      <a:pt x="14391" y="130898"/>
                      <a:pt x="20998" y="131225"/>
                      <a:pt x="23394" y="134343"/>
                    </a:cubicBezTo>
                    <a:cubicBezTo>
                      <a:pt x="24970" y="136388"/>
                      <a:pt x="24912" y="139867"/>
                      <a:pt x="25474" y="142807"/>
                    </a:cubicBezTo>
                    <a:lnTo>
                      <a:pt x="31004" y="142807"/>
                    </a:lnTo>
                    <a:cubicBezTo>
                      <a:pt x="30442" y="139873"/>
                      <a:pt x="30500" y="136388"/>
                      <a:pt x="28924" y="134343"/>
                    </a:cubicBezTo>
                    <a:cubicBezTo>
                      <a:pt x="26534" y="131231"/>
                      <a:pt x="19921" y="130898"/>
                      <a:pt x="17949" y="127483"/>
                    </a:cubicBezTo>
                    <a:cubicBezTo>
                      <a:pt x="15984" y="124085"/>
                      <a:pt x="18998" y="118211"/>
                      <a:pt x="17480" y="114554"/>
                    </a:cubicBezTo>
                    <a:cubicBezTo>
                      <a:pt x="15984" y="110944"/>
                      <a:pt x="9686" y="108915"/>
                      <a:pt x="8666" y="105087"/>
                    </a:cubicBezTo>
                    <a:cubicBezTo>
                      <a:pt x="7663" y="101316"/>
                      <a:pt x="12104" y="96428"/>
                      <a:pt x="11588" y="92485"/>
                    </a:cubicBezTo>
                    <a:cubicBezTo>
                      <a:pt x="11084" y="88634"/>
                      <a:pt x="5531" y="85041"/>
                      <a:pt x="5537" y="81052"/>
                    </a:cubicBezTo>
                    <a:cubicBezTo>
                      <a:pt x="5537" y="77064"/>
                      <a:pt x="11096" y="73482"/>
                      <a:pt x="11600" y="69631"/>
                    </a:cubicBezTo>
                    <a:cubicBezTo>
                      <a:pt x="12121" y="65688"/>
                      <a:pt x="7686" y="60794"/>
                      <a:pt x="8694" y="57029"/>
                    </a:cubicBezTo>
                    <a:cubicBezTo>
                      <a:pt x="9720" y="53201"/>
                      <a:pt x="16024" y="51178"/>
                      <a:pt x="17525" y="47568"/>
                    </a:cubicBezTo>
                    <a:cubicBezTo>
                      <a:pt x="19044" y="43912"/>
                      <a:pt x="16035" y="38032"/>
                      <a:pt x="18001" y="34645"/>
                    </a:cubicBezTo>
                    <a:cubicBezTo>
                      <a:pt x="19984" y="31229"/>
                      <a:pt x="26591" y="30909"/>
                      <a:pt x="28993" y="27797"/>
                    </a:cubicBezTo>
                    <a:cubicBezTo>
                      <a:pt x="31388" y="24685"/>
                      <a:pt x="30013" y="18215"/>
                      <a:pt x="32798" y="15436"/>
                    </a:cubicBezTo>
                    <a:cubicBezTo>
                      <a:pt x="35589" y="12656"/>
                      <a:pt x="42053" y="14049"/>
                      <a:pt x="45182" y="11648"/>
                    </a:cubicBezTo>
                    <a:cubicBezTo>
                      <a:pt x="48299" y="9258"/>
                      <a:pt x="48632" y="2662"/>
                      <a:pt x="52053" y="690"/>
                    </a:cubicBezTo>
                    <a:cubicBezTo>
                      <a:pt x="52339" y="524"/>
                      <a:pt x="52643" y="398"/>
                      <a:pt x="52958" y="301"/>
                    </a:cubicBezTo>
                    <a:cubicBezTo>
                      <a:pt x="51822" y="145"/>
                      <a:pt x="50694" y="0"/>
                      <a:pt x="496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51"/>
              <p:cNvSpPr/>
              <p:nvPr/>
            </p:nvSpPr>
            <p:spPr>
              <a:xfrm>
                <a:off x="3861181" y="3144082"/>
                <a:ext cx="2882861" cy="1974944"/>
              </a:xfrm>
              <a:custGeom>
                <a:avLst/>
                <a:gdLst/>
                <a:ahLst/>
                <a:cxnLst/>
                <a:rect l="l" t="t" r="r" b="b"/>
                <a:pathLst>
                  <a:path w="89509" h="58185" extrusionOk="0">
                    <a:moveTo>
                      <a:pt x="38030" y="0"/>
                    </a:moveTo>
                    <a:lnTo>
                      <a:pt x="38013" y="20144"/>
                    </a:lnTo>
                    <a:cubicBezTo>
                      <a:pt x="38013" y="25495"/>
                      <a:pt x="40247" y="41147"/>
                      <a:pt x="28317" y="41147"/>
                    </a:cubicBezTo>
                    <a:cubicBezTo>
                      <a:pt x="28315" y="41147"/>
                      <a:pt x="28313" y="41147"/>
                      <a:pt x="28311" y="41147"/>
                    </a:cubicBezTo>
                    <a:cubicBezTo>
                      <a:pt x="28249" y="41147"/>
                      <a:pt x="28187" y="41147"/>
                      <a:pt x="28126" y="41147"/>
                    </a:cubicBezTo>
                    <a:cubicBezTo>
                      <a:pt x="12583" y="41147"/>
                      <a:pt x="7" y="42613"/>
                      <a:pt x="1" y="58185"/>
                    </a:cubicBezTo>
                    <a:lnTo>
                      <a:pt x="89509" y="58185"/>
                    </a:lnTo>
                    <a:lnTo>
                      <a:pt x="89509" y="41222"/>
                    </a:lnTo>
                    <a:cubicBezTo>
                      <a:pt x="88346" y="41197"/>
                      <a:pt x="87166" y="41180"/>
                      <a:pt x="85965" y="41180"/>
                    </a:cubicBezTo>
                    <a:cubicBezTo>
                      <a:pt x="85786" y="41180"/>
                      <a:pt x="85608" y="41181"/>
                      <a:pt x="85429" y="41181"/>
                    </a:cubicBezTo>
                    <a:lnTo>
                      <a:pt x="83388" y="41181"/>
                    </a:lnTo>
                    <a:cubicBezTo>
                      <a:pt x="72397" y="41170"/>
                      <a:pt x="73709" y="25519"/>
                      <a:pt x="73709" y="20167"/>
                    </a:cubicBezTo>
                    <a:lnTo>
                      <a:pt x="73726" y="23"/>
                    </a:lnTo>
                    <a:lnTo>
                      <a:pt x="3803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51"/>
              <p:cNvSpPr/>
              <p:nvPr/>
            </p:nvSpPr>
            <p:spPr>
              <a:xfrm>
                <a:off x="5071442" y="3143878"/>
                <a:ext cx="966998" cy="1117557"/>
              </a:xfrm>
              <a:custGeom>
                <a:avLst/>
                <a:gdLst/>
                <a:ahLst/>
                <a:cxnLst/>
                <a:rect l="l" t="t" r="r" b="b"/>
                <a:pathLst>
                  <a:path w="30024" h="32925" extrusionOk="0">
                    <a:moveTo>
                      <a:pt x="447" y="1"/>
                    </a:moveTo>
                    <a:cubicBezTo>
                      <a:pt x="447" y="1"/>
                      <a:pt x="170" y="32687"/>
                      <a:pt x="3" y="32923"/>
                    </a:cubicBezTo>
                    <a:lnTo>
                      <a:pt x="3" y="32923"/>
                    </a:lnTo>
                    <a:cubicBezTo>
                      <a:pt x="13195" y="30034"/>
                      <a:pt x="28276" y="21094"/>
                      <a:pt x="30023" y="24"/>
                    </a:cubicBezTo>
                    <a:lnTo>
                      <a:pt x="447" y="1"/>
                    </a:lnTo>
                    <a:close/>
                    <a:moveTo>
                      <a:pt x="3" y="32923"/>
                    </a:moveTo>
                    <a:cubicBezTo>
                      <a:pt x="2" y="32923"/>
                      <a:pt x="1" y="32924"/>
                      <a:pt x="0" y="32924"/>
                    </a:cubicBezTo>
                    <a:cubicBezTo>
                      <a:pt x="1" y="32924"/>
                      <a:pt x="1" y="32924"/>
                      <a:pt x="1" y="32924"/>
                    </a:cubicBezTo>
                    <a:cubicBezTo>
                      <a:pt x="2" y="32924"/>
                      <a:pt x="3" y="32924"/>
                      <a:pt x="3" y="3292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51"/>
              <p:cNvSpPr/>
              <p:nvPr/>
            </p:nvSpPr>
            <p:spPr>
              <a:xfrm>
                <a:off x="4530807" y="1868455"/>
                <a:ext cx="1891160" cy="2123748"/>
              </a:xfrm>
              <a:custGeom>
                <a:avLst/>
                <a:gdLst/>
                <a:ahLst/>
                <a:cxnLst/>
                <a:rect l="l" t="t" r="r" b="b"/>
                <a:pathLst>
                  <a:path w="58718" h="62569" extrusionOk="0">
                    <a:moveTo>
                      <a:pt x="15663" y="0"/>
                    </a:moveTo>
                    <a:lnTo>
                      <a:pt x="6694" y="19490"/>
                    </a:lnTo>
                    <a:cubicBezTo>
                      <a:pt x="6694" y="19490"/>
                      <a:pt x="1" y="28746"/>
                      <a:pt x="1027" y="32602"/>
                    </a:cubicBezTo>
                    <a:cubicBezTo>
                      <a:pt x="1513" y="34433"/>
                      <a:pt x="4417" y="34465"/>
                      <a:pt x="4620" y="34465"/>
                    </a:cubicBezTo>
                    <a:cubicBezTo>
                      <a:pt x="4627" y="34465"/>
                      <a:pt x="4631" y="34465"/>
                      <a:pt x="4631" y="34465"/>
                    </a:cubicBezTo>
                    <a:lnTo>
                      <a:pt x="4631" y="34465"/>
                    </a:lnTo>
                    <a:lnTo>
                      <a:pt x="4626" y="40448"/>
                    </a:lnTo>
                    <a:lnTo>
                      <a:pt x="8316" y="43709"/>
                    </a:lnTo>
                    <a:lnTo>
                      <a:pt x="4620" y="47840"/>
                    </a:lnTo>
                    <a:cubicBezTo>
                      <a:pt x="4620" y="47840"/>
                      <a:pt x="3067" y="59617"/>
                      <a:pt x="8213" y="61674"/>
                    </a:cubicBezTo>
                    <a:cubicBezTo>
                      <a:pt x="9750" y="62291"/>
                      <a:pt x="11711" y="62569"/>
                      <a:pt x="13952" y="62569"/>
                    </a:cubicBezTo>
                    <a:cubicBezTo>
                      <a:pt x="25545" y="62569"/>
                      <a:pt x="44622" y="55126"/>
                      <a:pt x="51182" y="48585"/>
                    </a:cubicBezTo>
                    <a:cubicBezTo>
                      <a:pt x="57130" y="42648"/>
                      <a:pt x="58718" y="22694"/>
                      <a:pt x="56466" y="18213"/>
                    </a:cubicBezTo>
                    <a:cubicBezTo>
                      <a:pt x="54466" y="14230"/>
                      <a:pt x="15663" y="0"/>
                      <a:pt x="156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51"/>
              <p:cNvSpPr/>
              <p:nvPr/>
            </p:nvSpPr>
            <p:spPr>
              <a:xfrm>
                <a:off x="4560245" y="3120593"/>
                <a:ext cx="477444" cy="278532"/>
              </a:xfrm>
              <a:custGeom>
                <a:avLst/>
                <a:gdLst/>
                <a:ahLst/>
                <a:cxnLst/>
                <a:rect l="l" t="t" r="r" b="b"/>
                <a:pathLst>
                  <a:path w="14824" h="8206" extrusionOk="0">
                    <a:moveTo>
                      <a:pt x="3350" y="0"/>
                    </a:moveTo>
                    <a:cubicBezTo>
                      <a:pt x="1" y="0"/>
                      <a:pt x="768" y="5120"/>
                      <a:pt x="3883" y="6303"/>
                    </a:cubicBezTo>
                    <a:cubicBezTo>
                      <a:pt x="6130" y="7157"/>
                      <a:pt x="14823" y="8205"/>
                      <a:pt x="14823" y="8205"/>
                    </a:cubicBezTo>
                    <a:cubicBezTo>
                      <a:pt x="14823" y="8205"/>
                      <a:pt x="6640" y="165"/>
                      <a:pt x="3528" y="5"/>
                    </a:cubicBezTo>
                    <a:cubicBezTo>
                      <a:pt x="3468" y="2"/>
                      <a:pt x="3408" y="0"/>
                      <a:pt x="335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51"/>
              <p:cNvSpPr/>
              <p:nvPr/>
            </p:nvSpPr>
            <p:spPr>
              <a:xfrm>
                <a:off x="4912498" y="2259031"/>
                <a:ext cx="1509469" cy="1733138"/>
              </a:xfrm>
              <a:custGeom>
                <a:avLst/>
                <a:gdLst/>
                <a:ahLst/>
                <a:cxnLst/>
                <a:rect l="l" t="t" r="r" b="b"/>
                <a:pathLst>
                  <a:path w="46867" h="51061" extrusionOk="0">
                    <a:moveTo>
                      <a:pt x="34792" y="1"/>
                    </a:moveTo>
                    <a:lnTo>
                      <a:pt x="34792" y="1"/>
                    </a:lnTo>
                    <a:cubicBezTo>
                      <a:pt x="37113" y="13708"/>
                      <a:pt x="38947" y="33096"/>
                      <a:pt x="34958" y="37073"/>
                    </a:cubicBezTo>
                    <a:cubicBezTo>
                      <a:pt x="28809" y="43205"/>
                      <a:pt x="11674" y="50122"/>
                      <a:pt x="1" y="50970"/>
                    </a:cubicBezTo>
                    <a:cubicBezTo>
                      <a:pt x="666" y="51031"/>
                      <a:pt x="1366" y="51060"/>
                      <a:pt x="2096" y="51060"/>
                    </a:cubicBezTo>
                    <a:cubicBezTo>
                      <a:pt x="13686" y="51060"/>
                      <a:pt x="32769" y="43618"/>
                      <a:pt x="39325" y="37073"/>
                    </a:cubicBezTo>
                    <a:cubicBezTo>
                      <a:pt x="45279" y="31141"/>
                      <a:pt x="46867" y="11193"/>
                      <a:pt x="44615" y="6700"/>
                    </a:cubicBezTo>
                    <a:cubicBezTo>
                      <a:pt x="44024" y="5525"/>
                      <a:pt x="40064" y="2986"/>
                      <a:pt x="347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51"/>
              <p:cNvSpPr/>
              <p:nvPr/>
            </p:nvSpPr>
            <p:spPr>
              <a:xfrm>
                <a:off x="4671103" y="3397157"/>
                <a:ext cx="366199" cy="276020"/>
              </a:xfrm>
              <a:custGeom>
                <a:avLst/>
                <a:gdLst/>
                <a:ahLst/>
                <a:cxnLst/>
                <a:rect l="l" t="t" r="r" b="b"/>
                <a:pathLst>
                  <a:path w="11370" h="8132" extrusionOk="0">
                    <a:moveTo>
                      <a:pt x="11370" y="0"/>
                    </a:moveTo>
                    <a:lnTo>
                      <a:pt x="3353" y="688"/>
                    </a:lnTo>
                    <a:lnTo>
                      <a:pt x="264" y="2802"/>
                    </a:lnTo>
                    <a:cubicBezTo>
                      <a:pt x="57" y="4567"/>
                      <a:pt x="0" y="6350"/>
                      <a:pt x="80" y="8132"/>
                    </a:cubicBezTo>
                    <a:cubicBezTo>
                      <a:pt x="4774" y="5519"/>
                      <a:pt x="11370" y="0"/>
                      <a:pt x="113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51"/>
              <p:cNvSpPr/>
              <p:nvPr/>
            </p:nvSpPr>
            <p:spPr>
              <a:xfrm>
                <a:off x="4550744" y="3337418"/>
                <a:ext cx="486559" cy="221407"/>
              </a:xfrm>
              <a:custGeom>
                <a:avLst/>
                <a:gdLst/>
                <a:ahLst/>
                <a:cxnLst/>
                <a:rect l="l" t="t" r="r" b="b"/>
                <a:pathLst>
                  <a:path w="15107" h="6523" extrusionOk="0">
                    <a:moveTo>
                      <a:pt x="5188" y="0"/>
                    </a:moveTo>
                    <a:cubicBezTo>
                      <a:pt x="5160" y="0"/>
                      <a:pt x="5133" y="0"/>
                      <a:pt x="5107" y="1"/>
                    </a:cubicBezTo>
                    <a:cubicBezTo>
                      <a:pt x="557" y="81"/>
                      <a:pt x="1" y="5565"/>
                      <a:pt x="3462" y="6448"/>
                    </a:cubicBezTo>
                    <a:cubicBezTo>
                      <a:pt x="3662" y="6499"/>
                      <a:pt x="3886" y="6523"/>
                      <a:pt x="4131" y="6523"/>
                    </a:cubicBezTo>
                    <a:cubicBezTo>
                      <a:pt x="7585" y="6523"/>
                      <a:pt x="15107" y="1760"/>
                      <a:pt x="15107" y="1760"/>
                    </a:cubicBezTo>
                    <a:cubicBezTo>
                      <a:pt x="15107" y="1760"/>
                      <a:pt x="7669" y="0"/>
                      <a:pt x="51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51"/>
              <p:cNvSpPr/>
              <p:nvPr/>
            </p:nvSpPr>
            <p:spPr>
              <a:xfrm>
                <a:off x="5012535" y="2829842"/>
                <a:ext cx="773785" cy="742730"/>
              </a:xfrm>
              <a:custGeom>
                <a:avLst/>
                <a:gdLst/>
                <a:ahLst/>
                <a:cxnLst/>
                <a:rect l="l" t="t" r="r" b="b"/>
                <a:pathLst>
                  <a:path w="24025" h="21882" extrusionOk="0">
                    <a:moveTo>
                      <a:pt x="12010" y="0"/>
                    </a:moveTo>
                    <a:cubicBezTo>
                      <a:pt x="9210" y="0"/>
                      <a:pt x="6411" y="1069"/>
                      <a:pt x="4276" y="3207"/>
                    </a:cubicBezTo>
                    <a:cubicBezTo>
                      <a:pt x="1" y="7476"/>
                      <a:pt x="1" y="14405"/>
                      <a:pt x="4276" y="18680"/>
                    </a:cubicBezTo>
                    <a:cubicBezTo>
                      <a:pt x="6411" y="20814"/>
                      <a:pt x="9210" y="21882"/>
                      <a:pt x="12010" y="21882"/>
                    </a:cubicBezTo>
                    <a:cubicBezTo>
                      <a:pt x="14811" y="21882"/>
                      <a:pt x="17611" y="20814"/>
                      <a:pt x="19749" y="18680"/>
                    </a:cubicBezTo>
                    <a:cubicBezTo>
                      <a:pt x="24024" y="14405"/>
                      <a:pt x="24024" y="7476"/>
                      <a:pt x="19749" y="3207"/>
                    </a:cubicBezTo>
                    <a:cubicBezTo>
                      <a:pt x="17611" y="1069"/>
                      <a:pt x="14811" y="0"/>
                      <a:pt x="120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51"/>
              <p:cNvSpPr/>
              <p:nvPr/>
            </p:nvSpPr>
            <p:spPr>
              <a:xfrm>
                <a:off x="5257119" y="2662675"/>
                <a:ext cx="1060206" cy="1065184"/>
              </a:xfrm>
              <a:custGeom>
                <a:avLst/>
                <a:gdLst/>
                <a:ahLst/>
                <a:cxnLst/>
                <a:rect l="l" t="t" r="r" b="b"/>
                <a:pathLst>
                  <a:path w="32918" h="31382" extrusionOk="0">
                    <a:moveTo>
                      <a:pt x="16463" y="1307"/>
                    </a:moveTo>
                    <a:cubicBezTo>
                      <a:pt x="23805" y="1307"/>
                      <a:pt x="30178" y="6652"/>
                      <a:pt x="31095" y="13931"/>
                    </a:cubicBezTo>
                    <a:cubicBezTo>
                      <a:pt x="31571" y="17673"/>
                      <a:pt x="30539" y="21393"/>
                      <a:pt x="28195" y="24396"/>
                    </a:cubicBezTo>
                    <a:cubicBezTo>
                      <a:pt x="25771" y="27502"/>
                      <a:pt x="22241" y="29484"/>
                      <a:pt x="18264" y="29960"/>
                    </a:cubicBezTo>
                    <a:cubicBezTo>
                      <a:pt x="17649" y="30035"/>
                      <a:pt x="17038" y="30071"/>
                      <a:pt x="16433" y="30071"/>
                    </a:cubicBezTo>
                    <a:cubicBezTo>
                      <a:pt x="9098" y="30071"/>
                      <a:pt x="2732" y="24719"/>
                      <a:pt x="1811" y="17450"/>
                    </a:cubicBezTo>
                    <a:cubicBezTo>
                      <a:pt x="1335" y="13702"/>
                      <a:pt x="2367" y="9989"/>
                      <a:pt x="4711" y="6986"/>
                    </a:cubicBezTo>
                    <a:cubicBezTo>
                      <a:pt x="7135" y="3874"/>
                      <a:pt x="10665" y="1897"/>
                      <a:pt x="14648" y="1415"/>
                    </a:cubicBezTo>
                    <a:cubicBezTo>
                      <a:pt x="15258" y="1342"/>
                      <a:pt x="15864" y="1307"/>
                      <a:pt x="16463" y="1307"/>
                    </a:cubicBezTo>
                    <a:close/>
                    <a:moveTo>
                      <a:pt x="16472" y="1"/>
                    </a:moveTo>
                    <a:cubicBezTo>
                      <a:pt x="15818" y="1"/>
                      <a:pt x="15158" y="40"/>
                      <a:pt x="14493" y="120"/>
                    </a:cubicBezTo>
                    <a:cubicBezTo>
                      <a:pt x="10161" y="636"/>
                      <a:pt x="6327" y="2791"/>
                      <a:pt x="3679" y="6178"/>
                    </a:cubicBezTo>
                    <a:cubicBezTo>
                      <a:pt x="1123" y="9461"/>
                      <a:pt x="0" y="13519"/>
                      <a:pt x="516" y="17610"/>
                    </a:cubicBezTo>
                    <a:cubicBezTo>
                      <a:pt x="1519" y="25547"/>
                      <a:pt x="8459" y="31381"/>
                      <a:pt x="16447" y="31381"/>
                    </a:cubicBezTo>
                    <a:cubicBezTo>
                      <a:pt x="17106" y="31381"/>
                      <a:pt x="17765" y="31341"/>
                      <a:pt x="18424" y="31261"/>
                    </a:cubicBezTo>
                    <a:cubicBezTo>
                      <a:pt x="22751" y="30739"/>
                      <a:pt x="26591" y="28585"/>
                      <a:pt x="29233" y="25198"/>
                    </a:cubicBezTo>
                    <a:cubicBezTo>
                      <a:pt x="31794" y="21920"/>
                      <a:pt x="32917" y="17863"/>
                      <a:pt x="32402" y="13765"/>
                    </a:cubicBezTo>
                    <a:cubicBezTo>
                      <a:pt x="31395" y="5830"/>
                      <a:pt x="24450" y="1"/>
                      <a:pt x="1647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51"/>
              <p:cNvSpPr/>
              <p:nvPr/>
            </p:nvSpPr>
            <p:spPr>
              <a:xfrm>
                <a:off x="4856779" y="1653565"/>
                <a:ext cx="1887263" cy="1856044"/>
              </a:xfrm>
              <a:custGeom>
                <a:avLst/>
                <a:gdLst/>
                <a:ahLst/>
                <a:cxnLst/>
                <a:rect l="l" t="t" r="r" b="b"/>
                <a:pathLst>
                  <a:path w="58597" h="54682" extrusionOk="0">
                    <a:moveTo>
                      <a:pt x="6062" y="1"/>
                    </a:moveTo>
                    <a:cubicBezTo>
                      <a:pt x="3151" y="1"/>
                      <a:pt x="1448" y="80"/>
                      <a:pt x="1530" y="268"/>
                    </a:cubicBezTo>
                    <a:cubicBezTo>
                      <a:pt x="3072" y="3833"/>
                      <a:pt x="0" y="9558"/>
                      <a:pt x="2000" y="12864"/>
                    </a:cubicBezTo>
                    <a:cubicBezTo>
                      <a:pt x="4023" y="16200"/>
                      <a:pt x="10768" y="16521"/>
                      <a:pt x="13210" y="19552"/>
                    </a:cubicBezTo>
                    <a:cubicBezTo>
                      <a:pt x="15657" y="22589"/>
                      <a:pt x="14247" y="28893"/>
                      <a:pt x="17084" y="31610"/>
                    </a:cubicBezTo>
                    <a:cubicBezTo>
                      <a:pt x="19926" y="34320"/>
                      <a:pt x="26533" y="32973"/>
                      <a:pt x="29725" y="35317"/>
                    </a:cubicBezTo>
                    <a:cubicBezTo>
                      <a:pt x="32917" y="37655"/>
                      <a:pt x="33233" y="44085"/>
                      <a:pt x="36723" y="46011"/>
                    </a:cubicBezTo>
                    <a:cubicBezTo>
                      <a:pt x="37641" y="46518"/>
                      <a:pt x="38738" y="46685"/>
                      <a:pt x="39924" y="46685"/>
                    </a:cubicBezTo>
                    <a:cubicBezTo>
                      <a:pt x="42242" y="46685"/>
                      <a:pt x="44899" y="46046"/>
                      <a:pt x="47226" y="46046"/>
                    </a:cubicBezTo>
                    <a:cubicBezTo>
                      <a:pt x="48205" y="46046"/>
                      <a:pt x="49125" y="46159"/>
                      <a:pt x="49938" y="46481"/>
                    </a:cubicBezTo>
                    <a:cubicBezTo>
                      <a:pt x="53296" y="47810"/>
                      <a:pt x="55313" y="53002"/>
                      <a:pt x="58597" y="54681"/>
                    </a:cubicBezTo>
                    <a:lnTo>
                      <a:pt x="58597" y="1689"/>
                    </a:lnTo>
                    <a:cubicBezTo>
                      <a:pt x="43895" y="1072"/>
                      <a:pt x="16783" y="1"/>
                      <a:pt x="606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51"/>
              <p:cNvSpPr/>
              <p:nvPr/>
            </p:nvSpPr>
            <p:spPr>
              <a:xfrm>
                <a:off x="4903641" y="2043123"/>
                <a:ext cx="1840401" cy="1466486"/>
              </a:xfrm>
              <a:custGeom>
                <a:avLst/>
                <a:gdLst/>
                <a:ahLst/>
                <a:cxnLst/>
                <a:rect l="l" t="t" r="r" b="b"/>
                <a:pathLst>
                  <a:path w="57142" h="43205" extrusionOk="0">
                    <a:moveTo>
                      <a:pt x="1" y="0"/>
                    </a:moveTo>
                    <a:cubicBezTo>
                      <a:pt x="104" y="488"/>
                      <a:pt x="287" y="957"/>
                      <a:pt x="545" y="1387"/>
                    </a:cubicBezTo>
                    <a:cubicBezTo>
                      <a:pt x="2563" y="4723"/>
                      <a:pt x="9313" y="5044"/>
                      <a:pt x="11755" y="8075"/>
                    </a:cubicBezTo>
                    <a:cubicBezTo>
                      <a:pt x="14202" y="11112"/>
                      <a:pt x="12786" y="17416"/>
                      <a:pt x="15629" y="20133"/>
                    </a:cubicBezTo>
                    <a:cubicBezTo>
                      <a:pt x="18471" y="22843"/>
                      <a:pt x="25073" y="21496"/>
                      <a:pt x="28265" y="23840"/>
                    </a:cubicBezTo>
                    <a:cubicBezTo>
                      <a:pt x="31457" y="26178"/>
                      <a:pt x="31778" y="32603"/>
                      <a:pt x="35268" y="34534"/>
                    </a:cubicBezTo>
                    <a:cubicBezTo>
                      <a:pt x="36186" y="35041"/>
                      <a:pt x="37283" y="35208"/>
                      <a:pt x="38468" y="35208"/>
                    </a:cubicBezTo>
                    <a:cubicBezTo>
                      <a:pt x="40785" y="35208"/>
                      <a:pt x="43441" y="34569"/>
                      <a:pt x="45769" y="34569"/>
                    </a:cubicBezTo>
                    <a:cubicBezTo>
                      <a:pt x="46748" y="34569"/>
                      <a:pt x="47669" y="34682"/>
                      <a:pt x="48483" y="35004"/>
                    </a:cubicBezTo>
                    <a:cubicBezTo>
                      <a:pt x="51841" y="36333"/>
                      <a:pt x="53852" y="41525"/>
                      <a:pt x="57136" y="43204"/>
                    </a:cubicBezTo>
                    <a:lnTo>
                      <a:pt x="57142" y="31703"/>
                    </a:lnTo>
                    <a:cubicBezTo>
                      <a:pt x="56523" y="31534"/>
                      <a:pt x="55864" y="31464"/>
                      <a:pt x="55178" y="31464"/>
                    </a:cubicBezTo>
                    <a:cubicBezTo>
                      <a:pt x="51775" y="31464"/>
                      <a:pt x="47686" y="33188"/>
                      <a:pt x="44302" y="33188"/>
                    </a:cubicBezTo>
                    <a:cubicBezTo>
                      <a:pt x="43353" y="33188"/>
                      <a:pt x="42459" y="33053"/>
                      <a:pt x="41652" y="32706"/>
                    </a:cubicBezTo>
                    <a:cubicBezTo>
                      <a:pt x="37336" y="30849"/>
                      <a:pt x="36202" y="23342"/>
                      <a:pt x="32196" y="20975"/>
                    </a:cubicBezTo>
                    <a:cubicBezTo>
                      <a:pt x="28179" y="18602"/>
                      <a:pt x="20591" y="20946"/>
                      <a:pt x="16941" y="18092"/>
                    </a:cubicBezTo>
                    <a:cubicBezTo>
                      <a:pt x="13285" y="15244"/>
                      <a:pt x="14225" y="7697"/>
                      <a:pt x="10992" y="4407"/>
                    </a:cubicBezTo>
                    <a:cubicBezTo>
                      <a:pt x="8591" y="1960"/>
                      <a:pt x="3548" y="1565"/>
                      <a:pt x="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51"/>
              <p:cNvSpPr/>
              <p:nvPr/>
            </p:nvSpPr>
            <p:spPr>
              <a:xfrm>
                <a:off x="4693230" y="3016050"/>
                <a:ext cx="94368" cy="25491"/>
              </a:xfrm>
              <a:custGeom>
                <a:avLst/>
                <a:gdLst/>
                <a:ahLst/>
                <a:cxnLst/>
                <a:rect l="l" t="t" r="r" b="b"/>
                <a:pathLst>
                  <a:path w="2930" h="751" extrusionOk="0">
                    <a:moveTo>
                      <a:pt x="1502" y="0"/>
                    </a:moveTo>
                    <a:cubicBezTo>
                      <a:pt x="1040" y="0"/>
                      <a:pt x="565" y="176"/>
                      <a:pt x="1" y="529"/>
                    </a:cubicBezTo>
                    <a:cubicBezTo>
                      <a:pt x="535" y="683"/>
                      <a:pt x="989" y="751"/>
                      <a:pt x="1428" y="751"/>
                    </a:cubicBezTo>
                    <a:cubicBezTo>
                      <a:pt x="1916" y="751"/>
                      <a:pt x="2386" y="668"/>
                      <a:pt x="2929" y="529"/>
                    </a:cubicBezTo>
                    <a:cubicBezTo>
                      <a:pt x="2413" y="176"/>
                      <a:pt x="1964" y="0"/>
                      <a:pt x="15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77" name="Google Shape;1177;p51"/>
            <p:cNvSpPr/>
            <p:nvPr/>
          </p:nvSpPr>
          <p:spPr>
            <a:xfrm>
              <a:off x="5286375" y="4562475"/>
              <a:ext cx="728675" cy="585800"/>
            </a:xfrm>
            <a:custGeom>
              <a:avLst/>
              <a:gdLst/>
              <a:ahLst/>
              <a:cxnLst/>
              <a:rect l="l" t="t" r="r" b="b"/>
              <a:pathLst>
                <a:path w="29147" h="23432" extrusionOk="0">
                  <a:moveTo>
                    <a:pt x="0" y="0"/>
                  </a:moveTo>
                  <a:lnTo>
                    <a:pt x="8462" y="0"/>
                  </a:lnTo>
                  <a:lnTo>
                    <a:pt x="13332" y="381"/>
                  </a:lnTo>
                  <a:lnTo>
                    <a:pt x="18076" y="1715"/>
                  </a:lnTo>
                  <a:lnTo>
                    <a:pt x="21336" y="3429"/>
                  </a:lnTo>
                  <a:lnTo>
                    <a:pt x="23726" y="6477"/>
                  </a:lnTo>
                  <a:lnTo>
                    <a:pt x="25533" y="9716"/>
                  </a:lnTo>
                  <a:lnTo>
                    <a:pt x="27267" y="14097"/>
                  </a:lnTo>
                  <a:lnTo>
                    <a:pt x="27972" y="17336"/>
                  </a:lnTo>
                  <a:lnTo>
                    <a:pt x="29147" y="23241"/>
                  </a:lnTo>
                  <a:lnTo>
                    <a:pt x="0" y="23432"/>
                  </a:lnTo>
                  <a:close/>
                </a:path>
              </a:pathLst>
            </a:custGeom>
            <a:solidFill>
              <a:schemeClr val="accent2"/>
            </a:solidFill>
            <a:ln>
              <a:noFill/>
            </a:ln>
          </p:spPr>
        </p:sp>
      </p:grpSp>
      <p:sp>
        <p:nvSpPr>
          <p:cNvPr id="1178" name="Google Shape;1178;p51"/>
          <p:cNvSpPr txBox="1">
            <a:spLocks noGrp="1"/>
          </p:cNvSpPr>
          <p:nvPr>
            <p:ph type="title"/>
          </p:nvPr>
        </p:nvSpPr>
        <p:spPr>
          <a:xfrm>
            <a:off x="4161750" y="539500"/>
            <a:ext cx="4269000" cy="3131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6"/>
              </a:buClr>
              <a:buSzPts val="7200"/>
              <a:buNone/>
              <a:defRPr sz="7200">
                <a:solidFill>
                  <a:schemeClr val="accent6"/>
                </a:solidFill>
              </a:defRPr>
            </a:lvl1pPr>
            <a:lvl2pPr lvl="1" algn="r" rtl="0">
              <a:lnSpc>
                <a:spcPct val="100000"/>
              </a:lnSpc>
              <a:spcBef>
                <a:spcPts val="0"/>
              </a:spcBef>
              <a:spcAft>
                <a:spcPts val="0"/>
              </a:spcAft>
              <a:buClr>
                <a:schemeClr val="accent6"/>
              </a:buClr>
              <a:buSzPts val="4800"/>
              <a:buNone/>
              <a:defRPr sz="4800">
                <a:solidFill>
                  <a:schemeClr val="accent6"/>
                </a:solidFill>
              </a:defRPr>
            </a:lvl2pPr>
            <a:lvl3pPr lvl="2" algn="r" rtl="0">
              <a:lnSpc>
                <a:spcPct val="100000"/>
              </a:lnSpc>
              <a:spcBef>
                <a:spcPts val="0"/>
              </a:spcBef>
              <a:spcAft>
                <a:spcPts val="0"/>
              </a:spcAft>
              <a:buClr>
                <a:schemeClr val="accent6"/>
              </a:buClr>
              <a:buSzPts val="4800"/>
              <a:buNone/>
              <a:defRPr sz="4800">
                <a:solidFill>
                  <a:schemeClr val="accent6"/>
                </a:solidFill>
              </a:defRPr>
            </a:lvl3pPr>
            <a:lvl4pPr lvl="3" algn="r" rtl="0">
              <a:lnSpc>
                <a:spcPct val="100000"/>
              </a:lnSpc>
              <a:spcBef>
                <a:spcPts val="0"/>
              </a:spcBef>
              <a:spcAft>
                <a:spcPts val="0"/>
              </a:spcAft>
              <a:buClr>
                <a:schemeClr val="accent6"/>
              </a:buClr>
              <a:buSzPts val="4800"/>
              <a:buNone/>
              <a:defRPr sz="4800">
                <a:solidFill>
                  <a:schemeClr val="accent6"/>
                </a:solidFill>
              </a:defRPr>
            </a:lvl4pPr>
            <a:lvl5pPr lvl="4" algn="r" rtl="0">
              <a:lnSpc>
                <a:spcPct val="100000"/>
              </a:lnSpc>
              <a:spcBef>
                <a:spcPts val="0"/>
              </a:spcBef>
              <a:spcAft>
                <a:spcPts val="0"/>
              </a:spcAft>
              <a:buClr>
                <a:schemeClr val="accent6"/>
              </a:buClr>
              <a:buSzPts val="4800"/>
              <a:buNone/>
              <a:defRPr sz="4800">
                <a:solidFill>
                  <a:schemeClr val="accent6"/>
                </a:solidFill>
              </a:defRPr>
            </a:lvl5pPr>
            <a:lvl6pPr lvl="5" algn="r" rtl="0">
              <a:lnSpc>
                <a:spcPct val="100000"/>
              </a:lnSpc>
              <a:spcBef>
                <a:spcPts val="0"/>
              </a:spcBef>
              <a:spcAft>
                <a:spcPts val="0"/>
              </a:spcAft>
              <a:buClr>
                <a:schemeClr val="accent6"/>
              </a:buClr>
              <a:buSzPts val="4800"/>
              <a:buNone/>
              <a:defRPr sz="4800">
                <a:solidFill>
                  <a:schemeClr val="accent6"/>
                </a:solidFill>
              </a:defRPr>
            </a:lvl6pPr>
            <a:lvl7pPr lvl="6" algn="r" rtl="0">
              <a:lnSpc>
                <a:spcPct val="100000"/>
              </a:lnSpc>
              <a:spcBef>
                <a:spcPts val="0"/>
              </a:spcBef>
              <a:spcAft>
                <a:spcPts val="0"/>
              </a:spcAft>
              <a:buClr>
                <a:schemeClr val="accent6"/>
              </a:buClr>
              <a:buSzPts val="4800"/>
              <a:buNone/>
              <a:defRPr sz="4800">
                <a:solidFill>
                  <a:schemeClr val="accent6"/>
                </a:solidFill>
              </a:defRPr>
            </a:lvl7pPr>
            <a:lvl8pPr lvl="7" algn="r" rtl="0">
              <a:lnSpc>
                <a:spcPct val="100000"/>
              </a:lnSpc>
              <a:spcBef>
                <a:spcPts val="0"/>
              </a:spcBef>
              <a:spcAft>
                <a:spcPts val="0"/>
              </a:spcAft>
              <a:buClr>
                <a:schemeClr val="accent6"/>
              </a:buClr>
              <a:buSzPts val="4800"/>
              <a:buNone/>
              <a:defRPr sz="4800">
                <a:solidFill>
                  <a:schemeClr val="accent6"/>
                </a:solidFill>
              </a:defRPr>
            </a:lvl8pPr>
            <a:lvl9pPr lvl="8" algn="r" rtl="0">
              <a:lnSpc>
                <a:spcPct val="100000"/>
              </a:lnSpc>
              <a:spcBef>
                <a:spcPts val="0"/>
              </a:spcBef>
              <a:spcAft>
                <a:spcPts val="0"/>
              </a:spcAft>
              <a:buClr>
                <a:schemeClr val="accent6"/>
              </a:buClr>
              <a:buSzPts val="4800"/>
              <a:buNone/>
              <a:defRPr sz="4800">
                <a:solidFill>
                  <a:schemeClr val="accent6"/>
                </a:solidFil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179"/>
        <p:cNvGrpSpPr/>
        <p:nvPr/>
      </p:nvGrpSpPr>
      <p:grpSpPr>
        <a:xfrm>
          <a:off x="0" y="0"/>
          <a:ext cx="0" cy="0"/>
          <a:chOff x="0" y="0"/>
          <a:chExt cx="0" cy="0"/>
        </a:xfrm>
      </p:grpSpPr>
      <p:sp>
        <p:nvSpPr>
          <p:cNvPr id="1180" name="Google Shape;1180;p52"/>
          <p:cNvSpPr txBox="1">
            <a:spLocks noGrp="1"/>
          </p:cNvSpPr>
          <p:nvPr>
            <p:ph type="title"/>
          </p:nvPr>
        </p:nvSpPr>
        <p:spPr>
          <a:xfrm>
            <a:off x="3230575" y="2150850"/>
            <a:ext cx="5200200" cy="841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3600"/>
              <a:buNone/>
              <a:defRPr sz="3600"/>
            </a:lvl1pPr>
            <a:lvl2pPr lvl="1" algn="r"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2pPr>
            <a:lvl3pPr lvl="2" algn="r"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3pPr>
            <a:lvl4pPr lvl="3" algn="r"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4pPr>
            <a:lvl5pPr lvl="4" algn="r"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5pPr>
            <a:lvl6pPr lvl="5" algn="r"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6pPr>
            <a:lvl7pPr lvl="6" algn="r"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7pPr>
            <a:lvl8pPr lvl="7" algn="r"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8pPr>
            <a:lvl9pPr lvl="8" algn="r"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9pPr>
          </a:lstStyle>
          <a:p>
            <a:endParaRPr/>
          </a:p>
        </p:txBody>
      </p:sp>
      <p:sp>
        <p:nvSpPr>
          <p:cNvPr id="1181" name="Google Shape;1181;p52"/>
          <p:cNvSpPr txBox="1">
            <a:spLocks noGrp="1"/>
          </p:cNvSpPr>
          <p:nvPr>
            <p:ph type="subTitle" idx="1"/>
          </p:nvPr>
        </p:nvSpPr>
        <p:spPr>
          <a:xfrm>
            <a:off x="5353050" y="3032050"/>
            <a:ext cx="3078000" cy="361800"/>
          </a:xfrm>
          <a:prstGeom prst="rect">
            <a:avLst/>
          </a:prstGeom>
          <a:noFill/>
          <a:ln>
            <a:noFill/>
          </a:ln>
        </p:spPr>
        <p:txBody>
          <a:bodyPr spcFirstLastPara="1" wrap="square" lIns="91425" tIns="91425" rIns="91425" bIns="91425" anchor="ctr" anchorCtr="0">
            <a:noAutofit/>
          </a:bodyPr>
          <a:lstStyle>
            <a:lvl1pPr lvl="0" algn="r" rtl="0">
              <a:lnSpc>
                <a:spcPct val="115000"/>
              </a:lnSpc>
              <a:spcBef>
                <a:spcPts val="0"/>
              </a:spcBef>
              <a:spcAft>
                <a:spcPts val="0"/>
              </a:spcAft>
              <a:buSzPts val="1600"/>
              <a:buNone/>
              <a:defRPr/>
            </a:lvl1pPr>
            <a:lvl2pPr lvl="1" algn="r" rtl="0">
              <a:lnSpc>
                <a:spcPct val="115000"/>
              </a:lnSpc>
              <a:spcBef>
                <a:spcPts val="0"/>
              </a:spcBef>
              <a:spcAft>
                <a:spcPts val="0"/>
              </a:spcAft>
              <a:buSzPts val="1600"/>
              <a:buNone/>
              <a:defRPr/>
            </a:lvl2pPr>
            <a:lvl3pPr lvl="2" algn="r" rtl="0">
              <a:lnSpc>
                <a:spcPct val="115000"/>
              </a:lnSpc>
              <a:spcBef>
                <a:spcPts val="0"/>
              </a:spcBef>
              <a:spcAft>
                <a:spcPts val="0"/>
              </a:spcAft>
              <a:buSzPts val="1600"/>
              <a:buNone/>
              <a:defRPr/>
            </a:lvl3pPr>
            <a:lvl4pPr lvl="3" algn="r" rtl="0">
              <a:lnSpc>
                <a:spcPct val="115000"/>
              </a:lnSpc>
              <a:spcBef>
                <a:spcPts val="0"/>
              </a:spcBef>
              <a:spcAft>
                <a:spcPts val="0"/>
              </a:spcAft>
              <a:buSzPts val="1600"/>
              <a:buNone/>
              <a:defRPr/>
            </a:lvl4pPr>
            <a:lvl5pPr lvl="4" algn="r" rtl="0">
              <a:lnSpc>
                <a:spcPct val="115000"/>
              </a:lnSpc>
              <a:spcBef>
                <a:spcPts val="0"/>
              </a:spcBef>
              <a:spcAft>
                <a:spcPts val="0"/>
              </a:spcAft>
              <a:buSzPts val="1600"/>
              <a:buNone/>
              <a:defRPr/>
            </a:lvl5pPr>
            <a:lvl6pPr lvl="5" algn="r" rtl="0">
              <a:lnSpc>
                <a:spcPct val="115000"/>
              </a:lnSpc>
              <a:spcBef>
                <a:spcPts val="0"/>
              </a:spcBef>
              <a:spcAft>
                <a:spcPts val="0"/>
              </a:spcAft>
              <a:buSzPts val="1600"/>
              <a:buNone/>
              <a:defRPr/>
            </a:lvl6pPr>
            <a:lvl7pPr lvl="6" algn="r" rtl="0">
              <a:lnSpc>
                <a:spcPct val="115000"/>
              </a:lnSpc>
              <a:spcBef>
                <a:spcPts val="0"/>
              </a:spcBef>
              <a:spcAft>
                <a:spcPts val="0"/>
              </a:spcAft>
              <a:buSzPts val="1600"/>
              <a:buNone/>
              <a:defRPr/>
            </a:lvl7pPr>
            <a:lvl8pPr lvl="7" algn="r" rtl="0">
              <a:lnSpc>
                <a:spcPct val="115000"/>
              </a:lnSpc>
              <a:spcBef>
                <a:spcPts val="0"/>
              </a:spcBef>
              <a:spcAft>
                <a:spcPts val="0"/>
              </a:spcAft>
              <a:buSzPts val="1600"/>
              <a:buNone/>
              <a:defRPr/>
            </a:lvl8pPr>
            <a:lvl9pPr lvl="8" algn="r" rtl="0">
              <a:lnSpc>
                <a:spcPct val="115000"/>
              </a:lnSpc>
              <a:spcBef>
                <a:spcPts val="0"/>
              </a:spcBef>
              <a:spcAft>
                <a:spcPts val="0"/>
              </a:spcAft>
              <a:buSzPts val="1600"/>
              <a:buNone/>
              <a:defRPr/>
            </a:lvl9pPr>
          </a:lstStyle>
          <a:p>
            <a:endParaRPr/>
          </a:p>
        </p:txBody>
      </p:sp>
      <p:sp>
        <p:nvSpPr>
          <p:cNvPr id="1182" name="Google Shape;1182;p52"/>
          <p:cNvSpPr txBox="1">
            <a:spLocks noGrp="1"/>
          </p:cNvSpPr>
          <p:nvPr>
            <p:ph type="title" idx="2"/>
          </p:nvPr>
        </p:nvSpPr>
        <p:spPr>
          <a:xfrm>
            <a:off x="5820775" y="1183000"/>
            <a:ext cx="2610000" cy="12003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5"/>
              </a:buClr>
              <a:buSzPts val="9000"/>
              <a:buNone/>
              <a:defRPr sz="9000">
                <a:solidFill>
                  <a:schemeClr val="accent5"/>
                </a:solidFill>
              </a:defRPr>
            </a:lvl1pPr>
            <a:lvl2pPr lvl="1" algn="r"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2pPr>
            <a:lvl3pPr lvl="2" algn="r"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3pPr>
            <a:lvl4pPr lvl="3" algn="r"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4pPr>
            <a:lvl5pPr lvl="4" algn="r"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5pPr>
            <a:lvl6pPr lvl="5" algn="r"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6pPr>
            <a:lvl7pPr lvl="6" algn="r"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7pPr>
            <a:lvl8pPr lvl="7" algn="r"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8pPr>
            <a:lvl9pPr lvl="8" algn="r"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hree columns">
  <p:cSld name="TITLE_ONLY_1">
    <p:spTree>
      <p:nvGrpSpPr>
        <p:cNvPr id="1" name="Shape 1183"/>
        <p:cNvGrpSpPr/>
        <p:nvPr/>
      </p:nvGrpSpPr>
      <p:grpSpPr>
        <a:xfrm>
          <a:off x="0" y="0"/>
          <a:ext cx="0" cy="0"/>
          <a:chOff x="0" y="0"/>
          <a:chExt cx="0" cy="0"/>
        </a:xfrm>
      </p:grpSpPr>
      <p:sp>
        <p:nvSpPr>
          <p:cNvPr id="1184" name="Google Shape;1184;p53"/>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4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85" name="Google Shape;1185;p53"/>
          <p:cNvSpPr txBox="1">
            <a:spLocks noGrp="1"/>
          </p:cNvSpPr>
          <p:nvPr>
            <p:ph type="title" idx="2"/>
          </p:nvPr>
        </p:nvSpPr>
        <p:spPr>
          <a:xfrm>
            <a:off x="937700" y="2709350"/>
            <a:ext cx="2175300" cy="527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2000">
                <a:solidFill>
                  <a:schemeClr val="lt1"/>
                </a:solidFill>
              </a:defRPr>
            </a:lvl1pPr>
            <a:lvl2pPr lvl="1"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1186" name="Google Shape;1186;p53"/>
          <p:cNvSpPr txBox="1">
            <a:spLocks noGrp="1"/>
          </p:cNvSpPr>
          <p:nvPr>
            <p:ph type="subTitle" idx="1"/>
          </p:nvPr>
        </p:nvSpPr>
        <p:spPr>
          <a:xfrm>
            <a:off x="937700" y="3255925"/>
            <a:ext cx="2175300" cy="869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87" name="Google Shape;1187;p53"/>
          <p:cNvSpPr txBox="1">
            <a:spLocks noGrp="1"/>
          </p:cNvSpPr>
          <p:nvPr>
            <p:ph type="title" idx="3"/>
          </p:nvPr>
        </p:nvSpPr>
        <p:spPr>
          <a:xfrm>
            <a:off x="3484419" y="2709350"/>
            <a:ext cx="2175300" cy="527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2000">
                <a:solidFill>
                  <a:schemeClr val="lt1"/>
                </a:solidFill>
              </a:defRPr>
            </a:lvl1pPr>
            <a:lvl2pPr lvl="1"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1188" name="Google Shape;1188;p53"/>
          <p:cNvSpPr txBox="1">
            <a:spLocks noGrp="1"/>
          </p:cNvSpPr>
          <p:nvPr>
            <p:ph type="subTitle" idx="4"/>
          </p:nvPr>
        </p:nvSpPr>
        <p:spPr>
          <a:xfrm>
            <a:off x="3484421" y="3255925"/>
            <a:ext cx="2175300" cy="869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89" name="Google Shape;1189;p53"/>
          <p:cNvSpPr txBox="1">
            <a:spLocks noGrp="1"/>
          </p:cNvSpPr>
          <p:nvPr>
            <p:ph type="title" idx="5"/>
          </p:nvPr>
        </p:nvSpPr>
        <p:spPr>
          <a:xfrm>
            <a:off x="6031146" y="2709350"/>
            <a:ext cx="2175300" cy="527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2000">
                <a:solidFill>
                  <a:schemeClr val="lt1"/>
                </a:solidFill>
              </a:defRPr>
            </a:lvl1pPr>
            <a:lvl2pPr lvl="1"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1190" name="Google Shape;1190;p53"/>
          <p:cNvSpPr txBox="1">
            <a:spLocks noGrp="1"/>
          </p:cNvSpPr>
          <p:nvPr>
            <p:ph type="subTitle" idx="6"/>
          </p:nvPr>
        </p:nvSpPr>
        <p:spPr>
          <a:xfrm>
            <a:off x="6031149" y="3255925"/>
            <a:ext cx="2175300" cy="869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1">
  <p:cSld name="CUSTOM_18">
    <p:spTree>
      <p:nvGrpSpPr>
        <p:cNvPr id="1" name="Shape 1191"/>
        <p:cNvGrpSpPr/>
        <p:nvPr/>
      </p:nvGrpSpPr>
      <p:grpSpPr>
        <a:xfrm>
          <a:off x="0" y="0"/>
          <a:ext cx="0" cy="0"/>
          <a:chOff x="0" y="0"/>
          <a:chExt cx="0" cy="0"/>
        </a:xfrm>
      </p:grpSpPr>
      <p:sp>
        <p:nvSpPr>
          <p:cNvPr id="1192" name="Google Shape;1192;p54"/>
          <p:cNvSpPr/>
          <p:nvPr/>
        </p:nvSpPr>
        <p:spPr>
          <a:xfrm>
            <a:off x="4059775" y="-444125"/>
            <a:ext cx="4926302" cy="6025651"/>
          </a:xfrm>
          <a:custGeom>
            <a:avLst/>
            <a:gdLst/>
            <a:ahLst/>
            <a:cxnLst/>
            <a:rect l="l" t="t" r="r" b="b"/>
            <a:pathLst>
              <a:path w="159337" h="177879" extrusionOk="0">
                <a:moveTo>
                  <a:pt x="79296" y="18383"/>
                </a:moveTo>
                <a:cubicBezTo>
                  <a:pt x="70533" y="15081"/>
                  <a:pt x="56563" y="-667"/>
                  <a:pt x="46530" y="95"/>
                </a:cubicBezTo>
                <a:cubicBezTo>
                  <a:pt x="36497" y="857"/>
                  <a:pt x="25829" y="14319"/>
                  <a:pt x="19098" y="22955"/>
                </a:cubicBezTo>
                <a:cubicBezTo>
                  <a:pt x="12367" y="31591"/>
                  <a:pt x="5890" y="41497"/>
                  <a:pt x="6144" y="51911"/>
                </a:cubicBezTo>
                <a:cubicBezTo>
                  <a:pt x="6398" y="62325"/>
                  <a:pt x="21638" y="74263"/>
                  <a:pt x="20622" y="85439"/>
                </a:cubicBezTo>
                <a:cubicBezTo>
                  <a:pt x="19606" y="96615"/>
                  <a:pt x="-333" y="109315"/>
                  <a:pt x="48" y="118967"/>
                </a:cubicBezTo>
                <a:cubicBezTo>
                  <a:pt x="429" y="128619"/>
                  <a:pt x="19987" y="136239"/>
                  <a:pt x="22908" y="143351"/>
                </a:cubicBezTo>
                <a:cubicBezTo>
                  <a:pt x="25829" y="150463"/>
                  <a:pt x="15542" y="156813"/>
                  <a:pt x="17574" y="161639"/>
                </a:cubicBezTo>
                <a:cubicBezTo>
                  <a:pt x="19606" y="166465"/>
                  <a:pt x="26972" y="172942"/>
                  <a:pt x="35100" y="172307"/>
                </a:cubicBezTo>
                <a:cubicBezTo>
                  <a:pt x="43228" y="171672"/>
                  <a:pt x="54785" y="157575"/>
                  <a:pt x="66342" y="157829"/>
                </a:cubicBezTo>
                <a:cubicBezTo>
                  <a:pt x="77899" y="158083"/>
                  <a:pt x="93393" y="170783"/>
                  <a:pt x="104442" y="173831"/>
                </a:cubicBezTo>
                <a:cubicBezTo>
                  <a:pt x="115491" y="176879"/>
                  <a:pt x="126032" y="179673"/>
                  <a:pt x="132636" y="176117"/>
                </a:cubicBezTo>
                <a:cubicBezTo>
                  <a:pt x="139240" y="172561"/>
                  <a:pt x="139621" y="159988"/>
                  <a:pt x="144066" y="152495"/>
                </a:cubicBezTo>
                <a:cubicBezTo>
                  <a:pt x="148511" y="145002"/>
                  <a:pt x="159179" y="139922"/>
                  <a:pt x="159306" y="131159"/>
                </a:cubicBezTo>
                <a:cubicBezTo>
                  <a:pt x="159433" y="122396"/>
                  <a:pt x="145336" y="109696"/>
                  <a:pt x="144828" y="99917"/>
                </a:cubicBezTo>
                <a:cubicBezTo>
                  <a:pt x="144320" y="90138"/>
                  <a:pt x="157528" y="80867"/>
                  <a:pt x="156258" y="72485"/>
                </a:cubicBezTo>
                <a:cubicBezTo>
                  <a:pt x="154988" y="64103"/>
                  <a:pt x="136954" y="59023"/>
                  <a:pt x="137208" y="49625"/>
                </a:cubicBezTo>
                <a:cubicBezTo>
                  <a:pt x="137462" y="40227"/>
                  <a:pt x="160068" y="23971"/>
                  <a:pt x="157782" y="16097"/>
                </a:cubicBezTo>
                <a:cubicBezTo>
                  <a:pt x="155496" y="8223"/>
                  <a:pt x="133271" y="1746"/>
                  <a:pt x="123492" y="2381"/>
                </a:cubicBezTo>
                <a:cubicBezTo>
                  <a:pt x="113713" y="3016"/>
                  <a:pt x="106474" y="17240"/>
                  <a:pt x="99108" y="19907"/>
                </a:cubicBezTo>
                <a:cubicBezTo>
                  <a:pt x="91742" y="22574"/>
                  <a:pt x="88059" y="21685"/>
                  <a:pt x="79296" y="183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4"/>
          <p:cNvSpPr txBox="1">
            <a:spLocks noGrp="1"/>
          </p:cNvSpPr>
          <p:nvPr>
            <p:ph type="title"/>
          </p:nvPr>
        </p:nvSpPr>
        <p:spPr>
          <a:xfrm>
            <a:off x="720000" y="888700"/>
            <a:ext cx="2709000" cy="20991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4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94" name="Google Shape;1194;p54"/>
          <p:cNvSpPr txBox="1">
            <a:spLocks noGrp="1"/>
          </p:cNvSpPr>
          <p:nvPr>
            <p:ph type="subTitle" idx="1"/>
          </p:nvPr>
        </p:nvSpPr>
        <p:spPr>
          <a:xfrm>
            <a:off x="720000" y="3216409"/>
            <a:ext cx="3182100" cy="1004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95"/>
        <p:cNvGrpSpPr/>
        <p:nvPr/>
      </p:nvGrpSpPr>
      <p:grpSpPr>
        <a:xfrm>
          <a:off x="0" y="0"/>
          <a:ext cx="0" cy="0"/>
          <a:chOff x="0" y="0"/>
          <a:chExt cx="0" cy="0"/>
        </a:xfrm>
      </p:grpSpPr>
      <p:grpSp>
        <p:nvGrpSpPr>
          <p:cNvPr id="1196" name="Google Shape;1196;p55"/>
          <p:cNvGrpSpPr/>
          <p:nvPr/>
        </p:nvGrpSpPr>
        <p:grpSpPr>
          <a:xfrm>
            <a:off x="268730" y="380178"/>
            <a:ext cx="2809023" cy="6475970"/>
            <a:chOff x="1519450" y="2976925"/>
            <a:chExt cx="1081225" cy="2492675"/>
          </a:xfrm>
        </p:grpSpPr>
        <p:sp>
          <p:nvSpPr>
            <p:cNvPr id="1197" name="Google Shape;1197;p55"/>
            <p:cNvSpPr/>
            <p:nvPr/>
          </p:nvSpPr>
          <p:spPr>
            <a:xfrm>
              <a:off x="1763125" y="5170825"/>
              <a:ext cx="837550" cy="298775"/>
            </a:xfrm>
            <a:custGeom>
              <a:avLst/>
              <a:gdLst/>
              <a:ahLst/>
              <a:cxnLst/>
              <a:rect l="l" t="t" r="r" b="b"/>
              <a:pathLst>
                <a:path w="33502" h="11951" extrusionOk="0">
                  <a:moveTo>
                    <a:pt x="29336" y="0"/>
                  </a:moveTo>
                  <a:lnTo>
                    <a:pt x="1" y="1751"/>
                  </a:lnTo>
                  <a:lnTo>
                    <a:pt x="1" y="11950"/>
                  </a:lnTo>
                  <a:lnTo>
                    <a:pt x="33502" y="7639"/>
                  </a:lnTo>
                  <a:lnTo>
                    <a:pt x="2933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55"/>
            <p:cNvSpPr/>
            <p:nvPr/>
          </p:nvSpPr>
          <p:spPr>
            <a:xfrm>
              <a:off x="1519450" y="2976925"/>
              <a:ext cx="1052400" cy="2018450"/>
            </a:xfrm>
            <a:custGeom>
              <a:avLst/>
              <a:gdLst/>
              <a:ahLst/>
              <a:cxnLst/>
              <a:rect l="l" t="t" r="r" b="b"/>
              <a:pathLst>
                <a:path w="42096" h="80738" extrusionOk="0">
                  <a:moveTo>
                    <a:pt x="38047" y="1"/>
                  </a:moveTo>
                  <a:cubicBezTo>
                    <a:pt x="37861" y="1"/>
                    <a:pt x="37680" y="12"/>
                    <a:pt x="37507" y="34"/>
                  </a:cubicBezTo>
                  <a:cubicBezTo>
                    <a:pt x="36449" y="180"/>
                    <a:pt x="37222" y="458"/>
                    <a:pt x="36661" y="582"/>
                  </a:cubicBezTo>
                  <a:cubicBezTo>
                    <a:pt x="36092" y="706"/>
                    <a:pt x="35253" y="2391"/>
                    <a:pt x="35034" y="3288"/>
                  </a:cubicBezTo>
                  <a:cubicBezTo>
                    <a:pt x="34815" y="4178"/>
                    <a:pt x="36238" y="6396"/>
                    <a:pt x="36092" y="7038"/>
                  </a:cubicBezTo>
                  <a:cubicBezTo>
                    <a:pt x="35953" y="7680"/>
                    <a:pt x="35391" y="11547"/>
                    <a:pt x="35391" y="11547"/>
                  </a:cubicBezTo>
                  <a:cubicBezTo>
                    <a:pt x="35391" y="11547"/>
                    <a:pt x="31722" y="19382"/>
                    <a:pt x="31080" y="21790"/>
                  </a:cubicBezTo>
                  <a:cubicBezTo>
                    <a:pt x="30438" y="24205"/>
                    <a:pt x="27972" y="31186"/>
                    <a:pt x="27191" y="34010"/>
                  </a:cubicBezTo>
                  <a:cubicBezTo>
                    <a:pt x="26418" y="36840"/>
                    <a:pt x="25287" y="39890"/>
                    <a:pt x="25287" y="39890"/>
                  </a:cubicBezTo>
                  <a:lnTo>
                    <a:pt x="25002" y="41342"/>
                  </a:lnTo>
                  <a:lnTo>
                    <a:pt x="23945" y="41342"/>
                  </a:lnTo>
                  <a:cubicBezTo>
                    <a:pt x="23864" y="40853"/>
                    <a:pt x="23748" y="40364"/>
                    <a:pt x="23594" y="39890"/>
                  </a:cubicBezTo>
                  <a:cubicBezTo>
                    <a:pt x="23463" y="39511"/>
                    <a:pt x="23011" y="37125"/>
                    <a:pt x="22683" y="35352"/>
                  </a:cubicBezTo>
                  <a:cubicBezTo>
                    <a:pt x="22478" y="34251"/>
                    <a:pt x="22325" y="33390"/>
                    <a:pt x="22325" y="33390"/>
                  </a:cubicBezTo>
                  <a:cubicBezTo>
                    <a:pt x="22325" y="33390"/>
                    <a:pt x="13497" y="36060"/>
                    <a:pt x="13636" y="36695"/>
                  </a:cubicBezTo>
                  <a:cubicBezTo>
                    <a:pt x="13687" y="36928"/>
                    <a:pt x="13694" y="37760"/>
                    <a:pt x="13694" y="38730"/>
                  </a:cubicBezTo>
                  <a:cubicBezTo>
                    <a:pt x="13687" y="40408"/>
                    <a:pt x="13636" y="42487"/>
                    <a:pt x="13636" y="42487"/>
                  </a:cubicBezTo>
                  <a:cubicBezTo>
                    <a:pt x="13636" y="42487"/>
                    <a:pt x="10244" y="44822"/>
                    <a:pt x="5297" y="47455"/>
                  </a:cubicBezTo>
                  <a:cubicBezTo>
                    <a:pt x="358" y="50096"/>
                    <a:pt x="1" y="54992"/>
                    <a:pt x="1" y="56619"/>
                  </a:cubicBezTo>
                  <a:cubicBezTo>
                    <a:pt x="1" y="58246"/>
                    <a:pt x="1175" y="80738"/>
                    <a:pt x="1175" y="80738"/>
                  </a:cubicBezTo>
                  <a:lnTo>
                    <a:pt x="6807" y="78870"/>
                  </a:lnTo>
                  <a:lnTo>
                    <a:pt x="7770" y="63659"/>
                  </a:lnTo>
                  <a:lnTo>
                    <a:pt x="24156" y="54642"/>
                  </a:lnTo>
                  <a:lnTo>
                    <a:pt x="28964" y="55415"/>
                  </a:lnTo>
                  <a:cubicBezTo>
                    <a:pt x="28964" y="55415"/>
                    <a:pt x="36588" y="28363"/>
                    <a:pt x="37084" y="25678"/>
                  </a:cubicBezTo>
                  <a:cubicBezTo>
                    <a:pt x="37580" y="22994"/>
                    <a:pt x="40476" y="8796"/>
                    <a:pt x="40535" y="7775"/>
                  </a:cubicBezTo>
                  <a:cubicBezTo>
                    <a:pt x="40600" y="6761"/>
                    <a:pt x="41673" y="5185"/>
                    <a:pt x="41884" y="4324"/>
                  </a:cubicBezTo>
                  <a:cubicBezTo>
                    <a:pt x="42096" y="3463"/>
                    <a:pt x="41746" y="1165"/>
                    <a:pt x="40826" y="684"/>
                  </a:cubicBezTo>
                  <a:cubicBezTo>
                    <a:pt x="40058" y="281"/>
                    <a:pt x="38993" y="1"/>
                    <a:pt x="380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55"/>
            <p:cNvSpPr/>
            <p:nvPr/>
          </p:nvSpPr>
          <p:spPr>
            <a:xfrm>
              <a:off x="1856700" y="3811650"/>
              <a:ext cx="234750" cy="152775"/>
            </a:xfrm>
            <a:custGeom>
              <a:avLst/>
              <a:gdLst/>
              <a:ahLst/>
              <a:cxnLst/>
              <a:rect l="l" t="t" r="r" b="b"/>
              <a:pathLst>
                <a:path w="9390" h="6111" extrusionOk="0">
                  <a:moveTo>
                    <a:pt x="8828" y="1"/>
                  </a:moveTo>
                  <a:cubicBezTo>
                    <a:pt x="8828" y="1"/>
                    <a:pt x="0" y="2671"/>
                    <a:pt x="139" y="3306"/>
                  </a:cubicBezTo>
                  <a:cubicBezTo>
                    <a:pt x="190" y="3539"/>
                    <a:pt x="197" y="4932"/>
                    <a:pt x="197" y="5895"/>
                  </a:cubicBezTo>
                  <a:cubicBezTo>
                    <a:pt x="197" y="5895"/>
                    <a:pt x="1119" y="6110"/>
                    <a:pt x="2437" y="6110"/>
                  </a:cubicBezTo>
                  <a:cubicBezTo>
                    <a:pt x="4459" y="6110"/>
                    <a:pt x="7411" y="5605"/>
                    <a:pt x="9389" y="3043"/>
                  </a:cubicBezTo>
                  <a:lnTo>
                    <a:pt x="9185" y="1963"/>
                  </a:lnTo>
                  <a:cubicBezTo>
                    <a:pt x="8988" y="869"/>
                    <a:pt x="8828" y="1"/>
                    <a:pt x="88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55"/>
            <p:cNvSpPr/>
            <p:nvPr/>
          </p:nvSpPr>
          <p:spPr>
            <a:xfrm>
              <a:off x="1703125" y="3974150"/>
              <a:ext cx="837975" cy="1315650"/>
            </a:xfrm>
            <a:custGeom>
              <a:avLst/>
              <a:gdLst/>
              <a:ahLst/>
              <a:cxnLst/>
              <a:rect l="l" t="t" r="r" b="b"/>
              <a:pathLst>
                <a:path w="33519" h="52626" extrusionOk="0">
                  <a:moveTo>
                    <a:pt x="17947" y="1"/>
                  </a:moveTo>
                  <a:lnTo>
                    <a:pt x="16605" y="1453"/>
                  </a:lnTo>
                  <a:cubicBezTo>
                    <a:pt x="16605" y="1453"/>
                    <a:pt x="17736" y="5144"/>
                    <a:pt x="17874" y="5991"/>
                  </a:cubicBezTo>
                  <a:cubicBezTo>
                    <a:pt x="18013" y="6837"/>
                    <a:pt x="18159" y="9522"/>
                    <a:pt x="16036" y="9806"/>
                  </a:cubicBezTo>
                  <a:cubicBezTo>
                    <a:pt x="15742" y="9846"/>
                    <a:pt x="15404" y="9863"/>
                    <a:pt x="15037" y="9863"/>
                  </a:cubicBezTo>
                  <a:cubicBezTo>
                    <a:pt x="12759" y="9863"/>
                    <a:pt x="9371" y="9188"/>
                    <a:pt x="8624" y="8880"/>
                  </a:cubicBezTo>
                  <a:cubicBezTo>
                    <a:pt x="7755" y="8522"/>
                    <a:pt x="6989" y="5640"/>
                    <a:pt x="6289" y="4831"/>
                  </a:cubicBezTo>
                  <a:cubicBezTo>
                    <a:pt x="5873" y="4356"/>
                    <a:pt x="5538" y="3831"/>
                    <a:pt x="5290" y="3262"/>
                  </a:cubicBezTo>
                  <a:lnTo>
                    <a:pt x="3291" y="4517"/>
                  </a:lnTo>
                  <a:cubicBezTo>
                    <a:pt x="3291" y="4517"/>
                    <a:pt x="3407" y="9879"/>
                    <a:pt x="3291" y="12841"/>
                  </a:cubicBezTo>
                  <a:cubicBezTo>
                    <a:pt x="3174" y="15810"/>
                    <a:pt x="423" y="23770"/>
                    <a:pt x="423" y="23770"/>
                  </a:cubicBezTo>
                  <a:lnTo>
                    <a:pt x="0" y="52361"/>
                  </a:lnTo>
                  <a:cubicBezTo>
                    <a:pt x="0" y="52361"/>
                    <a:pt x="4092" y="52626"/>
                    <a:pt x="9373" y="52626"/>
                  </a:cubicBezTo>
                  <a:cubicBezTo>
                    <a:pt x="19332" y="52626"/>
                    <a:pt x="33519" y="51685"/>
                    <a:pt x="32465" y="46255"/>
                  </a:cubicBezTo>
                  <a:cubicBezTo>
                    <a:pt x="31437" y="40958"/>
                    <a:pt x="26060" y="19123"/>
                    <a:pt x="26060" y="19123"/>
                  </a:cubicBezTo>
                  <a:lnTo>
                    <a:pt x="21617" y="7158"/>
                  </a:lnTo>
                  <a:cubicBezTo>
                    <a:pt x="21617" y="7158"/>
                    <a:pt x="19144" y="942"/>
                    <a:pt x="1794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55"/>
            <p:cNvSpPr/>
            <p:nvPr/>
          </p:nvSpPr>
          <p:spPr>
            <a:xfrm>
              <a:off x="1797600" y="3580200"/>
              <a:ext cx="287100" cy="341675"/>
            </a:xfrm>
            <a:custGeom>
              <a:avLst/>
              <a:gdLst/>
              <a:ahLst/>
              <a:cxnLst/>
              <a:rect l="l" t="t" r="r" b="b"/>
              <a:pathLst>
                <a:path w="11484" h="13667" extrusionOk="0">
                  <a:moveTo>
                    <a:pt x="6326" y="1"/>
                  </a:moveTo>
                  <a:lnTo>
                    <a:pt x="3145" y="672"/>
                  </a:lnTo>
                  <a:lnTo>
                    <a:pt x="1591" y="1803"/>
                  </a:lnTo>
                  <a:lnTo>
                    <a:pt x="358" y="3926"/>
                  </a:lnTo>
                  <a:lnTo>
                    <a:pt x="0" y="5574"/>
                  </a:lnTo>
                  <a:cubicBezTo>
                    <a:pt x="0" y="5574"/>
                    <a:pt x="489" y="8113"/>
                    <a:pt x="737" y="9105"/>
                  </a:cubicBezTo>
                  <a:cubicBezTo>
                    <a:pt x="985" y="10090"/>
                    <a:pt x="1554" y="11652"/>
                    <a:pt x="2153" y="12571"/>
                  </a:cubicBezTo>
                  <a:cubicBezTo>
                    <a:pt x="2751" y="13490"/>
                    <a:pt x="2751" y="13629"/>
                    <a:pt x="3035" y="13665"/>
                  </a:cubicBezTo>
                  <a:cubicBezTo>
                    <a:pt x="3041" y="13666"/>
                    <a:pt x="3050" y="13666"/>
                    <a:pt x="3062" y="13666"/>
                  </a:cubicBezTo>
                  <a:cubicBezTo>
                    <a:pt x="3603" y="13666"/>
                    <a:pt x="10097" y="12855"/>
                    <a:pt x="10097" y="12855"/>
                  </a:cubicBezTo>
                  <a:lnTo>
                    <a:pt x="10769" y="12461"/>
                  </a:lnTo>
                  <a:cubicBezTo>
                    <a:pt x="10769" y="12461"/>
                    <a:pt x="11338" y="11156"/>
                    <a:pt x="11411" y="8930"/>
                  </a:cubicBezTo>
                  <a:cubicBezTo>
                    <a:pt x="11484" y="6705"/>
                    <a:pt x="11199" y="5574"/>
                    <a:pt x="11199" y="5574"/>
                  </a:cubicBezTo>
                  <a:lnTo>
                    <a:pt x="10032" y="2007"/>
                  </a:lnTo>
                  <a:lnTo>
                    <a:pt x="9222" y="460"/>
                  </a:lnTo>
                  <a:lnTo>
                    <a:pt x="632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55"/>
            <p:cNvSpPr/>
            <p:nvPr/>
          </p:nvSpPr>
          <p:spPr>
            <a:xfrm>
              <a:off x="1790300" y="3749800"/>
              <a:ext cx="38150" cy="79800"/>
            </a:xfrm>
            <a:custGeom>
              <a:avLst/>
              <a:gdLst/>
              <a:ahLst/>
              <a:cxnLst/>
              <a:rect l="l" t="t" r="r" b="b"/>
              <a:pathLst>
                <a:path w="1526" h="3192" extrusionOk="0">
                  <a:moveTo>
                    <a:pt x="503" y="0"/>
                  </a:moveTo>
                  <a:cubicBezTo>
                    <a:pt x="333" y="0"/>
                    <a:pt x="117" y="94"/>
                    <a:pt x="74" y="556"/>
                  </a:cubicBezTo>
                  <a:cubicBezTo>
                    <a:pt x="1" y="1329"/>
                    <a:pt x="387" y="3044"/>
                    <a:pt x="854" y="3168"/>
                  </a:cubicBezTo>
                  <a:cubicBezTo>
                    <a:pt x="914" y="3185"/>
                    <a:pt x="970" y="3192"/>
                    <a:pt x="1021" y="3192"/>
                  </a:cubicBezTo>
                  <a:cubicBezTo>
                    <a:pt x="1370" y="3192"/>
                    <a:pt x="1525" y="2854"/>
                    <a:pt x="1525" y="2854"/>
                  </a:cubicBezTo>
                  <a:lnTo>
                    <a:pt x="716" y="45"/>
                  </a:lnTo>
                  <a:cubicBezTo>
                    <a:pt x="716" y="45"/>
                    <a:pt x="620" y="0"/>
                    <a:pt x="5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55"/>
            <p:cNvSpPr/>
            <p:nvPr/>
          </p:nvSpPr>
          <p:spPr>
            <a:xfrm>
              <a:off x="2064200" y="3690100"/>
              <a:ext cx="31800" cy="61300"/>
            </a:xfrm>
            <a:custGeom>
              <a:avLst/>
              <a:gdLst/>
              <a:ahLst/>
              <a:cxnLst/>
              <a:rect l="l" t="t" r="r" b="b"/>
              <a:pathLst>
                <a:path w="1272" h="2452" extrusionOk="0">
                  <a:moveTo>
                    <a:pt x="491" y="1"/>
                  </a:moveTo>
                  <a:cubicBezTo>
                    <a:pt x="257" y="1"/>
                    <a:pt x="1" y="172"/>
                    <a:pt x="32" y="361"/>
                  </a:cubicBezTo>
                  <a:lnTo>
                    <a:pt x="389" y="2433"/>
                  </a:lnTo>
                  <a:cubicBezTo>
                    <a:pt x="389" y="2433"/>
                    <a:pt x="467" y="2451"/>
                    <a:pt x="573" y="2451"/>
                  </a:cubicBezTo>
                  <a:cubicBezTo>
                    <a:pt x="744" y="2451"/>
                    <a:pt x="989" y="2404"/>
                    <a:pt x="1097" y="2156"/>
                  </a:cubicBezTo>
                  <a:cubicBezTo>
                    <a:pt x="1272" y="1755"/>
                    <a:pt x="980" y="361"/>
                    <a:pt x="754" y="106"/>
                  </a:cubicBezTo>
                  <a:cubicBezTo>
                    <a:pt x="686" y="32"/>
                    <a:pt x="591" y="1"/>
                    <a:pt x="49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55"/>
            <p:cNvSpPr/>
            <p:nvPr/>
          </p:nvSpPr>
          <p:spPr>
            <a:xfrm>
              <a:off x="1869100" y="3860750"/>
              <a:ext cx="206675" cy="77175"/>
            </a:xfrm>
            <a:custGeom>
              <a:avLst/>
              <a:gdLst/>
              <a:ahLst/>
              <a:cxnLst/>
              <a:rect l="l" t="t" r="r" b="b"/>
              <a:pathLst>
                <a:path w="8267" h="3087" extrusionOk="0">
                  <a:moveTo>
                    <a:pt x="4666" y="1"/>
                  </a:moveTo>
                  <a:cubicBezTo>
                    <a:pt x="4412" y="1"/>
                    <a:pt x="4060" y="49"/>
                    <a:pt x="3458" y="182"/>
                  </a:cubicBezTo>
                  <a:cubicBezTo>
                    <a:pt x="2014" y="495"/>
                    <a:pt x="1941" y="568"/>
                    <a:pt x="1554" y="977"/>
                  </a:cubicBezTo>
                  <a:cubicBezTo>
                    <a:pt x="1197" y="1320"/>
                    <a:pt x="817" y="1641"/>
                    <a:pt x="423" y="1947"/>
                  </a:cubicBezTo>
                  <a:cubicBezTo>
                    <a:pt x="423" y="1947"/>
                    <a:pt x="139" y="2195"/>
                    <a:pt x="175" y="2436"/>
                  </a:cubicBezTo>
                  <a:cubicBezTo>
                    <a:pt x="212" y="2684"/>
                    <a:pt x="0" y="2830"/>
                    <a:pt x="423" y="2968"/>
                  </a:cubicBezTo>
                  <a:cubicBezTo>
                    <a:pt x="647" y="3042"/>
                    <a:pt x="1226" y="3086"/>
                    <a:pt x="1920" y="3086"/>
                  </a:cubicBezTo>
                  <a:cubicBezTo>
                    <a:pt x="2539" y="3086"/>
                    <a:pt x="3249" y="3051"/>
                    <a:pt x="3881" y="2968"/>
                  </a:cubicBezTo>
                  <a:cubicBezTo>
                    <a:pt x="5224" y="2793"/>
                    <a:pt x="7164" y="2472"/>
                    <a:pt x="7595" y="2159"/>
                  </a:cubicBezTo>
                  <a:cubicBezTo>
                    <a:pt x="8018" y="1838"/>
                    <a:pt x="8266" y="1378"/>
                    <a:pt x="8084" y="1312"/>
                  </a:cubicBezTo>
                  <a:cubicBezTo>
                    <a:pt x="7909" y="1239"/>
                    <a:pt x="6253" y="320"/>
                    <a:pt x="5581" y="182"/>
                  </a:cubicBezTo>
                  <a:cubicBezTo>
                    <a:pt x="5188" y="96"/>
                    <a:pt x="5025" y="1"/>
                    <a:pt x="46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55"/>
            <p:cNvSpPr/>
            <p:nvPr/>
          </p:nvSpPr>
          <p:spPr>
            <a:xfrm>
              <a:off x="1818025" y="3814925"/>
              <a:ext cx="39425" cy="88675"/>
            </a:xfrm>
            <a:custGeom>
              <a:avLst/>
              <a:gdLst/>
              <a:ahLst/>
              <a:cxnLst/>
              <a:rect l="l" t="t" r="r" b="b"/>
              <a:pathLst>
                <a:path w="1577" h="3547" extrusionOk="0">
                  <a:moveTo>
                    <a:pt x="1" y="1"/>
                  </a:moveTo>
                  <a:cubicBezTo>
                    <a:pt x="402" y="1752"/>
                    <a:pt x="1576" y="3547"/>
                    <a:pt x="1576" y="3547"/>
                  </a:cubicBezTo>
                  <a:cubicBezTo>
                    <a:pt x="1576" y="3547"/>
                    <a:pt x="1511" y="2926"/>
                    <a:pt x="1438" y="2438"/>
                  </a:cubicBezTo>
                  <a:cubicBezTo>
                    <a:pt x="1372" y="1942"/>
                    <a:pt x="1299" y="1234"/>
                    <a:pt x="839" y="949"/>
                  </a:cubicBezTo>
                  <a:cubicBezTo>
                    <a:pt x="380" y="672"/>
                    <a:pt x="1" y="1"/>
                    <a:pt x="1" y="1"/>
                  </a:cubicBezTo>
                  <a:close/>
                </a:path>
              </a:pathLst>
            </a:custGeom>
            <a:solidFill>
              <a:srgbClr val="3716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55"/>
            <p:cNvSpPr/>
            <p:nvPr/>
          </p:nvSpPr>
          <p:spPr>
            <a:xfrm>
              <a:off x="2068625" y="3750925"/>
              <a:ext cx="19350" cy="108350"/>
            </a:xfrm>
            <a:custGeom>
              <a:avLst/>
              <a:gdLst/>
              <a:ahLst/>
              <a:cxnLst/>
              <a:rect l="l" t="t" r="r" b="b"/>
              <a:pathLst>
                <a:path w="774" h="4334" extrusionOk="0">
                  <a:moveTo>
                    <a:pt x="519" y="0"/>
                  </a:moveTo>
                  <a:cubicBezTo>
                    <a:pt x="518" y="0"/>
                    <a:pt x="329" y="1357"/>
                    <a:pt x="161" y="1780"/>
                  </a:cubicBezTo>
                  <a:cubicBezTo>
                    <a:pt x="1" y="2204"/>
                    <a:pt x="300" y="4334"/>
                    <a:pt x="300" y="4334"/>
                  </a:cubicBezTo>
                  <a:cubicBezTo>
                    <a:pt x="300" y="4334"/>
                    <a:pt x="774" y="1481"/>
                    <a:pt x="519" y="0"/>
                  </a:cubicBezTo>
                  <a:close/>
                </a:path>
              </a:pathLst>
            </a:custGeom>
            <a:solidFill>
              <a:srgbClr val="3716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55"/>
            <p:cNvSpPr/>
            <p:nvPr/>
          </p:nvSpPr>
          <p:spPr>
            <a:xfrm>
              <a:off x="1783375" y="3568250"/>
              <a:ext cx="294225" cy="183050"/>
            </a:xfrm>
            <a:custGeom>
              <a:avLst/>
              <a:gdLst/>
              <a:ahLst/>
              <a:cxnLst/>
              <a:rect l="l" t="t" r="r" b="b"/>
              <a:pathLst>
                <a:path w="11769" h="7322" extrusionOk="0">
                  <a:moveTo>
                    <a:pt x="7867" y="0"/>
                  </a:moveTo>
                  <a:cubicBezTo>
                    <a:pt x="6423" y="0"/>
                    <a:pt x="4271" y="206"/>
                    <a:pt x="2962" y="756"/>
                  </a:cubicBezTo>
                  <a:cubicBezTo>
                    <a:pt x="1277" y="1464"/>
                    <a:pt x="0" y="3156"/>
                    <a:pt x="175" y="4747"/>
                  </a:cubicBezTo>
                  <a:cubicBezTo>
                    <a:pt x="358" y="6337"/>
                    <a:pt x="569" y="7322"/>
                    <a:pt x="569" y="7322"/>
                  </a:cubicBezTo>
                  <a:lnTo>
                    <a:pt x="810" y="7263"/>
                  </a:lnTo>
                  <a:cubicBezTo>
                    <a:pt x="810" y="7263"/>
                    <a:pt x="1175" y="4958"/>
                    <a:pt x="1387" y="4462"/>
                  </a:cubicBezTo>
                  <a:cubicBezTo>
                    <a:pt x="1598" y="3966"/>
                    <a:pt x="1977" y="2799"/>
                    <a:pt x="2335" y="2521"/>
                  </a:cubicBezTo>
                  <a:cubicBezTo>
                    <a:pt x="2685" y="2237"/>
                    <a:pt x="3429" y="1814"/>
                    <a:pt x="3991" y="1675"/>
                  </a:cubicBezTo>
                  <a:cubicBezTo>
                    <a:pt x="4560" y="1529"/>
                    <a:pt x="6851" y="1143"/>
                    <a:pt x="7580" y="1143"/>
                  </a:cubicBezTo>
                  <a:cubicBezTo>
                    <a:pt x="7806" y="1143"/>
                    <a:pt x="8044" y="1135"/>
                    <a:pt x="8273" y="1135"/>
                  </a:cubicBezTo>
                  <a:cubicBezTo>
                    <a:pt x="8777" y="1135"/>
                    <a:pt x="9238" y="1170"/>
                    <a:pt x="9433" y="1391"/>
                  </a:cubicBezTo>
                  <a:cubicBezTo>
                    <a:pt x="9718" y="1704"/>
                    <a:pt x="9995" y="2521"/>
                    <a:pt x="10280" y="3258"/>
                  </a:cubicBezTo>
                  <a:cubicBezTo>
                    <a:pt x="10564" y="4002"/>
                    <a:pt x="11425" y="5009"/>
                    <a:pt x="11425" y="5009"/>
                  </a:cubicBezTo>
                  <a:cubicBezTo>
                    <a:pt x="11425" y="5009"/>
                    <a:pt x="11578" y="4876"/>
                    <a:pt x="11734" y="4876"/>
                  </a:cubicBezTo>
                  <a:cubicBezTo>
                    <a:pt x="11746" y="4876"/>
                    <a:pt x="11757" y="4876"/>
                    <a:pt x="11768" y="4878"/>
                  </a:cubicBezTo>
                  <a:cubicBezTo>
                    <a:pt x="11768" y="4878"/>
                    <a:pt x="11476" y="2769"/>
                    <a:pt x="11265" y="1916"/>
                  </a:cubicBezTo>
                  <a:cubicBezTo>
                    <a:pt x="11053" y="1070"/>
                    <a:pt x="10068" y="187"/>
                    <a:pt x="8901" y="48"/>
                  </a:cubicBezTo>
                  <a:cubicBezTo>
                    <a:pt x="8640" y="17"/>
                    <a:pt x="8283" y="0"/>
                    <a:pt x="78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8" name="Google Shape;1208;p55"/>
          <p:cNvSpPr txBox="1">
            <a:spLocks noGrp="1"/>
          </p:cNvSpPr>
          <p:nvPr>
            <p:ph type="title"/>
          </p:nvPr>
        </p:nvSpPr>
        <p:spPr>
          <a:xfrm>
            <a:off x="3941400" y="3176225"/>
            <a:ext cx="3867900" cy="53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2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1209" name="Google Shape;1209;p55"/>
          <p:cNvSpPr txBox="1">
            <a:spLocks noGrp="1"/>
          </p:cNvSpPr>
          <p:nvPr>
            <p:ph type="subTitle" idx="1"/>
          </p:nvPr>
        </p:nvSpPr>
        <p:spPr>
          <a:xfrm>
            <a:off x="3676650" y="1238250"/>
            <a:ext cx="4397400" cy="1848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10"/>
        <p:cNvGrpSpPr/>
        <p:nvPr/>
      </p:nvGrpSpPr>
      <p:grpSpPr>
        <a:xfrm>
          <a:off x="0" y="0"/>
          <a:ext cx="0" cy="0"/>
          <a:chOff x="0" y="0"/>
          <a:chExt cx="0" cy="0"/>
        </a:xfrm>
      </p:grpSpPr>
      <p:sp>
        <p:nvSpPr>
          <p:cNvPr id="1211" name="Google Shape;1211;p56"/>
          <p:cNvSpPr txBox="1">
            <a:spLocks noGrp="1"/>
          </p:cNvSpPr>
          <p:nvPr>
            <p:ph type="body" idx="1"/>
          </p:nvPr>
        </p:nvSpPr>
        <p:spPr>
          <a:xfrm>
            <a:off x="4572000" y="691900"/>
            <a:ext cx="3858900" cy="949500"/>
          </a:xfrm>
          <a:prstGeom prst="rect">
            <a:avLst/>
          </a:prstGeom>
          <a:noFill/>
          <a:ln>
            <a:noFill/>
          </a:ln>
        </p:spPr>
        <p:txBody>
          <a:bodyPr spcFirstLastPara="1" wrap="square" lIns="91425" tIns="91425" rIns="91425" bIns="91425" anchor="ctr" anchorCtr="0">
            <a:noAutofit/>
          </a:bodyPr>
          <a:lstStyle>
            <a:lvl1pPr marL="457200" lvl="0" indent="-228600" algn="r" rtl="0">
              <a:lnSpc>
                <a:spcPct val="100000"/>
              </a:lnSpc>
              <a:spcBef>
                <a:spcPts val="0"/>
              </a:spcBef>
              <a:spcAft>
                <a:spcPts val="0"/>
              </a:spcAft>
              <a:buSzPts val="3000"/>
              <a:buFont typeface="DM Serif Display"/>
              <a:buNone/>
              <a:defRPr sz="3000">
                <a:latin typeface="DM Serif Display"/>
                <a:ea typeface="DM Serif Display"/>
                <a:cs typeface="DM Serif Display"/>
                <a:sym typeface="DM Serif Display"/>
              </a:defRPr>
            </a:lvl1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212"/>
        <p:cNvGrpSpPr/>
        <p:nvPr/>
      </p:nvGrpSpPr>
      <p:grpSpPr>
        <a:xfrm>
          <a:off x="0" y="0"/>
          <a:ext cx="0" cy="0"/>
          <a:chOff x="0" y="0"/>
          <a:chExt cx="0" cy="0"/>
        </a:xfrm>
      </p:grpSpPr>
      <p:grpSp>
        <p:nvGrpSpPr>
          <p:cNvPr id="1213" name="Google Shape;1213;p57"/>
          <p:cNvGrpSpPr/>
          <p:nvPr/>
        </p:nvGrpSpPr>
        <p:grpSpPr>
          <a:xfrm>
            <a:off x="5528541" y="539546"/>
            <a:ext cx="4353664" cy="4985033"/>
            <a:chOff x="1357500" y="1857300"/>
            <a:chExt cx="1192850" cy="1365800"/>
          </a:xfrm>
        </p:grpSpPr>
        <p:sp>
          <p:nvSpPr>
            <p:cNvPr id="1214" name="Google Shape;1214;p57"/>
            <p:cNvSpPr/>
            <p:nvPr/>
          </p:nvSpPr>
          <p:spPr>
            <a:xfrm>
              <a:off x="1561050" y="1857300"/>
              <a:ext cx="616475" cy="523550"/>
            </a:xfrm>
            <a:custGeom>
              <a:avLst/>
              <a:gdLst/>
              <a:ahLst/>
              <a:cxnLst/>
              <a:rect l="l" t="t" r="r" b="b"/>
              <a:pathLst>
                <a:path w="24659" h="20942" extrusionOk="0">
                  <a:moveTo>
                    <a:pt x="10632" y="0"/>
                  </a:moveTo>
                  <a:cubicBezTo>
                    <a:pt x="10397" y="0"/>
                    <a:pt x="10240" y="39"/>
                    <a:pt x="10221" y="171"/>
                  </a:cubicBezTo>
                  <a:cubicBezTo>
                    <a:pt x="10163" y="514"/>
                    <a:pt x="10141" y="667"/>
                    <a:pt x="9820" y="864"/>
                  </a:cubicBezTo>
                  <a:cubicBezTo>
                    <a:pt x="9606" y="993"/>
                    <a:pt x="9331" y="1068"/>
                    <a:pt x="8956" y="1068"/>
                  </a:cubicBezTo>
                  <a:cubicBezTo>
                    <a:pt x="8781" y="1068"/>
                    <a:pt x="8584" y="1052"/>
                    <a:pt x="8361" y="1017"/>
                  </a:cubicBezTo>
                  <a:cubicBezTo>
                    <a:pt x="8089" y="974"/>
                    <a:pt x="7892" y="943"/>
                    <a:pt x="7711" y="943"/>
                  </a:cubicBezTo>
                  <a:cubicBezTo>
                    <a:pt x="7426" y="943"/>
                    <a:pt x="7181" y="1021"/>
                    <a:pt x="6748" y="1258"/>
                  </a:cubicBezTo>
                  <a:cubicBezTo>
                    <a:pt x="6041" y="1644"/>
                    <a:pt x="5837" y="2046"/>
                    <a:pt x="4640" y="2352"/>
                  </a:cubicBezTo>
                  <a:cubicBezTo>
                    <a:pt x="3451" y="2666"/>
                    <a:pt x="2831" y="3862"/>
                    <a:pt x="2437" y="4504"/>
                  </a:cubicBezTo>
                  <a:cubicBezTo>
                    <a:pt x="2050" y="5154"/>
                    <a:pt x="1087" y="5796"/>
                    <a:pt x="1080" y="6722"/>
                  </a:cubicBezTo>
                  <a:cubicBezTo>
                    <a:pt x="1080" y="7649"/>
                    <a:pt x="963" y="7940"/>
                    <a:pt x="482" y="8247"/>
                  </a:cubicBezTo>
                  <a:cubicBezTo>
                    <a:pt x="0" y="8553"/>
                    <a:pt x="452" y="11129"/>
                    <a:pt x="270" y="11814"/>
                  </a:cubicBezTo>
                  <a:cubicBezTo>
                    <a:pt x="88" y="12500"/>
                    <a:pt x="664" y="13383"/>
                    <a:pt x="525" y="14215"/>
                  </a:cubicBezTo>
                  <a:cubicBezTo>
                    <a:pt x="394" y="15054"/>
                    <a:pt x="379" y="15134"/>
                    <a:pt x="1167" y="16038"/>
                  </a:cubicBezTo>
                  <a:cubicBezTo>
                    <a:pt x="1955" y="16943"/>
                    <a:pt x="1795" y="17921"/>
                    <a:pt x="2218" y="18417"/>
                  </a:cubicBezTo>
                  <a:cubicBezTo>
                    <a:pt x="2634" y="18913"/>
                    <a:pt x="3896" y="19526"/>
                    <a:pt x="4421" y="19832"/>
                  </a:cubicBezTo>
                  <a:cubicBezTo>
                    <a:pt x="4576" y="19925"/>
                    <a:pt x="4697" y="19951"/>
                    <a:pt x="4811" y="19951"/>
                  </a:cubicBezTo>
                  <a:cubicBezTo>
                    <a:pt x="4955" y="19951"/>
                    <a:pt x="5088" y="19909"/>
                    <a:pt x="5266" y="19909"/>
                  </a:cubicBezTo>
                  <a:cubicBezTo>
                    <a:pt x="5425" y="19909"/>
                    <a:pt x="5619" y="19942"/>
                    <a:pt x="5888" y="20066"/>
                  </a:cubicBezTo>
                  <a:cubicBezTo>
                    <a:pt x="6361" y="20278"/>
                    <a:pt x="6867" y="20388"/>
                    <a:pt x="7381" y="20388"/>
                  </a:cubicBezTo>
                  <a:cubicBezTo>
                    <a:pt x="7414" y="20388"/>
                    <a:pt x="7446" y="20387"/>
                    <a:pt x="7478" y="20387"/>
                  </a:cubicBezTo>
                  <a:lnTo>
                    <a:pt x="14401" y="20941"/>
                  </a:lnTo>
                  <a:cubicBezTo>
                    <a:pt x="14401" y="20941"/>
                    <a:pt x="14912" y="20883"/>
                    <a:pt x="16240" y="20883"/>
                  </a:cubicBezTo>
                  <a:cubicBezTo>
                    <a:pt x="17560" y="20875"/>
                    <a:pt x="18013" y="20306"/>
                    <a:pt x="18757" y="20139"/>
                  </a:cubicBezTo>
                  <a:cubicBezTo>
                    <a:pt x="19494" y="19971"/>
                    <a:pt x="19413" y="19599"/>
                    <a:pt x="20274" y="19591"/>
                  </a:cubicBezTo>
                  <a:cubicBezTo>
                    <a:pt x="21128" y="19584"/>
                    <a:pt x="21639" y="18650"/>
                    <a:pt x="22142" y="17308"/>
                  </a:cubicBezTo>
                  <a:cubicBezTo>
                    <a:pt x="22638" y="15973"/>
                    <a:pt x="22397" y="15710"/>
                    <a:pt x="22762" y="15199"/>
                  </a:cubicBezTo>
                  <a:cubicBezTo>
                    <a:pt x="23134" y="14689"/>
                    <a:pt x="23587" y="14543"/>
                    <a:pt x="23696" y="13850"/>
                  </a:cubicBezTo>
                  <a:cubicBezTo>
                    <a:pt x="23805" y="13149"/>
                    <a:pt x="24659" y="13193"/>
                    <a:pt x="24404" y="12121"/>
                  </a:cubicBezTo>
                  <a:cubicBezTo>
                    <a:pt x="24141" y="11056"/>
                    <a:pt x="23470" y="10778"/>
                    <a:pt x="23390" y="9494"/>
                  </a:cubicBezTo>
                  <a:cubicBezTo>
                    <a:pt x="23353" y="8743"/>
                    <a:pt x="22996" y="8035"/>
                    <a:pt x="22412" y="7561"/>
                  </a:cubicBezTo>
                  <a:cubicBezTo>
                    <a:pt x="22412" y="7561"/>
                    <a:pt x="22631" y="7094"/>
                    <a:pt x="22529" y="6795"/>
                  </a:cubicBezTo>
                  <a:cubicBezTo>
                    <a:pt x="22441" y="6489"/>
                    <a:pt x="21573" y="6065"/>
                    <a:pt x="21558" y="5708"/>
                  </a:cubicBezTo>
                  <a:cubicBezTo>
                    <a:pt x="21551" y="5351"/>
                    <a:pt x="20727" y="4212"/>
                    <a:pt x="20646" y="3848"/>
                  </a:cubicBezTo>
                  <a:cubicBezTo>
                    <a:pt x="20575" y="3543"/>
                    <a:pt x="20434" y="3370"/>
                    <a:pt x="20221" y="3370"/>
                  </a:cubicBezTo>
                  <a:cubicBezTo>
                    <a:pt x="20174" y="3370"/>
                    <a:pt x="20124" y="3378"/>
                    <a:pt x="20070" y="3395"/>
                  </a:cubicBezTo>
                  <a:cubicBezTo>
                    <a:pt x="19914" y="3448"/>
                    <a:pt x="19770" y="3547"/>
                    <a:pt x="19606" y="3547"/>
                  </a:cubicBezTo>
                  <a:cubicBezTo>
                    <a:pt x="19454" y="3547"/>
                    <a:pt x="19284" y="3464"/>
                    <a:pt x="19071" y="3184"/>
                  </a:cubicBezTo>
                  <a:cubicBezTo>
                    <a:pt x="18626" y="2593"/>
                    <a:pt x="17933" y="689"/>
                    <a:pt x="17670" y="543"/>
                  </a:cubicBezTo>
                  <a:cubicBezTo>
                    <a:pt x="17633" y="521"/>
                    <a:pt x="17590" y="512"/>
                    <a:pt x="17544" y="512"/>
                  </a:cubicBezTo>
                  <a:cubicBezTo>
                    <a:pt x="17303" y="512"/>
                    <a:pt x="16940" y="751"/>
                    <a:pt x="16472" y="751"/>
                  </a:cubicBezTo>
                  <a:cubicBezTo>
                    <a:pt x="16388" y="751"/>
                    <a:pt x="16301" y="743"/>
                    <a:pt x="16211" y="725"/>
                  </a:cubicBezTo>
                  <a:cubicBezTo>
                    <a:pt x="15518" y="587"/>
                    <a:pt x="15583" y="141"/>
                    <a:pt x="15022" y="105"/>
                  </a:cubicBezTo>
                  <a:cubicBezTo>
                    <a:pt x="14959" y="100"/>
                    <a:pt x="14902" y="98"/>
                    <a:pt x="14848" y="98"/>
                  </a:cubicBezTo>
                  <a:cubicBezTo>
                    <a:pt x="14419" y="98"/>
                    <a:pt x="14243" y="243"/>
                    <a:pt x="13905" y="353"/>
                  </a:cubicBezTo>
                  <a:cubicBezTo>
                    <a:pt x="13859" y="370"/>
                    <a:pt x="13810" y="377"/>
                    <a:pt x="13758" y="377"/>
                  </a:cubicBezTo>
                  <a:cubicBezTo>
                    <a:pt x="13422" y="377"/>
                    <a:pt x="12978" y="72"/>
                    <a:pt x="12297" y="72"/>
                  </a:cubicBezTo>
                  <a:cubicBezTo>
                    <a:pt x="12253" y="72"/>
                    <a:pt x="12208" y="73"/>
                    <a:pt x="12162" y="76"/>
                  </a:cubicBezTo>
                  <a:cubicBezTo>
                    <a:pt x="12092" y="80"/>
                    <a:pt x="12022" y="82"/>
                    <a:pt x="11951" y="82"/>
                  </a:cubicBezTo>
                  <a:cubicBezTo>
                    <a:pt x="11472" y="82"/>
                    <a:pt x="10971" y="0"/>
                    <a:pt x="10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57"/>
            <p:cNvSpPr/>
            <p:nvPr/>
          </p:nvSpPr>
          <p:spPr>
            <a:xfrm>
              <a:off x="1996025" y="1982300"/>
              <a:ext cx="554325" cy="757300"/>
            </a:xfrm>
            <a:custGeom>
              <a:avLst/>
              <a:gdLst/>
              <a:ahLst/>
              <a:cxnLst/>
              <a:rect l="l" t="t" r="r" b="b"/>
              <a:pathLst>
                <a:path w="22173" h="30292" extrusionOk="0">
                  <a:moveTo>
                    <a:pt x="16511" y="0"/>
                  </a:moveTo>
                  <a:cubicBezTo>
                    <a:pt x="16511" y="0"/>
                    <a:pt x="6071" y="14285"/>
                    <a:pt x="5305" y="15051"/>
                  </a:cubicBezTo>
                  <a:cubicBezTo>
                    <a:pt x="4539" y="15824"/>
                    <a:pt x="1278" y="18305"/>
                    <a:pt x="1" y="19100"/>
                  </a:cubicBezTo>
                  <a:lnTo>
                    <a:pt x="118" y="26417"/>
                  </a:lnTo>
                  <a:lnTo>
                    <a:pt x="2861" y="30291"/>
                  </a:lnTo>
                  <a:cubicBezTo>
                    <a:pt x="2861" y="30291"/>
                    <a:pt x="7727" y="25301"/>
                    <a:pt x="9025" y="23463"/>
                  </a:cubicBezTo>
                  <a:cubicBezTo>
                    <a:pt x="10331" y="21617"/>
                    <a:pt x="22172" y="2481"/>
                    <a:pt x="22172" y="2481"/>
                  </a:cubicBezTo>
                  <a:lnTo>
                    <a:pt x="1651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57"/>
            <p:cNvSpPr/>
            <p:nvPr/>
          </p:nvSpPr>
          <p:spPr>
            <a:xfrm>
              <a:off x="1697100" y="2297100"/>
              <a:ext cx="251000" cy="255550"/>
            </a:xfrm>
            <a:custGeom>
              <a:avLst/>
              <a:gdLst/>
              <a:ahLst/>
              <a:cxnLst/>
              <a:rect l="l" t="t" r="r" b="b"/>
              <a:pathLst>
                <a:path w="10040" h="10222" extrusionOk="0">
                  <a:moveTo>
                    <a:pt x="1876" y="0"/>
                  </a:moveTo>
                  <a:lnTo>
                    <a:pt x="1153" y="2722"/>
                  </a:lnTo>
                  <a:lnTo>
                    <a:pt x="1" y="7026"/>
                  </a:lnTo>
                  <a:lnTo>
                    <a:pt x="1854" y="10221"/>
                  </a:lnTo>
                  <a:lnTo>
                    <a:pt x="7792" y="9995"/>
                  </a:lnTo>
                  <a:lnTo>
                    <a:pt x="10039" y="7989"/>
                  </a:lnTo>
                  <a:lnTo>
                    <a:pt x="9623" y="1241"/>
                  </a:lnTo>
                  <a:lnTo>
                    <a:pt x="187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57"/>
            <p:cNvSpPr/>
            <p:nvPr/>
          </p:nvSpPr>
          <p:spPr>
            <a:xfrm>
              <a:off x="1725725" y="2297100"/>
              <a:ext cx="209225" cy="117050"/>
            </a:xfrm>
            <a:custGeom>
              <a:avLst/>
              <a:gdLst/>
              <a:ahLst/>
              <a:cxnLst/>
              <a:rect l="l" t="t" r="r" b="b"/>
              <a:pathLst>
                <a:path w="8369" h="4682" extrusionOk="0">
                  <a:moveTo>
                    <a:pt x="731" y="0"/>
                  </a:moveTo>
                  <a:lnTo>
                    <a:pt x="1" y="2722"/>
                  </a:lnTo>
                  <a:cubicBezTo>
                    <a:pt x="1" y="2722"/>
                    <a:pt x="2004" y="4681"/>
                    <a:pt x="4181" y="4681"/>
                  </a:cubicBezTo>
                  <a:cubicBezTo>
                    <a:pt x="4358" y="4681"/>
                    <a:pt x="4536" y="4668"/>
                    <a:pt x="4714" y="4640"/>
                  </a:cubicBezTo>
                  <a:cubicBezTo>
                    <a:pt x="7085" y="4268"/>
                    <a:pt x="8369" y="1897"/>
                    <a:pt x="8369" y="1897"/>
                  </a:cubicBezTo>
                  <a:lnTo>
                    <a:pt x="73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57"/>
            <p:cNvSpPr/>
            <p:nvPr/>
          </p:nvSpPr>
          <p:spPr>
            <a:xfrm>
              <a:off x="1357500" y="2485325"/>
              <a:ext cx="330500" cy="702775"/>
            </a:xfrm>
            <a:custGeom>
              <a:avLst/>
              <a:gdLst/>
              <a:ahLst/>
              <a:cxnLst/>
              <a:rect l="l" t="t" r="r" b="b"/>
              <a:pathLst>
                <a:path w="13220" h="28111" extrusionOk="0">
                  <a:moveTo>
                    <a:pt x="12359" y="0"/>
                  </a:moveTo>
                  <a:cubicBezTo>
                    <a:pt x="12359" y="0"/>
                    <a:pt x="5260" y="1029"/>
                    <a:pt x="4195" y="6296"/>
                  </a:cubicBezTo>
                  <a:cubicBezTo>
                    <a:pt x="3137" y="11557"/>
                    <a:pt x="0" y="25367"/>
                    <a:pt x="0" y="25367"/>
                  </a:cubicBezTo>
                  <a:lnTo>
                    <a:pt x="6304" y="28110"/>
                  </a:lnTo>
                  <a:cubicBezTo>
                    <a:pt x="6304" y="28110"/>
                    <a:pt x="8076" y="20063"/>
                    <a:pt x="8967" y="17174"/>
                  </a:cubicBezTo>
                  <a:cubicBezTo>
                    <a:pt x="9864" y="14285"/>
                    <a:pt x="10790" y="9784"/>
                    <a:pt x="10790" y="9784"/>
                  </a:cubicBezTo>
                  <a:lnTo>
                    <a:pt x="13220" y="3575"/>
                  </a:lnTo>
                  <a:lnTo>
                    <a:pt x="123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57"/>
            <p:cNvSpPr/>
            <p:nvPr/>
          </p:nvSpPr>
          <p:spPr>
            <a:xfrm>
              <a:off x="1591325" y="2452300"/>
              <a:ext cx="536600" cy="770800"/>
            </a:xfrm>
            <a:custGeom>
              <a:avLst/>
              <a:gdLst/>
              <a:ahLst/>
              <a:cxnLst/>
              <a:rect l="l" t="t" r="r" b="b"/>
              <a:pathLst>
                <a:path w="21464" h="30832" extrusionOk="0">
                  <a:moveTo>
                    <a:pt x="16649" y="1"/>
                  </a:moveTo>
                  <a:lnTo>
                    <a:pt x="14197" y="534"/>
                  </a:lnTo>
                  <a:cubicBezTo>
                    <a:pt x="14197" y="534"/>
                    <a:pt x="13626" y="2733"/>
                    <a:pt x="9724" y="2733"/>
                  </a:cubicBezTo>
                  <a:cubicBezTo>
                    <a:pt x="9631" y="2733"/>
                    <a:pt x="9537" y="2732"/>
                    <a:pt x="9441" y="2729"/>
                  </a:cubicBezTo>
                  <a:cubicBezTo>
                    <a:pt x="5275" y="2620"/>
                    <a:pt x="4312" y="329"/>
                    <a:pt x="4312" y="329"/>
                  </a:cubicBezTo>
                  <a:lnTo>
                    <a:pt x="1773" y="1591"/>
                  </a:lnTo>
                  <a:cubicBezTo>
                    <a:pt x="1773" y="1591"/>
                    <a:pt x="1671" y="8777"/>
                    <a:pt x="1022" y="10609"/>
                  </a:cubicBezTo>
                  <a:cubicBezTo>
                    <a:pt x="372" y="12433"/>
                    <a:pt x="0" y="17175"/>
                    <a:pt x="0" y="17175"/>
                  </a:cubicBezTo>
                  <a:lnTo>
                    <a:pt x="131" y="28206"/>
                  </a:lnTo>
                  <a:lnTo>
                    <a:pt x="21464" y="30832"/>
                  </a:lnTo>
                  <a:cubicBezTo>
                    <a:pt x="21464" y="30832"/>
                    <a:pt x="20960" y="22369"/>
                    <a:pt x="20873" y="19786"/>
                  </a:cubicBezTo>
                  <a:cubicBezTo>
                    <a:pt x="20785" y="17204"/>
                    <a:pt x="19713" y="10813"/>
                    <a:pt x="19713" y="10813"/>
                  </a:cubicBezTo>
                  <a:cubicBezTo>
                    <a:pt x="19713" y="10813"/>
                    <a:pt x="16386" y="4619"/>
                    <a:pt x="166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57"/>
            <p:cNvSpPr/>
            <p:nvPr/>
          </p:nvSpPr>
          <p:spPr>
            <a:xfrm>
              <a:off x="1816375" y="2677025"/>
              <a:ext cx="199575" cy="216875"/>
            </a:xfrm>
            <a:custGeom>
              <a:avLst/>
              <a:gdLst/>
              <a:ahLst/>
              <a:cxnLst/>
              <a:rect l="l" t="t" r="r" b="b"/>
              <a:pathLst>
                <a:path w="7983" h="8675" extrusionOk="0">
                  <a:moveTo>
                    <a:pt x="3986" y="0"/>
                  </a:moveTo>
                  <a:cubicBezTo>
                    <a:pt x="3277" y="0"/>
                    <a:pt x="1" y="897"/>
                    <a:pt x="1" y="897"/>
                  </a:cubicBezTo>
                  <a:lnTo>
                    <a:pt x="1905" y="8674"/>
                  </a:lnTo>
                  <a:lnTo>
                    <a:pt x="7982" y="8244"/>
                  </a:lnTo>
                  <a:lnTo>
                    <a:pt x="6173" y="343"/>
                  </a:lnTo>
                  <a:lnTo>
                    <a:pt x="4116" y="29"/>
                  </a:lnTo>
                  <a:cubicBezTo>
                    <a:pt x="4102" y="9"/>
                    <a:pt x="4057" y="0"/>
                    <a:pt x="39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57"/>
            <p:cNvSpPr/>
            <p:nvPr/>
          </p:nvSpPr>
          <p:spPr>
            <a:xfrm>
              <a:off x="1679950" y="2717475"/>
              <a:ext cx="271050" cy="113425"/>
            </a:xfrm>
            <a:custGeom>
              <a:avLst/>
              <a:gdLst/>
              <a:ahLst/>
              <a:cxnLst/>
              <a:rect l="l" t="t" r="r" b="b"/>
              <a:pathLst>
                <a:path w="10842" h="4537" extrusionOk="0">
                  <a:moveTo>
                    <a:pt x="9791" y="1"/>
                  </a:moveTo>
                  <a:cubicBezTo>
                    <a:pt x="7968" y="1"/>
                    <a:pt x="1" y="1213"/>
                    <a:pt x="1" y="1213"/>
                  </a:cubicBezTo>
                  <a:cubicBezTo>
                    <a:pt x="1" y="1213"/>
                    <a:pt x="351" y="4394"/>
                    <a:pt x="329" y="4525"/>
                  </a:cubicBezTo>
                  <a:cubicBezTo>
                    <a:pt x="328" y="4533"/>
                    <a:pt x="364" y="4536"/>
                    <a:pt x="432" y="4536"/>
                  </a:cubicBezTo>
                  <a:cubicBezTo>
                    <a:pt x="1518" y="4536"/>
                    <a:pt x="10842" y="3613"/>
                    <a:pt x="10842" y="3613"/>
                  </a:cubicBezTo>
                  <a:lnTo>
                    <a:pt x="10061" y="16"/>
                  </a:lnTo>
                  <a:cubicBezTo>
                    <a:pt x="9999" y="6"/>
                    <a:pt x="9907" y="1"/>
                    <a:pt x="97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57"/>
            <p:cNvSpPr/>
            <p:nvPr/>
          </p:nvSpPr>
          <p:spPr>
            <a:xfrm>
              <a:off x="1677775" y="2845725"/>
              <a:ext cx="298600" cy="133900"/>
            </a:xfrm>
            <a:custGeom>
              <a:avLst/>
              <a:gdLst/>
              <a:ahLst/>
              <a:cxnLst/>
              <a:rect l="l" t="t" r="r" b="b"/>
              <a:pathLst>
                <a:path w="11944" h="5356" extrusionOk="0">
                  <a:moveTo>
                    <a:pt x="11695" y="0"/>
                  </a:moveTo>
                  <a:lnTo>
                    <a:pt x="2079" y="1066"/>
                  </a:lnTo>
                  <a:cubicBezTo>
                    <a:pt x="2077" y="1066"/>
                    <a:pt x="2075" y="1066"/>
                    <a:pt x="2073" y="1066"/>
                  </a:cubicBezTo>
                  <a:cubicBezTo>
                    <a:pt x="1771" y="1066"/>
                    <a:pt x="66" y="1570"/>
                    <a:pt x="37" y="1781"/>
                  </a:cubicBezTo>
                  <a:cubicBezTo>
                    <a:pt x="0" y="1985"/>
                    <a:pt x="226" y="2795"/>
                    <a:pt x="132" y="3393"/>
                  </a:cubicBezTo>
                  <a:cubicBezTo>
                    <a:pt x="37" y="3998"/>
                    <a:pt x="29" y="5355"/>
                    <a:pt x="29" y="5355"/>
                  </a:cubicBezTo>
                  <a:lnTo>
                    <a:pt x="11943" y="4261"/>
                  </a:lnTo>
                  <a:lnTo>
                    <a:pt x="1169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57"/>
            <p:cNvSpPr/>
            <p:nvPr/>
          </p:nvSpPr>
          <p:spPr>
            <a:xfrm>
              <a:off x="1706575" y="2047400"/>
              <a:ext cx="265950" cy="354825"/>
            </a:xfrm>
            <a:custGeom>
              <a:avLst/>
              <a:gdLst/>
              <a:ahLst/>
              <a:cxnLst/>
              <a:rect l="l" t="t" r="r" b="b"/>
              <a:pathLst>
                <a:path w="10638" h="14193" extrusionOk="0">
                  <a:moveTo>
                    <a:pt x="3692" y="1"/>
                  </a:moveTo>
                  <a:lnTo>
                    <a:pt x="577" y="3043"/>
                  </a:lnTo>
                  <a:cubicBezTo>
                    <a:pt x="577" y="3043"/>
                    <a:pt x="417" y="6866"/>
                    <a:pt x="213" y="8150"/>
                  </a:cubicBezTo>
                  <a:cubicBezTo>
                    <a:pt x="1" y="9434"/>
                    <a:pt x="388" y="11170"/>
                    <a:pt x="1475" y="12257"/>
                  </a:cubicBezTo>
                  <a:cubicBezTo>
                    <a:pt x="2569" y="13344"/>
                    <a:pt x="3401" y="14037"/>
                    <a:pt x="4575" y="14169"/>
                  </a:cubicBezTo>
                  <a:cubicBezTo>
                    <a:pt x="4711" y="14185"/>
                    <a:pt x="4852" y="14193"/>
                    <a:pt x="4996" y="14193"/>
                  </a:cubicBezTo>
                  <a:cubicBezTo>
                    <a:pt x="6101" y="14193"/>
                    <a:pt x="7416" y="13723"/>
                    <a:pt x="8332" y="12768"/>
                  </a:cubicBezTo>
                  <a:cubicBezTo>
                    <a:pt x="9361" y="11696"/>
                    <a:pt x="9930" y="11032"/>
                    <a:pt x="10185" y="9602"/>
                  </a:cubicBezTo>
                  <a:cubicBezTo>
                    <a:pt x="10434" y="8172"/>
                    <a:pt x="10638" y="3955"/>
                    <a:pt x="10638" y="3955"/>
                  </a:cubicBezTo>
                  <a:lnTo>
                    <a:pt x="9427" y="1832"/>
                  </a:lnTo>
                  <a:lnTo>
                    <a:pt x="369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57"/>
            <p:cNvSpPr/>
            <p:nvPr/>
          </p:nvSpPr>
          <p:spPr>
            <a:xfrm>
              <a:off x="1718250" y="2042721"/>
              <a:ext cx="261225" cy="117053"/>
            </a:xfrm>
            <a:custGeom>
              <a:avLst/>
              <a:gdLst/>
              <a:ahLst/>
              <a:cxnLst/>
              <a:rect l="l" t="t" r="r" b="b"/>
              <a:pathLst>
                <a:path w="10449" h="6392" extrusionOk="0">
                  <a:moveTo>
                    <a:pt x="5504" y="1"/>
                  </a:moveTo>
                  <a:cubicBezTo>
                    <a:pt x="3640" y="1"/>
                    <a:pt x="1471" y="468"/>
                    <a:pt x="548" y="2226"/>
                  </a:cubicBezTo>
                  <a:cubicBezTo>
                    <a:pt x="548" y="2226"/>
                    <a:pt x="1" y="4553"/>
                    <a:pt x="15" y="5538"/>
                  </a:cubicBezTo>
                  <a:cubicBezTo>
                    <a:pt x="15" y="5538"/>
                    <a:pt x="1862" y="3679"/>
                    <a:pt x="4208" y="3679"/>
                  </a:cubicBezTo>
                  <a:cubicBezTo>
                    <a:pt x="4407" y="3679"/>
                    <a:pt x="4610" y="3693"/>
                    <a:pt x="4816" y="3722"/>
                  </a:cubicBezTo>
                  <a:cubicBezTo>
                    <a:pt x="7435" y="4094"/>
                    <a:pt x="9864" y="5495"/>
                    <a:pt x="10091" y="6392"/>
                  </a:cubicBezTo>
                  <a:cubicBezTo>
                    <a:pt x="10091" y="6392"/>
                    <a:pt x="10448" y="6246"/>
                    <a:pt x="10426" y="4269"/>
                  </a:cubicBezTo>
                  <a:cubicBezTo>
                    <a:pt x="10412" y="2284"/>
                    <a:pt x="9697" y="709"/>
                    <a:pt x="8092" y="300"/>
                  </a:cubicBezTo>
                  <a:cubicBezTo>
                    <a:pt x="7512" y="150"/>
                    <a:pt x="6557" y="1"/>
                    <a:pt x="550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25" name="Google Shape;1225;p57"/>
          <p:cNvSpPr txBox="1">
            <a:spLocks noGrp="1"/>
          </p:cNvSpPr>
          <p:nvPr>
            <p:ph type="title"/>
          </p:nvPr>
        </p:nvSpPr>
        <p:spPr>
          <a:xfrm>
            <a:off x="713225" y="445025"/>
            <a:ext cx="4624200" cy="1231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4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26" name="Google Shape;1226;p57"/>
          <p:cNvSpPr txBox="1">
            <a:spLocks noGrp="1"/>
          </p:cNvSpPr>
          <p:nvPr>
            <p:ph type="title" idx="2"/>
          </p:nvPr>
        </p:nvSpPr>
        <p:spPr>
          <a:xfrm>
            <a:off x="713225" y="2075450"/>
            <a:ext cx="1978200" cy="527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2000"/>
              <a:buNone/>
              <a:defRPr sz="2000">
                <a:solidFill>
                  <a:srgbClr val="FFFFFF"/>
                </a:solidFill>
              </a:defRPr>
            </a:lvl1pPr>
            <a:lvl2pPr lvl="1" algn="ctr" rtl="0">
              <a:lnSpc>
                <a:spcPct val="100000"/>
              </a:lnSpc>
              <a:spcBef>
                <a:spcPts val="0"/>
              </a:spcBef>
              <a:spcAft>
                <a:spcPts val="0"/>
              </a:spcAft>
              <a:buClr>
                <a:srgbClr val="FFFFFF"/>
              </a:buClr>
              <a:buSzPts val="2000"/>
              <a:buNone/>
              <a:defRPr sz="2000">
                <a:solidFill>
                  <a:srgbClr val="FFFFFF"/>
                </a:solidFill>
              </a:defRPr>
            </a:lvl2pPr>
            <a:lvl3pPr lvl="2" algn="ctr" rtl="0">
              <a:lnSpc>
                <a:spcPct val="100000"/>
              </a:lnSpc>
              <a:spcBef>
                <a:spcPts val="0"/>
              </a:spcBef>
              <a:spcAft>
                <a:spcPts val="0"/>
              </a:spcAft>
              <a:buClr>
                <a:srgbClr val="FFFFFF"/>
              </a:buClr>
              <a:buSzPts val="2000"/>
              <a:buNone/>
              <a:defRPr sz="2000">
                <a:solidFill>
                  <a:srgbClr val="FFFFFF"/>
                </a:solidFill>
              </a:defRPr>
            </a:lvl3pPr>
            <a:lvl4pPr lvl="3" algn="ctr" rtl="0">
              <a:lnSpc>
                <a:spcPct val="100000"/>
              </a:lnSpc>
              <a:spcBef>
                <a:spcPts val="0"/>
              </a:spcBef>
              <a:spcAft>
                <a:spcPts val="0"/>
              </a:spcAft>
              <a:buClr>
                <a:srgbClr val="FFFFFF"/>
              </a:buClr>
              <a:buSzPts val="2000"/>
              <a:buNone/>
              <a:defRPr sz="2000">
                <a:solidFill>
                  <a:srgbClr val="FFFFFF"/>
                </a:solidFill>
              </a:defRPr>
            </a:lvl4pPr>
            <a:lvl5pPr lvl="4" algn="ctr" rtl="0">
              <a:lnSpc>
                <a:spcPct val="100000"/>
              </a:lnSpc>
              <a:spcBef>
                <a:spcPts val="0"/>
              </a:spcBef>
              <a:spcAft>
                <a:spcPts val="0"/>
              </a:spcAft>
              <a:buClr>
                <a:srgbClr val="FFFFFF"/>
              </a:buClr>
              <a:buSzPts val="2000"/>
              <a:buNone/>
              <a:defRPr sz="2000">
                <a:solidFill>
                  <a:srgbClr val="FFFFFF"/>
                </a:solidFill>
              </a:defRPr>
            </a:lvl5pPr>
            <a:lvl6pPr lvl="5" algn="ctr" rtl="0">
              <a:lnSpc>
                <a:spcPct val="100000"/>
              </a:lnSpc>
              <a:spcBef>
                <a:spcPts val="0"/>
              </a:spcBef>
              <a:spcAft>
                <a:spcPts val="0"/>
              </a:spcAft>
              <a:buClr>
                <a:srgbClr val="FFFFFF"/>
              </a:buClr>
              <a:buSzPts val="2000"/>
              <a:buNone/>
              <a:defRPr sz="2000">
                <a:solidFill>
                  <a:srgbClr val="FFFFFF"/>
                </a:solidFill>
              </a:defRPr>
            </a:lvl6pPr>
            <a:lvl7pPr lvl="6" algn="ctr" rtl="0">
              <a:lnSpc>
                <a:spcPct val="100000"/>
              </a:lnSpc>
              <a:spcBef>
                <a:spcPts val="0"/>
              </a:spcBef>
              <a:spcAft>
                <a:spcPts val="0"/>
              </a:spcAft>
              <a:buClr>
                <a:srgbClr val="FFFFFF"/>
              </a:buClr>
              <a:buSzPts val="2000"/>
              <a:buNone/>
              <a:defRPr sz="2000">
                <a:solidFill>
                  <a:srgbClr val="FFFFFF"/>
                </a:solidFill>
              </a:defRPr>
            </a:lvl7pPr>
            <a:lvl8pPr lvl="7" algn="ctr" rtl="0">
              <a:lnSpc>
                <a:spcPct val="100000"/>
              </a:lnSpc>
              <a:spcBef>
                <a:spcPts val="0"/>
              </a:spcBef>
              <a:spcAft>
                <a:spcPts val="0"/>
              </a:spcAft>
              <a:buClr>
                <a:srgbClr val="FFFFFF"/>
              </a:buClr>
              <a:buSzPts val="2000"/>
              <a:buNone/>
              <a:defRPr sz="2000">
                <a:solidFill>
                  <a:srgbClr val="FFFFFF"/>
                </a:solidFill>
              </a:defRPr>
            </a:lvl8pPr>
            <a:lvl9pPr lvl="8" algn="ctr" rtl="0">
              <a:lnSpc>
                <a:spcPct val="100000"/>
              </a:lnSpc>
              <a:spcBef>
                <a:spcPts val="0"/>
              </a:spcBef>
              <a:spcAft>
                <a:spcPts val="0"/>
              </a:spcAft>
              <a:buClr>
                <a:srgbClr val="FFFFFF"/>
              </a:buClr>
              <a:buSzPts val="2000"/>
              <a:buNone/>
              <a:defRPr sz="2000">
                <a:solidFill>
                  <a:srgbClr val="FFFFFF"/>
                </a:solidFill>
              </a:defRPr>
            </a:lvl9pPr>
          </a:lstStyle>
          <a:p>
            <a:endParaRPr/>
          </a:p>
        </p:txBody>
      </p:sp>
      <p:sp>
        <p:nvSpPr>
          <p:cNvPr id="1227" name="Google Shape;1227;p57"/>
          <p:cNvSpPr txBox="1">
            <a:spLocks noGrp="1"/>
          </p:cNvSpPr>
          <p:nvPr>
            <p:ph type="subTitle" idx="1"/>
          </p:nvPr>
        </p:nvSpPr>
        <p:spPr>
          <a:xfrm>
            <a:off x="713225" y="2433375"/>
            <a:ext cx="1978200" cy="665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28" name="Google Shape;1228;p57"/>
          <p:cNvSpPr txBox="1">
            <a:spLocks noGrp="1"/>
          </p:cNvSpPr>
          <p:nvPr>
            <p:ph type="title" idx="3"/>
          </p:nvPr>
        </p:nvSpPr>
        <p:spPr>
          <a:xfrm>
            <a:off x="3257933" y="2075450"/>
            <a:ext cx="1978200" cy="527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2000"/>
              <a:buNone/>
              <a:defRPr sz="2000">
                <a:solidFill>
                  <a:srgbClr val="FFFFFF"/>
                </a:solidFill>
              </a:defRPr>
            </a:lvl1pPr>
            <a:lvl2pPr lvl="1" algn="ctr" rtl="0">
              <a:lnSpc>
                <a:spcPct val="100000"/>
              </a:lnSpc>
              <a:spcBef>
                <a:spcPts val="0"/>
              </a:spcBef>
              <a:spcAft>
                <a:spcPts val="0"/>
              </a:spcAft>
              <a:buClr>
                <a:srgbClr val="FFFFFF"/>
              </a:buClr>
              <a:buSzPts val="2000"/>
              <a:buNone/>
              <a:defRPr sz="2000">
                <a:solidFill>
                  <a:srgbClr val="FFFFFF"/>
                </a:solidFill>
              </a:defRPr>
            </a:lvl2pPr>
            <a:lvl3pPr lvl="2" algn="ctr" rtl="0">
              <a:lnSpc>
                <a:spcPct val="100000"/>
              </a:lnSpc>
              <a:spcBef>
                <a:spcPts val="0"/>
              </a:spcBef>
              <a:spcAft>
                <a:spcPts val="0"/>
              </a:spcAft>
              <a:buClr>
                <a:srgbClr val="FFFFFF"/>
              </a:buClr>
              <a:buSzPts val="2000"/>
              <a:buNone/>
              <a:defRPr sz="2000">
                <a:solidFill>
                  <a:srgbClr val="FFFFFF"/>
                </a:solidFill>
              </a:defRPr>
            </a:lvl3pPr>
            <a:lvl4pPr lvl="3" algn="ctr" rtl="0">
              <a:lnSpc>
                <a:spcPct val="100000"/>
              </a:lnSpc>
              <a:spcBef>
                <a:spcPts val="0"/>
              </a:spcBef>
              <a:spcAft>
                <a:spcPts val="0"/>
              </a:spcAft>
              <a:buClr>
                <a:srgbClr val="FFFFFF"/>
              </a:buClr>
              <a:buSzPts val="2000"/>
              <a:buNone/>
              <a:defRPr sz="2000">
                <a:solidFill>
                  <a:srgbClr val="FFFFFF"/>
                </a:solidFill>
              </a:defRPr>
            </a:lvl4pPr>
            <a:lvl5pPr lvl="4" algn="ctr" rtl="0">
              <a:lnSpc>
                <a:spcPct val="100000"/>
              </a:lnSpc>
              <a:spcBef>
                <a:spcPts val="0"/>
              </a:spcBef>
              <a:spcAft>
                <a:spcPts val="0"/>
              </a:spcAft>
              <a:buClr>
                <a:srgbClr val="FFFFFF"/>
              </a:buClr>
              <a:buSzPts val="2000"/>
              <a:buNone/>
              <a:defRPr sz="2000">
                <a:solidFill>
                  <a:srgbClr val="FFFFFF"/>
                </a:solidFill>
              </a:defRPr>
            </a:lvl5pPr>
            <a:lvl6pPr lvl="5" algn="ctr" rtl="0">
              <a:lnSpc>
                <a:spcPct val="100000"/>
              </a:lnSpc>
              <a:spcBef>
                <a:spcPts val="0"/>
              </a:spcBef>
              <a:spcAft>
                <a:spcPts val="0"/>
              </a:spcAft>
              <a:buClr>
                <a:srgbClr val="FFFFFF"/>
              </a:buClr>
              <a:buSzPts val="2000"/>
              <a:buNone/>
              <a:defRPr sz="2000">
                <a:solidFill>
                  <a:srgbClr val="FFFFFF"/>
                </a:solidFill>
              </a:defRPr>
            </a:lvl6pPr>
            <a:lvl7pPr lvl="6" algn="ctr" rtl="0">
              <a:lnSpc>
                <a:spcPct val="100000"/>
              </a:lnSpc>
              <a:spcBef>
                <a:spcPts val="0"/>
              </a:spcBef>
              <a:spcAft>
                <a:spcPts val="0"/>
              </a:spcAft>
              <a:buClr>
                <a:srgbClr val="FFFFFF"/>
              </a:buClr>
              <a:buSzPts val="2000"/>
              <a:buNone/>
              <a:defRPr sz="2000">
                <a:solidFill>
                  <a:srgbClr val="FFFFFF"/>
                </a:solidFill>
              </a:defRPr>
            </a:lvl7pPr>
            <a:lvl8pPr lvl="7" algn="ctr" rtl="0">
              <a:lnSpc>
                <a:spcPct val="100000"/>
              </a:lnSpc>
              <a:spcBef>
                <a:spcPts val="0"/>
              </a:spcBef>
              <a:spcAft>
                <a:spcPts val="0"/>
              </a:spcAft>
              <a:buClr>
                <a:srgbClr val="FFFFFF"/>
              </a:buClr>
              <a:buSzPts val="2000"/>
              <a:buNone/>
              <a:defRPr sz="2000">
                <a:solidFill>
                  <a:srgbClr val="FFFFFF"/>
                </a:solidFill>
              </a:defRPr>
            </a:lvl8pPr>
            <a:lvl9pPr lvl="8" algn="ctr" rtl="0">
              <a:lnSpc>
                <a:spcPct val="100000"/>
              </a:lnSpc>
              <a:spcBef>
                <a:spcPts val="0"/>
              </a:spcBef>
              <a:spcAft>
                <a:spcPts val="0"/>
              </a:spcAft>
              <a:buClr>
                <a:srgbClr val="FFFFFF"/>
              </a:buClr>
              <a:buSzPts val="2000"/>
              <a:buNone/>
              <a:defRPr sz="2000">
                <a:solidFill>
                  <a:srgbClr val="FFFFFF"/>
                </a:solidFill>
              </a:defRPr>
            </a:lvl9pPr>
          </a:lstStyle>
          <a:p>
            <a:endParaRPr/>
          </a:p>
        </p:txBody>
      </p:sp>
      <p:sp>
        <p:nvSpPr>
          <p:cNvPr id="1229" name="Google Shape;1229;p57"/>
          <p:cNvSpPr txBox="1">
            <a:spLocks noGrp="1"/>
          </p:cNvSpPr>
          <p:nvPr>
            <p:ph type="subTitle" idx="4"/>
          </p:nvPr>
        </p:nvSpPr>
        <p:spPr>
          <a:xfrm>
            <a:off x="3257929" y="2433375"/>
            <a:ext cx="1978200" cy="665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30" name="Google Shape;1230;p57"/>
          <p:cNvSpPr txBox="1">
            <a:spLocks noGrp="1"/>
          </p:cNvSpPr>
          <p:nvPr>
            <p:ph type="title" idx="5"/>
          </p:nvPr>
        </p:nvSpPr>
        <p:spPr>
          <a:xfrm>
            <a:off x="713225" y="3585050"/>
            <a:ext cx="1978200" cy="527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2000"/>
              <a:buNone/>
              <a:defRPr sz="2000">
                <a:solidFill>
                  <a:srgbClr val="FFFFFF"/>
                </a:solidFill>
              </a:defRPr>
            </a:lvl1pPr>
            <a:lvl2pPr lvl="1" algn="ctr" rtl="0">
              <a:lnSpc>
                <a:spcPct val="100000"/>
              </a:lnSpc>
              <a:spcBef>
                <a:spcPts val="0"/>
              </a:spcBef>
              <a:spcAft>
                <a:spcPts val="0"/>
              </a:spcAft>
              <a:buClr>
                <a:srgbClr val="FFFFFF"/>
              </a:buClr>
              <a:buSzPts val="2000"/>
              <a:buNone/>
              <a:defRPr sz="2000">
                <a:solidFill>
                  <a:srgbClr val="FFFFFF"/>
                </a:solidFill>
              </a:defRPr>
            </a:lvl2pPr>
            <a:lvl3pPr lvl="2" algn="ctr" rtl="0">
              <a:lnSpc>
                <a:spcPct val="100000"/>
              </a:lnSpc>
              <a:spcBef>
                <a:spcPts val="0"/>
              </a:spcBef>
              <a:spcAft>
                <a:spcPts val="0"/>
              </a:spcAft>
              <a:buClr>
                <a:srgbClr val="FFFFFF"/>
              </a:buClr>
              <a:buSzPts val="2000"/>
              <a:buNone/>
              <a:defRPr sz="2000">
                <a:solidFill>
                  <a:srgbClr val="FFFFFF"/>
                </a:solidFill>
              </a:defRPr>
            </a:lvl3pPr>
            <a:lvl4pPr lvl="3" algn="ctr" rtl="0">
              <a:lnSpc>
                <a:spcPct val="100000"/>
              </a:lnSpc>
              <a:spcBef>
                <a:spcPts val="0"/>
              </a:spcBef>
              <a:spcAft>
                <a:spcPts val="0"/>
              </a:spcAft>
              <a:buClr>
                <a:srgbClr val="FFFFFF"/>
              </a:buClr>
              <a:buSzPts val="2000"/>
              <a:buNone/>
              <a:defRPr sz="2000">
                <a:solidFill>
                  <a:srgbClr val="FFFFFF"/>
                </a:solidFill>
              </a:defRPr>
            </a:lvl4pPr>
            <a:lvl5pPr lvl="4" algn="ctr" rtl="0">
              <a:lnSpc>
                <a:spcPct val="100000"/>
              </a:lnSpc>
              <a:spcBef>
                <a:spcPts val="0"/>
              </a:spcBef>
              <a:spcAft>
                <a:spcPts val="0"/>
              </a:spcAft>
              <a:buClr>
                <a:srgbClr val="FFFFFF"/>
              </a:buClr>
              <a:buSzPts val="2000"/>
              <a:buNone/>
              <a:defRPr sz="2000">
                <a:solidFill>
                  <a:srgbClr val="FFFFFF"/>
                </a:solidFill>
              </a:defRPr>
            </a:lvl5pPr>
            <a:lvl6pPr lvl="5" algn="ctr" rtl="0">
              <a:lnSpc>
                <a:spcPct val="100000"/>
              </a:lnSpc>
              <a:spcBef>
                <a:spcPts val="0"/>
              </a:spcBef>
              <a:spcAft>
                <a:spcPts val="0"/>
              </a:spcAft>
              <a:buClr>
                <a:srgbClr val="FFFFFF"/>
              </a:buClr>
              <a:buSzPts val="2000"/>
              <a:buNone/>
              <a:defRPr sz="2000">
                <a:solidFill>
                  <a:srgbClr val="FFFFFF"/>
                </a:solidFill>
              </a:defRPr>
            </a:lvl6pPr>
            <a:lvl7pPr lvl="6" algn="ctr" rtl="0">
              <a:lnSpc>
                <a:spcPct val="100000"/>
              </a:lnSpc>
              <a:spcBef>
                <a:spcPts val="0"/>
              </a:spcBef>
              <a:spcAft>
                <a:spcPts val="0"/>
              </a:spcAft>
              <a:buClr>
                <a:srgbClr val="FFFFFF"/>
              </a:buClr>
              <a:buSzPts val="2000"/>
              <a:buNone/>
              <a:defRPr sz="2000">
                <a:solidFill>
                  <a:srgbClr val="FFFFFF"/>
                </a:solidFill>
              </a:defRPr>
            </a:lvl7pPr>
            <a:lvl8pPr lvl="7" algn="ctr" rtl="0">
              <a:lnSpc>
                <a:spcPct val="100000"/>
              </a:lnSpc>
              <a:spcBef>
                <a:spcPts val="0"/>
              </a:spcBef>
              <a:spcAft>
                <a:spcPts val="0"/>
              </a:spcAft>
              <a:buClr>
                <a:srgbClr val="FFFFFF"/>
              </a:buClr>
              <a:buSzPts val="2000"/>
              <a:buNone/>
              <a:defRPr sz="2000">
                <a:solidFill>
                  <a:srgbClr val="FFFFFF"/>
                </a:solidFill>
              </a:defRPr>
            </a:lvl8pPr>
            <a:lvl9pPr lvl="8" algn="ctr" rtl="0">
              <a:lnSpc>
                <a:spcPct val="100000"/>
              </a:lnSpc>
              <a:spcBef>
                <a:spcPts val="0"/>
              </a:spcBef>
              <a:spcAft>
                <a:spcPts val="0"/>
              </a:spcAft>
              <a:buClr>
                <a:srgbClr val="FFFFFF"/>
              </a:buClr>
              <a:buSzPts val="2000"/>
              <a:buNone/>
              <a:defRPr sz="2000">
                <a:solidFill>
                  <a:srgbClr val="FFFFFF"/>
                </a:solidFill>
              </a:defRPr>
            </a:lvl9pPr>
          </a:lstStyle>
          <a:p>
            <a:endParaRPr/>
          </a:p>
        </p:txBody>
      </p:sp>
      <p:sp>
        <p:nvSpPr>
          <p:cNvPr id="1231" name="Google Shape;1231;p57"/>
          <p:cNvSpPr txBox="1">
            <a:spLocks noGrp="1"/>
          </p:cNvSpPr>
          <p:nvPr>
            <p:ph type="subTitle" idx="6"/>
          </p:nvPr>
        </p:nvSpPr>
        <p:spPr>
          <a:xfrm>
            <a:off x="713225" y="3942975"/>
            <a:ext cx="1978200" cy="665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32" name="Google Shape;1232;p57"/>
          <p:cNvSpPr txBox="1">
            <a:spLocks noGrp="1"/>
          </p:cNvSpPr>
          <p:nvPr>
            <p:ph type="title" idx="7"/>
          </p:nvPr>
        </p:nvSpPr>
        <p:spPr>
          <a:xfrm>
            <a:off x="3257933" y="3585050"/>
            <a:ext cx="1978200" cy="527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2000"/>
              <a:buNone/>
              <a:defRPr sz="2000">
                <a:solidFill>
                  <a:srgbClr val="FFFFFF"/>
                </a:solidFill>
              </a:defRPr>
            </a:lvl1pPr>
            <a:lvl2pPr lvl="1" algn="ctr" rtl="0">
              <a:lnSpc>
                <a:spcPct val="100000"/>
              </a:lnSpc>
              <a:spcBef>
                <a:spcPts val="0"/>
              </a:spcBef>
              <a:spcAft>
                <a:spcPts val="0"/>
              </a:spcAft>
              <a:buClr>
                <a:srgbClr val="FFFFFF"/>
              </a:buClr>
              <a:buSzPts val="2000"/>
              <a:buNone/>
              <a:defRPr sz="2000">
                <a:solidFill>
                  <a:srgbClr val="FFFFFF"/>
                </a:solidFill>
              </a:defRPr>
            </a:lvl2pPr>
            <a:lvl3pPr lvl="2" algn="ctr" rtl="0">
              <a:lnSpc>
                <a:spcPct val="100000"/>
              </a:lnSpc>
              <a:spcBef>
                <a:spcPts val="0"/>
              </a:spcBef>
              <a:spcAft>
                <a:spcPts val="0"/>
              </a:spcAft>
              <a:buClr>
                <a:srgbClr val="FFFFFF"/>
              </a:buClr>
              <a:buSzPts val="2000"/>
              <a:buNone/>
              <a:defRPr sz="2000">
                <a:solidFill>
                  <a:srgbClr val="FFFFFF"/>
                </a:solidFill>
              </a:defRPr>
            </a:lvl3pPr>
            <a:lvl4pPr lvl="3" algn="ctr" rtl="0">
              <a:lnSpc>
                <a:spcPct val="100000"/>
              </a:lnSpc>
              <a:spcBef>
                <a:spcPts val="0"/>
              </a:spcBef>
              <a:spcAft>
                <a:spcPts val="0"/>
              </a:spcAft>
              <a:buClr>
                <a:srgbClr val="FFFFFF"/>
              </a:buClr>
              <a:buSzPts val="2000"/>
              <a:buNone/>
              <a:defRPr sz="2000">
                <a:solidFill>
                  <a:srgbClr val="FFFFFF"/>
                </a:solidFill>
              </a:defRPr>
            </a:lvl4pPr>
            <a:lvl5pPr lvl="4" algn="ctr" rtl="0">
              <a:lnSpc>
                <a:spcPct val="100000"/>
              </a:lnSpc>
              <a:spcBef>
                <a:spcPts val="0"/>
              </a:spcBef>
              <a:spcAft>
                <a:spcPts val="0"/>
              </a:spcAft>
              <a:buClr>
                <a:srgbClr val="FFFFFF"/>
              </a:buClr>
              <a:buSzPts val="2000"/>
              <a:buNone/>
              <a:defRPr sz="2000">
                <a:solidFill>
                  <a:srgbClr val="FFFFFF"/>
                </a:solidFill>
              </a:defRPr>
            </a:lvl5pPr>
            <a:lvl6pPr lvl="5" algn="ctr" rtl="0">
              <a:lnSpc>
                <a:spcPct val="100000"/>
              </a:lnSpc>
              <a:spcBef>
                <a:spcPts val="0"/>
              </a:spcBef>
              <a:spcAft>
                <a:spcPts val="0"/>
              </a:spcAft>
              <a:buClr>
                <a:srgbClr val="FFFFFF"/>
              </a:buClr>
              <a:buSzPts val="2000"/>
              <a:buNone/>
              <a:defRPr sz="2000">
                <a:solidFill>
                  <a:srgbClr val="FFFFFF"/>
                </a:solidFill>
              </a:defRPr>
            </a:lvl6pPr>
            <a:lvl7pPr lvl="6" algn="ctr" rtl="0">
              <a:lnSpc>
                <a:spcPct val="100000"/>
              </a:lnSpc>
              <a:spcBef>
                <a:spcPts val="0"/>
              </a:spcBef>
              <a:spcAft>
                <a:spcPts val="0"/>
              </a:spcAft>
              <a:buClr>
                <a:srgbClr val="FFFFFF"/>
              </a:buClr>
              <a:buSzPts val="2000"/>
              <a:buNone/>
              <a:defRPr sz="2000">
                <a:solidFill>
                  <a:srgbClr val="FFFFFF"/>
                </a:solidFill>
              </a:defRPr>
            </a:lvl7pPr>
            <a:lvl8pPr lvl="7" algn="ctr" rtl="0">
              <a:lnSpc>
                <a:spcPct val="100000"/>
              </a:lnSpc>
              <a:spcBef>
                <a:spcPts val="0"/>
              </a:spcBef>
              <a:spcAft>
                <a:spcPts val="0"/>
              </a:spcAft>
              <a:buClr>
                <a:srgbClr val="FFFFFF"/>
              </a:buClr>
              <a:buSzPts val="2000"/>
              <a:buNone/>
              <a:defRPr sz="2000">
                <a:solidFill>
                  <a:srgbClr val="FFFFFF"/>
                </a:solidFill>
              </a:defRPr>
            </a:lvl8pPr>
            <a:lvl9pPr lvl="8" algn="ctr" rtl="0">
              <a:lnSpc>
                <a:spcPct val="100000"/>
              </a:lnSpc>
              <a:spcBef>
                <a:spcPts val="0"/>
              </a:spcBef>
              <a:spcAft>
                <a:spcPts val="0"/>
              </a:spcAft>
              <a:buClr>
                <a:srgbClr val="FFFFFF"/>
              </a:buClr>
              <a:buSzPts val="2000"/>
              <a:buNone/>
              <a:defRPr sz="2000">
                <a:solidFill>
                  <a:srgbClr val="FFFFFF"/>
                </a:solidFill>
              </a:defRPr>
            </a:lvl9pPr>
          </a:lstStyle>
          <a:p>
            <a:endParaRPr/>
          </a:p>
        </p:txBody>
      </p:sp>
      <p:sp>
        <p:nvSpPr>
          <p:cNvPr id="1233" name="Google Shape;1233;p57"/>
          <p:cNvSpPr txBox="1">
            <a:spLocks noGrp="1"/>
          </p:cNvSpPr>
          <p:nvPr>
            <p:ph type="subTitle" idx="8"/>
          </p:nvPr>
        </p:nvSpPr>
        <p:spPr>
          <a:xfrm>
            <a:off x="3257929" y="3942975"/>
            <a:ext cx="1978200" cy="665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wo columns 2">
  <p:cSld name="TITLE_ONLY_1_1_1">
    <p:spTree>
      <p:nvGrpSpPr>
        <p:cNvPr id="1" name="Shape 1234"/>
        <p:cNvGrpSpPr/>
        <p:nvPr/>
      </p:nvGrpSpPr>
      <p:grpSpPr>
        <a:xfrm>
          <a:off x="0" y="0"/>
          <a:ext cx="0" cy="0"/>
          <a:chOff x="0" y="0"/>
          <a:chExt cx="0" cy="0"/>
        </a:xfrm>
      </p:grpSpPr>
      <p:sp>
        <p:nvSpPr>
          <p:cNvPr id="1235" name="Google Shape;1235;p58"/>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4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36" name="Google Shape;1236;p58"/>
          <p:cNvSpPr txBox="1">
            <a:spLocks noGrp="1"/>
          </p:cNvSpPr>
          <p:nvPr>
            <p:ph type="title" idx="2"/>
          </p:nvPr>
        </p:nvSpPr>
        <p:spPr>
          <a:xfrm>
            <a:off x="5809488" y="4014216"/>
            <a:ext cx="1664100" cy="365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2000">
                <a:solidFill>
                  <a:schemeClr val="lt1"/>
                </a:solidFill>
              </a:defRPr>
            </a:lvl1pPr>
            <a:lvl2pPr lvl="1"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1237" name="Google Shape;1237;p58"/>
          <p:cNvSpPr txBox="1">
            <a:spLocks noGrp="1"/>
          </p:cNvSpPr>
          <p:nvPr>
            <p:ph type="subTitle" idx="1"/>
          </p:nvPr>
        </p:nvSpPr>
        <p:spPr>
          <a:xfrm>
            <a:off x="2993136" y="3323099"/>
            <a:ext cx="4480500" cy="640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38" name="Google Shape;1238;p58"/>
          <p:cNvSpPr txBox="1">
            <a:spLocks noGrp="1"/>
          </p:cNvSpPr>
          <p:nvPr>
            <p:ph type="title" idx="3"/>
          </p:nvPr>
        </p:nvSpPr>
        <p:spPr>
          <a:xfrm>
            <a:off x="3929500" y="2440260"/>
            <a:ext cx="2066400" cy="365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2000">
                <a:solidFill>
                  <a:schemeClr val="lt1"/>
                </a:solidFill>
              </a:defRPr>
            </a:lvl1pPr>
            <a:lvl2pPr lvl="1"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2pPr>
            <a:lvl3pPr lvl="2"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3pPr>
            <a:lvl4pPr lvl="3"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4pPr>
            <a:lvl5pPr lvl="4"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5pPr>
            <a:lvl6pPr lvl="5"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6pPr>
            <a:lvl7pPr lvl="6"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7pPr>
            <a:lvl8pPr lvl="7"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8pPr>
            <a:lvl9pPr lvl="8" algn="ctr" rtl="0">
              <a:lnSpc>
                <a:spcPct val="100000"/>
              </a:lnSpc>
              <a:spcBef>
                <a:spcPts val="0"/>
              </a:spcBef>
              <a:spcAft>
                <a:spcPts val="0"/>
              </a:spcAft>
              <a:buSzPts val="2000"/>
              <a:buFont typeface="DM Serif Display"/>
              <a:buNone/>
              <a:defRPr sz="2000">
                <a:latin typeface="DM Serif Display"/>
                <a:ea typeface="DM Serif Display"/>
                <a:cs typeface="DM Serif Display"/>
                <a:sym typeface="DM Serif Display"/>
              </a:defRPr>
            </a:lvl9pPr>
          </a:lstStyle>
          <a:p>
            <a:endParaRPr/>
          </a:p>
        </p:txBody>
      </p:sp>
      <p:sp>
        <p:nvSpPr>
          <p:cNvPr id="1239" name="Google Shape;1239;p58"/>
          <p:cNvSpPr txBox="1">
            <a:spLocks noGrp="1"/>
          </p:cNvSpPr>
          <p:nvPr>
            <p:ph type="subTitle" idx="4"/>
          </p:nvPr>
        </p:nvSpPr>
        <p:spPr>
          <a:xfrm>
            <a:off x="907900" y="1747186"/>
            <a:ext cx="5088000" cy="640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40"/>
        <p:cNvGrpSpPr/>
        <p:nvPr/>
      </p:nvGrpSpPr>
      <p:grpSpPr>
        <a:xfrm>
          <a:off x="0" y="0"/>
          <a:ext cx="0" cy="0"/>
          <a:chOff x="0" y="0"/>
          <a:chExt cx="0" cy="0"/>
        </a:xfrm>
      </p:grpSpPr>
      <p:sp>
        <p:nvSpPr>
          <p:cNvPr id="1241" name="Google Shape;1241;p59"/>
          <p:cNvSpPr txBox="1">
            <a:spLocks noGrp="1"/>
          </p:cNvSpPr>
          <p:nvPr>
            <p:ph type="title" hasCustomPrompt="1"/>
          </p:nvPr>
        </p:nvSpPr>
        <p:spPr>
          <a:xfrm>
            <a:off x="1172879" y="2847930"/>
            <a:ext cx="5712000" cy="13182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12000"/>
              <a:buNone/>
              <a:defRPr sz="12000">
                <a:solidFill>
                  <a:schemeClr val="lt1"/>
                </a:solidFill>
              </a:defRPr>
            </a:lvl1pPr>
            <a:lvl2pPr lvl="1" algn="l" rtl="0">
              <a:lnSpc>
                <a:spcPct val="100000"/>
              </a:lnSpc>
              <a:spcBef>
                <a:spcPts val="0"/>
              </a:spcBef>
              <a:spcAft>
                <a:spcPts val="0"/>
              </a:spcAft>
              <a:buSzPts val="12000"/>
              <a:buNone/>
              <a:defRPr sz="12000"/>
            </a:lvl2pPr>
            <a:lvl3pPr lvl="2" algn="l" rtl="0">
              <a:lnSpc>
                <a:spcPct val="100000"/>
              </a:lnSpc>
              <a:spcBef>
                <a:spcPts val="0"/>
              </a:spcBef>
              <a:spcAft>
                <a:spcPts val="0"/>
              </a:spcAft>
              <a:buSzPts val="12000"/>
              <a:buNone/>
              <a:defRPr sz="12000"/>
            </a:lvl3pPr>
            <a:lvl4pPr lvl="3" algn="l" rtl="0">
              <a:lnSpc>
                <a:spcPct val="100000"/>
              </a:lnSpc>
              <a:spcBef>
                <a:spcPts val="0"/>
              </a:spcBef>
              <a:spcAft>
                <a:spcPts val="0"/>
              </a:spcAft>
              <a:buSzPts val="12000"/>
              <a:buNone/>
              <a:defRPr sz="12000"/>
            </a:lvl4pPr>
            <a:lvl5pPr lvl="4" algn="l" rtl="0">
              <a:lnSpc>
                <a:spcPct val="100000"/>
              </a:lnSpc>
              <a:spcBef>
                <a:spcPts val="0"/>
              </a:spcBef>
              <a:spcAft>
                <a:spcPts val="0"/>
              </a:spcAft>
              <a:buSzPts val="12000"/>
              <a:buNone/>
              <a:defRPr sz="12000"/>
            </a:lvl5pPr>
            <a:lvl6pPr lvl="5" algn="l" rtl="0">
              <a:lnSpc>
                <a:spcPct val="100000"/>
              </a:lnSpc>
              <a:spcBef>
                <a:spcPts val="0"/>
              </a:spcBef>
              <a:spcAft>
                <a:spcPts val="0"/>
              </a:spcAft>
              <a:buSzPts val="12000"/>
              <a:buNone/>
              <a:defRPr sz="12000"/>
            </a:lvl6pPr>
            <a:lvl7pPr lvl="6" algn="l" rtl="0">
              <a:lnSpc>
                <a:spcPct val="100000"/>
              </a:lnSpc>
              <a:spcBef>
                <a:spcPts val="0"/>
              </a:spcBef>
              <a:spcAft>
                <a:spcPts val="0"/>
              </a:spcAft>
              <a:buSzPts val="12000"/>
              <a:buNone/>
              <a:defRPr sz="12000"/>
            </a:lvl7pPr>
            <a:lvl8pPr lvl="7" algn="l" rtl="0">
              <a:lnSpc>
                <a:spcPct val="100000"/>
              </a:lnSpc>
              <a:spcBef>
                <a:spcPts val="0"/>
              </a:spcBef>
              <a:spcAft>
                <a:spcPts val="0"/>
              </a:spcAft>
              <a:buSzPts val="12000"/>
              <a:buNone/>
              <a:defRPr sz="12000"/>
            </a:lvl8pPr>
            <a:lvl9pPr lvl="8" algn="l" rtl="0">
              <a:lnSpc>
                <a:spcPct val="100000"/>
              </a:lnSpc>
              <a:spcBef>
                <a:spcPts val="0"/>
              </a:spcBef>
              <a:spcAft>
                <a:spcPts val="0"/>
              </a:spcAft>
              <a:buSzPts val="12000"/>
              <a:buNone/>
              <a:defRPr sz="12000"/>
            </a:lvl9pPr>
          </a:lstStyle>
          <a:p>
            <a:r>
              <a:t>xx%</a:t>
            </a:r>
          </a:p>
        </p:txBody>
      </p:sp>
      <p:sp>
        <p:nvSpPr>
          <p:cNvPr id="1242" name="Google Shape;1242;p59"/>
          <p:cNvSpPr txBox="1">
            <a:spLocks noGrp="1"/>
          </p:cNvSpPr>
          <p:nvPr>
            <p:ph type="subTitle" idx="1"/>
          </p:nvPr>
        </p:nvSpPr>
        <p:spPr>
          <a:xfrm>
            <a:off x="1172879" y="4229100"/>
            <a:ext cx="5712000" cy="3795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600"/>
              <a:buNone/>
              <a:defRPr/>
            </a:lvl1pPr>
            <a:lvl2pPr lvl="1" algn="l" rtl="0">
              <a:lnSpc>
                <a:spcPct val="115000"/>
              </a:lnSpc>
              <a:spcBef>
                <a:spcPts val="0"/>
              </a:spcBef>
              <a:spcAft>
                <a:spcPts val="0"/>
              </a:spcAft>
              <a:buSzPts val="1600"/>
              <a:buNone/>
              <a:defRPr/>
            </a:lvl2pPr>
            <a:lvl3pPr lvl="2" algn="l" rtl="0">
              <a:lnSpc>
                <a:spcPct val="115000"/>
              </a:lnSpc>
              <a:spcBef>
                <a:spcPts val="0"/>
              </a:spcBef>
              <a:spcAft>
                <a:spcPts val="0"/>
              </a:spcAft>
              <a:buSzPts val="1600"/>
              <a:buNone/>
              <a:defRPr/>
            </a:lvl3pPr>
            <a:lvl4pPr lvl="3" algn="l" rtl="0">
              <a:lnSpc>
                <a:spcPct val="115000"/>
              </a:lnSpc>
              <a:spcBef>
                <a:spcPts val="0"/>
              </a:spcBef>
              <a:spcAft>
                <a:spcPts val="0"/>
              </a:spcAft>
              <a:buSzPts val="1600"/>
              <a:buNone/>
              <a:defRPr/>
            </a:lvl4pPr>
            <a:lvl5pPr lvl="4" algn="l" rtl="0">
              <a:lnSpc>
                <a:spcPct val="115000"/>
              </a:lnSpc>
              <a:spcBef>
                <a:spcPts val="0"/>
              </a:spcBef>
              <a:spcAft>
                <a:spcPts val="0"/>
              </a:spcAft>
              <a:buSzPts val="1600"/>
              <a:buNone/>
              <a:defRPr/>
            </a:lvl5pPr>
            <a:lvl6pPr lvl="5" algn="l" rtl="0">
              <a:lnSpc>
                <a:spcPct val="115000"/>
              </a:lnSpc>
              <a:spcBef>
                <a:spcPts val="0"/>
              </a:spcBef>
              <a:spcAft>
                <a:spcPts val="0"/>
              </a:spcAft>
              <a:buSzPts val="1600"/>
              <a:buNone/>
              <a:defRPr/>
            </a:lvl6pPr>
            <a:lvl7pPr lvl="6" algn="l" rtl="0">
              <a:lnSpc>
                <a:spcPct val="115000"/>
              </a:lnSpc>
              <a:spcBef>
                <a:spcPts val="0"/>
              </a:spcBef>
              <a:spcAft>
                <a:spcPts val="0"/>
              </a:spcAft>
              <a:buSzPts val="1600"/>
              <a:buNone/>
              <a:defRPr/>
            </a:lvl7pPr>
            <a:lvl8pPr lvl="7" algn="l" rtl="0">
              <a:lnSpc>
                <a:spcPct val="115000"/>
              </a:lnSpc>
              <a:spcBef>
                <a:spcPts val="0"/>
              </a:spcBef>
              <a:spcAft>
                <a:spcPts val="0"/>
              </a:spcAft>
              <a:buSzPts val="1600"/>
              <a:buNone/>
              <a:defRPr/>
            </a:lvl8pPr>
            <a:lvl9pPr lvl="8" algn="l" rtl="0">
              <a:lnSpc>
                <a:spcPct val="115000"/>
              </a:lnSpc>
              <a:spcBef>
                <a:spcPts val="0"/>
              </a:spcBef>
              <a:spcAft>
                <a:spcPts val="0"/>
              </a:spcAft>
              <a:buSzPts val="16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2">
  <p:cSld name="CUSTOM_18_1">
    <p:spTree>
      <p:nvGrpSpPr>
        <p:cNvPr id="1" name="Shape 1243"/>
        <p:cNvGrpSpPr/>
        <p:nvPr/>
      </p:nvGrpSpPr>
      <p:grpSpPr>
        <a:xfrm>
          <a:off x="0" y="0"/>
          <a:ext cx="0" cy="0"/>
          <a:chOff x="0" y="0"/>
          <a:chExt cx="0" cy="0"/>
        </a:xfrm>
      </p:grpSpPr>
      <p:sp>
        <p:nvSpPr>
          <p:cNvPr id="1244" name="Google Shape;1244;p60"/>
          <p:cNvSpPr txBox="1">
            <a:spLocks noGrp="1"/>
          </p:cNvSpPr>
          <p:nvPr>
            <p:ph type="title"/>
          </p:nvPr>
        </p:nvSpPr>
        <p:spPr>
          <a:xfrm>
            <a:off x="720000" y="1447800"/>
            <a:ext cx="5647800" cy="868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5"/>
              </a:buClr>
              <a:buSzPts val="5200"/>
              <a:buNone/>
              <a:defRPr sz="5200">
                <a:solidFill>
                  <a:schemeClr val="accent5"/>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45" name="Google Shape;1245;p60"/>
          <p:cNvSpPr txBox="1">
            <a:spLocks noGrp="1"/>
          </p:cNvSpPr>
          <p:nvPr>
            <p:ph type="subTitle" idx="1"/>
          </p:nvPr>
        </p:nvSpPr>
        <p:spPr>
          <a:xfrm>
            <a:off x="720000" y="2961975"/>
            <a:ext cx="3182100" cy="650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46" name="Google Shape;1246;p60"/>
          <p:cNvSpPr txBox="1">
            <a:spLocks noGrp="1"/>
          </p:cNvSpPr>
          <p:nvPr>
            <p:ph type="subTitle" idx="2"/>
          </p:nvPr>
        </p:nvSpPr>
        <p:spPr>
          <a:xfrm>
            <a:off x="720000" y="2372750"/>
            <a:ext cx="2771700" cy="5259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1pPr>
            <a:lvl2pPr lvl="1" algn="ct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2pPr>
            <a:lvl3pPr lvl="2" algn="ct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3pPr>
            <a:lvl4pPr lvl="3" algn="ct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4pPr>
            <a:lvl5pPr lvl="4" algn="ct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5pPr>
            <a:lvl6pPr lvl="5" algn="ct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6pPr>
            <a:lvl7pPr lvl="6" algn="ct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7pPr>
            <a:lvl8pPr lvl="7" algn="ct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8pPr>
            <a:lvl9pPr lvl="8" algn="ct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3">
  <p:cSld name="CUSTOM_18_1_1">
    <p:spTree>
      <p:nvGrpSpPr>
        <p:cNvPr id="1" name="Shape 1247"/>
        <p:cNvGrpSpPr/>
        <p:nvPr/>
      </p:nvGrpSpPr>
      <p:grpSpPr>
        <a:xfrm>
          <a:off x="0" y="0"/>
          <a:ext cx="0" cy="0"/>
          <a:chOff x="0" y="0"/>
          <a:chExt cx="0" cy="0"/>
        </a:xfrm>
      </p:grpSpPr>
      <p:sp>
        <p:nvSpPr>
          <p:cNvPr id="1248" name="Google Shape;1248;p61"/>
          <p:cNvSpPr txBox="1">
            <a:spLocks noGrp="1"/>
          </p:cNvSpPr>
          <p:nvPr>
            <p:ph type="title"/>
          </p:nvPr>
        </p:nvSpPr>
        <p:spPr>
          <a:xfrm>
            <a:off x="2782975" y="1447800"/>
            <a:ext cx="5647800" cy="868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5"/>
              </a:buClr>
              <a:buSzPts val="5200"/>
              <a:buNone/>
              <a:defRPr sz="5200">
                <a:solidFill>
                  <a:schemeClr val="accent5"/>
                </a:solidFill>
              </a:defRPr>
            </a:lvl1pPr>
            <a:lvl2pPr lvl="1" algn="r" rtl="0">
              <a:lnSpc>
                <a:spcPct val="100000"/>
              </a:lnSpc>
              <a:spcBef>
                <a:spcPts val="0"/>
              </a:spcBef>
              <a:spcAft>
                <a:spcPts val="0"/>
              </a:spcAft>
              <a:buSzPts val="2800"/>
              <a:buNone/>
              <a:defRPr/>
            </a:lvl2pPr>
            <a:lvl3pPr lvl="2" algn="r" rtl="0">
              <a:lnSpc>
                <a:spcPct val="100000"/>
              </a:lnSpc>
              <a:spcBef>
                <a:spcPts val="0"/>
              </a:spcBef>
              <a:spcAft>
                <a:spcPts val="0"/>
              </a:spcAft>
              <a:buSzPts val="2800"/>
              <a:buNone/>
              <a:defRPr/>
            </a:lvl3pPr>
            <a:lvl4pPr lvl="3" algn="r" rtl="0">
              <a:lnSpc>
                <a:spcPct val="100000"/>
              </a:lnSpc>
              <a:spcBef>
                <a:spcPts val="0"/>
              </a:spcBef>
              <a:spcAft>
                <a:spcPts val="0"/>
              </a:spcAft>
              <a:buSzPts val="2800"/>
              <a:buNone/>
              <a:defRPr/>
            </a:lvl4pPr>
            <a:lvl5pPr lvl="4" algn="r" rtl="0">
              <a:lnSpc>
                <a:spcPct val="100000"/>
              </a:lnSpc>
              <a:spcBef>
                <a:spcPts val="0"/>
              </a:spcBef>
              <a:spcAft>
                <a:spcPts val="0"/>
              </a:spcAft>
              <a:buSzPts val="2800"/>
              <a:buNone/>
              <a:defRPr/>
            </a:lvl5pPr>
            <a:lvl6pPr lvl="5" algn="r" rtl="0">
              <a:lnSpc>
                <a:spcPct val="100000"/>
              </a:lnSpc>
              <a:spcBef>
                <a:spcPts val="0"/>
              </a:spcBef>
              <a:spcAft>
                <a:spcPts val="0"/>
              </a:spcAft>
              <a:buSzPts val="2800"/>
              <a:buNone/>
              <a:defRPr/>
            </a:lvl6pPr>
            <a:lvl7pPr lvl="6" algn="r" rtl="0">
              <a:lnSpc>
                <a:spcPct val="100000"/>
              </a:lnSpc>
              <a:spcBef>
                <a:spcPts val="0"/>
              </a:spcBef>
              <a:spcAft>
                <a:spcPts val="0"/>
              </a:spcAft>
              <a:buSzPts val="2800"/>
              <a:buNone/>
              <a:defRPr/>
            </a:lvl7pPr>
            <a:lvl8pPr lvl="7" algn="r" rtl="0">
              <a:lnSpc>
                <a:spcPct val="100000"/>
              </a:lnSpc>
              <a:spcBef>
                <a:spcPts val="0"/>
              </a:spcBef>
              <a:spcAft>
                <a:spcPts val="0"/>
              </a:spcAft>
              <a:buSzPts val="2800"/>
              <a:buNone/>
              <a:defRPr/>
            </a:lvl8pPr>
            <a:lvl9pPr lvl="8" algn="r" rtl="0">
              <a:lnSpc>
                <a:spcPct val="100000"/>
              </a:lnSpc>
              <a:spcBef>
                <a:spcPts val="0"/>
              </a:spcBef>
              <a:spcAft>
                <a:spcPts val="0"/>
              </a:spcAft>
              <a:buSzPts val="2800"/>
              <a:buNone/>
              <a:defRPr/>
            </a:lvl9pPr>
          </a:lstStyle>
          <a:p>
            <a:endParaRPr/>
          </a:p>
        </p:txBody>
      </p:sp>
      <p:sp>
        <p:nvSpPr>
          <p:cNvPr id="1249" name="Google Shape;1249;p61"/>
          <p:cNvSpPr txBox="1">
            <a:spLocks noGrp="1"/>
          </p:cNvSpPr>
          <p:nvPr>
            <p:ph type="subTitle" idx="1"/>
          </p:nvPr>
        </p:nvSpPr>
        <p:spPr>
          <a:xfrm>
            <a:off x="5248675" y="2961975"/>
            <a:ext cx="3182100" cy="6507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250" name="Google Shape;1250;p61"/>
          <p:cNvSpPr txBox="1">
            <a:spLocks noGrp="1"/>
          </p:cNvSpPr>
          <p:nvPr>
            <p:ph type="subTitle" idx="2"/>
          </p:nvPr>
        </p:nvSpPr>
        <p:spPr>
          <a:xfrm>
            <a:off x="5248675" y="2372750"/>
            <a:ext cx="3182100" cy="525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1pPr>
            <a:lvl2pPr lvl="1" algn="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2pPr>
            <a:lvl3pPr lvl="2" algn="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3pPr>
            <a:lvl4pPr lvl="3" algn="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4pPr>
            <a:lvl5pPr lvl="4" algn="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5pPr>
            <a:lvl6pPr lvl="5" algn="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6pPr>
            <a:lvl7pPr lvl="6" algn="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7pPr>
            <a:lvl8pPr lvl="7" algn="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8pPr>
            <a:lvl9pPr lvl="8" algn="r" rtl="0">
              <a:lnSpc>
                <a:spcPct val="100000"/>
              </a:lnSpc>
              <a:spcBef>
                <a:spcPts val="0"/>
              </a:spcBef>
              <a:spcAft>
                <a:spcPts val="0"/>
              </a:spcAft>
              <a:buSzPts val="2300"/>
              <a:buFont typeface="DM Serif Display"/>
              <a:buNone/>
              <a:defRPr sz="2300">
                <a:latin typeface="DM Serif Display"/>
                <a:ea typeface="DM Serif Display"/>
                <a:cs typeface="DM Serif Display"/>
                <a:sym typeface="DM Serif Display"/>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251"/>
        <p:cNvGrpSpPr/>
        <p:nvPr/>
      </p:nvGrpSpPr>
      <p:grpSpPr>
        <a:xfrm>
          <a:off x="0" y="0"/>
          <a:ext cx="0" cy="0"/>
          <a:chOff x="0" y="0"/>
          <a:chExt cx="0" cy="0"/>
        </a:xfrm>
      </p:grpSpPr>
      <p:sp>
        <p:nvSpPr>
          <p:cNvPr id="1252" name="Google Shape;1252;p62"/>
          <p:cNvSpPr txBox="1">
            <a:spLocks noGrp="1"/>
          </p:cNvSpPr>
          <p:nvPr>
            <p:ph type="title"/>
          </p:nvPr>
        </p:nvSpPr>
        <p:spPr>
          <a:xfrm>
            <a:off x="2873950" y="876400"/>
            <a:ext cx="5200200" cy="841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600"/>
              <a:buNone/>
              <a:defRPr sz="3600"/>
            </a:lvl1pPr>
            <a:lvl2pPr lvl="1" algn="l"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2pPr>
            <a:lvl3pPr lvl="2" algn="l"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3pPr>
            <a:lvl4pPr lvl="3" algn="l"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4pPr>
            <a:lvl5pPr lvl="4" algn="l"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5pPr>
            <a:lvl6pPr lvl="5" algn="l"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6pPr>
            <a:lvl7pPr lvl="6" algn="l"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7pPr>
            <a:lvl8pPr lvl="7" algn="l"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8pPr>
            <a:lvl9pPr lvl="8" algn="l" rtl="0">
              <a:lnSpc>
                <a:spcPct val="100000"/>
              </a:lnSpc>
              <a:spcBef>
                <a:spcPts val="0"/>
              </a:spcBef>
              <a:spcAft>
                <a:spcPts val="0"/>
              </a:spcAft>
              <a:buSzPts val="3600"/>
              <a:buFont typeface="Permanent Marker"/>
              <a:buNone/>
              <a:defRPr sz="3600">
                <a:latin typeface="Permanent Marker"/>
                <a:ea typeface="Permanent Marker"/>
                <a:cs typeface="Permanent Marker"/>
                <a:sym typeface="Permanent Marker"/>
              </a:defRPr>
            </a:lvl9pPr>
          </a:lstStyle>
          <a:p>
            <a:endParaRPr/>
          </a:p>
        </p:txBody>
      </p:sp>
      <p:sp>
        <p:nvSpPr>
          <p:cNvPr id="1253" name="Google Shape;1253;p62"/>
          <p:cNvSpPr txBox="1">
            <a:spLocks noGrp="1"/>
          </p:cNvSpPr>
          <p:nvPr>
            <p:ph type="subTitle" idx="1"/>
          </p:nvPr>
        </p:nvSpPr>
        <p:spPr>
          <a:xfrm>
            <a:off x="2873950" y="1757600"/>
            <a:ext cx="3858900" cy="361800"/>
          </a:xfrm>
          <a:prstGeom prst="rect">
            <a:avLst/>
          </a:prstGeom>
          <a:noFill/>
          <a:ln>
            <a:noFill/>
          </a:ln>
        </p:spPr>
        <p:txBody>
          <a:bodyPr spcFirstLastPara="1" wrap="square" lIns="91425" tIns="91425" rIns="91425" bIns="91425" anchor="ctr" anchorCtr="0">
            <a:noAutofit/>
          </a:bodyPr>
          <a:lstStyle>
            <a:lvl1pPr lvl="0" algn="l" rtl="0">
              <a:lnSpc>
                <a:spcPct val="115000"/>
              </a:lnSpc>
              <a:spcBef>
                <a:spcPts val="0"/>
              </a:spcBef>
              <a:spcAft>
                <a:spcPts val="0"/>
              </a:spcAft>
              <a:buSzPts val="1600"/>
              <a:buNone/>
              <a:defRPr/>
            </a:lvl1pPr>
            <a:lvl2pPr lvl="1" algn="l" rtl="0">
              <a:lnSpc>
                <a:spcPct val="115000"/>
              </a:lnSpc>
              <a:spcBef>
                <a:spcPts val="0"/>
              </a:spcBef>
              <a:spcAft>
                <a:spcPts val="0"/>
              </a:spcAft>
              <a:buSzPts val="1600"/>
              <a:buNone/>
              <a:defRPr/>
            </a:lvl2pPr>
            <a:lvl3pPr lvl="2" algn="l" rtl="0">
              <a:lnSpc>
                <a:spcPct val="115000"/>
              </a:lnSpc>
              <a:spcBef>
                <a:spcPts val="0"/>
              </a:spcBef>
              <a:spcAft>
                <a:spcPts val="0"/>
              </a:spcAft>
              <a:buSzPts val="1600"/>
              <a:buNone/>
              <a:defRPr/>
            </a:lvl3pPr>
            <a:lvl4pPr lvl="3" algn="l" rtl="0">
              <a:lnSpc>
                <a:spcPct val="115000"/>
              </a:lnSpc>
              <a:spcBef>
                <a:spcPts val="0"/>
              </a:spcBef>
              <a:spcAft>
                <a:spcPts val="0"/>
              </a:spcAft>
              <a:buSzPts val="1600"/>
              <a:buNone/>
              <a:defRPr/>
            </a:lvl4pPr>
            <a:lvl5pPr lvl="4" algn="l" rtl="0">
              <a:lnSpc>
                <a:spcPct val="115000"/>
              </a:lnSpc>
              <a:spcBef>
                <a:spcPts val="0"/>
              </a:spcBef>
              <a:spcAft>
                <a:spcPts val="0"/>
              </a:spcAft>
              <a:buSzPts val="1600"/>
              <a:buNone/>
              <a:defRPr/>
            </a:lvl5pPr>
            <a:lvl6pPr lvl="5" algn="l" rtl="0">
              <a:lnSpc>
                <a:spcPct val="115000"/>
              </a:lnSpc>
              <a:spcBef>
                <a:spcPts val="0"/>
              </a:spcBef>
              <a:spcAft>
                <a:spcPts val="0"/>
              </a:spcAft>
              <a:buSzPts val="1600"/>
              <a:buNone/>
              <a:defRPr/>
            </a:lvl6pPr>
            <a:lvl7pPr lvl="6" algn="l" rtl="0">
              <a:lnSpc>
                <a:spcPct val="115000"/>
              </a:lnSpc>
              <a:spcBef>
                <a:spcPts val="0"/>
              </a:spcBef>
              <a:spcAft>
                <a:spcPts val="0"/>
              </a:spcAft>
              <a:buSzPts val="1600"/>
              <a:buNone/>
              <a:defRPr/>
            </a:lvl7pPr>
            <a:lvl8pPr lvl="7" algn="l" rtl="0">
              <a:lnSpc>
                <a:spcPct val="115000"/>
              </a:lnSpc>
              <a:spcBef>
                <a:spcPts val="0"/>
              </a:spcBef>
              <a:spcAft>
                <a:spcPts val="0"/>
              </a:spcAft>
              <a:buSzPts val="1600"/>
              <a:buNone/>
              <a:defRPr/>
            </a:lvl8pPr>
            <a:lvl9pPr lvl="8" algn="l" rtl="0">
              <a:lnSpc>
                <a:spcPct val="115000"/>
              </a:lnSpc>
              <a:spcBef>
                <a:spcPts val="0"/>
              </a:spcBef>
              <a:spcAft>
                <a:spcPts val="0"/>
              </a:spcAft>
              <a:buSzPts val="1600"/>
              <a:buNone/>
              <a:defRPr/>
            </a:lvl9pPr>
          </a:lstStyle>
          <a:p>
            <a:endParaRPr/>
          </a:p>
        </p:txBody>
      </p:sp>
      <p:sp>
        <p:nvSpPr>
          <p:cNvPr id="1254" name="Google Shape;1254;p62"/>
          <p:cNvSpPr txBox="1">
            <a:spLocks noGrp="1"/>
          </p:cNvSpPr>
          <p:nvPr>
            <p:ph type="title" idx="2"/>
          </p:nvPr>
        </p:nvSpPr>
        <p:spPr>
          <a:xfrm>
            <a:off x="1069850" y="822950"/>
            <a:ext cx="1804200" cy="12003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5"/>
              </a:buClr>
              <a:buSzPts val="9000"/>
              <a:buNone/>
              <a:defRPr sz="9000">
                <a:solidFill>
                  <a:schemeClr val="accent5"/>
                </a:solidFill>
              </a:defRPr>
            </a:lvl1pPr>
            <a:lvl2pPr lvl="1" algn="l"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2pPr>
            <a:lvl3pPr lvl="2" algn="l"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3pPr>
            <a:lvl4pPr lvl="3" algn="l"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4pPr>
            <a:lvl5pPr lvl="4" algn="l"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5pPr>
            <a:lvl6pPr lvl="5" algn="l"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6pPr>
            <a:lvl7pPr lvl="6" algn="l"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7pPr>
            <a:lvl8pPr lvl="7" algn="l"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8pPr>
            <a:lvl9pPr lvl="8" algn="l" rtl="0">
              <a:lnSpc>
                <a:spcPct val="100000"/>
              </a:lnSpc>
              <a:spcBef>
                <a:spcPts val="0"/>
              </a:spcBef>
              <a:spcAft>
                <a:spcPts val="0"/>
              </a:spcAft>
              <a:buSzPts val="9000"/>
              <a:buFont typeface="Permanent Marker"/>
              <a:buNone/>
              <a:defRPr sz="9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Six Columns 1">
  <p:cSld name="CUSTOM_7_1">
    <p:spTree>
      <p:nvGrpSpPr>
        <p:cNvPr id="1" name="Shape 1255"/>
        <p:cNvGrpSpPr/>
        <p:nvPr/>
      </p:nvGrpSpPr>
      <p:grpSpPr>
        <a:xfrm>
          <a:off x="0" y="0"/>
          <a:ext cx="0" cy="0"/>
          <a:chOff x="0" y="0"/>
          <a:chExt cx="0" cy="0"/>
        </a:xfrm>
      </p:grpSpPr>
      <p:sp>
        <p:nvSpPr>
          <p:cNvPr id="1256" name="Google Shape;1256;p63"/>
          <p:cNvSpPr txBox="1">
            <a:spLocks noGrp="1"/>
          </p:cNvSpPr>
          <p:nvPr>
            <p:ph type="title"/>
          </p:nvPr>
        </p:nvSpPr>
        <p:spPr>
          <a:xfrm>
            <a:off x="720175" y="445025"/>
            <a:ext cx="69414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4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57" name="Google Shape;1257;p63"/>
          <p:cNvSpPr txBox="1">
            <a:spLocks noGrp="1"/>
          </p:cNvSpPr>
          <p:nvPr>
            <p:ph type="title" idx="2"/>
          </p:nvPr>
        </p:nvSpPr>
        <p:spPr>
          <a:xfrm>
            <a:off x="720175" y="1682850"/>
            <a:ext cx="1986000" cy="527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solidFill>
                  <a:schemeClr val="lt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258" name="Google Shape;1258;p63"/>
          <p:cNvSpPr txBox="1">
            <a:spLocks noGrp="1"/>
          </p:cNvSpPr>
          <p:nvPr>
            <p:ph type="subTitle" idx="1"/>
          </p:nvPr>
        </p:nvSpPr>
        <p:spPr>
          <a:xfrm>
            <a:off x="720175" y="2193175"/>
            <a:ext cx="198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59" name="Google Shape;1259;p63"/>
          <p:cNvSpPr txBox="1">
            <a:spLocks noGrp="1"/>
          </p:cNvSpPr>
          <p:nvPr>
            <p:ph type="title" idx="3"/>
          </p:nvPr>
        </p:nvSpPr>
        <p:spPr>
          <a:xfrm>
            <a:off x="2969348" y="1682850"/>
            <a:ext cx="1986000" cy="527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solidFill>
                  <a:schemeClr val="lt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260" name="Google Shape;1260;p63"/>
          <p:cNvSpPr txBox="1">
            <a:spLocks noGrp="1"/>
          </p:cNvSpPr>
          <p:nvPr>
            <p:ph type="subTitle" idx="4"/>
          </p:nvPr>
        </p:nvSpPr>
        <p:spPr>
          <a:xfrm>
            <a:off x="2969348" y="2193175"/>
            <a:ext cx="198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61" name="Google Shape;1261;p63"/>
          <p:cNvSpPr txBox="1">
            <a:spLocks noGrp="1"/>
          </p:cNvSpPr>
          <p:nvPr>
            <p:ph type="title" idx="5"/>
          </p:nvPr>
        </p:nvSpPr>
        <p:spPr>
          <a:xfrm>
            <a:off x="720175" y="3344850"/>
            <a:ext cx="1986000" cy="527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solidFill>
                  <a:schemeClr val="lt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262" name="Google Shape;1262;p63"/>
          <p:cNvSpPr txBox="1">
            <a:spLocks noGrp="1"/>
          </p:cNvSpPr>
          <p:nvPr>
            <p:ph type="subTitle" idx="6"/>
          </p:nvPr>
        </p:nvSpPr>
        <p:spPr>
          <a:xfrm>
            <a:off x="720175" y="3855175"/>
            <a:ext cx="198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63" name="Google Shape;1263;p63"/>
          <p:cNvSpPr txBox="1">
            <a:spLocks noGrp="1"/>
          </p:cNvSpPr>
          <p:nvPr>
            <p:ph type="title" idx="7"/>
          </p:nvPr>
        </p:nvSpPr>
        <p:spPr>
          <a:xfrm>
            <a:off x="2969348" y="3344850"/>
            <a:ext cx="1986000" cy="527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solidFill>
                  <a:schemeClr val="lt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264" name="Google Shape;1264;p63"/>
          <p:cNvSpPr txBox="1">
            <a:spLocks noGrp="1"/>
          </p:cNvSpPr>
          <p:nvPr>
            <p:ph type="subTitle" idx="8"/>
          </p:nvPr>
        </p:nvSpPr>
        <p:spPr>
          <a:xfrm>
            <a:off x="2969348" y="3855175"/>
            <a:ext cx="198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65" name="Google Shape;1265;p63"/>
          <p:cNvSpPr txBox="1">
            <a:spLocks noGrp="1"/>
          </p:cNvSpPr>
          <p:nvPr>
            <p:ph type="title" idx="9"/>
          </p:nvPr>
        </p:nvSpPr>
        <p:spPr>
          <a:xfrm>
            <a:off x="5218527" y="1682850"/>
            <a:ext cx="1986000" cy="527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solidFill>
                  <a:schemeClr val="lt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266" name="Google Shape;1266;p63"/>
          <p:cNvSpPr txBox="1">
            <a:spLocks noGrp="1"/>
          </p:cNvSpPr>
          <p:nvPr>
            <p:ph type="subTitle" idx="13"/>
          </p:nvPr>
        </p:nvSpPr>
        <p:spPr>
          <a:xfrm>
            <a:off x="5218527" y="2193175"/>
            <a:ext cx="198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67" name="Google Shape;1267;p63"/>
          <p:cNvSpPr txBox="1">
            <a:spLocks noGrp="1"/>
          </p:cNvSpPr>
          <p:nvPr>
            <p:ph type="title" idx="14"/>
          </p:nvPr>
        </p:nvSpPr>
        <p:spPr>
          <a:xfrm>
            <a:off x="5218527" y="3344850"/>
            <a:ext cx="1986000" cy="527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solidFill>
                  <a:schemeClr val="lt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268" name="Google Shape;1268;p63"/>
          <p:cNvSpPr txBox="1">
            <a:spLocks noGrp="1"/>
          </p:cNvSpPr>
          <p:nvPr>
            <p:ph type="subTitle" idx="15"/>
          </p:nvPr>
        </p:nvSpPr>
        <p:spPr>
          <a:xfrm>
            <a:off x="5218527" y="3855175"/>
            <a:ext cx="198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69" name="Google Shape;1269;p63"/>
          <p:cNvSpPr/>
          <p:nvPr/>
        </p:nvSpPr>
        <p:spPr>
          <a:xfrm flipH="1">
            <a:off x="6629411" y="348713"/>
            <a:ext cx="2247889" cy="4446065"/>
          </a:xfrm>
          <a:custGeom>
            <a:avLst/>
            <a:gdLst/>
            <a:ahLst/>
            <a:cxnLst/>
            <a:rect l="l" t="t" r="r" b="b"/>
            <a:pathLst>
              <a:path w="23296" h="48002" extrusionOk="0">
                <a:moveTo>
                  <a:pt x="13098" y="11448"/>
                </a:moveTo>
                <a:cubicBezTo>
                  <a:pt x="13196" y="11485"/>
                  <a:pt x="13303" y="11505"/>
                  <a:pt x="13405" y="11509"/>
                </a:cubicBezTo>
                <a:cubicBezTo>
                  <a:pt x="13753" y="11530"/>
                  <a:pt x="14097" y="11583"/>
                  <a:pt x="14436" y="11673"/>
                </a:cubicBezTo>
                <a:lnTo>
                  <a:pt x="14432" y="11673"/>
                </a:lnTo>
                <a:cubicBezTo>
                  <a:pt x="14637" y="11726"/>
                  <a:pt x="14841" y="11792"/>
                  <a:pt x="15038" y="11873"/>
                </a:cubicBezTo>
                <a:cubicBezTo>
                  <a:pt x="15062" y="11996"/>
                  <a:pt x="15074" y="12119"/>
                  <a:pt x="15083" y="12246"/>
                </a:cubicBezTo>
                <a:cubicBezTo>
                  <a:pt x="15070" y="12324"/>
                  <a:pt x="15050" y="12397"/>
                  <a:pt x="15017" y="12471"/>
                </a:cubicBezTo>
                <a:cubicBezTo>
                  <a:pt x="14952" y="12512"/>
                  <a:pt x="14931" y="12573"/>
                  <a:pt x="14817" y="12643"/>
                </a:cubicBezTo>
                <a:cubicBezTo>
                  <a:pt x="14723" y="12700"/>
                  <a:pt x="14608" y="12704"/>
                  <a:pt x="14502" y="12725"/>
                </a:cubicBezTo>
                <a:cubicBezTo>
                  <a:pt x="14469" y="12729"/>
                  <a:pt x="14436" y="12737"/>
                  <a:pt x="14408" y="12745"/>
                </a:cubicBezTo>
                <a:cubicBezTo>
                  <a:pt x="14015" y="12270"/>
                  <a:pt x="13597" y="11788"/>
                  <a:pt x="13098" y="11448"/>
                </a:cubicBezTo>
                <a:close/>
                <a:moveTo>
                  <a:pt x="1485" y="14234"/>
                </a:moveTo>
                <a:cubicBezTo>
                  <a:pt x="1485" y="14235"/>
                  <a:pt x="1484" y="14236"/>
                  <a:pt x="1483" y="14237"/>
                </a:cubicBezTo>
                <a:lnTo>
                  <a:pt x="1483" y="14237"/>
                </a:lnTo>
                <a:cubicBezTo>
                  <a:pt x="1484" y="14236"/>
                  <a:pt x="1485" y="14235"/>
                  <a:pt x="1485" y="14234"/>
                </a:cubicBezTo>
                <a:close/>
                <a:moveTo>
                  <a:pt x="2893" y="14280"/>
                </a:moveTo>
                <a:lnTo>
                  <a:pt x="2897" y="14349"/>
                </a:lnTo>
                <a:cubicBezTo>
                  <a:pt x="2742" y="14603"/>
                  <a:pt x="2586" y="14861"/>
                  <a:pt x="2439" y="15106"/>
                </a:cubicBezTo>
                <a:cubicBezTo>
                  <a:pt x="2439" y="15102"/>
                  <a:pt x="2439" y="15098"/>
                  <a:pt x="2439" y="15098"/>
                </a:cubicBezTo>
                <a:cubicBezTo>
                  <a:pt x="2512" y="14799"/>
                  <a:pt x="2586" y="14586"/>
                  <a:pt x="2660" y="14545"/>
                </a:cubicBezTo>
                <a:lnTo>
                  <a:pt x="2664" y="14545"/>
                </a:lnTo>
                <a:cubicBezTo>
                  <a:pt x="2766" y="14484"/>
                  <a:pt x="2844" y="14390"/>
                  <a:pt x="2893" y="14280"/>
                </a:cubicBezTo>
                <a:close/>
                <a:moveTo>
                  <a:pt x="8789" y="1"/>
                </a:moveTo>
                <a:cubicBezTo>
                  <a:pt x="8538" y="1"/>
                  <a:pt x="8303" y="203"/>
                  <a:pt x="8274" y="649"/>
                </a:cubicBezTo>
                <a:cubicBezTo>
                  <a:pt x="8138" y="490"/>
                  <a:pt x="7941" y="412"/>
                  <a:pt x="7746" y="412"/>
                </a:cubicBezTo>
                <a:cubicBezTo>
                  <a:pt x="7372" y="412"/>
                  <a:pt x="7007" y="699"/>
                  <a:pt x="7104" y="1243"/>
                </a:cubicBezTo>
                <a:cubicBezTo>
                  <a:pt x="7011" y="1167"/>
                  <a:pt x="6880" y="1129"/>
                  <a:pt x="6749" y="1129"/>
                </a:cubicBezTo>
                <a:cubicBezTo>
                  <a:pt x="6432" y="1129"/>
                  <a:pt x="6109" y="1348"/>
                  <a:pt x="6285" y="1787"/>
                </a:cubicBezTo>
                <a:cubicBezTo>
                  <a:pt x="6262" y="1779"/>
                  <a:pt x="6237" y="1775"/>
                  <a:pt x="6209" y="1775"/>
                </a:cubicBezTo>
                <a:cubicBezTo>
                  <a:pt x="5967" y="1775"/>
                  <a:pt x="5600" y="2070"/>
                  <a:pt x="5806" y="2331"/>
                </a:cubicBezTo>
                <a:cubicBezTo>
                  <a:pt x="5788" y="2328"/>
                  <a:pt x="5770" y="2326"/>
                  <a:pt x="5751" y="2326"/>
                </a:cubicBezTo>
                <a:cubicBezTo>
                  <a:pt x="5314" y="2326"/>
                  <a:pt x="4736" y="3176"/>
                  <a:pt x="5156" y="3596"/>
                </a:cubicBezTo>
                <a:cubicBezTo>
                  <a:pt x="5149" y="3595"/>
                  <a:pt x="5143" y="3595"/>
                  <a:pt x="5136" y="3595"/>
                </a:cubicBezTo>
                <a:cubicBezTo>
                  <a:pt x="4707" y="3595"/>
                  <a:pt x="4369" y="4378"/>
                  <a:pt x="4800" y="4709"/>
                </a:cubicBezTo>
                <a:cubicBezTo>
                  <a:pt x="4296" y="4995"/>
                  <a:pt x="4714" y="5511"/>
                  <a:pt x="4947" y="5719"/>
                </a:cubicBezTo>
                <a:cubicBezTo>
                  <a:pt x="4693" y="6366"/>
                  <a:pt x="5115" y="6595"/>
                  <a:pt x="5553" y="6624"/>
                </a:cubicBezTo>
                <a:cubicBezTo>
                  <a:pt x="5454" y="6922"/>
                  <a:pt x="5512" y="7111"/>
                  <a:pt x="5639" y="7217"/>
                </a:cubicBezTo>
                <a:cubicBezTo>
                  <a:pt x="5643" y="7233"/>
                  <a:pt x="5647" y="7246"/>
                  <a:pt x="5651" y="7258"/>
                </a:cubicBezTo>
                <a:cubicBezTo>
                  <a:pt x="5815" y="7884"/>
                  <a:pt x="6101" y="8142"/>
                  <a:pt x="6625" y="8178"/>
                </a:cubicBezTo>
                <a:cubicBezTo>
                  <a:pt x="6625" y="8183"/>
                  <a:pt x="6629" y="8183"/>
                  <a:pt x="6629" y="8187"/>
                </a:cubicBezTo>
                <a:cubicBezTo>
                  <a:pt x="6715" y="9021"/>
                  <a:pt x="7349" y="9427"/>
                  <a:pt x="7922" y="9733"/>
                </a:cubicBezTo>
                <a:lnTo>
                  <a:pt x="8409" y="9901"/>
                </a:lnTo>
                <a:cubicBezTo>
                  <a:pt x="8421" y="9991"/>
                  <a:pt x="8433" y="10085"/>
                  <a:pt x="8437" y="10175"/>
                </a:cubicBezTo>
                <a:lnTo>
                  <a:pt x="2521" y="10752"/>
                </a:lnTo>
                <a:lnTo>
                  <a:pt x="2647" y="11976"/>
                </a:lnTo>
                <a:cubicBezTo>
                  <a:pt x="2439" y="12229"/>
                  <a:pt x="2341" y="12565"/>
                  <a:pt x="2271" y="12901"/>
                </a:cubicBezTo>
                <a:cubicBezTo>
                  <a:pt x="2214" y="13207"/>
                  <a:pt x="1985" y="13694"/>
                  <a:pt x="1719" y="14206"/>
                </a:cubicBezTo>
                <a:cubicBezTo>
                  <a:pt x="1669" y="14181"/>
                  <a:pt x="1623" y="14166"/>
                  <a:pt x="1585" y="14166"/>
                </a:cubicBezTo>
                <a:cubicBezTo>
                  <a:pt x="1534" y="14166"/>
                  <a:pt x="1497" y="14193"/>
                  <a:pt x="1485" y="14263"/>
                </a:cubicBezTo>
                <a:cubicBezTo>
                  <a:pt x="1482" y="14250"/>
                  <a:pt x="1481" y="14242"/>
                  <a:pt x="1483" y="14237"/>
                </a:cubicBezTo>
                <a:lnTo>
                  <a:pt x="1483" y="14237"/>
                </a:lnTo>
                <a:cubicBezTo>
                  <a:pt x="1407" y="14351"/>
                  <a:pt x="1338" y="14473"/>
                  <a:pt x="1281" y="14603"/>
                </a:cubicBezTo>
                <a:cubicBezTo>
                  <a:pt x="1223" y="14746"/>
                  <a:pt x="1170" y="14672"/>
                  <a:pt x="1072" y="14758"/>
                </a:cubicBezTo>
                <a:cubicBezTo>
                  <a:pt x="962" y="14852"/>
                  <a:pt x="1113" y="14930"/>
                  <a:pt x="1052" y="15020"/>
                </a:cubicBezTo>
                <a:cubicBezTo>
                  <a:pt x="1015" y="15073"/>
                  <a:pt x="925" y="15028"/>
                  <a:pt x="880" y="15110"/>
                </a:cubicBezTo>
                <a:cubicBezTo>
                  <a:pt x="847" y="15159"/>
                  <a:pt x="851" y="15294"/>
                  <a:pt x="835" y="15360"/>
                </a:cubicBezTo>
                <a:cubicBezTo>
                  <a:pt x="732" y="15728"/>
                  <a:pt x="307" y="16861"/>
                  <a:pt x="180" y="17226"/>
                </a:cubicBezTo>
                <a:cubicBezTo>
                  <a:pt x="0" y="17741"/>
                  <a:pt x="184" y="18380"/>
                  <a:pt x="606" y="18723"/>
                </a:cubicBezTo>
                <a:cubicBezTo>
                  <a:pt x="667" y="18772"/>
                  <a:pt x="1117" y="18997"/>
                  <a:pt x="1359" y="19018"/>
                </a:cubicBezTo>
                <a:cubicBezTo>
                  <a:pt x="1379" y="19022"/>
                  <a:pt x="1399" y="19024"/>
                  <a:pt x="1420" y="19024"/>
                </a:cubicBezTo>
                <a:cubicBezTo>
                  <a:pt x="1440" y="19024"/>
                  <a:pt x="1461" y="19022"/>
                  <a:pt x="1481" y="19018"/>
                </a:cubicBezTo>
                <a:cubicBezTo>
                  <a:pt x="1907" y="18948"/>
                  <a:pt x="2582" y="18445"/>
                  <a:pt x="3257" y="17827"/>
                </a:cubicBezTo>
                <a:lnTo>
                  <a:pt x="3830" y="23355"/>
                </a:lnTo>
                <a:lnTo>
                  <a:pt x="4767" y="23261"/>
                </a:lnTo>
                <a:lnTo>
                  <a:pt x="4767" y="23261"/>
                </a:lnTo>
                <a:cubicBezTo>
                  <a:pt x="4710" y="23932"/>
                  <a:pt x="4652" y="24477"/>
                  <a:pt x="4591" y="24796"/>
                </a:cubicBezTo>
                <a:lnTo>
                  <a:pt x="4489" y="25324"/>
                </a:lnTo>
                <a:cubicBezTo>
                  <a:pt x="4751" y="25332"/>
                  <a:pt x="5013" y="25360"/>
                  <a:pt x="5270" y="25414"/>
                </a:cubicBezTo>
                <a:cubicBezTo>
                  <a:pt x="5266" y="29100"/>
                  <a:pt x="5909" y="33495"/>
                  <a:pt x="6375" y="37088"/>
                </a:cubicBezTo>
                <a:cubicBezTo>
                  <a:pt x="6453" y="37706"/>
                  <a:pt x="6572" y="38283"/>
                  <a:pt x="6608" y="38900"/>
                </a:cubicBezTo>
                <a:cubicBezTo>
                  <a:pt x="6645" y="39477"/>
                  <a:pt x="6494" y="39940"/>
                  <a:pt x="6453" y="40517"/>
                </a:cubicBezTo>
                <a:cubicBezTo>
                  <a:pt x="6453" y="41176"/>
                  <a:pt x="6801" y="41560"/>
                  <a:pt x="6915" y="42174"/>
                </a:cubicBezTo>
                <a:cubicBezTo>
                  <a:pt x="6993" y="42563"/>
                  <a:pt x="6915" y="43176"/>
                  <a:pt x="6915" y="43447"/>
                </a:cubicBezTo>
                <a:lnTo>
                  <a:pt x="6801" y="44179"/>
                </a:lnTo>
                <a:cubicBezTo>
                  <a:pt x="6948" y="44220"/>
                  <a:pt x="7099" y="44244"/>
                  <a:pt x="7255" y="44249"/>
                </a:cubicBezTo>
                <a:cubicBezTo>
                  <a:pt x="7247" y="44862"/>
                  <a:pt x="7414" y="45554"/>
                  <a:pt x="7075" y="46065"/>
                </a:cubicBezTo>
                <a:cubicBezTo>
                  <a:pt x="7026" y="46147"/>
                  <a:pt x="6964" y="46217"/>
                  <a:pt x="6895" y="46282"/>
                </a:cubicBezTo>
                <a:cubicBezTo>
                  <a:pt x="6625" y="46511"/>
                  <a:pt x="6105" y="46548"/>
                  <a:pt x="6048" y="46896"/>
                </a:cubicBezTo>
                <a:cubicBezTo>
                  <a:pt x="6040" y="46982"/>
                  <a:pt x="6044" y="47072"/>
                  <a:pt x="6072" y="47154"/>
                </a:cubicBezTo>
                <a:cubicBezTo>
                  <a:pt x="5737" y="47560"/>
                  <a:pt x="5699" y="47988"/>
                  <a:pt x="6540" y="47988"/>
                </a:cubicBezTo>
                <a:cubicBezTo>
                  <a:pt x="6581" y="47988"/>
                  <a:pt x="6624" y="47987"/>
                  <a:pt x="6670" y="47984"/>
                </a:cubicBezTo>
                <a:cubicBezTo>
                  <a:pt x="6759" y="47980"/>
                  <a:pt x="6851" y="47978"/>
                  <a:pt x="6945" y="47978"/>
                </a:cubicBezTo>
                <a:cubicBezTo>
                  <a:pt x="7277" y="47978"/>
                  <a:pt x="7632" y="48001"/>
                  <a:pt x="7969" y="48001"/>
                </a:cubicBezTo>
                <a:cubicBezTo>
                  <a:pt x="8114" y="48001"/>
                  <a:pt x="8256" y="47997"/>
                  <a:pt x="8392" y="47984"/>
                </a:cubicBezTo>
                <a:cubicBezTo>
                  <a:pt x="9084" y="47907"/>
                  <a:pt x="9293" y="47624"/>
                  <a:pt x="9113" y="46929"/>
                </a:cubicBezTo>
                <a:cubicBezTo>
                  <a:pt x="9497" y="46802"/>
                  <a:pt x="9755" y="46957"/>
                  <a:pt x="9755" y="46442"/>
                </a:cubicBezTo>
                <a:cubicBezTo>
                  <a:pt x="9755" y="46245"/>
                  <a:pt x="9718" y="46102"/>
                  <a:pt x="9645" y="46012"/>
                </a:cubicBezTo>
                <a:cubicBezTo>
                  <a:pt x="9722" y="45718"/>
                  <a:pt x="9473" y="45055"/>
                  <a:pt x="9383" y="44817"/>
                </a:cubicBezTo>
                <a:cubicBezTo>
                  <a:pt x="9305" y="44576"/>
                  <a:pt x="9248" y="44285"/>
                  <a:pt x="9117" y="44073"/>
                </a:cubicBezTo>
                <a:lnTo>
                  <a:pt x="9190" y="44064"/>
                </a:lnTo>
                <a:cubicBezTo>
                  <a:pt x="9420" y="43181"/>
                  <a:pt x="9305" y="42563"/>
                  <a:pt x="8957" y="41793"/>
                </a:cubicBezTo>
                <a:cubicBezTo>
                  <a:pt x="8687" y="41135"/>
                  <a:pt x="8843" y="40173"/>
                  <a:pt x="8765" y="39441"/>
                </a:cubicBezTo>
                <a:cubicBezTo>
                  <a:pt x="8573" y="37706"/>
                  <a:pt x="8765" y="35815"/>
                  <a:pt x="8765" y="34080"/>
                </a:cubicBezTo>
                <a:cubicBezTo>
                  <a:pt x="8765" y="31691"/>
                  <a:pt x="8650" y="28957"/>
                  <a:pt x="9264" y="26604"/>
                </a:cubicBezTo>
                <a:cubicBezTo>
                  <a:pt x="9420" y="27955"/>
                  <a:pt x="9804" y="29264"/>
                  <a:pt x="10037" y="30573"/>
                </a:cubicBezTo>
                <a:cubicBezTo>
                  <a:pt x="10230" y="31731"/>
                  <a:pt x="10614" y="33004"/>
                  <a:pt x="10651" y="34121"/>
                </a:cubicBezTo>
                <a:cubicBezTo>
                  <a:pt x="9996" y="34272"/>
                  <a:pt x="10344" y="35201"/>
                  <a:pt x="10267" y="35664"/>
                </a:cubicBezTo>
                <a:cubicBezTo>
                  <a:pt x="10189" y="36318"/>
                  <a:pt x="9960" y="36932"/>
                  <a:pt x="9960" y="37628"/>
                </a:cubicBezTo>
                <a:cubicBezTo>
                  <a:pt x="9960" y="38708"/>
                  <a:pt x="10037" y="40210"/>
                  <a:pt x="9534" y="41212"/>
                </a:cubicBezTo>
                <a:cubicBezTo>
                  <a:pt x="9657" y="41216"/>
                  <a:pt x="9780" y="41229"/>
                  <a:pt x="9898" y="41249"/>
                </a:cubicBezTo>
                <a:cubicBezTo>
                  <a:pt x="9890" y="42256"/>
                  <a:pt x="9788" y="43246"/>
                  <a:pt x="9845" y="44257"/>
                </a:cubicBezTo>
                <a:cubicBezTo>
                  <a:pt x="9866" y="44658"/>
                  <a:pt x="9841" y="45317"/>
                  <a:pt x="9972" y="45844"/>
                </a:cubicBezTo>
                <a:cubicBezTo>
                  <a:pt x="10082" y="46282"/>
                  <a:pt x="10303" y="46630"/>
                  <a:pt x="10749" y="46663"/>
                </a:cubicBezTo>
                <a:cubicBezTo>
                  <a:pt x="10832" y="46672"/>
                  <a:pt x="10921" y="46677"/>
                  <a:pt x="11014" y="46677"/>
                </a:cubicBezTo>
                <a:cubicBezTo>
                  <a:pt x="11355" y="46677"/>
                  <a:pt x="11740" y="46609"/>
                  <a:pt x="11981" y="46413"/>
                </a:cubicBezTo>
                <a:cubicBezTo>
                  <a:pt x="12177" y="46229"/>
                  <a:pt x="12222" y="45906"/>
                  <a:pt x="12214" y="45587"/>
                </a:cubicBezTo>
                <a:cubicBezTo>
                  <a:pt x="12206" y="45394"/>
                  <a:pt x="12186" y="45198"/>
                  <a:pt x="12157" y="45006"/>
                </a:cubicBezTo>
                <a:cubicBezTo>
                  <a:pt x="12038" y="44023"/>
                  <a:pt x="11731" y="43078"/>
                  <a:pt x="11519" y="42117"/>
                </a:cubicBezTo>
                <a:cubicBezTo>
                  <a:pt x="11486" y="41928"/>
                  <a:pt x="11457" y="41642"/>
                  <a:pt x="11400" y="41388"/>
                </a:cubicBezTo>
                <a:cubicBezTo>
                  <a:pt x="11547" y="41364"/>
                  <a:pt x="11678" y="41286"/>
                  <a:pt x="11768" y="41171"/>
                </a:cubicBezTo>
                <a:cubicBezTo>
                  <a:pt x="12272" y="40476"/>
                  <a:pt x="11731" y="39436"/>
                  <a:pt x="11961" y="38745"/>
                </a:cubicBezTo>
                <a:cubicBezTo>
                  <a:pt x="12308" y="37820"/>
                  <a:pt x="12578" y="37125"/>
                  <a:pt x="12734" y="36122"/>
                </a:cubicBezTo>
                <a:cubicBezTo>
                  <a:pt x="12853" y="35250"/>
                  <a:pt x="13037" y="34387"/>
                  <a:pt x="13274" y="33540"/>
                </a:cubicBezTo>
                <a:cubicBezTo>
                  <a:pt x="13700" y="31731"/>
                  <a:pt x="13123" y="29804"/>
                  <a:pt x="13045" y="27991"/>
                </a:cubicBezTo>
                <a:cubicBezTo>
                  <a:pt x="13004" y="27103"/>
                  <a:pt x="12930" y="26256"/>
                  <a:pt x="12889" y="25409"/>
                </a:cubicBezTo>
                <a:cubicBezTo>
                  <a:pt x="13135" y="25360"/>
                  <a:pt x="13385" y="25332"/>
                  <a:pt x="13638" y="25324"/>
                </a:cubicBezTo>
                <a:lnTo>
                  <a:pt x="13536" y="24796"/>
                </a:lnTo>
                <a:cubicBezTo>
                  <a:pt x="13250" y="23220"/>
                  <a:pt x="12963" y="15781"/>
                  <a:pt x="12820" y="15016"/>
                </a:cubicBezTo>
                <a:lnTo>
                  <a:pt x="12820" y="15016"/>
                </a:lnTo>
                <a:cubicBezTo>
                  <a:pt x="13319" y="15818"/>
                  <a:pt x="13810" y="16334"/>
                  <a:pt x="14567" y="17127"/>
                </a:cubicBezTo>
                <a:cubicBezTo>
                  <a:pt x="15034" y="17614"/>
                  <a:pt x="15414" y="18310"/>
                  <a:pt x="15967" y="18711"/>
                </a:cubicBezTo>
                <a:cubicBezTo>
                  <a:pt x="16081" y="18871"/>
                  <a:pt x="16249" y="18989"/>
                  <a:pt x="16437" y="19042"/>
                </a:cubicBezTo>
                <a:cubicBezTo>
                  <a:pt x="16627" y="19094"/>
                  <a:pt x="16844" y="19130"/>
                  <a:pt x="17060" y="19130"/>
                </a:cubicBezTo>
                <a:cubicBezTo>
                  <a:pt x="17459" y="19130"/>
                  <a:pt x="17851" y="19008"/>
                  <a:pt x="18045" y="18641"/>
                </a:cubicBezTo>
                <a:cubicBezTo>
                  <a:pt x="18102" y="18568"/>
                  <a:pt x="18147" y="18486"/>
                  <a:pt x="18180" y="18400"/>
                </a:cubicBezTo>
                <a:cubicBezTo>
                  <a:pt x="18319" y="18015"/>
                  <a:pt x="18233" y="17692"/>
                  <a:pt x="18062" y="17385"/>
                </a:cubicBezTo>
                <a:cubicBezTo>
                  <a:pt x="17988" y="17177"/>
                  <a:pt x="17894" y="16972"/>
                  <a:pt x="17783" y="16780"/>
                </a:cubicBezTo>
                <a:cubicBezTo>
                  <a:pt x="17689" y="16616"/>
                  <a:pt x="17595" y="16452"/>
                  <a:pt x="17501" y="16301"/>
                </a:cubicBezTo>
                <a:cubicBezTo>
                  <a:pt x="17440" y="16215"/>
                  <a:pt x="17419" y="16141"/>
                  <a:pt x="17345" y="16064"/>
                </a:cubicBezTo>
                <a:cubicBezTo>
                  <a:pt x="17288" y="16019"/>
                  <a:pt x="17182" y="16047"/>
                  <a:pt x="17133" y="15978"/>
                </a:cubicBezTo>
                <a:cubicBezTo>
                  <a:pt x="17096" y="15912"/>
                  <a:pt x="17153" y="15802"/>
                  <a:pt x="17116" y="15736"/>
                </a:cubicBezTo>
                <a:cubicBezTo>
                  <a:pt x="17075" y="15642"/>
                  <a:pt x="17006" y="15634"/>
                  <a:pt x="16953" y="15581"/>
                </a:cubicBezTo>
                <a:cubicBezTo>
                  <a:pt x="16834" y="15450"/>
                  <a:pt x="16769" y="15294"/>
                  <a:pt x="16683" y="15147"/>
                </a:cubicBezTo>
                <a:cubicBezTo>
                  <a:pt x="16654" y="15184"/>
                  <a:pt x="16617" y="15221"/>
                  <a:pt x="16580" y="15257"/>
                </a:cubicBezTo>
                <a:cubicBezTo>
                  <a:pt x="16421" y="15000"/>
                  <a:pt x="16220" y="14635"/>
                  <a:pt x="16052" y="14333"/>
                </a:cubicBezTo>
                <a:cubicBezTo>
                  <a:pt x="16081" y="14259"/>
                  <a:pt x="16073" y="14177"/>
                  <a:pt x="16032" y="14108"/>
                </a:cubicBezTo>
                <a:cubicBezTo>
                  <a:pt x="16106" y="14001"/>
                  <a:pt x="16142" y="13878"/>
                  <a:pt x="16134" y="13752"/>
                </a:cubicBezTo>
                <a:cubicBezTo>
                  <a:pt x="16220" y="13662"/>
                  <a:pt x="16265" y="13518"/>
                  <a:pt x="16294" y="13351"/>
                </a:cubicBezTo>
                <a:lnTo>
                  <a:pt x="16261" y="13334"/>
                </a:lnTo>
                <a:cubicBezTo>
                  <a:pt x="16323" y="13265"/>
                  <a:pt x="16363" y="13171"/>
                  <a:pt x="16363" y="13072"/>
                </a:cubicBezTo>
                <a:cubicBezTo>
                  <a:pt x="16363" y="13040"/>
                  <a:pt x="16359" y="13011"/>
                  <a:pt x="16351" y="12978"/>
                </a:cubicBezTo>
                <a:lnTo>
                  <a:pt x="16351" y="12978"/>
                </a:lnTo>
                <a:cubicBezTo>
                  <a:pt x="17078" y="13671"/>
                  <a:pt x="17987" y="13998"/>
                  <a:pt x="18886" y="13998"/>
                </a:cubicBezTo>
                <a:cubicBezTo>
                  <a:pt x="20296" y="13998"/>
                  <a:pt x="21680" y="13194"/>
                  <a:pt x="22293" y="11743"/>
                </a:cubicBezTo>
                <a:cubicBezTo>
                  <a:pt x="23295" y="9365"/>
                  <a:pt x="21613" y="6722"/>
                  <a:pt x="19035" y="6619"/>
                </a:cubicBezTo>
                <a:lnTo>
                  <a:pt x="19040" y="6619"/>
                </a:lnTo>
                <a:cubicBezTo>
                  <a:pt x="18990" y="6617"/>
                  <a:pt x="18940" y="6616"/>
                  <a:pt x="18891" y="6616"/>
                </a:cubicBezTo>
                <a:cubicBezTo>
                  <a:pt x="17726" y="6616"/>
                  <a:pt x="16628" y="7167"/>
                  <a:pt x="15930" y="8105"/>
                </a:cubicBezTo>
                <a:cubicBezTo>
                  <a:pt x="15488" y="8379"/>
                  <a:pt x="15009" y="8592"/>
                  <a:pt x="14510" y="8735"/>
                </a:cubicBezTo>
                <a:cubicBezTo>
                  <a:pt x="14041" y="8868"/>
                  <a:pt x="13709" y="8884"/>
                  <a:pt x="13574" y="8884"/>
                </a:cubicBezTo>
                <a:cubicBezTo>
                  <a:pt x="13530" y="8884"/>
                  <a:pt x="13507" y="8882"/>
                  <a:pt x="13507" y="8882"/>
                </a:cubicBezTo>
                <a:cubicBezTo>
                  <a:pt x="13494" y="8882"/>
                  <a:pt x="13481" y="8882"/>
                  <a:pt x="13467" y="8882"/>
                </a:cubicBezTo>
                <a:cubicBezTo>
                  <a:pt x="12847" y="8882"/>
                  <a:pt x="12328" y="9438"/>
                  <a:pt x="12300" y="10147"/>
                </a:cubicBezTo>
                <a:cubicBezTo>
                  <a:pt x="12280" y="10556"/>
                  <a:pt x="12439" y="10953"/>
                  <a:pt x="12742" y="11231"/>
                </a:cubicBezTo>
                <a:cubicBezTo>
                  <a:pt x="12628" y="11174"/>
                  <a:pt x="12509" y="11129"/>
                  <a:pt x="12390" y="11096"/>
                </a:cubicBezTo>
                <a:cubicBezTo>
                  <a:pt x="12357" y="11084"/>
                  <a:pt x="12321" y="11071"/>
                  <a:pt x="12288" y="11067"/>
                </a:cubicBezTo>
                <a:cubicBezTo>
                  <a:pt x="12198" y="11047"/>
                  <a:pt x="12104" y="11031"/>
                  <a:pt x="12014" y="11018"/>
                </a:cubicBezTo>
                <a:cubicBezTo>
                  <a:pt x="11854" y="10994"/>
                  <a:pt x="11699" y="10981"/>
                  <a:pt x="11543" y="10973"/>
                </a:cubicBezTo>
                <a:lnTo>
                  <a:pt x="11392" y="9885"/>
                </a:lnTo>
                <a:lnTo>
                  <a:pt x="9669" y="10057"/>
                </a:lnTo>
                <a:cubicBezTo>
                  <a:pt x="9669" y="9999"/>
                  <a:pt x="9669" y="9938"/>
                  <a:pt x="9673" y="9868"/>
                </a:cubicBezTo>
                <a:cubicBezTo>
                  <a:pt x="10864" y="9709"/>
                  <a:pt x="11396" y="8976"/>
                  <a:pt x="11592" y="8166"/>
                </a:cubicBezTo>
                <a:cubicBezTo>
                  <a:pt x="11632" y="8170"/>
                  <a:pt x="11669" y="8172"/>
                  <a:pt x="11706" y="8172"/>
                </a:cubicBezTo>
                <a:cubicBezTo>
                  <a:pt x="12199" y="8172"/>
                  <a:pt x="12425" y="7843"/>
                  <a:pt x="12562" y="7405"/>
                </a:cubicBezTo>
                <a:cubicBezTo>
                  <a:pt x="12648" y="7340"/>
                  <a:pt x="12722" y="7258"/>
                  <a:pt x="12771" y="7164"/>
                </a:cubicBezTo>
                <a:cubicBezTo>
                  <a:pt x="12873" y="6959"/>
                  <a:pt x="12898" y="6595"/>
                  <a:pt x="12644" y="6517"/>
                </a:cubicBezTo>
                <a:cubicBezTo>
                  <a:pt x="12877" y="6493"/>
                  <a:pt x="13254" y="6390"/>
                  <a:pt x="13315" y="6026"/>
                </a:cubicBezTo>
                <a:cubicBezTo>
                  <a:pt x="13375" y="5721"/>
                  <a:pt x="13156" y="5444"/>
                  <a:pt x="12950" y="5406"/>
                </a:cubicBezTo>
                <a:lnTo>
                  <a:pt x="12950" y="5406"/>
                </a:lnTo>
                <a:cubicBezTo>
                  <a:pt x="12969" y="5409"/>
                  <a:pt x="12987" y="5410"/>
                  <a:pt x="13004" y="5410"/>
                </a:cubicBezTo>
                <a:cubicBezTo>
                  <a:pt x="13492" y="5410"/>
                  <a:pt x="13504" y="4384"/>
                  <a:pt x="13103" y="4384"/>
                </a:cubicBezTo>
                <a:cubicBezTo>
                  <a:pt x="13077" y="4384"/>
                  <a:pt x="13050" y="4389"/>
                  <a:pt x="13020" y="4398"/>
                </a:cubicBezTo>
                <a:cubicBezTo>
                  <a:pt x="13516" y="4103"/>
                  <a:pt x="13306" y="3312"/>
                  <a:pt x="12894" y="3312"/>
                </a:cubicBezTo>
                <a:cubicBezTo>
                  <a:pt x="12836" y="3312"/>
                  <a:pt x="12774" y="3328"/>
                  <a:pt x="12709" y="3362"/>
                </a:cubicBezTo>
                <a:cubicBezTo>
                  <a:pt x="13034" y="3094"/>
                  <a:pt x="12829" y="2459"/>
                  <a:pt x="12485" y="2459"/>
                </a:cubicBezTo>
                <a:cubicBezTo>
                  <a:pt x="12430" y="2459"/>
                  <a:pt x="12372" y="2475"/>
                  <a:pt x="12312" y="2511"/>
                </a:cubicBezTo>
                <a:cubicBezTo>
                  <a:pt x="12634" y="2091"/>
                  <a:pt x="12447" y="1472"/>
                  <a:pt x="12152" y="1472"/>
                </a:cubicBezTo>
                <a:cubicBezTo>
                  <a:pt x="12064" y="1472"/>
                  <a:pt x="11967" y="1526"/>
                  <a:pt x="11871" y="1656"/>
                </a:cubicBezTo>
                <a:cubicBezTo>
                  <a:pt x="12103" y="1176"/>
                  <a:pt x="11825" y="884"/>
                  <a:pt x="11515" y="884"/>
                </a:cubicBezTo>
                <a:cubicBezTo>
                  <a:pt x="11323" y="884"/>
                  <a:pt x="11119" y="996"/>
                  <a:pt x="11015" y="1243"/>
                </a:cubicBezTo>
                <a:cubicBezTo>
                  <a:pt x="11080" y="771"/>
                  <a:pt x="10938" y="545"/>
                  <a:pt x="10715" y="545"/>
                </a:cubicBezTo>
                <a:cubicBezTo>
                  <a:pt x="10584" y="545"/>
                  <a:pt x="10425" y="623"/>
                  <a:pt x="10262" y="776"/>
                </a:cubicBezTo>
                <a:cubicBezTo>
                  <a:pt x="10311" y="478"/>
                  <a:pt x="10164" y="365"/>
                  <a:pt x="9977" y="365"/>
                </a:cubicBezTo>
                <a:cubicBezTo>
                  <a:pt x="9773" y="365"/>
                  <a:pt x="9522" y="499"/>
                  <a:pt x="9424" y="674"/>
                </a:cubicBezTo>
                <a:cubicBezTo>
                  <a:pt x="9357" y="242"/>
                  <a:pt x="9064" y="1"/>
                  <a:pt x="878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270"/>
        <p:cNvGrpSpPr/>
        <p:nvPr/>
      </p:nvGrpSpPr>
      <p:grpSpPr>
        <a:xfrm>
          <a:off x="0" y="0"/>
          <a:ext cx="0" cy="0"/>
          <a:chOff x="0" y="0"/>
          <a:chExt cx="0" cy="0"/>
        </a:xfrm>
      </p:grpSpPr>
      <p:sp>
        <p:nvSpPr>
          <p:cNvPr id="1271" name="Google Shape;1271;p64"/>
          <p:cNvSpPr txBox="1">
            <a:spLocks noGrp="1"/>
          </p:cNvSpPr>
          <p:nvPr>
            <p:ph type="title"/>
          </p:nvPr>
        </p:nvSpPr>
        <p:spPr>
          <a:xfrm>
            <a:off x="1695450" y="822625"/>
            <a:ext cx="4076700" cy="768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6000"/>
              <a:buNone/>
              <a:defRPr sz="4500"/>
            </a:lvl1pPr>
            <a:lvl2pPr lvl="1" algn="ctr" rtl="0">
              <a:lnSpc>
                <a:spcPct val="100000"/>
              </a:lnSpc>
              <a:spcBef>
                <a:spcPts val="0"/>
              </a:spcBef>
              <a:spcAft>
                <a:spcPts val="0"/>
              </a:spcAft>
              <a:buSzPts val="6000"/>
              <a:buFont typeface="DM Serif Display"/>
              <a:buNone/>
              <a:defRPr sz="6000">
                <a:latin typeface="DM Serif Display"/>
                <a:ea typeface="DM Serif Display"/>
                <a:cs typeface="DM Serif Display"/>
                <a:sym typeface="DM Serif Display"/>
              </a:defRPr>
            </a:lvl2pPr>
            <a:lvl3pPr lvl="2" algn="ctr" rtl="0">
              <a:lnSpc>
                <a:spcPct val="100000"/>
              </a:lnSpc>
              <a:spcBef>
                <a:spcPts val="0"/>
              </a:spcBef>
              <a:spcAft>
                <a:spcPts val="0"/>
              </a:spcAft>
              <a:buSzPts val="6000"/>
              <a:buFont typeface="DM Serif Display"/>
              <a:buNone/>
              <a:defRPr sz="6000">
                <a:latin typeface="DM Serif Display"/>
                <a:ea typeface="DM Serif Display"/>
                <a:cs typeface="DM Serif Display"/>
                <a:sym typeface="DM Serif Display"/>
              </a:defRPr>
            </a:lvl3pPr>
            <a:lvl4pPr lvl="3" algn="ctr" rtl="0">
              <a:lnSpc>
                <a:spcPct val="100000"/>
              </a:lnSpc>
              <a:spcBef>
                <a:spcPts val="0"/>
              </a:spcBef>
              <a:spcAft>
                <a:spcPts val="0"/>
              </a:spcAft>
              <a:buSzPts val="6000"/>
              <a:buFont typeface="DM Serif Display"/>
              <a:buNone/>
              <a:defRPr sz="6000">
                <a:latin typeface="DM Serif Display"/>
                <a:ea typeface="DM Serif Display"/>
                <a:cs typeface="DM Serif Display"/>
                <a:sym typeface="DM Serif Display"/>
              </a:defRPr>
            </a:lvl4pPr>
            <a:lvl5pPr lvl="4" algn="ctr" rtl="0">
              <a:lnSpc>
                <a:spcPct val="100000"/>
              </a:lnSpc>
              <a:spcBef>
                <a:spcPts val="0"/>
              </a:spcBef>
              <a:spcAft>
                <a:spcPts val="0"/>
              </a:spcAft>
              <a:buSzPts val="6000"/>
              <a:buFont typeface="DM Serif Display"/>
              <a:buNone/>
              <a:defRPr sz="6000">
                <a:latin typeface="DM Serif Display"/>
                <a:ea typeface="DM Serif Display"/>
                <a:cs typeface="DM Serif Display"/>
                <a:sym typeface="DM Serif Display"/>
              </a:defRPr>
            </a:lvl5pPr>
            <a:lvl6pPr lvl="5" algn="ctr" rtl="0">
              <a:lnSpc>
                <a:spcPct val="100000"/>
              </a:lnSpc>
              <a:spcBef>
                <a:spcPts val="0"/>
              </a:spcBef>
              <a:spcAft>
                <a:spcPts val="0"/>
              </a:spcAft>
              <a:buSzPts val="6000"/>
              <a:buFont typeface="DM Serif Display"/>
              <a:buNone/>
              <a:defRPr sz="6000">
                <a:latin typeface="DM Serif Display"/>
                <a:ea typeface="DM Serif Display"/>
                <a:cs typeface="DM Serif Display"/>
                <a:sym typeface="DM Serif Display"/>
              </a:defRPr>
            </a:lvl6pPr>
            <a:lvl7pPr lvl="6" algn="ctr" rtl="0">
              <a:lnSpc>
                <a:spcPct val="100000"/>
              </a:lnSpc>
              <a:spcBef>
                <a:spcPts val="0"/>
              </a:spcBef>
              <a:spcAft>
                <a:spcPts val="0"/>
              </a:spcAft>
              <a:buSzPts val="6000"/>
              <a:buFont typeface="DM Serif Display"/>
              <a:buNone/>
              <a:defRPr sz="6000">
                <a:latin typeface="DM Serif Display"/>
                <a:ea typeface="DM Serif Display"/>
                <a:cs typeface="DM Serif Display"/>
                <a:sym typeface="DM Serif Display"/>
              </a:defRPr>
            </a:lvl7pPr>
            <a:lvl8pPr lvl="7" algn="ctr" rtl="0">
              <a:lnSpc>
                <a:spcPct val="100000"/>
              </a:lnSpc>
              <a:spcBef>
                <a:spcPts val="0"/>
              </a:spcBef>
              <a:spcAft>
                <a:spcPts val="0"/>
              </a:spcAft>
              <a:buSzPts val="6000"/>
              <a:buFont typeface="DM Serif Display"/>
              <a:buNone/>
              <a:defRPr sz="6000">
                <a:latin typeface="DM Serif Display"/>
                <a:ea typeface="DM Serif Display"/>
                <a:cs typeface="DM Serif Display"/>
                <a:sym typeface="DM Serif Display"/>
              </a:defRPr>
            </a:lvl8pPr>
            <a:lvl9pPr lvl="8" algn="ctr" rtl="0">
              <a:lnSpc>
                <a:spcPct val="100000"/>
              </a:lnSpc>
              <a:spcBef>
                <a:spcPts val="0"/>
              </a:spcBef>
              <a:spcAft>
                <a:spcPts val="0"/>
              </a:spcAft>
              <a:buSzPts val="6000"/>
              <a:buFont typeface="DM Serif Display"/>
              <a:buNone/>
              <a:defRPr sz="6000">
                <a:latin typeface="DM Serif Display"/>
                <a:ea typeface="DM Serif Display"/>
                <a:cs typeface="DM Serif Display"/>
                <a:sym typeface="DM Serif Display"/>
              </a:defRPr>
            </a:lvl9pPr>
          </a:lstStyle>
          <a:p>
            <a:endParaRPr/>
          </a:p>
        </p:txBody>
      </p:sp>
      <p:sp>
        <p:nvSpPr>
          <p:cNvPr id="1272" name="Google Shape;1272;p64"/>
          <p:cNvSpPr txBox="1">
            <a:spLocks noGrp="1"/>
          </p:cNvSpPr>
          <p:nvPr>
            <p:ph type="subTitle" idx="1"/>
          </p:nvPr>
        </p:nvSpPr>
        <p:spPr>
          <a:xfrm>
            <a:off x="1695450" y="1406025"/>
            <a:ext cx="4076700" cy="598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73" name="Google Shape;1273;p64"/>
          <p:cNvSpPr txBox="1">
            <a:spLocks noGrp="1"/>
          </p:cNvSpPr>
          <p:nvPr>
            <p:ph type="title" idx="2"/>
          </p:nvPr>
        </p:nvSpPr>
        <p:spPr>
          <a:xfrm>
            <a:off x="3219450" y="3021100"/>
            <a:ext cx="4076700" cy="768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6000"/>
              <a:buNone/>
              <a:defRPr sz="4500">
                <a:solidFill>
                  <a:schemeClr val="accent5"/>
                </a:solidFill>
              </a:defRPr>
            </a:lvl1pPr>
            <a:lvl2pPr lvl="1" algn="ctr" rtl="0">
              <a:lnSpc>
                <a:spcPct val="100000"/>
              </a:lnSpc>
              <a:spcBef>
                <a:spcPts val="0"/>
              </a:spcBef>
              <a:spcAft>
                <a:spcPts val="0"/>
              </a:spcAft>
              <a:buClr>
                <a:schemeClr val="accent5"/>
              </a:buClr>
              <a:buSzPts val="6000"/>
              <a:buFont typeface="DM Serif Display"/>
              <a:buNone/>
              <a:defRPr sz="6000">
                <a:solidFill>
                  <a:schemeClr val="accent5"/>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accent5"/>
              </a:buClr>
              <a:buSzPts val="6000"/>
              <a:buFont typeface="DM Serif Display"/>
              <a:buNone/>
              <a:defRPr sz="6000">
                <a:solidFill>
                  <a:schemeClr val="accent5"/>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accent5"/>
              </a:buClr>
              <a:buSzPts val="6000"/>
              <a:buFont typeface="DM Serif Display"/>
              <a:buNone/>
              <a:defRPr sz="6000">
                <a:solidFill>
                  <a:schemeClr val="accent5"/>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accent5"/>
              </a:buClr>
              <a:buSzPts val="6000"/>
              <a:buFont typeface="DM Serif Display"/>
              <a:buNone/>
              <a:defRPr sz="6000">
                <a:solidFill>
                  <a:schemeClr val="accent5"/>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accent5"/>
              </a:buClr>
              <a:buSzPts val="6000"/>
              <a:buFont typeface="DM Serif Display"/>
              <a:buNone/>
              <a:defRPr sz="6000">
                <a:solidFill>
                  <a:schemeClr val="accent5"/>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accent5"/>
              </a:buClr>
              <a:buSzPts val="6000"/>
              <a:buFont typeface="DM Serif Display"/>
              <a:buNone/>
              <a:defRPr sz="6000">
                <a:solidFill>
                  <a:schemeClr val="accent5"/>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accent5"/>
              </a:buClr>
              <a:buSzPts val="6000"/>
              <a:buFont typeface="DM Serif Display"/>
              <a:buNone/>
              <a:defRPr sz="6000">
                <a:solidFill>
                  <a:schemeClr val="accent5"/>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accent5"/>
              </a:buClr>
              <a:buSzPts val="6000"/>
              <a:buFont typeface="DM Serif Display"/>
              <a:buNone/>
              <a:defRPr sz="6000">
                <a:solidFill>
                  <a:schemeClr val="accent5"/>
                </a:solidFill>
                <a:latin typeface="DM Serif Display"/>
                <a:ea typeface="DM Serif Display"/>
                <a:cs typeface="DM Serif Display"/>
                <a:sym typeface="DM Serif Display"/>
              </a:defRPr>
            </a:lvl9pPr>
          </a:lstStyle>
          <a:p>
            <a:endParaRPr/>
          </a:p>
        </p:txBody>
      </p:sp>
      <p:sp>
        <p:nvSpPr>
          <p:cNvPr id="1274" name="Google Shape;1274;p64"/>
          <p:cNvSpPr txBox="1">
            <a:spLocks noGrp="1"/>
          </p:cNvSpPr>
          <p:nvPr>
            <p:ph type="subTitle" idx="3"/>
          </p:nvPr>
        </p:nvSpPr>
        <p:spPr>
          <a:xfrm>
            <a:off x="3219450" y="3599381"/>
            <a:ext cx="4076700" cy="598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600"/>
              <a:buNone/>
              <a:defRPr>
                <a:solidFill>
                  <a:schemeClr val="accent5"/>
                </a:solidFill>
              </a:defRPr>
            </a:lvl1pPr>
            <a:lvl2pPr lvl="1" algn="ctr" rtl="0">
              <a:lnSpc>
                <a:spcPct val="100000"/>
              </a:lnSpc>
              <a:spcBef>
                <a:spcPts val="0"/>
              </a:spcBef>
              <a:spcAft>
                <a:spcPts val="0"/>
              </a:spcAft>
              <a:buClr>
                <a:schemeClr val="accent5"/>
              </a:buClr>
              <a:buSzPts val="1600"/>
              <a:buNone/>
              <a:defRPr>
                <a:solidFill>
                  <a:schemeClr val="accent5"/>
                </a:solidFill>
              </a:defRPr>
            </a:lvl2pPr>
            <a:lvl3pPr lvl="2" algn="ctr" rtl="0">
              <a:lnSpc>
                <a:spcPct val="100000"/>
              </a:lnSpc>
              <a:spcBef>
                <a:spcPts val="0"/>
              </a:spcBef>
              <a:spcAft>
                <a:spcPts val="0"/>
              </a:spcAft>
              <a:buClr>
                <a:schemeClr val="accent5"/>
              </a:buClr>
              <a:buSzPts val="1600"/>
              <a:buNone/>
              <a:defRPr>
                <a:solidFill>
                  <a:schemeClr val="accent5"/>
                </a:solidFill>
              </a:defRPr>
            </a:lvl3pPr>
            <a:lvl4pPr lvl="3" algn="ctr" rtl="0">
              <a:lnSpc>
                <a:spcPct val="100000"/>
              </a:lnSpc>
              <a:spcBef>
                <a:spcPts val="0"/>
              </a:spcBef>
              <a:spcAft>
                <a:spcPts val="0"/>
              </a:spcAft>
              <a:buClr>
                <a:schemeClr val="accent5"/>
              </a:buClr>
              <a:buSzPts val="1600"/>
              <a:buNone/>
              <a:defRPr>
                <a:solidFill>
                  <a:schemeClr val="accent5"/>
                </a:solidFill>
              </a:defRPr>
            </a:lvl4pPr>
            <a:lvl5pPr lvl="4" algn="ctr" rtl="0">
              <a:lnSpc>
                <a:spcPct val="100000"/>
              </a:lnSpc>
              <a:spcBef>
                <a:spcPts val="0"/>
              </a:spcBef>
              <a:spcAft>
                <a:spcPts val="0"/>
              </a:spcAft>
              <a:buClr>
                <a:schemeClr val="accent5"/>
              </a:buClr>
              <a:buSzPts val="1600"/>
              <a:buNone/>
              <a:defRPr>
                <a:solidFill>
                  <a:schemeClr val="accent5"/>
                </a:solidFill>
              </a:defRPr>
            </a:lvl5pPr>
            <a:lvl6pPr lvl="5" algn="ctr" rtl="0">
              <a:lnSpc>
                <a:spcPct val="100000"/>
              </a:lnSpc>
              <a:spcBef>
                <a:spcPts val="0"/>
              </a:spcBef>
              <a:spcAft>
                <a:spcPts val="0"/>
              </a:spcAft>
              <a:buClr>
                <a:schemeClr val="accent5"/>
              </a:buClr>
              <a:buSzPts val="1600"/>
              <a:buNone/>
              <a:defRPr>
                <a:solidFill>
                  <a:schemeClr val="accent5"/>
                </a:solidFill>
              </a:defRPr>
            </a:lvl6pPr>
            <a:lvl7pPr lvl="6" algn="ctr" rtl="0">
              <a:lnSpc>
                <a:spcPct val="100000"/>
              </a:lnSpc>
              <a:spcBef>
                <a:spcPts val="0"/>
              </a:spcBef>
              <a:spcAft>
                <a:spcPts val="0"/>
              </a:spcAft>
              <a:buClr>
                <a:schemeClr val="accent5"/>
              </a:buClr>
              <a:buSzPts val="1600"/>
              <a:buNone/>
              <a:defRPr>
                <a:solidFill>
                  <a:schemeClr val="accent5"/>
                </a:solidFill>
              </a:defRPr>
            </a:lvl7pPr>
            <a:lvl8pPr lvl="7" algn="ctr" rtl="0">
              <a:lnSpc>
                <a:spcPct val="100000"/>
              </a:lnSpc>
              <a:spcBef>
                <a:spcPts val="0"/>
              </a:spcBef>
              <a:spcAft>
                <a:spcPts val="0"/>
              </a:spcAft>
              <a:buClr>
                <a:schemeClr val="accent5"/>
              </a:buClr>
              <a:buSzPts val="1600"/>
              <a:buNone/>
              <a:defRPr>
                <a:solidFill>
                  <a:schemeClr val="accent5"/>
                </a:solidFill>
              </a:defRPr>
            </a:lvl8pPr>
            <a:lvl9pPr lvl="8" algn="ctr" rtl="0">
              <a:lnSpc>
                <a:spcPct val="100000"/>
              </a:lnSpc>
              <a:spcBef>
                <a:spcPts val="0"/>
              </a:spcBef>
              <a:spcAft>
                <a:spcPts val="0"/>
              </a:spcAft>
              <a:buClr>
                <a:schemeClr val="accent5"/>
              </a:buClr>
              <a:buSzPts val="1600"/>
              <a:buNone/>
              <a:defRPr>
                <a:solidFill>
                  <a:schemeClr val="accent5"/>
                </a:solidFil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ext 3">
  <p:cSld name="CUSTOM_4">
    <p:spTree>
      <p:nvGrpSpPr>
        <p:cNvPr id="1" name="Shape 1275"/>
        <p:cNvGrpSpPr/>
        <p:nvPr/>
      </p:nvGrpSpPr>
      <p:grpSpPr>
        <a:xfrm>
          <a:off x="0" y="0"/>
          <a:ext cx="0" cy="0"/>
          <a:chOff x="0" y="0"/>
          <a:chExt cx="0" cy="0"/>
        </a:xfrm>
      </p:grpSpPr>
      <p:sp>
        <p:nvSpPr>
          <p:cNvPr id="1276" name="Google Shape;1276;p65"/>
          <p:cNvSpPr txBox="1">
            <a:spLocks noGrp="1"/>
          </p:cNvSpPr>
          <p:nvPr>
            <p:ph type="title"/>
          </p:nvPr>
        </p:nvSpPr>
        <p:spPr>
          <a:xfrm>
            <a:off x="720000" y="445025"/>
            <a:ext cx="42948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4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77" name="Google Shape;1277;p65"/>
          <p:cNvSpPr txBox="1">
            <a:spLocks noGrp="1"/>
          </p:cNvSpPr>
          <p:nvPr>
            <p:ph type="subTitle" idx="1"/>
          </p:nvPr>
        </p:nvSpPr>
        <p:spPr>
          <a:xfrm>
            <a:off x="720000" y="2215050"/>
            <a:ext cx="3226500" cy="1804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hanks ">
  <p:cSld name="CUSTOM_3_1">
    <p:spTree>
      <p:nvGrpSpPr>
        <p:cNvPr id="1" name="Shape 1278"/>
        <p:cNvGrpSpPr/>
        <p:nvPr/>
      </p:nvGrpSpPr>
      <p:grpSpPr>
        <a:xfrm>
          <a:off x="0" y="0"/>
          <a:ext cx="0" cy="0"/>
          <a:chOff x="0" y="0"/>
          <a:chExt cx="0" cy="0"/>
        </a:xfrm>
      </p:grpSpPr>
      <p:sp>
        <p:nvSpPr>
          <p:cNvPr id="1279" name="Google Shape;1279;p66"/>
          <p:cNvSpPr txBox="1">
            <a:spLocks noGrp="1"/>
          </p:cNvSpPr>
          <p:nvPr>
            <p:ph type="title"/>
          </p:nvPr>
        </p:nvSpPr>
        <p:spPr>
          <a:xfrm>
            <a:off x="720000" y="375275"/>
            <a:ext cx="3852000" cy="873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4000"/>
              <a:buNone/>
              <a:defRPr sz="55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80" name="Google Shape;1280;p66"/>
          <p:cNvSpPr txBox="1">
            <a:spLocks noGrp="1"/>
          </p:cNvSpPr>
          <p:nvPr>
            <p:ph type="subTitle" idx="1"/>
          </p:nvPr>
        </p:nvSpPr>
        <p:spPr>
          <a:xfrm>
            <a:off x="720000" y="1288825"/>
            <a:ext cx="3434700" cy="14265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81" name="Google Shape;1281;p66"/>
          <p:cNvSpPr txBox="1"/>
          <p:nvPr/>
        </p:nvSpPr>
        <p:spPr>
          <a:xfrm>
            <a:off x="720000" y="3486150"/>
            <a:ext cx="3280500" cy="64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300"/>
              </a:spcBef>
              <a:spcAft>
                <a:spcPts val="0"/>
              </a:spcAft>
              <a:buClr>
                <a:srgbClr val="000000"/>
              </a:buClr>
              <a:buSzPts val="1000"/>
              <a:buFont typeface="Arial"/>
              <a:buNone/>
            </a:pPr>
            <a:r>
              <a:rPr lang="en" sz="1000" b="1" i="0" u="none" strike="noStrike" cap="none">
                <a:solidFill>
                  <a:schemeClr val="dk1"/>
                </a:solidFill>
                <a:latin typeface="Open Sans"/>
                <a:ea typeface="Open Sans"/>
                <a:cs typeface="Open Sans"/>
                <a:sym typeface="Open Sans"/>
              </a:rPr>
              <a:t>CREDITS</a:t>
            </a:r>
            <a:r>
              <a:rPr lang="en" sz="1000" b="0" i="0" u="none" strike="noStrike" cap="none">
                <a:solidFill>
                  <a:schemeClr val="dk1"/>
                </a:solidFill>
                <a:latin typeface="Open Sans"/>
                <a:ea typeface="Open Sans"/>
                <a:cs typeface="Open Sans"/>
                <a:sym typeface="Open Sans"/>
              </a:rPr>
              <a:t>: This presentation template was created by </a:t>
            </a:r>
            <a:r>
              <a:rPr lang="en" sz="1000" b="1" i="0" u="none" strike="noStrike" cap="none">
                <a:solidFill>
                  <a:schemeClr val="dk1"/>
                </a:solidFill>
                <a:uFill>
                  <a:noFill/>
                </a:uFill>
                <a:latin typeface="Open Sans"/>
                <a:ea typeface="Open Sans"/>
                <a:cs typeface="Open Sans"/>
                <a:sym typeface="Open Sans"/>
                <a:hlinkClick r:id="rId2">
                  <a:extLst>
                    <a:ext uri="{A12FA001-AC4F-418D-AE19-62706E023703}">
                      <ahyp:hlinkClr xmlns:ahyp="http://schemas.microsoft.com/office/drawing/2018/hyperlinkcolor" xmlns="" val="tx"/>
                    </a:ext>
                  </a:extLst>
                </a:hlinkClick>
              </a:rPr>
              <a:t>Slidesgo</a:t>
            </a:r>
            <a:r>
              <a:rPr lang="en" sz="1000" b="0" i="0" u="none" strike="noStrike" cap="none">
                <a:solidFill>
                  <a:schemeClr val="dk1"/>
                </a:solidFill>
                <a:latin typeface="Open Sans"/>
                <a:ea typeface="Open Sans"/>
                <a:cs typeface="Open Sans"/>
                <a:sym typeface="Open Sans"/>
              </a:rPr>
              <a:t>, including icons by </a:t>
            </a:r>
            <a:r>
              <a:rPr lang="en" sz="1000" b="1" i="0" u="none" strike="noStrike" cap="none">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xmlns="" val="tx"/>
                    </a:ext>
                  </a:extLst>
                </a:hlinkClick>
              </a:rPr>
              <a:t>Flaticon</a:t>
            </a:r>
            <a:r>
              <a:rPr lang="en" sz="1000" b="0" i="0" u="none" strike="noStrike" cap="none">
                <a:solidFill>
                  <a:schemeClr val="dk1"/>
                </a:solidFill>
                <a:latin typeface="Open Sans"/>
                <a:ea typeface="Open Sans"/>
                <a:cs typeface="Open Sans"/>
                <a:sym typeface="Open Sans"/>
              </a:rPr>
              <a:t>, infographics &amp; images by </a:t>
            </a:r>
            <a:r>
              <a:rPr lang="en" sz="1000" b="1" i="0" u="none" strike="noStrike" cap="none">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xmlns="" val="tx"/>
                    </a:ext>
                  </a:extLst>
                </a:hlinkClick>
              </a:rPr>
              <a:t>Freepik</a:t>
            </a:r>
            <a:endParaRPr sz="1000" b="1" i="0" u="none" strike="noStrike" cap="none">
              <a:solidFill>
                <a:schemeClr val="dk1"/>
              </a:solidFill>
              <a:latin typeface="Open Sans"/>
              <a:ea typeface="Open Sans"/>
              <a:cs typeface="Open Sans"/>
              <a:sym typeface="Open San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1">
  <p:cSld name="TITLE_AND_BODY_1">
    <p:spTree>
      <p:nvGrpSpPr>
        <p:cNvPr id="1" name="Shape 1282"/>
        <p:cNvGrpSpPr/>
        <p:nvPr/>
      </p:nvGrpSpPr>
      <p:grpSpPr>
        <a:xfrm>
          <a:off x="0" y="0"/>
          <a:ext cx="0" cy="0"/>
          <a:chOff x="0" y="0"/>
          <a:chExt cx="0" cy="0"/>
        </a:xfrm>
      </p:grpSpPr>
      <p:sp>
        <p:nvSpPr>
          <p:cNvPr id="1283" name="Google Shape;1283;p67"/>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4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84" name="Google Shape;1284;p67"/>
          <p:cNvSpPr txBox="1">
            <a:spLocks noGrp="1"/>
          </p:cNvSpPr>
          <p:nvPr>
            <p:ph type="subTitle" idx="1"/>
          </p:nvPr>
        </p:nvSpPr>
        <p:spPr>
          <a:xfrm>
            <a:off x="723900" y="1178050"/>
            <a:ext cx="7717500" cy="5133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200"/>
              <a:buNone/>
              <a:defRPr sz="1200"/>
            </a:lvl1pPr>
            <a:lvl2pPr lvl="1" algn="l" rtl="0">
              <a:lnSpc>
                <a:spcPct val="115000"/>
              </a:lnSpc>
              <a:spcBef>
                <a:spcPts val="0"/>
              </a:spcBef>
              <a:spcAft>
                <a:spcPts val="0"/>
              </a:spcAft>
              <a:buSzPts val="1200"/>
              <a:buNone/>
              <a:defRPr sz="1200"/>
            </a:lvl2pPr>
            <a:lvl3pPr lvl="2" algn="l" rtl="0">
              <a:lnSpc>
                <a:spcPct val="115000"/>
              </a:lnSpc>
              <a:spcBef>
                <a:spcPts val="0"/>
              </a:spcBef>
              <a:spcAft>
                <a:spcPts val="0"/>
              </a:spcAft>
              <a:buSzPts val="1200"/>
              <a:buNone/>
              <a:defRPr sz="1200"/>
            </a:lvl3pPr>
            <a:lvl4pPr lvl="3" algn="l" rtl="0">
              <a:lnSpc>
                <a:spcPct val="115000"/>
              </a:lnSpc>
              <a:spcBef>
                <a:spcPts val="0"/>
              </a:spcBef>
              <a:spcAft>
                <a:spcPts val="0"/>
              </a:spcAft>
              <a:buSzPts val="1200"/>
              <a:buNone/>
              <a:defRPr sz="1200"/>
            </a:lvl4pPr>
            <a:lvl5pPr lvl="4" algn="l" rtl="0">
              <a:lnSpc>
                <a:spcPct val="115000"/>
              </a:lnSpc>
              <a:spcBef>
                <a:spcPts val="0"/>
              </a:spcBef>
              <a:spcAft>
                <a:spcPts val="0"/>
              </a:spcAft>
              <a:buSzPts val="1200"/>
              <a:buNone/>
              <a:defRPr sz="1200"/>
            </a:lvl5pPr>
            <a:lvl6pPr lvl="5" algn="l" rtl="0">
              <a:lnSpc>
                <a:spcPct val="115000"/>
              </a:lnSpc>
              <a:spcBef>
                <a:spcPts val="0"/>
              </a:spcBef>
              <a:spcAft>
                <a:spcPts val="0"/>
              </a:spcAft>
              <a:buSzPts val="1200"/>
              <a:buNone/>
              <a:defRPr sz="1200"/>
            </a:lvl6pPr>
            <a:lvl7pPr lvl="6" algn="l" rtl="0">
              <a:lnSpc>
                <a:spcPct val="115000"/>
              </a:lnSpc>
              <a:spcBef>
                <a:spcPts val="0"/>
              </a:spcBef>
              <a:spcAft>
                <a:spcPts val="0"/>
              </a:spcAft>
              <a:buSzPts val="1200"/>
              <a:buNone/>
              <a:defRPr sz="1200"/>
            </a:lvl7pPr>
            <a:lvl8pPr lvl="7" algn="l" rtl="0">
              <a:lnSpc>
                <a:spcPct val="115000"/>
              </a:lnSpc>
              <a:spcBef>
                <a:spcPts val="0"/>
              </a:spcBef>
              <a:spcAft>
                <a:spcPts val="0"/>
              </a:spcAft>
              <a:buSzPts val="1200"/>
              <a:buNone/>
              <a:defRPr sz="1200"/>
            </a:lvl8pPr>
            <a:lvl9pPr lvl="8" algn="l" rtl="0">
              <a:lnSpc>
                <a:spcPct val="115000"/>
              </a:lnSpc>
              <a:spcBef>
                <a:spcPts val="0"/>
              </a:spcBef>
              <a:spcAft>
                <a:spcPts val="0"/>
              </a:spcAft>
              <a:buSzPts val="1200"/>
              <a:buNone/>
              <a:defRPr sz="1200"/>
            </a:lvl9pPr>
          </a:lstStyle>
          <a:p>
            <a:endParaRPr/>
          </a:p>
        </p:txBody>
      </p:sp>
      <p:sp>
        <p:nvSpPr>
          <p:cNvPr id="1285" name="Google Shape;1285;p67"/>
          <p:cNvSpPr txBox="1">
            <a:spLocks noGrp="1"/>
          </p:cNvSpPr>
          <p:nvPr>
            <p:ph type="subTitle" idx="2"/>
          </p:nvPr>
        </p:nvSpPr>
        <p:spPr>
          <a:xfrm>
            <a:off x="762000" y="1504950"/>
            <a:ext cx="3645300" cy="2802000"/>
          </a:xfrm>
          <a:prstGeom prst="rect">
            <a:avLst/>
          </a:prstGeom>
          <a:noFill/>
          <a:ln>
            <a:noFill/>
          </a:ln>
        </p:spPr>
        <p:txBody>
          <a:bodyPr spcFirstLastPara="1" wrap="square" lIns="91425" tIns="91425" rIns="91425" bIns="91425" anchor="b" anchorCtr="0">
            <a:noAutofit/>
          </a:bodyPr>
          <a:lstStyle>
            <a:lvl1pPr lvl="0" algn="l" rtl="0">
              <a:lnSpc>
                <a:spcPct val="115000"/>
              </a:lnSpc>
              <a:spcBef>
                <a:spcPts val="0"/>
              </a:spcBef>
              <a:spcAft>
                <a:spcPts val="0"/>
              </a:spcAft>
              <a:buSzPts val="1200"/>
              <a:buNone/>
              <a:defRPr sz="1200"/>
            </a:lvl1pPr>
            <a:lvl2pPr lvl="1" algn="l" rtl="0">
              <a:lnSpc>
                <a:spcPct val="115000"/>
              </a:lnSpc>
              <a:spcBef>
                <a:spcPts val="0"/>
              </a:spcBef>
              <a:spcAft>
                <a:spcPts val="0"/>
              </a:spcAft>
              <a:buSzPts val="1200"/>
              <a:buNone/>
              <a:defRPr sz="1200"/>
            </a:lvl2pPr>
            <a:lvl3pPr lvl="2" algn="l" rtl="0">
              <a:lnSpc>
                <a:spcPct val="115000"/>
              </a:lnSpc>
              <a:spcBef>
                <a:spcPts val="0"/>
              </a:spcBef>
              <a:spcAft>
                <a:spcPts val="0"/>
              </a:spcAft>
              <a:buSzPts val="1200"/>
              <a:buNone/>
              <a:defRPr sz="1200"/>
            </a:lvl3pPr>
            <a:lvl4pPr lvl="3" algn="l" rtl="0">
              <a:lnSpc>
                <a:spcPct val="115000"/>
              </a:lnSpc>
              <a:spcBef>
                <a:spcPts val="0"/>
              </a:spcBef>
              <a:spcAft>
                <a:spcPts val="0"/>
              </a:spcAft>
              <a:buSzPts val="1200"/>
              <a:buNone/>
              <a:defRPr sz="1200"/>
            </a:lvl4pPr>
            <a:lvl5pPr lvl="4" algn="l" rtl="0">
              <a:lnSpc>
                <a:spcPct val="115000"/>
              </a:lnSpc>
              <a:spcBef>
                <a:spcPts val="0"/>
              </a:spcBef>
              <a:spcAft>
                <a:spcPts val="0"/>
              </a:spcAft>
              <a:buSzPts val="1200"/>
              <a:buNone/>
              <a:defRPr sz="1200"/>
            </a:lvl5pPr>
            <a:lvl6pPr lvl="5" algn="l" rtl="0">
              <a:lnSpc>
                <a:spcPct val="115000"/>
              </a:lnSpc>
              <a:spcBef>
                <a:spcPts val="0"/>
              </a:spcBef>
              <a:spcAft>
                <a:spcPts val="0"/>
              </a:spcAft>
              <a:buSzPts val="1200"/>
              <a:buNone/>
              <a:defRPr sz="1200"/>
            </a:lvl6pPr>
            <a:lvl7pPr lvl="6" algn="l" rtl="0">
              <a:lnSpc>
                <a:spcPct val="115000"/>
              </a:lnSpc>
              <a:spcBef>
                <a:spcPts val="0"/>
              </a:spcBef>
              <a:spcAft>
                <a:spcPts val="0"/>
              </a:spcAft>
              <a:buSzPts val="1200"/>
              <a:buNone/>
              <a:defRPr sz="1200"/>
            </a:lvl7pPr>
            <a:lvl8pPr lvl="7" algn="l" rtl="0">
              <a:lnSpc>
                <a:spcPct val="115000"/>
              </a:lnSpc>
              <a:spcBef>
                <a:spcPts val="0"/>
              </a:spcBef>
              <a:spcAft>
                <a:spcPts val="0"/>
              </a:spcAft>
              <a:buSzPts val="1200"/>
              <a:buNone/>
              <a:defRPr sz="1200"/>
            </a:lvl8pPr>
            <a:lvl9pPr lvl="8" algn="l" rtl="0">
              <a:lnSpc>
                <a:spcPct val="115000"/>
              </a:lnSpc>
              <a:spcBef>
                <a:spcPts val="0"/>
              </a:spcBef>
              <a:spcAft>
                <a:spcPts val="0"/>
              </a:spcAft>
              <a:buSzPts val="1200"/>
              <a:buNone/>
              <a:defRPr sz="1200"/>
            </a:lvl9pPr>
          </a:lstStyle>
          <a:p>
            <a:endParaRPr/>
          </a:p>
        </p:txBody>
      </p:sp>
      <p:sp>
        <p:nvSpPr>
          <p:cNvPr id="1286" name="Google Shape;1286;p67"/>
          <p:cNvSpPr txBox="1">
            <a:spLocks noGrp="1"/>
          </p:cNvSpPr>
          <p:nvPr>
            <p:ph type="subTitle" idx="3"/>
          </p:nvPr>
        </p:nvSpPr>
        <p:spPr>
          <a:xfrm>
            <a:off x="4922600" y="1504950"/>
            <a:ext cx="3151500" cy="2802000"/>
          </a:xfrm>
          <a:prstGeom prst="rect">
            <a:avLst/>
          </a:prstGeom>
          <a:noFill/>
          <a:ln>
            <a:noFill/>
          </a:ln>
        </p:spPr>
        <p:txBody>
          <a:bodyPr spcFirstLastPara="1" wrap="square" lIns="91425" tIns="91425" rIns="91425" bIns="91425" anchor="b" anchorCtr="0">
            <a:noAutofit/>
          </a:bodyPr>
          <a:lstStyle>
            <a:lvl1pPr lvl="0" algn="l" rtl="0">
              <a:lnSpc>
                <a:spcPct val="115000"/>
              </a:lnSpc>
              <a:spcBef>
                <a:spcPts val="0"/>
              </a:spcBef>
              <a:spcAft>
                <a:spcPts val="0"/>
              </a:spcAft>
              <a:buSzPts val="1200"/>
              <a:buNone/>
              <a:defRPr sz="1200"/>
            </a:lvl1pPr>
            <a:lvl2pPr lvl="1" algn="l" rtl="0">
              <a:lnSpc>
                <a:spcPct val="115000"/>
              </a:lnSpc>
              <a:spcBef>
                <a:spcPts val="0"/>
              </a:spcBef>
              <a:spcAft>
                <a:spcPts val="0"/>
              </a:spcAft>
              <a:buSzPts val="1200"/>
              <a:buNone/>
              <a:defRPr sz="1200"/>
            </a:lvl2pPr>
            <a:lvl3pPr lvl="2" algn="l" rtl="0">
              <a:lnSpc>
                <a:spcPct val="115000"/>
              </a:lnSpc>
              <a:spcBef>
                <a:spcPts val="0"/>
              </a:spcBef>
              <a:spcAft>
                <a:spcPts val="0"/>
              </a:spcAft>
              <a:buSzPts val="1200"/>
              <a:buNone/>
              <a:defRPr sz="1200"/>
            </a:lvl3pPr>
            <a:lvl4pPr lvl="3" algn="l" rtl="0">
              <a:lnSpc>
                <a:spcPct val="115000"/>
              </a:lnSpc>
              <a:spcBef>
                <a:spcPts val="0"/>
              </a:spcBef>
              <a:spcAft>
                <a:spcPts val="0"/>
              </a:spcAft>
              <a:buSzPts val="1200"/>
              <a:buNone/>
              <a:defRPr sz="1200"/>
            </a:lvl4pPr>
            <a:lvl5pPr lvl="4" algn="l" rtl="0">
              <a:lnSpc>
                <a:spcPct val="115000"/>
              </a:lnSpc>
              <a:spcBef>
                <a:spcPts val="0"/>
              </a:spcBef>
              <a:spcAft>
                <a:spcPts val="0"/>
              </a:spcAft>
              <a:buSzPts val="1200"/>
              <a:buNone/>
              <a:defRPr sz="1200"/>
            </a:lvl5pPr>
            <a:lvl6pPr lvl="5" algn="l" rtl="0">
              <a:lnSpc>
                <a:spcPct val="115000"/>
              </a:lnSpc>
              <a:spcBef>
                <a:spcPts val="0"/>
              </a:spcBef>
              <a:spcAft>
                <a:spcPts val="0"/>
              </a:spcAft>
              <a:buSzPts val="1200"/>
              <a:buNone/>
              <a:defRPr sz="1200"/>
            </a:lvl6pPr>
            <a:lvl7pPr lvl="6" algn="l" rtl="0">
              <a:lnSpc>
                <a:spcPct val="115000"/>
              </a:lnSpc>
              <a:spcBef>
                <a:spcPts val="0"/>
              </a:spcBef>
              <a:spcAft>
                <a:spcPts val="0"/>
              </a:spcAft>
              <a:buSzPts val="1200"/>
              <a:buNone/>
              <a:defRPr sz="1200"/>
            </a:lvl7pPr>
            <a:lvl8pPr lvl="7" algn="l" rtl="0">
              <a:lnSpc>
                <a:spcPct val="115000"/>
              </a:lnSpc>
              <a:spcBef>
                <a:spcPts val="0"/>
              </a:spcBef>
              <a:spcAft>
                <a:spcPts val="0"/>
              </a:spcAft>
              <a:buSzPts val="1200"/>
              <a:buNone/>
              <a:defRPr sz="1200"/>
            </a:lvl8pPr>
            <a:lvl9pPr lvl="8" algn="l" rtl="0">
              <a:lnSpc>
                <a:spcPct val="115000"/>
              </a:lnSpc>
              <a:spcBef>
                <a:spcPts val="0"/>
              </a:spcBef>
              <a:spcAft>
                <a:spcPts val="0"/>
              </a:spcAft>
              <a:buSzPts val="1200"/>
              <a:buNone/>
              <a:defRPr sz="1200"/>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87"/>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ckground">
  <p:cSld name="CUSTOM_7_1_1">
    <p:spTree>
      <p:nvGrpSpPr>
        <p:cNvPr id="1" name="Shape 1288"/>
        <p:cNvGrpSpPr/>
        <p:nvPr/>
      </p:nvGrpSpPr>
      <p:grpSpPr>
        <a:xfrm>
          <a:off x="0" y="0"/>
          <a:ext cx="0" cy="0"/>
          <a:chOff x="0" y="0"/>
          <a:chExt cx="0" cy="0"/>
        </a:xfrm>
      </p:grpSpPr>
      <p:sp>
        <p:nvSpPr>
          <p:cNvPr id="1289" name="Google Shape;1289;p69"/>
          <p:cNvSpPr/>
          <p:nvPr/>
        </p:nvSpPr>
        <p:spPr>
          <a:xfrm flipH="1">
            <a:off x="6629411" y="348713"/>
            <a:ext cx="2247889" cy="4446065"/>
          </a:xfrm>
          <a:custGeom>
            <a:avLst/>
            <a:gdLst/>
            <a:ahLst/>
            <a:cxnLst/>
            <a:rect l="l" t="t" r="r" b="b"/>
            <a:pathLst>
              <a:path w="23296" h="48002" extrusionOk="0">
                <a:moveTo>
                  <a:pt x="13098" y="11448"/>
                </a:moveTo>
                <a:cubicBezTo>
                  <a:pt x="13196" y="11485"/>
                  <a:pt x="13303" y="11505"/>
                  <a:pt x="13405" y="11509"/>
                </a:cubicBezTo>
                <a:cubicBezTo>
                  <a:pt x="13753" y="11530"/>
                  <a:pt x="14097" y="11583"/>
                  <a:pt x="14436" y="11673"/>
                </a:cubicBezTo>
                <a:lnTo>
                  <a:pt x="14432" y="11673"/>
                </a:lnTo>
                <a:cubicBezTo>
                  <a:pt x="14637" y="11726"/>
                  <a:pt x="14841" y="11792"/>
                  <a:pt x="15038" y="11873"/>
                </a:cubicBezTo>
                <a:cubicBezTo>
                  <a:pt x="15062" y="11996"/>
                  <a:pt x="15074" y="12119"/>
                  <a:pt x="15083" y="12246"/>
                </a:cubicBezTo>
                <a:cubicBezTo>
                  <a:pt x="15070" y="12324"/>
                  <a:pt x="15050" y="12397"/>
                  <a:pt x="15017" y="12471"/>
                </a:cubicBezTo>
                <a:cubicBezTo>
                  <a:pt x="14952" y="12512"/>
                  <a:pt x="14931" y="12573"/>
                  <a:pt x="14817" y="12643"/>
                </a:cubicBezTo>
                <a:cubicBezTo>
                  <a:pt x="14723" y="12700"/>
                  <a:pt x="14608" y="12704"/>
                  <a:pt x="14502" y="12725"/>
                </a:cubicBezTo>
                <a:cubicBezTo>
                  <a:pt x="14469" y="12729"/>
                  <a:pt x="14436" y="12737"/>
                  <a:pt x="14408" y="12745"/>
                </a:cubicBezTo>
                <a:cubicBezTo>
                  <a:pt x="14015" y="12270"/>
                  <a:pt x="13597" y="11788"/>
                  <a:pt x="13098" y="11448"/>
                </a:cubicBezTo>
                <a:close/>
                <a:moveTo>
                  <a:pt x="1485" y="14234"/>
                </a:moveTo>
                <a:cubicBezTo>
                  <a:pt x="1485" y="14235"/>
                  <a:pt x="1484" y="14236"/>
                  <a:pt x="1483" y="14237"/>
                </a:cubicBezTo>
                <a:lnTo>
                  <a:pt x="1483" y="14237"/>
                </a:lnTo>
                <a:cubicBezTo>
                  <a:pt x="1484" y="14236"/>
                  <a:pt x="1485" y="14235"/>
                  <a:pt x="1485" y="14234"/>
                </a:cubicBezTo>
                <a:close/>
                <a:moveTo>
                  <a:pt x="2893" y="14280"/>
                </a:moveTo>
                <a:lnTo>
                  <a:pt x="2897" y="14349"/>
                </a:lnTo>
                <a:cubicBezTo>
                  <a:pt x="2742" y="14603"/>
                  <a:pt x="2586" y="14861"/>
                  <a:pt x="2439" y="15106"/>
                </a:cubicBezTo>
                <a:cubicBezTo>
                  <a:pt x="2439" y="15102"/>
                  <a:pt x="2439" y="15098"/>
                  <a:pt x="2439" y="15098"/>
                </a:cubicBezTo>
                <a:cubicBezTo>
                  <a:pt x="2512" y="14799"/>
                  <a:pt x="2586" y="14586"/>
                  <a:pt x="2660" y="14545"/>
                </a:cubicBezTo>
                <a:lnTo>
                  <a:pt x="2664" y="14545"/>
                </a:lnTo>
                <a:cubicBezTo>
                  <a:pt x="2766" y="14484"/>
                  <a:pt x="2844" y="14390"/>
                  <a:pt x="2893" y="14280"/>
                </a:cubicBezTo>
                <a:close/>
                <a:moveTo>
                  <a:pt x="8789" y="1"/>
                </a:moveTo>
                <a:cubicBezTo>
                  <a:pt x="8538" y="1"/>
                  <a:pt x="8303" y="203"/>
                  <a:pt x="8274" y="649"/>
                </a:cubicBezTo>
                <a:cubicBezTo>
                  <a:pt x="8138" y="490"/>
                  <a:pt x="7941" y="412"/>
                  <a:pt x="7746" y="412"/>
                </a:cubicBezTo>
                <a:cubicBezTo>
                  <a:pt x="7372" y="412"/>
                  <a:pt x="7007" y="699"/>
                  <a:pt x="7104" y="1243"/>
                </a:cubicBezTo>
                <a:cubicBezTo>
                  <a:pt x="7011" y="1167"/>
                  <a:pt x="6880" y="1129"/>
                  <a:pt x="6749" y="1129"/>
                </a:cubicBezTo>
                <a:cubicBezTo>
                  <a:pt x="6432" y="1129"/>
                  <a:pt x="6109" y="1348"/>
                  <a:pt x="6285" y="1787"/>
                </a:cubicBezTo>
                <a:cubicBezTo>
                  <a:pt x="6262" y="1779"/>
                  <a:pt x="6237" y="1775"/>
                  <a:pt x="6209" y="1775"/>
                </a:cubicBezTo>
                <a:cubicBezTo>
                  <a:pt x="5967" y="1775"/>
                  <a:pt x="5600" y="2070"/>
                  <a:pt x="5806" y="2331"/>
                </a:cubicBezTo>
                <a:cubicBezTo>
                  <a:pt x="5788" y="2328"/>
                  <a:pt x="5770" y="2326"/>
                  <a:pt x="5751" y="2326"/>
                </a:cubicBezTo>
                <a:cubicBezTo>
                  <a:pt x="5314" y="2326"/>
                  <a:pt x="4736" y="3176"/>
                  <a:pt x="5156" y="3596"/>
                </a:cubicBezTo>
                <a:cubicBezTo>
                  <a:pt x="5149" y="3595"/>
                  <a:pt x="5143" y="3595"/>
                  <a:pt x="5136" y="3595"/>
                </a:cubicBezTo>
                <a:cubicBezTo>
                  <a:pt x="4707" y="3595"/>
                  <a:pt x="4369" y="4378"/>
                  <a:pt x="4800" y="4709"/>
                </a:cubicBezTo>
                <a:cubicBezTo>
                  <a:pt x="4296" y="4995"/>
                  <a:pt x="4714" y="5511"/>
                  <a:pt x="4947" y="5719"/>
                </a:cubicBezTo>
                <a:cubicBezTo>
                  <a:pt x="4693" y="6366"/>
                  <a:pt x="5115" y="6595"/>
                  <a:pt x="5553" y="6624"/>
                </a:cubicBezTo>
                <a:cubicBezTo>
                  <a:pt x="5454" y="6922"/>
                  <a:pt x="5512" y="7111"/>
                  <a:pt x="5639" y="7217"/>
                </a:cubicBezTo>
                <a:cubicBezTo>
                  <a:pt x="5643" y="7233"/>
                  <a:pt x="5647" y="7246"/>
                  <a:pt x="5651" y="7258"/>
                </a:cubicBezTo>
                <a:cubicBezTo>
                  <a:pt x="5815" y="7884"/>
                  <a:pt x="6101" y="8142"/>
                  <a:pt x="6625" y="8178"/>
                </a:cubicBezTo>
                <a:cubicBezTo>
                  <a:pt x="6625" y="8183"/>
                  <a:pt x="6629" y="8183"/>
                  <a:pt x="6629" y="8187"/>
                </a:cubicBezTo>
                <a:cubicBezTo>
                  <a:pt x="6715" y="9021"/>
                  <a:pt x="7349" y="9427"/>
                  <a:pt x="7922" y="9733"/>
                </a:cubicBezTo>
                <a:lnTo>
                  <a:pt x="8409" y="9901"/>
                </a:lnTo>
                <a:cubicBezTo>
                  <a:pt x="8421" y="9991"/>
                  <a:pt x="8433" y="10085"/>
                  <a:pt x="8437" y="10175"/>
                </a:cubicBezTo>
                <a:lnTo>
                  <a:pt x="2521" y="10752"/>
                </a:lnTo>
                <a:lnTo>
                  <a:pt x="2647" y="11976"/>
                </a:lnTo>
                <a:cubicBezTo>
                  <a:pt x="2439" y="12229"/>
                  <a:pt x="2341" y="12565"/>
                  <a:pt x="2271" y="12901"/>
                </a:cubicBezTo>
                <a:cubicBezTo>
                  <a:pt x="2214" y="13207"/>
                  <a:pt x="1985" y="13694"/>
                  <a:pt x="1719" y="14206"/>
                </a:cubicBezTo>
                <a:cubicBezTo>
                  <a:pt x="1669" y="14181"/>
                  <a:pt x="1623" y="14166"/>
                  <a:pt x="1585" y="14166"/>
                </a:cubicBezTo>
                <a:cubicBezTo>
                  <a:pt x="1534" y="14166"/>
                  <a:pt x="1497" y="14193"/>
                  <a:pt x="1485" y="14263"/>
                </a:cubicBezTo>
                <a:cubicBezTo>
                  <a:pt x="1482" y="14250"/>
                  <a:pt x="1481" y="14242"/>
                  <a:pt x="1483" y="14237"/>
                </a:cubicBezTo>
                <a:lnTo>
                  <a:pt x="1483" y="14237"/>
                </a:lnTo>
                <a:cubicBezTo>
                  <a:pt x="1407" y="14351"/>
                  <a:pt x="1338" y="14473"/>
                  <a:pt x="1281" y="14603"/>
                </a:cubicBezTo>
                <a:cubicBezTo>
                  <a:pt x="1223" y="14746"/>
                  <a:pt x="1170" y="14672"/>
                  <a:pt x="1072" y="14758"/>
                </a:cubicBezTo>
                <a:cubicBezTo>
                  <a:pt x="962" y="14852"/>
                  <a:pt x="1113" y="14930"/>
                  <a:pt x="1052" y="15020"/>
                </a:cubicBezTo>
                <a:cubicBezTo>
                  <a:pt x="1015" y="15073"/>
                  <a:pt x="925" y="15028"/>
                  <a:pt x="880" y="15110"/>
                </a:cubicBezTo>
                <a:cubicBezTo>
                  <a:pt x="847" y="15159"/>
                  <a:pt x="851" y="15294"/>
                  <a:pt x="835" y="15360"/>
                </a:cubicBezTo>
                <a:cubicBezTo>
                  <a:pt x="732" y="15728"/>
                  <a:pt x="307" y="16861"/>
                  <a:pt x="180" y="17226"/>
                </a:cubicBezTo>
                <a:cubicBezTo>
                  <a:pt x="0" y="17741"/>
                  <a:pt x="184" y="18380"/>
                  <a:pt x="606" y="18723"/>
                </a:cubicBezTo>
                <a:cubicBezTo>
                  <a:pt x="667" y="18772"/>
                  <a:pt x="1117" y="18997"/>
                  <a:pt x="1359" y="19018"/>
                </a:cubicBezTo>
                <a:cubicBezTo>
                  <a:pt x="1379" y="19022"/>
                  <a:pt x="1399" y="19024"/>
                  <a:pt x="1420" y="19024"/>
                </a:cubicBezTo>
                <a:cubicBezTo>
                  <a:pt x="1440" y="19024"/>
                  <a:pt x="1461" y="19022"/>
                  <a:pt x="1481" y="19018"/>
                </a:cubicBezTo>
                <a:cubicBezTo>
                  <a:pt x="1907" y="18948"/>
                  <a:pt x="2582" y="18445"/>
                  <a:pt x="3257" y="17827"/>
                </a:cubicBezTo>
                <a:lnTo>
                  <a:pt x="3830" y="23355"/>
                </a:lnTo>
                <a:lnTo>
                  <a:pt x="4767" y="23261"/>
                </a:lnTo>
                <a:lnTo>
                  <a:pt x="4767" y="23261"/>
                </a:lnTo>
                <a:cubicBezTo>
                  <a:pt x="4710" y="23932"/>
                  <a:pt x="4652" y="24477"/>
                  <a:pt x="4591" y="24796"/>
                </a:cubicBezTo>
                <a:lnTo>
                  <a:pt x="4489" y="25324"/>
                </a:lnTo>
                <a:cubicBezTo>
                  <a:pt x="4751" y="25332"/>
                  <a:pt x="5013" y="25360"/>
                  <a:pt x="5270" y="25414"/>
                </a:cubicBezTo>
                <a:cubicBezTo>
                  <a:pt x="5266" y="29100"/>
                  <a:pt x="5909" y="33495"/>
                  <a:pt x="6375" y="37088"/>
                </a:cubicBezTo>
                <a:cubicBezTo>
                  <a:pt x="6453" y="37706"/>
                  <a:pt x="6572" y="38283"/>
                  <a:pt x="6608" y="38900"/>
                </a:cubicBezTo>
                <a:cubicBezTo>
                  <a:pt x="6645" y="39477"/>
                  <a:pt x="6494" y="39940"/>
                  <a:pt x="6453" y="40517"/>
                </a:cubicBezTo>
                <a:cubicBezTo>
                  <a:pt x="6453" y="41176"/>
                  <a:pt x="6801" y="41560"/>
                  <a:pt x="6915" y="42174"/>
                </a:cubicBezTo>
                <a:cubicBezTo>
                  <a:pt x="6993" y="42563"/>
                  <a:pt x="6915" y="43176"/>
                  <a:pt x="6915" y="43447"/>
                </a:cubicBezTo>
                <a:lnTo>
                  <a:pt x="6801" y="44179"/>
                </a:lnTo>
                <a:cubicBezTo>
                  <a:pt x="6948" y="44220"/>
                  <a:pt x="7099" y="44244"/>
                  <a:pt x="7255" y="44249"/>
                </a:cubicBezTo>
                <a:cubicBezTo>
                  <a:pt x="7247" y="44862"/>
                  <a:pt x="7414" y="45554"/>
                  <a:pt x="7075" y="46065"/>
                </a:cubicBezTo>
                <a:cubicBezTo>
                  <a:pt x="7026" y="46147"/>
                  <a:pt x="6964" y="46217"/>
                  <a:pt x="6895" y="46282"/>
                </a:cubicBezTo>
                <a:cubicBezTo>
                  <a:pt x="6625" y="46511"/>
                  <a:pt x="6105" y="46548"/>
                  <a:pt x="6048" y="46896"/>
                </a:cubicBezTo>
                <a:cubicBezTo>
                  <a:pt x="6040" y="46982"/>
                  <a:pt x="6044" y="47072"/>
                  <a:pt x="6072" y="47154"/>
                </a:cubicBezTo>
                <a:cubicBezTo>
                  <a:pt x="5737" y="47560"/>
                  <a:pt x="5699" y="47988"/>
                  <a:pt x="6540" y="47988"/>
                </a:cubicBezTo>
                <a:cubicBezTo>
                  <a:pt x="6581" y="47988"/>
                  <a:pt x="6624" y="47987"/>
                  <a:pt x="6670" y="47984"/>
                </a:cubicBezTo>
                <a:cubicBezTo>
                  <a:pt x="6759" y="47980"/>
                  <a:pt x="6851" y="47978"/>
                  <a:pt x="6945" y="47978"/>
                </a:cubicBezTo>
                <a:cubicBezTo>
                  <a:pt x="7277" y="47978"/>
                  <a:pt x="7632" y="48001"/>
                  <a:pt x="7969" y="48001"/>
                </a:cubicBezTo>
                <a:cubicBezTo>
                  <a:pt x="8114" y="48001"/>
                  <a:pt x="8256" y="47997"/>
                  <a:pt x="8392" y="47984"/>
                </a:cubicBezTo>
                <a:cubicBezTo>
                  <a:pt x="9084" y="47907"/>
                  <a:pt x="9293" y="47624"/>
                  <a:pt x="9113" y="46929"/>
                </a:cubicBezTo>
                <a:cubicBezTo>
                  <a:pt x="9497" y="46802"/>
                  <a:pt x="9755" y="46957"/>
                  <a:pt x="9755" y="46442"/>
                </a:cubicBezTo>
                <a:cubicBezTo>
                  <a:pt x="9755" y="46245"/>
                  <a:pt x="9718" y="46102"/>
                  <a:pt x="9645" y="46012"/>
                </a:cubicBezTo>
                <a:cubicBezTo>
                  <a:pt x="9722" y="45718"/>
                  <a:pt x="9473" y="45055"/>
                  <a:pt x="9383" y="44817"/>
                </a:cubicBezTo>
                <a:cubicBezTo>
                  <a:pt x="9305" y="44576"/>
                  <a:pt x="9248" y="44285"/>
                  <a:pt x="9117" y="44073"/>
                </a:cubicBezTo>
                <a:lnTo>
                  <a:pt x="9190" y="44064"/>
                </a:lnTo>
                <a:cubicBezTo>
                  <a:pt x="9420" y="43181"/>
                  <a:pt x="9305" y="42563"/>
                  <a:pt x="8957" y="41793"/>
                </a:cubicBezTo>
                <a:cubicBezTo>
                  <a:pt x="8687" y="41135"/>
                  <a:pt x="8843" y="40173"/>
                  <a:pt x="8765" y="39441"/>
                </a:cubicBezTo>
                <a:cubicBezTo>
                  <a:pt x="8573" y="37706"/>
                  <a:pt x="8765" y="35815"/>
                  <a:pt x="8765" y="34080"/>
                </a:cubicBezTo>
                <a:cubicBezTo>
                  <a:pt x="8765" y="31691"/>
                  <a:pt x="8650" y="28957"/>
                  <a:pt x="9264" y="26604"/>
                </a:cubicBezTo>
                <a:cubicBezTo>
                  <a:pt x="9420" y="27955"/>
                  <a:pt x="9804" y="29264"/>
                  <a:pt x="10037" y="30573"/>
                </a:cubicBezTo>
                <a:cubicBezTo>
                  <a:pt x="10230" y="31731"/>
                  <a:pt x="10614" y="33004"/>
                  <a:pt x="10651" y="34121"/>
                </a:cubicBezTo>
                <a:cubicBezTo>
                  <a:pt x="9996" y="34272"/>
                  <a:pt x="10344" y="35201"/>
                  <a:pt x="10267" y="35664"/>
                </a:cubicBezTo>
                <a:cubicBezTo>
                  <a:pt x="10189" y="36318"/>
                  <a:pt x="9960" y="36932"/>
                  <a:pt x="9960" y="37628"/>
                </a:cubicBezTo>
                <a:cubicBezTo>
                  <a:pt x="9960" y="38708"/>
                  <a:pt x="10037" y="40210"/>
                  <a:pt x="9534" y="41212"/>
                </a:cubicBezTo>
                <a:cubicBezTo>
                  <a:pt x="9657" y="41216"/>
                  <a:pt x="9780" y="41229"/>
                  <a:pt x="9898" y="41249"/>
                </a:cubicBezTo>
                <a:cubicBezTo>
                  <a:pt x="9890" y="42256"/>
                  <a:pt x="9788" y="43246"/>
                  <a:pt x="9845" y="44257"/>
                </a:cubicBezTo>
                <a:cubicBezTo>
                  <a:pt x="9866" y="44658"/>
                  <a:pt x="9841" y="45317"/>
                  <a:pt x="9972" y="45844"/>
                </a:cubicBezTo>
                <a:cubicBezTo>
                  <a:pt x="10082" y="46282"/>
                  <a:pt x="10303" y="46630"/>
                  <a:pt x="10749" y="46663"/>
                </a:cubicBezTo>
                <a:cubicBezTo>
                  <a:pt x="10832" y="46672"/>
                  <a:pt x="10921" y="46677"/>
                  <a:pt x="11014" y="46677"/>
                </a:cubicBezTo>
                <a:cubicBezTo>
                  <a:pt x="11355" y="46677"/>
                  <a:pt x="11740" y="46609"/>
                  <a:pt x="11981" y="46413"/>
                </a:cubicBezTo>
                <a:cubicBezTo>
                  <a:pt x="12177" y="46229"/>
                  <a:pt x="12222" y="45906"/>
                  <a:pt x="12214" y="45587"/>
                </a:cubicBezTo>
                <a:cubicBezTo>
                  <a:pt x="12206" y="45394"/>
                  <a:pt x="12186" y="45198"/>
                  <a:pt x="12157" y="45006"/>
                </a:cubicBezTo>
                <a:cubicBezTo>
                  <a:pt x="12038" y="44023"/>
                  <a:pt x="11731" y="43078"/>
                  <a:pt x="11519" y="42117"/>
                </a:cubicBezTo>
                <a:cubicBezTo>
                  <a:pt x="11486" y="41928"/>
                  <a:pt x="11457" y="41642"/>
                  <a:pt x="11400" y="41388"/>
                </a:cubicBezTo>
                <a:cubicBezTo>
                  <a:pt x="11547" y="41364"/>
                  <a:pt x="11678" y="41286"/>
                  <a:pt x="11768" y="41171"/>
                </a:cubicBezTo>
                <a:cubicBezTo>
                  <a:pt x="12272" y="40476"/>
                  <a:pt x="11731" y="39436"/>
                  <a:pt x="11961" y="38745"/>
                </a:cubicBezTo>
                <a:cubicBezTo>
                  <a:pt x="12308" y="37820"/>
                  <a:pt x="12578" y="37125"/>
                  <a:pt x="12734" y="36122"/>
                </a:cubicBezTo>
                <a:cubicBezTo>
                  <a:pt x="12853" y="35250"/>
                  <a:pt x="13037" y="34387"/>
                  <a:pt x="13274" y="33540"/>
                </a:cubicBezTo>
                <a:cubicBezTo>
                  <a:pt x="13700" y="31731"/>
                  <a:pt x="13123" y="29804"/>
                  <a:pt x="13045" y="27991"/>
                </a:cubicBezTo>
                <a:cubicBezTo>
                  <a:pt x="13004" y="27103"/>
                  <a:pt x="12930" y="26256"/>
                  <a:pt x="12889" y="25409"/>
                </a:cubicBezTo>
                <a:cubicBezTo>
                  <a:pt x="13135" y="25360"/>
                  <a:pt x="13385" y="25332"/>
                  <a:pt x="13638" y="25324"/>
                </a:cubicBezTo>
                <a:lnTo>
                  <a:pt x="13536" y="24796"/>
                </a:lnTo>
                <a:cubicBezTo>
                  <a:pt x="13250" y="23220"/>
                  <a:pt x="12963" y="15781"/>
                  <a:pt x="12820" y="15016"/>
                </a:cubicBezTo>
                <a:lnTo>
                  <a:pt x="12820" y="15016"/>
                </a:lnTo>
                <a:cubicBezTo>
                  <a:pt x="13319" y="15818"/>
                  <a:pt x="13810" y="16334"/>
                  <a:pt x="14567" y="17127"/>
                </a:cubicBezTo>
                <a:cubicBezTo>
                  <a:pt x="15034" y="17614"/>
                  <a:pt x="15414" y="18310"/>
                  <a:pt x="15967" y="18711"/>
                </a:cubicBezTo>
                <a:cubicBezTo>
                  <a:pt x="16081" y="18871"/>
                  <a:pt x="16249" y="18989"/>
                  <a:pt x="16437" y="19042"/>
                </a:cubicBezTo>
                <a:cubicBezTo>
                  <a:pt x="16627" y="19094"/>
                  <a:pt x="16844" y="19130"/>
                  <a:pt x="17060" y="19130"/>
                </a:cubicBezTo>
                <a:cubicBezTo>
                  <a:pt x="17459" y="19130"/>
                  <a:pt x="17851" y="19008"/>
                  <a:pt x="18045" y="18641"/>
                </a:cubicBezTo>
                <a:cubicBezTo>
                  <a:pt x="18102" y="18568"/>
                  <a:pt x="18147" y="18486"/>
                  <a:pt x="18180" y="18400"/>
                </a:cubicBezTo>
                <a:cubicBezTo>
                  <a:pt x="18319" y="18015"/>
                  <a:pt x="18233" y="17692"/>
                  <a:pt x="18062" y="17385"/>
                </a:cubicBezTo>
                <a:cubicBezTo>
                  <a:pt x="17988" y="17177"/>
                  <a:pt x="17894" y="16972"/>
                  <a:pt x="17783" y="16780"/>
                </a:cubicBezTo>
                <a:cubicBezTo>
                  <a:pt x="17689" y="16616"/>
                  <a:pt x="17595" y="16452"/>
                  <a:pt x="17501" y="16301"/>
                </a:cubicBezTo>
                <a:cubicBezTo>
                  <a:pt x="17440" y="16215"/>
                  <a:pt x="17419" y="16141"/>
                  <a:pt x="17345" y="16064"/>
                </a:cubicBezTo>
                <a:cubicBezTo>
                  <a:pt x="17288" y="16019"/>
                  <a:pt x="17182" y="16047"/>
                  <a:pt x="17133" y="15978"/>
                </a:cubicBezTo>
                <a:cubicBezTo>
                  <a:pt x="17096" y="15912"/>
                  <a:pt x="17153" y="15802"/>
                  <a:pt x="17116" y="15736"/>
                </a:cubicBezTo>
                <a:cubicBezTo>
                  <a:pt x="17075" y="15642"/>
                  <a:pt x="17006" y="15634"/>
                  <a:pt x="16953" y="15581"/>
                </a:cubicBezTo>
                <a:cubicBezTo>
                  <a:pt x="16834" y="15450"/>
                  <a:pt x="16769" y="15294"/>
                  <a:pt x="16683" y="15147"/>
                </a:cubicBezTo>
                <a:cubicBezTo>
                  <a:pt x="16654" y="15184"/>
                  <a:pt x="16617" y="15221"/>
                  <a:pt x="16580" y="15257"/>
                </a:cubicBezTo>
                <a:cubicBezTo>
                  <a:pt x="16421" y="15000"/>
                  <a:pt x="16220" y="14635"/>
                  <a:pt x="16052" y="14333"/>
                </a:cubicBezTo>
                <a:cubicBezTo>
                  <a:pt x="16081" y="14259"/>
                  <a:pt x="16073" y="14177"/>
                  <a:pt x="16032" y="14108"/>
                </a:cubicBezTo>
                <a:cubicBezTo>
                  <a:pt x="16106" y="14001"/>
                  <a:pt x="16142" y="13878"/>
                  <a:pt x="16134" y="13752"/>
                </a:cubicBezTo>
                <a:cubicBezTo>
                  <a:pt x="16220" y="13662"/>
                  <a:pt x="16265" y="13518"/>
                  <a:pt x="16294" y="13351"/>
                </a:cubicBezTo>
                <a:lnTo>
                  <a:pt x="16261" y="13334"/>
                </a:lnTo>
                <a:cubicBezTo>
                  <a:pt x="16323" y="13265"/>
                  <a:pt x="16363" y="13171"/>
                  <a:pt x="16363" y="13072"/>
                </a:cubicBezTo>
                <a:cubicBezTo>
                  <a:pt x="16363" y="13040"/>
                  <a:pt x="16359" y="13011"/>
                  <a:pt x="16351" y="12978"/>
                </a:cubicBezTo>
                <a:lnTo>
                  <a:pt x="16351" y="12978"/>
                </a:lnTo>
                <a:cubicBezTo>
                  <a:pt x="17078" y="13671"/>
                  <a:pt x="17987" y="13998"/>
                  <a:pt x="18886" y="13998"/>
                </a:cubicBezTo>
                <a:cubicBezTo>
                  <a:pt x="20296" y="13998"/>
                  <a:pt x="21680" y="13194"/>
                  <a:pt x="22293" y="11743"/>
                </a:cubicBezTo>
                <a:cubicBezTo>
                  <a:pt x="23295" y="9365"/>
                  <a:pt x="21613" y="6722"/>
                  <a:pt x="19035" y="6619"/>
                </a:cubicBezTo>
                <a:lnTo>
                  <a:pt x="19040" y="6619"/>
                </a:lnTo>
                <a:cubicBezTo>
                  <a:pt x="18990" y="6617"/>
                  <a:pt x="18940" y="6616"/>
                  <a:pt x="18891" y="6616"/>
                </a:cubicBezTo>
                <a:cubicBezTo>
                  <a:pt x="17726" y="6616"/>
                  <a:pt x="16628" y="7167"/>
                  <a:pt x="15930" y="8105"/>
                </a:cubicBezTo>
                <a:cubicBezTo>
                  <a:pt x="15488" y="8379"/>
                  <a:pt x="15009" y="8592"/>
                  <a:pt x="14510" y="8735"/>
                </a:cubicBezTo>
                <a:cubicBezTo>
                  <a:pt x="14041" y="8868"/>
                  <a:pt x="13709" y="8884"/>
                  <a:pt x="13574" y="8884"/>
                </a:cubicBezTo>
                <a:cubicBezTo>
                  <a:pt x="13530" y="8884"/>
                  <a:pt x="13507" y="8882"/>
                  <a:pt x="13507" y="8882"/>
                </a:cubicBezTo>
                <a:cubicBezTo>
                  <a:pt x="13494" y="8882"/>
                  <a:pt x="13481" y="8882"/>
                  <a:pt x="13467" y="8882"/>
                </a:cubicBezTo>
                <a:cubicBezTo>
                  <a:pt x="12847" y="8882"/>
                  <a:pt x="12328" y="9438"/>
                  <a:pt x="12300" y="10147"/>
                </a:cubicBezTo>
                <a:cubicBezTo>
                  <a:pt x="12280" y="10556"/>
                  <a:pt x="12439" y="10953"/>
                  <a:pt x="12742" y="11231"/>
                </a:cubicBezTo>
                <a:cubicBezTo>
                  <a:pt x="12628" y="11174"/>
                  <a:pt x="12509" y="11129"/>
                  <a:pt x="12390" y="11096"/>
                </a:cubicBezTo>
                <a:cubicBezTo>
                  <a:pt x="12357" y="11084"/>
                  <a:pt x="12321" y="11071"/>
                  <a:pt x="12288" y="11067"/>
                </a:cubicBezTo>
                <a:cubicBezTo>
                  <a:pt x="12198" y="11047"/>
                  <a:pt x="12104" y="11031"/>
                  <a:pt x="12014" y="11018"/>
                </a:cubicBezTo>
                <a:cubicBezTo>
                  <a:pt x="11854" y="10994"/>
                  <a:pt x="11699" y="10981"/>
                  <a:pt x="11543" y="10973"/>
                </a:cubicBezTo>
                <a:lnTo>
                  <a:pt x="11392" y="9885"/>
                </a:lnTo>
                <a:lnTo>
                  <a:pt x="9669" y="10057"/>
                </a:lnTo>
                <a:cubicBezTo>
                  <a:pt x="9669" y="9999"/>
                  <a:pt x="9669" y="9938"/>
                  <a:pt x="9673" y="9868"/>
                </a:cubicBezTo>
                <a:cubicBezTo>
                  <a:pt x="10864" y="9709"/>
                  <a:pt x="11396" y="8976"/>
                  <a:pt x="11592" y="8166"/>
                </a:cubicBezTo>
                <a:cubicBezTo>
                  <a:pt x="11632" y="8170"/>
                  <a:pt x="11669" y="8172"/>
                  <a:pt x="11706" y="8172"/>
                </a:cubicBezTo>
                <a:cubicBezTo>
                  <a:pt x="12199" y="8172"/>
                  <a:pt x="12425" y="7843"/>
                  <a:pt x="12562" y="7405"/>
                </a:cubicBezTo>
                <a:cubicBezTo>
                  <a:pt x="12648" y="7340"/>
                  <a:pt x="12722" y="7258"/>
                  <a:pt x="12771" y="7164"/>
                </a:cubicBezTo>
                <a:cubicBezTo>
                  <a:pt x="12873" y="6959"/>
                  <a:pt x="12898" y="6595"/>
                  <a:pt x="12644" y="6517"/>
                </a:cubicBezTo>
                <a:cubicBezTo>
                  <a:pt x="12877" y="6493"/>
                  <a:pt x="13254" y="6390"/>
                  <a:pt x="13315" y="6026"/>
                </a:cubicBezTo>
                <a:cubicBezTo>
                  <a:pt x="13375" y="5721"/>
                  <a:pt x="13156" y="5444"/>
                  <a:pt x="12950" y="5406"/>
                </a:cubicBezTo>
                <a:lnTo>
                  <a:pt x="12950" y="5406"/>
                </a:lnTo>
                <a:cubicBezTo>
                  <a:pt x="12969" y="5409"/>
                  <a:pt x="12987" y="5410"/>
                  <a:pt x="13004" y="5410"/>
                </a:cubicBezTo>
                <a:cubicBezTo>
                  <a:pt x="13492" y="5410"/>
                  <a:pt x="13504" y="4384"/>
                  <a:pt x="13103" y="4384"/>
                </a:cubicBezTo>
                <a:cubicBezTo>
                  <a:pt x="13077" y="4384"/>
                  <a:pt x="13050" y="4389"/>
                  <a:pt x="13020" y="4398"/>
                </a:cubicBezTo>
                <a:cubicBezTo>
                  <a:pt x="13516" y="4103"/>
                  <a:pt x="13306" y="3312"/>
                  <a:pt x="12894" y="3312"/>
                </a:cubicBezTo>
                <a:cubicBezTo>
                  <a:pt x="12836" y="3312"/>
                  <a:pt x="12774" y="3328"/>
                  <a:pt x="12709" y="3362"/>
                </a:cubicBezTo>
                <a:cubicBezTo>
                  <a:pt x="13034" y="3094"/>
                  <a:pt x="12829" y="2459"/>
                  <a:pt x="12485" y="2459"/>
                </a:cubicBezTo>
                <a:cubicBezTo>
                  <a:pt x="12430" y="2459"/>
                  <a:pt x="12372" y="2475"/>
                  <a:pt x="12312" y="2511"/>
                </a:cubicBezTo>
                <a:cubicBezTo>
                  <a:pt x="12634" y="2091"/>
                  <a:pt x="12447" y="1472"/>
                  <a:pt x="12152" y="1472"/>
                </a:cubicBezTo>
                <a:cubicBezTo>
                  <a:pt x="12064" y="1472"/>
                  <a:pt x="11967" y="1526"/>
                  <a:pt x="11871" y="1656"/>
                </a:cubicBezTo>
                <a:cubicBezTo>
                  <a:pt x="12103" y="1176"/>
                  <a:pt x="11825" y="884"/>
                  <a:pt x="11515" y="884"/>
                </a:cubicBezTo>
                <a:cubicBezTo>
                  <a:pt x="11323" y="884"/>
                  <a:pt x="11119" y="996"/>
                  <a:pt x="11015" y="1243"/>
                </a:cubicBezTo>
                <a:cubicBezTo>
                  <a:pt x="11080" y="771"/>
                  <a:pt x="10938" y="545"/>
                  <a:pt x="10715" y="545"/>
                </a:cubicBezTo>
                <a:cubicBezTo>
                  <a:pt x="10584" y="545"/>
                  <a:pt x="10425" y="623"/>
                  <a:pt x="10262" y="776"/>
                </a:cubicBezTo>
                <a:cubicBezTo>
                  <a:pt x="10311" y="478"/>
                  <a:pt x="10164" y="365"/>
                  <a:pt x="9977" y="365"/>
                </a:cubicBezTo>
                <a:cubicBezTo>
                  <a:pt x="9773" y="365"/>
                  <a:pt x="9522" y="499"/>
                  <a:pt x="9424" y="674"/>
                </a:cubicBezTo>
                <a:cubicBezTo>
                  <a:pt x="9357" y="242"/>
                  <a:pt x="9064" y="1"/>
                  <a:pt x="878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ackground 1">
  <p:cSld name="CUSTOM_19">
    <p:spTree>
      <p:nvGrpSpPr>
        <p:cNvPr id="1" name="Shape 1290"/>
        <p:cNvGrpSpPr/>
        <p:nvPr/>
      </p:nvGrpSpPr>
      <p:grpSpPr>
        <a:xfrm>
          <a:off x="0" y="0"/>
          <a:ext cx="0" cy="0"/>
          <a:chOff x="0" y="0"/>
          <a:chExt cx="0" cy="0"/>
        </a:xfrm>
      </p:grpSpPr>
      <p:grpSp>
        <p:nvGrpSpPr>
          <p:cNvPr id="1291" name="Google Shape;1291;p70"/>
          <p:cNvGrpSpPr/>
          <p:nvPr/>
        </p:nvGrpSpPr>
        <p:grpSpPr>
          <a:xfrm>
            <a:off x="353328" y="245476"/>
            <a:ext cx="4550658" cy="5660042"/>
            <a:chOff x="429521" y="245483"/>
            <a:chExt cx="4923356" cy="6123598"/>
          </a:xfrm>
        </p:grpSpPr>
        <p:grpSp>
          <p:nvGrpSpPr>
            <p:cNvPr id="1292" name="Google Shape;1292;p70"/>
            <p:cNvGrpSpPr/>
            <p:nvPr/>
          </p:nvGrpSpPr>
          <p:grpSpPr>
            <a:xfrm>
              <a:off x="2304828" y="3023234"/>
              <a:ext cx="3048049" cy="3186555"/>
              <a:chOff x="5232400" y="2623700"/>
              <a:chExt cx="2144550" cy="2242000"/>
            </a:xfrm>
          </p:grpSpPr>
          <p:sp>
            <p:nvSpPr>
              <p:cNvPr id="1293" name="Google Shape;1293;p70"/>
              <p:cNvSpPr/>
              <p:nvPr/>
            </p:nvSpPr>
            <p:spPr>
              <a:xfrm>
                <a:off x="5232400" y="2623700"/>
                <a:ext cx="2144550" cy="2242000"/>
              </a:xfrm>
              <a:custGeom>
                <a:avLst/>
                <a:gdLst/>
                <a:ahLst/>
                <a:cxnLst/>
                <a:rect l="l" t="t" r="r" b="b"/>
                <a:pathLst>
                  <a:path w="85782" h="89680" extrusionOk="0">
                    <a:moveTo>
                      <a:pt x="68184" y="0"/>
                    </a:moveTo>
                    <a:cubicBezTo>
                      <a:pt x="68075" y="0"/>
                      <a:pt x="67959" y="8"/>
                      <a:pt x="67834" y="23"/>
                    </a:cubicBezTo>
                    <a:cubicBezTo>
                      <a:pt x="65106" y="372"/>
                      <a:pt x="62621" y="5979"/>
                      <a:pt x="62308" y="6710"/>
                    </a:cubicBezTo>
                    <a:cubicBezTo>
                      <a:pt x="62285" y="6768"/>
                      <a:pt x="62261" y="6815"/>
                      <a:pt x="62226" y="6873"/>
                    </a:cubicBezTo>
                    <a:cubicBezTo>
                      <a:pt x="61739" y="7720"/>
                      <a:pt x="57502" y="15046"/>
                      <a:pt x="56480" y="17159"/>
                    </a:cubicBezTo>
                    <a:cubicBezTo>
                      <a:pt x="56468" y="17194"/>
                      <a:pt x="56445" y="17240"/>
                      <a:pt x="56422" y="17275"/>
                    </a:cubicBezTo>
                    <a:cubicBezTo>
                      <a:pt x="56124" y="17851"/>
                      <a:pt x="55586" y="18119"/>
                      <a:pt x="55052" y="18119"/>
                    </a:cubicBezTo>
                    <a:cubicBezTo>
                      <a:pt x="54338" y="18119"/>
                      <a:pt x="53632" y="17639"/>
                      <a:pt x="53520" y="16776"/>
                    </a:cubicBezTo>
                    <a:cubicBezTo>
                      <a:pt x="53125" y="13931"/>
                      <a:pt x="53287" y="7790"/>
                      <a:pt x="53102" y="5166"/>
                    </a:cubicBezTo>
                    <a:cubicBezTo>
                      <a:pt x="52976" y="3395"/>
                      <a:pt x="51905" y="2551"/>
                      <a:pt x="50940" y="2551"/>
                    </a:cubicBezTo>
                    <a:cubicBezTo>
                      <a:pt x="50121" y="2551"/>
                      <a:pt x="49378" y="3158"/>
                      <a:pt x="49352" y="4319"/>
                    </a:cubicBezTo>
                    <a:cubicBezTo>
                      <a:pt x="49294" y="6850"/>
                      <a:pt x="47378" y="18993"/>
                      <a:pt x="47448" y="20676"/>
                    </a:cubicBezTo>
                    <a:cubicBezTo>
                      <a:pt x="47518" y="22162"/>
                      <a:pt x="46241" y="24821"/>
                      <a:pt x="45950" y="25424"/>
                    </a:cubicBezTo>
                    <a:cubicBezTo>
                      <a:pt x="45915" y="25494"/>
                      <a:pt x="45869" y="25575"/>
                      <a:pt x="45811" y="25645"/>
                    </a:cubicBezTo>
                    <a:cubicBezTo>
                      <a:pt x="44337" y="27677"/>
                      <a:pt x="41086" y="33980"/>
                      <a:pt x="39635" y="36778"/>
                    </a:cubicBezTo>
                    <a:cubicBezTo>
                      <a:pt x="38811" y="38380"/>
                      <a:pt x="37847" y="39901"/>
                      <a:pt x="36744" y="41329"/>
                    </a:cubicBezTo>
                    <a:cubicBezTo>
                      <a:pt x="36721" y="41352"/>
                      <a:pt x="36698" y="41376"/>
                      <a:pt x="36675" y="41399"/>
                    </a:cubicBezTo>
                    <a:cubicBezTo>
                      <a:pt x="32867" y="45532"/>
                      <a:pt x="6804" y="68773"/>
                      <a:pt x="686" y="74206"/>
                    </a:cubicBezTo>
                    <a:cubicBezTo>
                      <a:pt x="1" y="74822"/>
                      <a:pt x="1" y="75890"/>
                      <a:pt x="674" y="76505"/>
                    </a:cubicBezTo>
                    <a:lnTo>
                      <a:pt x="14582" y="89275"/>
                    </a:lnTo>
                    <a:cubicBezTo>
                      <a:pt x="14885" y="89546"/>
                      <a:pt x="15262" y="89679"/>
                      <a:pt x="15637" y="89679"/>
                    </a:cubicBezTo>
                    <a:cubicBezTo>
                      <a:pt x="16096" y="89679"/>
                      <a:pt x="16551" y="89479"/>
                      <a:pt x="16858" y="89089"/>
                    </a:cubicBezTo>
                    <a:cubicBezTo>
                      <a:pt x="21675" y="82867"/>
                      <a:pt x="43211" y="58964"/>
                      <a:pt x="43211" y="58964"/>
                    </a:cubicBezTo>
                    <a:cubicBezTo>
                      <a:pt x="44395" y="57617"/>
                      <a:pt x="45625" y="56282"/>
                      <a:pt x="46891" y="55005"/>
                    </a:cubicBezTo>
                    <a:cubicBezTo>
                      <a:pt x="48504" y="53368"/>
                      <a:pt x="50699" y="50570"/>
                      <a:pt x="53160" y="50442"/>
                    </a:cubicBezTo>
                    <a:cubicBezTo>
                      <a:pt x="56062" y="50280"/>
                      <a:pt x="58953" y="49351"/>
                      <a:pt x="61692" y="48434"/>
                    </a:cubicBezTo>
                    <a:cubicBezTo>
                      <a:pt x="63852" y="47714"/>
                      <a:pt x="66603" y="47018"/>
                      <a:pt x="68426" y="45566"/>
                    </a:cubicBezTo>
                    <a:cubicBezTo>
                      <a:pt x="68449" y="45543"/>
                      <a:pt x="68472" y="45520"/>
                      <a:pt x="68507" y="45497"/>
                    </a:cubicBezTo>
                    <a:cubicBezTo>
                      <a:pt x="69981" y="44475"/>
                      <a:pt x="71827" y="44080"/>
                      <a:pt x="73557" y="43721"/>
                    </a:cubicBezTo>
                    <a:cubicBezTo>
                      <a:pt x="75368" y="43337"/>
                      <a:pt x="77168" y="42931"/>
                      <a:pt x="78979" y="42571"/>
                    </a:cubicBezTo>
                    <a:cubicBezTo>
                      <a:pt x="80267" y="42316"/>
                      <a:pt x="81718" y="42211"/>
                      <a:pt x="82856" y="41503"/>
                    </a:cubicBezTo>
                    <a:cubicBezTo>
                      <a:pt x="83924" y="40842"/>
                      <a:pt x="84389" y="39599"/>
                      <a:pt x="83390" y="38682"/>
                    </a:cubicBezTo>
                    <a:cubicBezTo>
                      <a:pt x="81997" y="37394"/>
                      <a:pt x="79478" y="37185"/>
                      <a:pt x="77678" y="37115"/>
                    </a:cubicBezTo>
                    <a:cubicBezTo>
                      <a:pt x="77334" y="37100"/>
                      <a:pt x="76990" y="37093"/>
                      <a:pt x="76646" y="37093"/>
                    </a:cubicBezTo>
                    <a:cubicBezTo>
                      <a:pt x="74878" y="37093"/>
                      <a:pt x="73112" y="37273"/>
                      <a:pt x="71363" y="37428"/>
                    </a:cubicBezTo>
                    <a:cubicBezTo>
                      <a:pt x="70384" y="37515"/>
                      <a:pt x="69594" y="37561"/>
                      <a:pt x="68964" y="37561"/>
                    </a:cubicBezTo>
                    <a:cubicBezTo>
                      <a:pt x="65969" y="37561"/>
                      <a:pt x="66567" y="36536"/>
                      <a:pt x="67497" y="34062"/>
                    </a:cubicBezTo>
                    <a:cubicBezTo>
                      <a:pt x="68588" y="31183"/>
                      <a:pt x="76982" y="22441"/>
                      <a:pt x="77702" y="21698"/>
                    </a:cubicBezTo>
                    <a:cubicBezTo>
                      <a:pt x="77736" y="21663"/>
                      <a:pt x="77771" y="21628"/>
                      <a:pt x="77806" y="21605"/>
                    </a:cubicBezTo>
                    <a:cubicBezTo>
                      <a:pt x="79013" y="20537"/>
                      <a:pt x="80174" y="19411"/>
                      <a:pt x="81289" y="18238"/>
                    </a:cubicBezTo>
                    <a:cubicBezTo>
                      <a:pt x="82856" y="16578"/>
                      <a:pt x="84946" y="14477"/>
                      <a:pt x="85515" y="12178"/>
                    </a:cubicBezTo>
                    <a:cubicBezTo>
                      <a:pt x="85782" y="11075"/>
                      <a:pt x="85004" y="9996"/>
                      <a:pt x="83878" y="9903"/>
                    </a:cubicBezTo>
                    <a:cubicBezTo>
                      <a:pt x="83796" y="9893"/>
                      <a:pt x="83713" y="9889"/>
                      <a:pt x="83631" y="9889"/>
                    </a:cubicBezTo>
                    <a:cubicBezTo>
                      <a:pt x="82809" y="9889"/>
                      <a:pt x="82000" y="10341"/>
                      <a:pt x="81335" y="10774"/>
                    </a:cubicBezTo>
                    <a:cubicBezTo>
                      <a:pt x="80012" y="11633"/>
                      <a:pt x="78828" y="12794"/>
                      <a:pt x="77806" y="14001"/>
                    </a:cubicBezTo>
                    <a:cubicBezTo>
                      <a:pt x="77771" y="14036"/>
                      <a:pt x="77736" y="14071"/>
                      <a:pt x="77702" y="14105"/>
                    </a:cubicBezTo>
                    <a:cubicBezTo>
                      <a:pt x="77017" y="14767"/>
                      <a:pt x="69970" y="21617"/>
                      <a:pt x="67857" y="22905"/>
                    </a:cubicBezTo>
                    <a:cubicBezTo>
                      <a:pt x="67689" y="23008"/>
                      <a:pt x="67568" y="23056"/>
                      <a:pt x="67490" y="23056"/>
                    </a:cubicBezTo>
                    <a:cubicBezTo>
                      <a:pt x="66535" y="23056"/>
                      <a:pt x="71769" y="15998"/>
                      <a:pt x="71769" y="15998"/>
                    </a:cubicBezTo>
                    <a:cubicBezTo>
                      <a:pt x="71781" y="15986"/>
                      <a:pt x="71781" y="15986"/>
                      <a:pt x="71781" y="15975"/>
                    </a:cubicBezTo>
                    <a:cubicBezTo>
                      <a:pt x="73476" y="13873"/>
                      <a:pt x="75101" y="11726"/>
                      <a:pt x="76668" y="9531"/>
                    </a:cubicBezTo>
                    <a:cubicBezTo>
                      <a:pt x="77922" y="7767"/>
                      <a:pt x="81556" y="3657"/>
                      <a:pt x="79269" y="1440"/>
                    </a:cubicBezTo>
                    <a:cubicBezTo>
                      <a:pt x="78915" y="1102"/>
                      <a:pt x="78511" y="966"/>
                      <a:pt x="78094" y="966"/>
                    </a:cubicBezTo>
                    <a:cubicBezTo>
                      <a:pt x="77021" y="966"/>
                      <a:pt x="75858" y="1866"/>
                      <a:pt x="75206" y="2543"/>
                    </a:cubicBezTo>
                    <a:cubicBezTo>
                      <a:pt x="73487" y="4307"/>
                      <a:pt x="72036" y="6420"/>
                      <a:pt x="70515" y="8347"/>
                    </a:cubicBezTo>
                    <a:cubicBezTo>
                      <a:pt x="68948" y="10309"/>
                      <a:pt x="67520" y="12376"/>
                      <a:pt x="66069" y="14407"/>
                    </a:cubicBezTo>
                    <a:cubicBezTo>
                      <a:pt x="65280" y="15499"/>
                      <a:pt x="64490" y="16601"/>
                      <a:pt x="63620" y="17635"/>
                    </a:cubicBezTo>
                    <a:cubicBezTo>
                      <a:pt x="63423" y="17864"/>
                      <a:pt x="62660" y="18948"/>
                      <a:pt x="62203" y="18948"/>
                    </a:cubicBezTo>
                    <a:cubicBezTo>
                      <a:pt x="62175" y="18948"/>
                      <a:pt x="62148" y="18944"/>
                      <a:pt x="62122" y="18935"/>
                    </a:cubicBezTo>
                    <a:cubicBezTo>
                      <a:pt x="61553" y="18738"/>
                      <a:pt x="64572" y="12689"/>
                      <a:pt x="64792" y="12225"/>
                    </a:cubicBezTo>
                    <a:cubicBezTo>
                      <a:pt x="65953" y="9833"/>
                      <a:pt x="67242" y="7488"/>
                      <a:pt x="68379" y="5074"/>
                    </a:cubicBezTo>
                    <a:cubicBezTo>
                      <a:pt x="68946" y="3851"/>
                      <a:pt x="70620" y="0"/>
                      <a:pt x="681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70"/>
              <p:cNvSpPr/>
              <p:nvPr/>
            </p:nvSpPr>
            <p:spPr>
              <a:xfrm>
                <a:off x="6435700" y="3223600"/>
                <a:ext cx="474850" cy="73575"/>
              </a:xfrm>
              <a:custGeom>
                <a:avLst/>
                <a:gdLst/>
                <a:ahLst/>
                <a:cxnLst/>
                <a:rect l="l" t="t" r="r" b="b"/>
                <a:pathLst>
                  <a:path w="18994" h="2943" extrusionOk="0">
                    <a:moveTo>
                      <a:pt x="82" y="1"/>
                    </a:moveTo>
                    <a:lnTo>
                      <a:pt x="1" y="233"/>
                    </a:lnTo>
                    <a:cubicBezTo>
                      <a:pt x="4169" y="1754"/>
                      <a:pt x="8534" y="2647"/>
                      <a:pt x="12957" y="2891"/>
                    </a:cubicBezTo>
                    <a:cubicBezTo>
                      <a:pt x="13482" y="2921"/>
                      <a:pt x="14031" y="2943"/>
                      <a:pt x="14594" y="2943"/>
                    </a:cubicBezTo>
                    <a:cubicBezTo>
                      <a:pt x="16032" y="2943"/>
                      <a:pt x="17558" y="2798"/>
                      <a:pt x="18994" y="2264"/>
                    </a:cubicBezTo>
                    <a:lnTo>
                      <a:pt x="18912" y="2044"/>
                    </a:lnTo>
                    <a:cubicBezTo>
                      <a:pt x="17517" y="2559"/>
                      <a:pt x="16020" y="2699"/>
                      <a:pt x="14605" y="2699"/>
                    </a:cubicBezTo>
                    <a:cubicBezTo>
                      <a:pt x="14043" y="2699"/>
                      <a:pt x="13493" y="2677"/>
                      <a:pt x="12968" y="2647"/>
                    </a:cubicBezTo>
                    <a:cubicBezTo>
                      <a:pt x="8568" y="2404"/>
                      <a:pt x="4227" y="1510"/>
                      <a:pt x="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70"/>
              <p:cNvSpPr/>
              <p:nvPr/>
            </p:nvSpPr>
            <p:spPr>
              <a:xfrm>
                <a:off x="6460100" y="3306900"/>
                <a:ext cx="433900" cy="266450"/>
              </a:xfrm>
              <a:custGeom>
                <a:avLst/>
                <a:gdLst/>
                <a:ahLst/>
                <a:cxnLst/>
                <a:rect l="l" t="t" r="r" b="b"/>
                <a:pathLst>
                  <a:path w="17356" h="10658" extrusionOk="0">
                    <a:moveTo>
                      <a:pt x="2113" y="0"/>
                    </a:moveTo>
                    <a:lnTo>
                      <a:pt x="2066" y="233"/>
                    </a:lnTo>
                    <a:lnTo>
                      <a:pt x="4795" y="755"/>
                    </a:lnTo>
                    <a:cubicBezTo>
                      <a:pt x="5677" y="894"/>
                      <a:pt x="6548" y="1103"/>
                      <a:pt x="7407" y="1370"/>
                    </a:cubicBezTo>
                    <a:cubicBezTo>
                      <a:pt x="9636" y="2113"/>
                      <a:pt x="11493" y="3599"/>
                      <a:pt x="13293" y="5039"/>
                    </a:cubicBezTo>
                    <a:lnTo>
                      <a:pt x="15800" y="7047"/>
                    </a:lnTo>
                    <a:cubicBezTo>
                      <a:pt x="14291" y="6548"/>
                      <a:pt x="12561" y="6443"/>
                      <a:pt x="10762" y="6385"/>
                    </a:cubicBezTo>
                    <a:cubicBezTo>
                      <a:pt x="10279" y="6370"/>
                      <a:pt x="9799" y="6358"/>
                      <a:pt x="9323" y="6358"/>
                    </a:cubicBezTo>
                    <a:cubicBezTo>
                      <a:pt x="8004" y="6358"/>
                      <a:pt x="6717" y="6451"/>
                      <a:pt x="5480" y="6827"/>
                    </a:cubicBezTo>
                    <a:cubicBezTo>
                      <a:pt x="3622" y="7384"/>
                      <a:pt x="1881" y="8545"/>
                      <a:pt x="0" y="10495"/>
                    </a:cubicBezTo>
                    <a:lnTo>
                      <a:pt x="174" y="10658"/>
                    </a:lnTo>
                    <a:cubicBezTo>
                      <a:pt x="2032" y="8742"/>
                      <a:pt x="3738" y="7604"/>
                      <a:pt x="5549" y="7059"/>
                    </a:cubicBezTo>
                    <a:cubicBezTo>
                      <a:pt x="6757" y="6693"/>
                      <a:pt x="8021" y="6602"/>
                      <a:pt x="9322" y="6602"/>
                    </a:cubicBezTo>
                    <a:cubicBezTo>
                      <a:pt x="9797" y="6602"/>
                      <a:pt x="10278" y="6614"/>
                      <a:pt x="10762" y="6629"/>
                    </a:cubicBezTo>
                    <a:cubicBezTo>
                      <a:pt x="12828" y="6699"/>
                      <a:pt x="14837" y="6827"/>
                      <a:pt x="16462" y="7570"/>
                    </a:cubicBezTo>
                    <a:lnTo>
                      <a:pt x="17356" y="7988"/>
                    </a:lnTo>
                    <a:lnTo>
                      <a:pt x="13444" y="4853"/>
                    </a:lnTo>
                    <a:cubicBezTo>
                      <a:pt x="11714" y="3460"/>
                      <a:pt x="9752" y="1893"/>
                      <a:pt x="7488" y="1138"/>
                    </a:cubicBezTo>
                    <a:cubicBezTo>
                      <a:pt x="6617" y="859"/>
                      <a:pt x="5735" y="662"/>
                      <a:pt x="4841" y="511"/>
                    </a:cubicBezTo>
                    <a:lnTo>
                      <a:pt x="211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70"/>
              <p:cNvSpPr/>
              <p:nvPr/>
            </p:nvSpPr>
            <p:spPr>
              <a:xfrm>
                <a:off x="6486800" y="2794650"/>
                <a:ext cx="44700" cy="12500"/>
              </a:xfrm>
              <a:custGeom>
                <a:avLst/>
                <a:gdLst/>
                <a:ahLst/>
                <a:cxnLst/>
                <a:rect l="l" t="t" r="r" b="b"/>
                <a:pathLst>
                  <a:path w="1788" h="500" extrusionOk="0">
                    <a:moveTo>
                      <a:pt x="47" y="0"/>
                    </a:moveTo>
                    <a:lnTo>
                      <a:pt x="0" y="232"/>
                    </a:lnTo>
                    <a:lnTo>
                      <a:pt x="1753" y="499"/>
                    </a:lnTo>
                    <a:lnTo>
                      <a:pt x="1788" y="256"/>
                    </a:lnTo>
                    <a:lnTo>
                      <a:pt x="4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70"/>
              <p:cNvSpPr/>
              <p:nvPr/>
            </p:nvSpPr>
            <p:spPr>
              <a:xfrm>
                <a:off x="6853925" y="2707575"/>
                <a:ext cx="50825" cy="31075"/>
              </a:xfrm>
              <a:custGeom>
                <a:avLst/>
                <a:gdLst/>
                <a:ahLst/>
                <a:cxnLst/>
                <a:rect l="l" t="t" r="r" b="b"/>
                <a:pathLst>
                  <a:path w="2033" h="1243" extrusionOk="0">
                    <a:moveTo>
                      <a:pt x="117" y="0"/>
                    </a:moveTo>
                    <a:lnTo>
                      <a:pt x="1" y="209"/>
                    </a:lnTo>
                    <a:lnTo>
                      <a:pt x="1916" y="1243"/>
                    </a:lnTo>
                    <a:lnTo>
                      <a:pt x="2032" y="1034"/>
                    </a:lnTo>
                    <a:lnTo>
                      <a:pt x="11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70"/>
              <p:cNvSpPr/>
              <p:nvPr/>
            </p:nvSpPr>
            <p:spPr>
              <a:xfrm>
                <a:off x="7092500" y="2747925"/>
                <a:ext cx="52275" cy="48475"/>
              </a:xfrm>
              <a:custGeom>
                <a:avLst/>
                <a:gdLst/>
                <a:ahLst/>
                <a:cxnLst/>
                <a:rect l="l" t="t" r="r" b="b"/>
                <a:pathLst>
                  <a:path w="2091" h="1939" extrusionOk="0">
                    <a:moveTo>
                      <a:pt x="175" y="0"/>
                    </a:moveTo>
                    <a:lnTo>
                      <a:pt x="1" y="174"/>
                    </a:lnTo>
                    <a:lnTo>
                      <a:pt x="1928" y="1939"/>
                    </a:lnTo>
                    <a:lnTo>
                      <a:pt x="2090" y="1765"/>
                    </a:lnTo>
                    <a:lnTo>
                      <a:pt x="17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70"/>
              <p:cNvSpPr/>
              <p:nvPr/>
            </p:nvSpPr>
            <p:spPr>
              <a:xfrm>
                <a:off x="7239950" y="2944400"/>
                <a:ext cx="42400" cy="47325"/>
              </a:xfrm>
              <a:custGeom>
                <a:avLst/>
                <a:gdLst/>
                <a:ahLst/>
                <a:cxnLst/>
                <a:rect l="l" t="t" r="r" b="b"/>
                <a:pathLst>
                  <a:path w="1696" h="1893" extrusionOk="0">
                    <a:moveTo>
                      <a:pt x="128" y="0"/>
                    </a:moveTo>
                    <a:lnTo>
                      <a:pt x="0" y="209"/>
                    </a:lnTo>
                    <a:cubicBezTo>
                      <a:pt x="662" y="593"/>
                      <a:pt x="1184" y="1185"/>
                      <a:pt x="1474" y="1893"/>
                    </a:cubicBezTo>
                    <a:lnTo>
                      <a:pt x="1695" y="1800"/>
                    </a:lnTo>
                    <a:cubicBezTo>
                      <a:pt x="1382" y="1045"/>
                      <a:pt x="836" y="418"/>
                      <a:pt x="1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70"/>
              <p:cNvSpPr/>
              <p:nvPr/>
            </p:nvSpPr>
            <p:spPr>
              <a:xfrm>
                <a:off x="7104975" y="3567225"/>
                <a:ext cx="14250" cy="92625"/>
              </a:xfrm>
              <a:custGeom>
                <a:avLst/>
                <a:gdLst/>
                <a:ahLst/>
                <a:cxnLst/>
                <a:rect l="l" t="t" r="r" b="b"/>
                <a:pathLst>
                  <a:path w="570" h="3705" extrusionOk="0">
                    <a:moveTo>
                      <a:pt x="1" y="1"/>
                    </a:moveTo>
                    <a:cubicBezTo>
                      <a:pt x="1" y="1243"/>
                      <a:pt x="117" y="2474"/>
                      <a:pt x="326" y="3704"/>
                    </a:cubicBezTo>
                    <a:lnTo>
                      <a:pt x="570" y="3658"/>
                    </a:lnTo>
                    <a:cubicBezTo>
                      <a:pt x="361" y="2450"/>
                      <a:pt x="245" y="1231"/>
                      <a:pt x="24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70"/>
              <p:cNvSpPr/>
              <p:nvPr/>
            </p:nvSpPr>
            <p:spPr>
              <a:xfrm>
                <a:off x="6758450" y="2901725"/>
                <a:ext cx="43850" cy="20800"/>
              </a:xfrm>
              <a:custGeom>
                <a:avLst/>
                <a:gdLst/>
                <a:ahLst/>
                <a:cxnLst/>
                <a:rect l="l" t="t" r="r" b="b"/>
                <a:pathLst>
                  <a:path w="1754" h="832" extrusionOk="0">
                    <a:moveTo>
                      <a:pt x="186" y="1"/>
                    </a:moveTo>
                    <a:lnTo>
                      <a:pt x="0" y="152"/>
                    </a:lnTo>
                    <a:cubicBezTo>
                      <a:pt x="58" y="221"/>
                      <a:pt x="116" y="291"/>
                      <a:pt x="186" y="349"/>
                    </a:cubicBezTo>
                    <a:cubicBezTo>
                      <a:pt x="524" y="659"/>
                      <a:pt x="967" y="832"/>
                      <a:pt x="1425" y="832"/>
                    </a:cubicBezTo>
                    <a:cubicBezTo>
                      <a:pt x="1534" y="832"/>
                      <a:pt x="1644" y="822"/>
                      <a:pt x="1753" y="802"/>
                    </a:cubicBezTo>
                    <a:lnTo>
                      <a:pt x="1707" y="558"/>
                    </a:lnTo>
                    <a:cubicBezTo>
                      <a:pt x="1610" y="576"/>
                      <a:pt x="1513" y="585"/>
                      <a:pt x="1417" y="585"/>
                    </a:cubicBezTo>
                    <a:cubicBezTo>
                      <a:pt x="947" y="585"/>
                      <a:pt x="494" y="377"/>
                      <a:pt x="18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70"/>
              <p:cNvSpPr/>
              <p:nvPr/>
            </p:nvSpPr>
            <p:spPr>
              <a:xfrm>
                <a:off x="6944775" y="2933650"/>
                <a:ext cx="57775" cy="48500"/>
              </a:xfrm>
              <a:custGeom>
                <a:avLst/>
                <a:gdLst/>
                <a:ahLst/>
                <a:cxnLst/>
                <a:rect l="l" t="t" r="r" b="b"/>
                <a:pathLst>
                  <a:path w="2311" h="1940" extrusionOk="0">
                    <a:moveTo>
                      <a:pt x="186" y="1"/>
                    </a:moveTo>
                    <a:lnTo>
                      <a:pt x="0" y="175"/>
                    </a:lnTo>
                    <a:cubicBezTo>
                      <a:pt x="198" y="384"/>
                      <a:pt x="395" y="581"/>
                      <a:pt x="616" y="779"/>
                    </a:cubicBezTo>
                    <a:cubicBezTo>
                      <a:pt x="1092" y="1220"/>
                      <a:pt x="1626" y="1615"/>
                      <a:pt x="2195" y="1940"/>
                    </a:cubicBezTo>
                    <a:lnTo>
                      <a:pt x="2311" y="1731"/>
                    </a:lnTo>
                    <a:cubicBezTo>
                      <a:pt x="1521" y="1266"/>
                      <a:pt x="802" y="686"/>
                      <a:pt x="18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70"/>
              <p:cNvSpPr/>
              <p:nvPr/>
            </p:nvSpPr>
            <p:spPr>
              <a:xfrm>
                <a:off x="6923300" y="2968500"/>
                <a:ext cx="58075" cy="47025"/>
              </a:xfrm>
              <a:custGeom>
                <a:avLst/>
                <a:gdLst/>
                <a:ahLst/>
                <a:cxnLst/>
                <a:rect l="l" t="t" r="r" b="b"/>
                <a:pathLst>
                  <a:path w="2323" h="1881" extrusionOk="0">
                    <a:moveTo>
                      <a:pt x="209" y="0"/>
                    </a:moveTo>
                    <a:lnTo>
                      <a:pt x="0" y="128"/>
                    </a:lnTo>
                    <a:cubicBezTo>
                      <a:pt x="198" y="441"/>
                      <a:pt x="442" y="731"/>
                      <a:pt x="709" y="975"/>
                    </a:cubicBezTo>
                    <a:cubicBezTo>
                      <a:pt x="1150" y="1382"/>
                      <a:pt x="1672" y="1695"/>
                      <a:pt x="2241" y="1881"/>
                    </a:cubicBezTo>
                    <a:lnTo>
                      <a:pt x="2322" y="1649"/>
                    </a:lnTo>
                    <a:cubicBezTo>
                      <a:pt x="1452" y="1358"/>
                      <a:pt x="697" y="778"/>
                      <a:pt x="20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70"/>
              <p:cNvSpPr/>
              <p:nvPr/>
            </p:nvSpPr>
            <p:spPr>
              <a:xfrm>
                <a:off x="6772075" y="2875625"/>
                <a:ext cx="58075" cy="21200"/>
              </a:xfrm>
              <a:custGeom>
                <a:avLst/>
                <a:gdLst/>
                <a:ahLst/>
                <a:cxnLst/>
                <a:rect l="l" t="t" r="r" b="b"/>
                <a:pathLst>
                  <a:path w="2323" h="848" extrusionOk="0">
                    <a:moveTo>
                      <a:pt x="105" y="0"/>
                    </a:moveTo>
                    <a:lnTo>
                      <a:pt x="1" y="221"/>
                    </a:lnTo>
                    <a:cubicBezTo>
                      <a:pt x="721" y="569"/>
                      <a:pt x="1499" y="778"/>
                      <a:pt x="2300" y="848"/>
                    </a:cubicBezTo>
                    <a:lnTo>
                      <a:pt x="2323" y="604"/>
                    </a:lnTo>
                    <a:cubicBezTo>
                      <a:pt x="1545" y="534"/>
                      <a:pt x="802" y="337"/>
                      <a:pt x="10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70"/>
              <p:cNvSpPr/>
              <p:nvPr/>
            </p:nvSpPr>
            <p:spPr>
              <a:xfrm>
                <a:off x="7087575" y="3097350"/>
                <a:ext cx="58350" cy="54300"/>
              </a:xfrm>
              <a:custGeom>
                <a:avLst/>
                <a:gdLst/>
                <a:ahLst/>
                <a:cxnLst/>
                <a:rect l="l" t="t" r="r" b="b"/>
                <a:pathLst>
                  <a:path w="2334" h="2172" extrusionOk="0">
                    <a:moveTo>
                      <a:pt x="163" y="1"/>
                    </a:moveTo>
                    <a:lnTo>
                      <a:pt x="0" y="186"/>
                    </a:lnTo>
                    <a:lnTo>
                      <a:pt x="2160" y="2171"/>
                    </a:lnTo>
                    <a:lnTo>
                      <a:pt x="2334" y="1986"/>
                    </a:lnTo>
                    <a:lnTo>
                      <a:pt x="16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70"/>
              <p:cNvSpPr/>
              <p:nvPr/>
            </p:nvSpPr>
            <p:spPr>
              <a:xfrm>
                <a:off x="6475750" y="2919450"/>
                <a:ext cx="60700" cy="11325"/>
              </a:xfrm>
              <a:custGeom>
                <a:avLst/>
                <a:gdLst/>
                <a:ahLst/>
                <a:cxnLst/>
                <a:rect l="l" t="t" r="r" b="b"/>
                <a:pathLst>
                  <a:path w="2428" h="453" extrusionOk="0">
                    <a:moveTo>
                      <a:pt x="1" y="0"/>
                    </a:moveTo>
                    <a:lnTo>
                      <a:pt x="1" y="244"/>
                    </a:lnTo>
                    <a:cubicBezTo>
                      <a:pt x="802" y="244"/>
                      <a:pt x="1591" y="314"/>
                      <a:pt x="2381" y="453"/>
                    </a:cubicBezTo>
                    <a:lnTo>
                      <a:pt x="2427" y="209"/>
                    </a:lnTo>
                    <a:cubicBezTo>
                      <a:pt x="1626" y="70"/>
                      <a:pt x="814"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70"/>
              <p:cNvSpPr/>
              <p:nvPr/>
            </p:nvSpPr>
            <p:spPr>
              <a:xfrm>
                <a:off x="7071025" y="3115625"/>
                <a:ext cx="52275" cy="48500"/>
              </a:xfrm>
              <a:custGeom>
                <a:avLst/>
                <a:gdLst/>
                <a:ahLst/>
                <a:cxnLst/>
                <a:rect l="l" t="t" r="r" b="b"/>
                <a:pathLst>
                  <a:path w="2091" h="1940" extrusionOk="0">
                    <a:moveTo>
                      <a:pt x="163" y="1"/>
                    </a:moveTo>
                    <a:lnTo>
                      <a:pt x="1" y="175"/>
                    </a:lnTo>
                    <a:lnTo>
                      <a:pt x="1928" y="1940"/>
                    </a:lnTo>
                    <a:lnTo>
                      <a:pt x="2090" y="1766"/>
                    </a:lnTo>
                    <a:lnTo>
                      <a:pt x="16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70"/>
              <p:cNvSpPr/>
              <p:nvPr/>
            </p:nvSpPr>
            <p:spPr>
              <a:xfrm>
                <a:off x="6481484" y="2943476"/>
                <a:ext cx="58350" cy="10175"/>
              </a:xfrm>
              <a:custGeom>
                <a:avLst/>
                <a:gdLst/>
                <a:ahLst/>
                <a:cxnLst/>
                <a:rect l="l" t="t" r="r" b="b"/>
                <a:pathLst>
                  <a:path w="2334" h="407" extrusionOk="0">
                    <a:moveTo>
                      <a:pt x="12" y="0"/>
                    </a:moveTo>
                    <a:lnTo>
                      <a:pt x="0" y="244"/>
                    </a:lnTo>
                    <a:lnTo>
                      <a:pt x="2322" y="407"/>
                    </a:lnTo>
                    <a:lnTo>
                      <a:pt x="2334" y="163"/>
                    </a:lnTo>
                    <a:lnTo>
                      <a:pt x="1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9" name="Google Shape;1309;p70"/>
            <p:cNvGrpSpPr/>
            <p:nvPr/>
          </p:nvGrpSpPr>
          <p:grpSpPr>
            <a:xfrm>
              <a:off x="1312208" y="1670050"/>
              <a:ext cx="3766196" cy="4664280"/>
              <a:chOff x="3467225" y="1671625"/>
              <a:chExt cx="2649825" cy="3281700"/>
            </a:xfrm>
          </p:grpSpPr>
          <p:sp>
            <p:nvSpPr>
              <p:cNvPr id="1310" name="Google Shape;1310;p70"/>
              <p:cNvSpPr/>
              <p:nvPr/>
            </p:nvSpPr>
            <p:spPr>
              <a:xfrm>
                <a:off x="3467225" y="1671625"/>
                <a:ext cx="2649825" cy="3281700"/>
              </a:xfrm>
              <a:custGeom>
                <a:avLst/>
                <a:gdLst/>
                <a:ahLst/>
                <a:cxnLst/>
                <a:rect l="l" t="t" r="r" b="b"/>
                <a:pathLst>
                  <a:path w="105993" h="131268" extrusionOk="0">
                    <a:moveTo>
                      <a:pt x="90227" y="0"/>
                    </a:moveTo>
                    <a:cubicBezTo>
                      <a:pt x="88667" y="0"/>
                      <a:pt x="87111" y="1598"/>
                      <a:pt x="86315" y="2710"/>
                    </a:cubicBezTo>
                    <a:cubicBezTo>
                      <a:pt x="84376" y="5415"/>
                      <a:pt x="82856" y="8526"/>
                      <a:pt x="81184" y="11417"/>
                    </a:cubicBezTo>
                    <a:cubicBezTo>
                      <a:pt x="79489" y="14354"/>
                      <a:pt x="77991" y="17407"/>
                      <a:pt x="76447" y="20426"/>
                    </a:cubicBezTo>
                    <a:cubicBezTo>
                      <a:pt x="75612" y="22039"/>
                      <a:pt x="74764" y="23676"/>
                      <a:pt x="73812" y="25220"/>
                    </a:cubicBezTo>
                    <a:cubicBezTo>
                      <a:pt x="73587" y="25591"/>
                      <a:pt x="72741" y="27281"/>
                      <a:pt x="72129" y="27281"/>
                    </a:cubicBezTo>
                    <a:cubicBezTo>
                      <a:pt x="72110" y="27281"/>
                      <a:pt x="72090" y="27279"/>
                      <a:pt x="72071" y="27275"/>
                    </a:cubicBezTo>
                    <a:cubicBezTo>
                      <a:pt x="71258" y="27124"/>
                      <a:pt x="74091" y="18417"/>
                      <a:pt x="74300" y="17767"/>
                    </a:cubicBezTo>
                    <a:cubicBezTo>
                      <a:pt x="75391" y="14319"/>
                      <a:pt x="76645" y="10929"/>
                      <a:pt x="77678" y="7470"/>
                    </a:cubicBezTo>
                    <a:cubicBezTo>
                      <a:pt x="78178" y="5798"/>
                      <a:pt x="79549" y="687"/>
                      <a:pt x="76787" y="687"/>
                    </a:cubicBezTo>
                    <a:cubicBezTo>
                      <a:pt x="76538" y="687"/>
                      <a:pt x="76256" y="728"/>
                      <a:pt x="75937" y="818"/>
                    </a:cubicBezTo>
                    <a:cubicBezTo>
                      <a:pt x="72361" y="1828"/>
                      <a:pt x="70155" y="9826"/>
                      <a:pt x="69877" y="10871"/>
                    </a:cubicBezTo>
                    <a:cubicBezTo>
                      <a:pt x="69853" y="10953"/>
                      <a:pt x="69830" y="11034"/>
                      <a:pt x="69807" y="11103"/>
                    </a:cubicBezTo>
                    <a:cubicBezTo>
                      <a:pt x="69308" y="12334"/>
                      <a:pt x="65105" y="22991"/>
                      <a:pt x="64153" y="26021"/>
                    </a:cubicBezTo>
                    <a:cubicBezTo>
                      <a:pt x="64142" y="26079"/>
                      <a:pt x="64118" y="26126"/>
                      <a:pt x="64107" y="26184"/>
                    </a:cubicBezTo>
                    <a:cubicBezTo>
                      <a:pt x="63781" y="27137"/>
                      <a:pt x="62945" y="27611"/>
                      <a:pt x="62111" y="27611"/>
                    </a:cubicBezTo>
                    <a:cubicBezTo>
                      <a:pt x="61249" y="27611"/>
                      <a:pt x="60391" y="27105"/>
                      <a:pt x="60102" y="26103"/>
                    </a:cubicBezTo>
                    <a:cubicBezTo>
                      <a:pt x="59022" y="22364"/>
                      <a:pt x="58000" y="14110"/>
                      <a:pt x="57234" y="10627"/>
                    </a:cubicBezTo>
                    <a:cubicBezTo>
                      <a:pt x="56763" y="8481"/>
                      <a:pt x="55388" y="7532"/>
                      <a:pt x="54169" y="7532"/>
                    </a:cubicBezTo>
                    <a:cubicBezTo>
                      <a:pt x="52922" y="7532"/>
                      <a:pt x="51839" y="8525"/>
                      <a:pt x="52056" y="10244"/>
                    </a:cubicBezTo>
                    <a:cubicBezTo>
                      <a:pt x="52474" y="13646"/>
                      <a:pt x="52323" y="30270"/>
                      <a:pt x="52753" y="32511"/>
                    </a:cubicBezTo>
                    <a:cubicBezTo>
                      <a:pt x="53136" y="34496"/>
                      <a:pt x="51975" y="38304"/>
                      <a:pt x="51696" y="39175"/>
                    </a:cubicBezTo>
                    <a:cubicBezTo>
                      <a:pt x="51650" y="39291"/>
                      <a:pt x="51604" y="39395"/>
                      <a:pt x="51546" y="39500"/>
                    </a:cubicBezTo>
                    <a:cubicBezTo>
                      <a:pt x="49978" y="42518"/>
                      <a:pt x="46879" y="51596"/>
                      <a:pt x="45486" y="55636"/>
                    </a:cubicBezTo>
                    <a:cubicBezTo>
                      <a:pt x="44197" y="59375"/>
                      <a:pt x="42769" y="61882"/>
                      <a:pt x="42525" y="62312"/>
                    </a:cubicBezTo>
                    <a:cubicBezTo>
                      <a:pt x="42502" y="62347"/>
                      <a:pt x="42479" y="62381"/>
                      <a:pt x="42444" y="62428"/>
                    </a:cubicBezTo>
                    <a:cubicBezTo>
                      <a:pt x="38160" y="68708"/>
                      <a:pt x="7883" y="105022"/>
                      <a:pt x="778" y="113520"/>
                    </a:cubicBezTo>
                    <a:cubicBezTo>
                      <a:pt x="0" y="114472"/>
                      <a:pt x="209" y="115900"/>
                      <a:pt x="1231" y="116585"/>
                    </a:cubicBezTo>
                    <a:lnTo>
                      <a:pt x="22406" y="130899"/>
                    </a:lnTo>
                    <a:cubicBezTo>
                      <a:pt x="22768" y="131149"/>
                      <a:pt x="23178" y="131267"/>
                      <a:pt x="23583" y="131267"/>
                    </a:cubicBezTo>
                    <a:cubicBezTo>
                      <a:pt x="24307" y="131267"/>
                      <a:pt x="25014" y="130888"/>
                      <a:pt x="25402" y="130202"/>
                    </a:cubicBezTo>
                    <a:cubicBezTo>
                      <a:pt x="30614" y="120915"/>
                      <a:pt x="54703" y="84625"/>
                      <a:pt x="54703" y="84625"/>
                    </a:cubicBezTo>
                    <a:cubicBezTo>
                      <a:pt x="56015" y="82570"/>
                      <a:pt x="57408" y="80550"/>
                      <a:pt x="58848" y="78576"/>
                    </a:cubicBezTo>
                    <a:cubicBezTo>
                      <a:pt x="60670" y="76069"/>
                      <a:pt x="63062" y="71889"/>
                      <a:pt x="66336" y="71228"/>
                    </a:cubicBezTo>
                    <a:cubicBezTo>
                      <a:pt x="70190" y="70438"/>
                      <a:pt x="73870" y="68627"/>
                      <a:pt x="77365" y="66851"/>
                    </a:cubicBezTo>
                    <a:cubicBezTo>
                      <a:pt x="80116" y="65446"/>
                      <a:pt x="83645" y="63960"/>
                      <a:pt x="85793" y="61662"/>
                    </a:cubicBezTo>
                    <a:cubicBezTo>
                      <a:pt x="85828" y="61627"/>
                      <a:pt x="85862" y="61592"/>
                      <a:pt x="85897" y="61557"/>
                    </a:cubicBezTo>
                    <a:cubicBezTo>
                      <a:pt x="87674" y="59897"/>
                      <a:pt x="90053" y="59003"/>
                      <a:pt x="92306" y="58167"/>
                    </a:cubicBezTo>
                    <a:cubicBezTo>
                      <a:pt x="94651" y="57297"/>
                      <a:pt x="96973" y="56391"/>
                      <a:pt x="99329" y="55555"/>
                    </a:cubicBezTo>
                    <a:cubicBezTo>
                      <a:pt x="101001" y="54951"/>
                      <a:pt x="102928" y="54534"/>
                      <a:pt x="104310" y="53361"/>
                    </a:cubicBezTo>
                    <a:cubicBezTo>
                      <a:pt x="105610" y="52258"/>
                      <a:pt x="105993" y="50494"/>
                      <a:pt x="104472" y="49472"/>
                    </a:cubicBezTo>
                    <a:cubicBezTo>
                      <a:pt x="103145" y="48570"/>
                      <a:pt x="101324" y="48318"/>
                      <a:pt x="99553" y="48318"/>
                    </a:cubicBezTo>
                    <a:cubicBezTo>
                      <a:pt x="98475" y="48318"/>
                      <a:pt x="97415" y="48412"/>
                      <a:pt x="96497" y="48508"/>
                    </a:cubicBezTo>
                    <a:cubicBezTo>
                      <a:pt x="93652" y="48810"/>
                      <a:pt x="90878" y="49530"/>
                      <a:pt x="88103" y="50192"/>
                    </a:cubicBezTo>
                    <a:cubicBezTo>
                      <a:pt x="85937" y="50713"/>
                      <a:pt x="84459" y="50972"/>
                      <a:pt x="83476" y="50972"/>
                    </a:cubicBezTo>
                    <a:cubicBezTo>
                      <a:pt x="81086" y="50972"/>
                      <a:pt x="81614" y="49444"/>
                      <a:pt x="82264" y="46442"/>
                    </a:cubicBezTo>
                    <a:cubicBezTo>
                      <a:pt x="83146" y="42379"/>
                      <a:pt x="92654" y="28993"/>
                      <a:pt x="93467" y="27856"/>
                    </a:cubicBezTo>
                    <a:cubicBezTo>
                      <a:pt x="93513" y="27809"/>
                      <a:pt x="93548" y="27763"/>
                      <a:pt x="93583" y="27716"/>
                    </a:cubicBezTo>
                    <a:cubicBezTo>
                      <a:pt x="94999" y="26045"/>
                      <a:pt x="96334" y="24303"/>
                      <a:pt x="97588" y="22515"/>
                    </a:cubicBezTo>
                    <a:cubicBezTo>
                      <a:pt x="99364" y="19973"/>
                      <a:pt x="101744" y="16746"/>
                      <a:pt x="102046" y="13553"/>
                    </a:cubicBezTo>
                    <a:cubicBezTo>
                      <a:pt x="102181" y="12078"/>
                      <a:pt x="101005" y="10821"/>
                      <a:pt x="99536" y="10821"/>
                    </a:cubicBezTo>
                    <a:cubicBezTo>
                      <a:pt x="99491" y="10821"/>
                      <a:pt x="99445" y="10822"/>
                      <a:pt x="99399" y="10825"/>
                    </a:cubicBezTo>
                    <a:cubicBezTo>
                      <a:pt x="98168" y="10883"/>
                      <a:pt x="97054" y="11730"/>
                      <a:pt x="96171" y="12508"/>
                    </a:cubicBezTo>
                    <a:cubicBezTo>
                      <a:pt x="94558" y="13924"/>
                      <a:pt x="93211" y="15712"/>
                      <a:pt x="92085" y="17535"/>
                    </a:cubicBezTo>
                    <a:cubicBezTo>
                      <a:pt x="92050" y="17593"/>
                      <a:pt x="92004" y="17639"/>
                      <a:pt x="91969" y="17697"/>
                    </a:cubicBezTo>
                    <a:cubicBezTo>
                      <a:pt x="91180" y="18731"/>
                      <a:pt x="83099" y="29295"/>
                      <a:pt x="80534" y="31443"/>
                    </a:cubicBezTo>
                    <a:cubicBezTo>
                      <a:pt x="80307" y="31634"/>
                      <a:pt x="80145" y="31721"/>
                      <a:pt x="80040" y="31721"/>
                    </a:cubicBezTo>
                    <a:cubicBezTo>
                      <a:pt x="78900" y="31721"/>
                      <a:pt x="84400" y="21412"/>
                      <a:pt x="84400" y="21412"/>
                    </a:cubicBezTo>
                    <a:lnTo>
                      <a:pt x="84411" y="21389"/>
                    </a:lnTo>
                    <a:cubicBezTo>
                      <a:pt x="86246" y="18243"/>
                      <a:pt x="88010" y="15039"/>
                      <a:pt x="89670" y="11788"/>
                    </a:cubicBezTo>
                    <a:cubicBezTo>
                      <a:pt x="91005" y="9176"/>
                      <a:pt x="95045" y="2942"/>
                      <a:pt x="91539" y="435"/>
                    </a:cubicBezTo>
                    <a:cubicBezTo>
                      <a:pt x="91113" y="129"/>
                      <a:pt x="90670" y="0"/>
                      <a:pt x="902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70"/>
              <p:cNvSpPr/>
              <p:nvPr/>
            </p:nvSpPr>
            <p:spPr>
              <a:xfrm>
                <a:off x="4826375" y="2566800"/>
                <a:ext cx="646075" cy="64700"/>
              </a:xfrm>
              <a:custGeom>
                <a:avLst/>
                <a:gdLst/>
                <a:ahLst/>
                <a:cxnLst/>
                <a:rect l="l" t="t" r="r" b="b"/>
                <a:pathLst>
                  <a:path w="25843" h="2588" extrusionOk="0">
                    <a:moveTo>
                      <a:pt x="25680" y="1"/>
                    </a:moveTo>
                    <a:cubicBezTo>
                      <a:pt x="23207" y="1359"/>
                      <a:pt x="20340" y="1777"/>
                      <a:pt x="17856" y="1998"/>
                    </a:cubicBezTo>
                    <a:cubicBezTo>
                      <a:pt x="15995" y="2172"/>
                      <a:pt x="14131" y="2259"/>
                      <a:pt x="12267" y="2259"/>
                    </a:cubicBezTo>
                    <a:cubicBezTo>
                      <a:pt x="8176" y="2259"/>
                      <a:pt x="4090" y="1840"/>
                      <a:pt x="70" y="1011"/>
                    </a:cubicBezTo>
                    <a:lnTo>
                      <a:pt x="1" y="1336"/>
                    </a:lnTo>
                    <a:cubicBezTo>
                      <a:pt x="4063" y="2169"/>
                      <a:pt x="8191" y="2588"/>
                      <a:pt x="12325" y="2588"/>
                    </a:cubicBezTo>
                    <a:cubicBezTo>
                      <a:pt x="14181" y="2588"/>
                      <a:pt x="16038" y="2503"/>
                      <a:pt x="17890" y="2334"/>
                    </a:cubicBezTo>
                    <a:cubicBezTo>
                      <a:pt x="20398" y="2102"/>
                      <a:pt x="23312" y="1673"/>
                      <a:pt x="25843" y="291"/>
                    </a:cubicBezTo>
                    <a:lnTo>
                      <a:pt x="2568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70"/>
              <p:cNvSpPr/>
              <p:nvPr/>
            </p:nvSpPr>
            <p:spPr>
              <a:xfrm>
                <a:off x="4926500" y="2688700"/>
                <a:ext cx="568600" cy="366600"/>
              </a:xfrm>
              <a:custGeom>
                <a:avLst/>
                <a:gdLst/>
                <a:ahLst/>
                <a:cxnLst/>
                <a:rect l="l" t="t" r="r" b="b"/>
                <a:pathLst>
                  <a:path w="22744" h="14664" extrusionOk="0">
                    <a:moveTo>
                      <a:pt x="744" y="1"/>
                    </a:moveTo>
                    <a:lnTo>
                      <a:pt x="732" y="337"/>
                    </a:lnTo>
                    <a:lnTo>
                      <a:pt x="4482" y="477"/>
                    </a:lnTo>
                    <a:cubicBezTo>
                      <a:pt x="5678" y="523"/>
                      <a:pt x="6920" y="570"/>
                      <a:pt x="8104" y="779"/>
                    </a:cubicBezTo>
                    <a:cubicBezTo>
                      <a:pt x="11239" y="1336"/>
                      <a:pt x="14025" y="2961"/>
                      <a:pt x="16718" y="4528"/>
                    </a:cubicBezTo>
                    <a:lnTo>
                      <a:pt x="20479" y="6734"/>
                    </a:lnTo>
                    <a:cubicBezTo>
                      <a:pt x="19653" y="6584"/>
                      <a:pt x="18790" y="6525"/>
                      <a:pt x="17901" y="6525"/>
                    </a:cubicBezTo>
                    <a:cubicBezTo>
                      <a:pt x="16515" y="6525"/>
                      <a:pt x="15066" y="6669"/>
                      <a:pt x="13595" y="6839"/>
                    </a:cubicBezTo>
                    <a:cubicBezTo>
                      <a:pt x="11146" y="7117"/>
                      <a:pt x="8766" y="7454"/>
                      <a:pt x="6606" y="8475"/>
                    </a:cubicBezTo>
                    <a:cubicBezTo>
                      <a:pt x="4250" y="9578"/>
                      <a:pt x="2148" y="11494"/>
                      <a:pt x="1" y="14477"/>
                    </a:cubicBezTo>
                    <a:lnTo>
                      <a:pt x="268" y="14663"/>
                    </a:lnTo>
                    <a:cubicBezTo>
                      <a:pt x="2381" y="11738"/>
                      <a:pt x="4447" y="9857"/>
                      <a:pt x="6746" y="8766"/>
                    </a:cubicBezTo>
                    <a:cubicBezTo>
                      <a:pt x="8859" y="7767"/>
                      <a:pt x="11215" y="7442"/>
                      <a:pt x="13630" y="7164"/>
                    </a:cubicBezTo>
                    <a:cubicBezTo>
                      <a:pt x="15101" y="6999"/>
                      <a:pt x="16547" y="6856"/>
                      <a:pt x="17925" y="6856"/>
                    </a:cubicBezTo>
                    <a:cubicBezTo>
                      <a:pt x="19167" y="6856"/>
                      <a:pt x="20354" y="6972"/>
                      <a:pt x="21455" y="7291"/>
                    </a:cubicBezTo>
                    <a:lnTo>
                      <a:pt x="22743" y="7663"/>
                    </a:lnTo>
                    <a:lnTo>
                      <a:pt x="16881" y="4250"/>
                    </a:lnTo>
                    <a:cubicBezTo>
                      <a:pt x="14292" y="2741"/>
                      <a:pt x="11355" y="1022"/>
                      <a:pt x="8162" y="454"/>
                    </a:cubicBezTo>
                    <a:cubicBezTo>
                      <a:pt x="6943" y="245"/>
                      <a:pt x="5701" y="198"/>
                      <a:pt x="4494" y="152"/>
                    </a:cubicBezTo>
                    <a:lnTo>
                      <a:pt x="7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70"/>
              <p:cNvSpPr/>
              <p:nvPr/>
            </p:nvSpPr>
            <p:spPr>
              <a:xfrm>
                <a:off x="4809550" y="2007525"/>
                <a:ext cx="59525" cy="8450"/>
              </a:xfrm>
              <a:custGeom>
                <a:avLst/>
                <a:gdLst/>
                <a:ahLst/>
                <a:cxnLst/>
                <a:rect l="l" t="t" r="r" b="b"/>
                <a:pathLst>
                  <a:path w="2381" h="338" extrusionOk="0">
                    <a:moveTo>
                      <a:pt x="0" y="1"/>
                    </a:moveTo>
                    <a:lnTo>
                      <a:pt x="0" y="338"/>
                    </a:lnTo>
                    <a:lnTo>
                      <a:pt x="2380" y="338"/>
                    </a:lnTo>
                    <a:lnTo>
                      <a:pt x="2380" y="13"/>
                    </a:lnTo>
                    <a:lnTo>
                      <a:pt x="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70"/>
              <p:cNvSpPr/>
              <p:nvPr/>
            </p:nvSpPr>
            <p:spPr>
              <a:xfrm>
                <a:off x="5284350" y="1818025"/>
                <a:ext cx="72025" cy="32800"/>
              </a:xfrm>
              <a:custGeom>
                <a:avLst/>
                <a:gdLst/>
                <a:ahLst/>
                <a:cxnLst/>
                <a:rect l="l" t="t" r="r" b="b"/>
                <a:pathLst>
                  <a:path w="2881" h="1312" extrusionOk="0">
                    <a:moveTo>
                      <a:pt x="105" y="0"/>
                    </a:moveTo>
                    <a:lnTo>
                      <a:pt x="1" y="314"/>
                    </a:lnTo>
                    <a:lnTo>
                      <a:pt x="2764" y="1312"/>
                    </a:lnTo>
                    <a:lnTo>
                      <a:pt x="2880" y="998"/>
                    </a:lnTo>
                    <a:lnTo>
                      <a:pt x="10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70"/>
              <p:cNvSpPr/>
              <p:nvPr/>
            </p:nvSpPr>
            <p:spPr>
              <a:xfrm>
                <a:off x="5611150" y="1824400"/>
                <a:ext cx="78100" cy="56325"/>
              </a:xfrm>
              <a:custGeom>
                <a:avLst/>
                <a:gdLst/>
                <a:ahLst/>
                <a:cxnLst/>
                <a:rect l="l" t="t" r="r" b="b"/>
                <a:pathLst>
                  <a:path w="3124" h="2253" extrusionOk="0">
                    <a:moveTo>
                      <a:pt x="187" y="0"/>
                    </a:moveTo>
                    <a:lnTo>
                      <a:pt x="1" y="268"/>
                    </a:lnTo>
                    <a:lnTo>
                      <a:pt x="2938" y="2253"/>
                    </a:lnTo>
                    <a:lnTo>
                      <a:pt x="3124" y="1974"/>
                    </a:lnTo>
                    <a:lnTo>
                      <a:pt x="18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70"/>
              <p:cNvSpPr/>
              <p:nvPr/>
            </p:nvSpPr>
            <p:spPr>
              <a:xfrm>
                <a:off x="5848000" y="2058025"/>
                <a:ext cx="64725" cy="56925"/>
              </a:xfrm>
              <a:custGeom>
                <a:avLst/>
                <a:gdLst/>
                <a:ahLst/>
                <a:cxnLst/>
                <a:rect l="l" t="t" r="r" b="b"/>
                <a:pathLst>
                  <a:path w="2589" h="2277" extrusionOk="0">
                    <a:moveTo>
                      <a:pt x="128" y="1"/>
                    </a:moveTo>
                    <a:lnTo>
                      <a:pt x="0" y="314"/>
                    </a:lnTo>
                    <a:cubicBezTo>
                      <a:pt x="952" y="697"/>
                      <a:pt x="1765" y="1394"/>
                      <a:pt x="2299" y="2276"/>
                    </a:cubicBezTo>
                    <a:lnTo>
                      <a:pt x="2589" y="2114"/>
                    </a:lnTo>
                    <a:cubicBezTo>
                      <a:pt x="2009" y="1162"/>
                      <a:pt x="1149" y="419"/>
                      <a:pt x="1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70"/>
              <p:cNvSpPr/>
              <p:nvPr/>
            </p:nvSpPr>
            <p:spPr>
              <a:xfrm>
                <a:off x="5789950" y="2918575"/>
                <a:ext cx="37175" cy="123375"/>
              </a:xfrm>
              <a:custGeom>
                <a:avLst/>
                <a:gdLst/>
                <a:ahLst/>
                <a:cxnLst/>
                <a:rect l="l" t="t" r="r" b="b"/>
                <a:pathLst>
                  <a:path w="1487" h="4935" extrusionOk="0">
                    <a:moveTo>
                      <a:pt x="325" y="0"/>
                    </a:moveTo>
                    <a:lnTo>
                      <a:pt x="0" y="47"/>
                    </a:lnTo>
                    <a:cubicBezTo>
                      <a:pt x="256" y="1707"/>
                      <a:pt x="639" y="3344"/>
                      <a:pt x="1173" y="4934"/>
                    </a:cubicBezTo>
                    <a:lnTo>
                      <a:pt x="1486" y="4830"/>
                    </a:lnTo>
                    <a:cubicBezTo>
                      <a:pt x="964" y="3251"/>
                      <a:pt x="569" y="1637"/>
                      <a:pt x="3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70"/>
              <p:cNvSpPr/>
              <p:nvPr/>
            </p:nvSpPr>
            <p:spPr>
              <a:xfrm>
                <a:off x="5193800" y="2096350"/>
                <a:ext cx="62150" cy="22400"/>
              </a:xfrm>
              <a:custGeom>
                <a:avLst/>
                <a:gdLst/>
                <a:ahLst/>
                <a:cxnLst/>
                <a:rect l="l" t="t" r="r" b="b"/>
                <a:pathLst>
                  <a:path w="2486" h="896" extrusionOk="0">
                    <a:moveTo>
                      <a:pt x="233" y="0"/>
                    </a:moveTo>
                    <a:lnTo>
                      <a:pt x="1" y="244"/>
                    </a:lnTo>
                    <a:cubicBezTo>
                      <a:pt x="94" y="325"/>
                      <a:pt x="198" y="407"/>
                      <a:pt x="291" y="476"/>
                    </a:cubicBezTo>
                    <a:cubicBezTo>
                      <a:pt x="711" y="754"/>
                      <a:pt x="1199" y="896"/>
                      <a:pt x="1688" y="896"/>
                    </a:cubicBezTo>
                    <a:cubicBezTo>
                      <a:pt x="1957" y="896"/>
                      <a:pt x="2226" y="853"/>
                      <a:pt x="2485" y="767"/>
                    </a:cubicBezTo>
                    <a:lnTo>
                      <a:pt x="2381" y="453"/>
                    </a:lnTo>
                    <a:cubicBezTo>
                      <a:pt x="2154" y="531"/>
                      <a:pt x="1920" y="569"/>
                      <a:pt x="1688" y="569"/>
                    </a:cubicBezTo>
                    <a:cubicBezTo>
                      <a:pt x="1158" y="569"/>
                      <a:pt x="637" y="372"/>
                      <a:pt x="23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70"/>
              <p:cNvSpPr/>
              <p:nvPr/>
            </p:nvSpPr>
            <p:spPr>
              <a:xfrm>
                <a:off x="5450375" y="2102450"/>
                <a:ext cx="85050" cy="54875"/>
              </a:xfrm>
              <a:custGeom>
                <a:avLst/>
                <a:gdLst/>
                <a:ahLst/>
                <a:cxnLst/>
                <a:rect l="l" t="t" r="r" b="b"/>
                <a:pathLst>
                  <a:path w="3402" h="2195" extrusionOk="0">
                    <a:moveTo>
                      <a:pt x="209" y="0"/>
                    </a:moveTo>
                    <a:lnTo>
                      <a:pt x="0" y="256"/>
                    </a:lnTo>
                    <a:cubicBezTo>
                      <a:pt x="302" y="499"/>
                      <a:pt x="604" y="732"/>
                      <a:pt x="929" y="940"/>
                    </a:cubicBezTo>
                    <a:cubicBezTo>
                      <a:pt x="1661" y="1440"/>
                      <a:pt x="2450" y="1858"/>
                      <a:pt x="3274" y="2194"/>
                    </a:cubicBezTo>
                    <a:lnTo>
                      <a:pt x="3402" y="1881"/>
                    </a:lnTo>
                    <a:cubicBezTo>
                      <a:pt x="2241" y="1416"/>
                      <a:pt x="1173" y="778"/>
                      <a:pt x="2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70"/>
              <p:cNvSpPr/>
              <p:nvPr/>
            </p:nvSpPr>
            <p:spPr>
              <a:xfrm>
                <a:off x="5428025" y="2152950"/>
                <a:ext cx="85075" cy="52825"/>
              </a:xfrm>
              <a:custGeom>
                <a:avLst/>
                <a:gdLst/>
                <a:ahLst/>
                <a:cxnLst/>
                <a:rect l="l" t="t" r="r" b="b"/>
                <a:pathLst>
                  <a:path w="3403" h="2113" extrusionOk="0">
                    <a:moveTo>
                      <a:pt x="256" y="0"/>
                    </a:moveTo>
                    <a:lnTo>
                      <a:pt x="1" y="221"/>
                    </a:lnTo>
                    <a:cubicBezTo>
                      <a:pt x="326" y="592"/>
                      <a:pt x="709" y="929"/>
                      <a:pt x="1127" y="1207"/>
                    </a:cubicBezTo>
                    <a:cubicBezTo>
                      <a:pt x="1788" y="1660"/>
                      <a:pt x="2555" y="1974"/>
                      <a:pt x="3356" y="2113"/>
                    </a:cubicBezTo>
                    <a:lnTo>
                      <a:pt x="3402" y="1788"/>
                    </a:lnTo>
                    <a:cubicBezTo>
                      <a:pt x="2183" y="1567"/>
                      <a:pt x="1069" y="940"/>
                      <a:pt x="25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70"/>
              <p:cNvSpPr/>
              <p:nvPr/>
            </p:nvSpPr>
            <p:spPr>
              <a:xfrm>
                <a:off x="5207450" y="2058900"/>
                <a:ext cx="80125" cy="18200"/>
              </a:xfrm>
              <a:custGeom>
                <a:avLst/>
                <a:gdLst/>
                <a:ahLst/>
                <a:cxnLst/>
                <a:rect l="l" t="t" r="r" b="b"/>
                <a:pathLst>
                  <a:path w="3205" h="728" extrusionOk="0">
                    <a:moveTo>
                      <a:pt x="105" y="1"/>
                    </a:moveTo>
                    <a:lnTo>
                      <a:pt x="1" y="326"/>
                    </a:lnTo>
                    <a:cubicBezTo>
                      <a:pt x="851" y="593"/>
                      <a:pt x="1742" y="727"/>
                      <a:pt x="2632" y="727"/>
                    </a:cubicBezTo>
                    <a:cubicBezTo>
                      <a:pt x="2823" y="727"/>
                      <a:pt x="3014" y="721"/>
                      <a:pt x="3205" y="709"/>
                    </a:cubicBezTo>
                    <a:lnTo>
                      <a:pt x="3181" y="384"/>
                    </a:lnTo>
                    <a:cubicBezTo>
                      <a:pt x="2999" y="396"/>
                      <a:pt x="2816" y="402"/>
                      <a:pt x="2634" y="402"/>
                    </a:cubicBezTo>
                    <a:cubicBezTo>
                      <a:pt x="1781" y="402"/>
                      <a:pt x="927" y="268"/>
                      <a:pt x="1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70"/>
              <p:cNvSpPr/>
              <p:nvPr/>
            </p:nvSpPr>
            <p:spPr>
              <a:xfrm>
                <a:off x="5674150" y="2293400"/>
                <a:ext cx="86800" cy="62725"/>
              </a:xfrm>
              <a:custGeom>
                <a:avLst/>
                <a:gdLst/>
                <a:ahLst/>
                <a:cxnLst/>
                <a:rect l="l" t="t" r="r" b="b"/>
                <a:pathLst>
                  <a:path w="3472" h="2509" extrusionOk="0">
                    <a:moveTo>
                      <a:pt x="186" y="1"/>
                    </a:moveTo>
                    <a:lnTo>
                      <a:pt x="0" y="280"/>
                    </a:lnTo>
                    <a:lnTo>
                      <a:pt x="3286" y="2509"/>
                    </a:lnTo>
                    <a:lnTo>
                      <a:pt x="3471" y="2230"/>
                    </a:lnTo>
                    <a:lnTo>
                      <a:pt x="1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p70"/>
              <p:cNvSpPr/>
              <p:nvPr/>
            </p:nvSpPr>
            <p:spPr>
              <a:xfrm>
                <a:off x="4818250" y="2172275"/>
                <a:ext cx="82450" cy="13475"/>
              </a:xfrm>
              <a:custGeom>
                <a:avLst/>
                <a:gdLst/>
                <a:ahLst/>
                <a:cxnLst/>
                <a:rect l="l" t="t" r="r" b="b"/>
                <a:pathLst>
                  <a:path w="3298" h="539" extrusionOk="0">
                    <a:moveTo>
                      <a:pt x="2884" y="1"/>
                    </a:moveTo>
                    <a:cubicBezTo>
                      <a:pt x="1919" y="1"/>
                      <a:pt x="955" y="72"/>
                      <a:pt x="1" y="214"/>
                    </a:cubicBezTo>
                    <a:lnTo>
                      <a:pt x="47" y="539"/>
                    </a:lnTo>
                    <a:cubicBezTo>
                      <a:pt x="975" y="399"/>
                      <a:pt x="1904" y="337"/>
                      <a:pt x="2832" y="337"/>
                    </a:cubicBezTo>
                    <a:cubicBezTo>
                      <a:pt x="2984" y="337"/>
                      <a:pt x="3135" y="338"/>
                      <a:pt x="3286" y="342"/>
                    </a:cubicBezTo>
                    <a:lnTo>
                      <a:pt x="3298" y="5"/>
                    </a:lnTo>
                    <a:cubicBezTo>
                      <a:pt x="3160" y="2"/>
                      <a:pt x="3022" y="1"/>
                      <a:pt x="28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70"/>
              <p:cNvSpPr/>
              <p:nvPr/>
            </p:nvSpPr>
            <p:spPr>
              <a:xfrm>
                <a:off x="5655575" y="2320975"/>
                <a:ext cx="77800" cy="56350"/>
              </a:xfrm>
              <a:custGeom>
                <a:avLst/>
                <a:gdLst/>
                <a:ahLst/>
                <a:cxnLst/>
                <a:rect l="l" t="t" r="r" b="b"/>
                <a:pathLst>
                  <a:path w="3112" h="2254" extrusionOk="0">
                    <a:moveTo>
                      <a:pt x="186" y="1"/>
                    </a:moveTo>
                    <a:lnTo>
                      <a:pt x="0" y="279"/>
                    </a:lnTo>
                    <a:lnTo>
                      <a:pt x="2926" y="2253"/>
                    </a:lnTo>
                    <a:lnTo>
                      <a:pt x="3111" y="1986"/>
                    </a:lnTo>
                    <a:lnTo>
                      <a:pt x="1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70"/>
              <p:cNvSpPr/>
              <p:nvPr/>
            </p:nvSpPr>
            <p:spPr>
              <a:xfrm>
                <a:off x="4827825" y="2197350"/>
                <a:ext cx="78975" cy="14525"/>
              </a:xfrm>
              <a:custGeom>
                <a:avLst/>
                <a:gdLst/>
                <a:ahLst/>
                <a:cxnLst/>
                <a:rect l="l" t="t" r="r" b="b"/>
                <a:pathLst>
                  <a:path w="3159" h="581" extrusionOk="0">
                    <a:moveTo>
                      <a:pt x="3135" y="0"/>
                    </a:moveTo>
                    <a:lnTo>
                      <a:pt x="1" y="256"/>
                    </a:lnTo>
                    <a:lnTo>
                      <a:pt x="24" y="581"/>
                    </a:lnTo>
                    <a:lnTo>
                      <a:pt x="3158" y="337"/>
                    </a:lnTo>
                    <a:lnTo>
                      <a:pt x="313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26" name="Google Shape;1326;p70"/>
            <p:cNvGrpSpPr/>
            <p:nvPr/>
          </p:nvGrpSpPr>
          <p:grpSpPr>
            <a:xfrm>
              <a:off x="1168281" y="833153"/>
              <a:ext cx="3135068" cy="5535928"/>
              <a:chOff x="2136800" y="1082800"/>
              <a:chExt cx="2205775" cy="3894975"/>
            </a:xfrm>
          </p:grpSpPr>
          <p:sp>
            <p:nvSpPr>
              <p:cNvPr id="1327" name="Google Shape;1327;p70"/>
              <p:cNvSpPr/>
              <p:nvPr/>
            </p:nvSpPr>
            <p:spPr>
              <a:xfrm>
                <a:off x="2136800" y="1082800"/>
                <a:ext cx="2205775" cy="3894975"/>
              </a:xfrm>
              <a:custGeom>
                <a:avLst/>
                <a:gdLst/>
                <a:ahLst/>
                <a:cxnLst/>
                <a:rect l="l" t="t" r="r" b="b"/>
                <a:pathLst>
                  <a:path w="88231" h="155799" extrusionOk="0">
                    <a:moveTo>
                      <a:pt x="56530" y="1"/>
                    </a:moveTo>
                    <a:cubicBezTo>
                      <a:pt x="54550" y="1"/>
                      <a:pt x="53219" y="2538"/>
                      <a:pt x="52683" y="4124"/>
                    </a:cubicBezTo>
                    <a:cubicBezTo>
                      <a:pt x="51557" y="7514"/>
                      <a:pt x="51000" y="11183"/>
                      <a:pt x="50211" y="14665"/>
                    </a:cubicBezTo>
                    <a:cubicBezTo>
                      <a:pt x="49410" y="18218"/>
                      <a:pt x="48852" y="21817"/>
                      <a:pt x="48237" y="25392"/>
                    </a:cubicBezTo>
                    <a:cubicBezTo>
                      <a:pt x="47900" y="27319"/>
                      <a:pt x="47564" y="29258"/>
                      <a:pt x="47076" y="31150"/>
                    </a:cubicBezTo>
                    <a:cubicBezTo>
                      <a:pt x="46960" y="31615"/>
                      <a:pt x="46612" y="33739"/>
                      <a:pt x="45950" y="33809"/>
                    </a:cubicBezTo>
                    <a:cubicBezTo>
                      <a:pt x="45945" y="33810"/>
                      <a:pt x="45941" y="33810"/>
                      <a:pt x="45936" y="33810"/>
                    </a:cubicBezTo>
                    <a:cubicBezTo>
                      <a:pt x="45069" y="33810"/>
                      <a:pt x="45195" y="24100"/>
                      <a:pt x="45195" y="23361"/>
                    </a:cubicBezTo>
                    <a:cubicBezTo>
                      <a:pt x="45207" y="19495"/>
                      <a:pt x="45416" y="15617"/>
                      <a:pt x="45370" y="11751"/>
                    </a:cubicBezTo>
                    <a:cubicBezTo>
                      <a:pt x="45360" y="10010"/>
                      <a:pt x="45156" y="4998"/>
                      <a:pt x="42869" y="4998"/>
                    </a:cubicBezTo>
                    <a:cubicBezTo>
                      <a:pt x="42472" y="4998"/>
                      <a:pt x="42013" y="5149"/>
                      <a:pt x="41481" y="5494"/>
                    </a:cubicBezTo>
                    <a:cubicBezTo>
                      <a:pt x="38137" y="7677"/>
                      <a:pt x="38427" y="16569"/>
                      <a:pt x="38474" y="17730"/>
                    </a:cubicBezTo>
                    <a:cubicBezTo>
                      <a:pt x="38485" y="17811"/>
                      <a:pt x="38485" y="17893"/>
                      <a:pt x="38474" y="17986"/>
                    </a:cubicBezTo>
                    <a:cubicBezTo>
                      <a:pt x="38381" y="19402"/>
                      <a:pt x="37464" y="31650"/>
                      <a:pt x="37464" y="35051"/>
                    </a:cubicBezTo>
                    <a:lnTo>
                      <a:pt x="37464" y="35237"/>
                    </a:lnTo>
                    <a:cubicBezTo>
                      <a:pt x="37428" y="36598"/>
                      <a:pt x="36315" y="37436"/>
                      <a:pt x="35188" y="37436"/>
                    </a:cubicBezTo>
                    <a:cubicBezTo>
                      <a:pt x="34497" y="37436"/>
                      <a:pt x="33801" y="37122"/>
                      <a:pt x="33342" y="36421"/>
                    </a:cubicBezTo>
                    <a:cubicBezTo>
                      <a:pt x="31044" y="32938"/>
                      <a:pt x="27364" y="24823"/>
                      <a:pt x="25483" y="21503"/>
                    </a:cubicBezTo>
                    <a:cubicBezTo>
                      <a:pt x="24543" y="19864"/>
                      <a:pt x="23255" y="19196"/>
                      <a:pt x="22137" y="19196"/>
                    </a:cubicBezTo>
                    <a:cubicBezTo>
                      <a:pt x="20437" y="19196"/>
                      <a:pt x="19132" y="20740"/>
                      <a:pt x="20050" y="22757"/>
                    </a:cubicBezTo>
                    <a:cubicBezTo>
                      <a:pt x="21571" y="26100"/>
                      <a:pt x="26702" y="43178"/>
                      <a:pt x="27863" y="45325"/>
                    </a:cubicBezTo>
                    <a:cubicBezTo>
                      <a:pt x="28885" y="47229"/>
                      <a:pt x="28908" y="51513"/>
                      <a:pt x="28908" y="52477"/>
                    </a:cubicBezTo>
                    <a:cubicBezTo>
                      <a:pt x="28908" y="52604"/>
                      <a:pt x="28896" y="52732"/>
                      <a:pt x="28873" y="52860"/>
                    </a:cubicBezTo>
                    <a:cubicBezTo>
                      <a:pt x="28223" y="56447"/>
                      <a:pt x="27944" y="66733"/>
                      <a:pt x="27805" y="71307"/>
                    </a:cubicBezTo>
                    <a:cubicBezTo>
                      <a:pt x="27677" y="75533"/>
                      <a:pt x="27027" y="78551"/>
                      <a:pt x="26899" y="79073"/>
                    </a:cubicBezTo>
                    <a:cubicBezTo>
                      <a:pt x="26888" y="79120"/>
                      <a:pt x="26876" y="79166"/>
                      <a:pt x="26864" y="79213"/>
                    </a:cubicBezTo>
                    <a:cubicBezTo>
                      <a:pt x="24473" y="87014"/>
                      <a:pt x="5074" y="133822"/>
                      <a:pt x="512" y="144782"/>
                    </a:cubicBezTo>
                    <a:cubicBezTo>
                      <a:pt x="1" y="146012"/>
                      <a:pt x="662" y="147417"/>
                      <a:pt x="1939" y="147800"/>
                    </a:cubicBezTo>
                    <a:lnTo>
                      <a:pt x="28176" y="155706"/>
                    </a:lnTo>
                    <a:cubicBezTo>
                      <a:pt x="28387" y="155769"/>
                      <a:pt x="28600" y="155799"/>
                      <a:pt x="28810" y="155799"/>
                    </a:cubicBezTo>
                    <a:cubicBezTo>
                      <a:pt x="29834" y="155799"/>
                      <a:pt x="30776" y="155083"/>
                      <a:pt x="30997" y="154022"/>
                    </a:cubicBezTo>
                    <a:cubicBezTo>
                      <a:pt x="33377" y="142866"/>
                      <a:pt x="46449" y="98043"/>
                      <a:pt x="46449" y="98043"/>
                    </a:cubicBezTo>
                    <a:cubicBezTo>
                      <a:pt x="47146" y="95524"/>
                      <a:pt x="47924" y="93016"/>
                      <a:pt x="48771" y="90543"/>
                    </a:cubicBezTo>
                    <a:cubicBezTo>
                      <a:pt x="49839" y="87386"/>
                      <a:pt x="50954" y="82347"/>
                      <a:pt x="54077" y="80629"/>
                    </a:cubicBezTo>
                    <a:cubicBezTo>
                      <a:pt x="57780" y="78586"/>
                      <a:pt x="60961" y="75556"/>
                      <a:pt x="63979" y="72630"/>
                    </a:cubicBezTo>
                    <a:cubicBezTo>
                      <a:pt x="66348" y="70320"/>
                      <a:pt x="69494" y="67673"/>
                      <a:pt x="70956" y="64631"/>
                    </a:cubicBezTo>
                    <a:cubicBezTo>
                      <a:pt x="70980" y="64585"/>
                      <a:pt x="71003" y="64539"/>
                      <a:pt x="71026" y="64492"/>
                    </a:cubicBezTo>
                    <a:cubicBezTo>
                      <a:pt x="72303" y="62228"/>
                      <a:pt x="74462" y="60545"/>
                      <a:pt x="76494" y="58978"/>
                    </a:cubicBezTo>
                    <a:cubicBezTo>
                      <a:pt x="78619" y="57341"/>
                      <a:pt x="80708" y="55669"/>
                      <a:pt x="82856" y="54067"/>
                    </a:cubicBezTo>
                    <a:cubicBezTo>
                      <a:pt x="84377" y="52918"/>
                      <a:pt x="86211" y="51873"/>
                      <a:pt x="87256" y="50224"/>
                    </a:cubicBezTo>
                    <a:cubicBezTo>
                      <a:pt x="88231" y="48680"/>
                      <a:pt x="88057" y="46765"/>
                      <a:pt x="86188" y="46196"/>
                    </a:cubicBezTo>
                    <a:cubicBezTo>
                      <a:pt x="85619" y="46024"/>
                      <a:pt x="85015" y="45950"/>
                      <a:pt x="84393" y="45950"/>
                    </a:cubicBezTo>
                    <a:cubicBezTo>
                      <a:pt x="82117" y="45950"/>
                      <a:pt x="79600" y="46940"/>
                      <a:pt x="77713" y="47752"/>
                    </a:cubicBezTo>
                    <a:cubicBezTo>
                      <a:pt x="74904" y="48971"/>
                      <a:pt x="72291" y="50584"/>
                      <a:pt x="69656" y="52152"/>
                    </a:cubicBezTo>
                    <a:cubicBezTo>
                      <a:pt x="66818" y="53842"/>
                      <a:pt x="65170" y="54602"/>
                      <a:pt x="64187" y="54602"/>
                    </a:cubicBezTo>
                    <a:cubicBezTo>
                      <a:pt x="62734" y="54602"/>
                      <a:pt x="62736" y="52941"/>
                      <a:pt x="62493" y="50178"/>
                    </a:cubicBezTo>
                    <a:cubicBezTo>
                      <a:pt x="62110" y="45732"/>
                      <a:pt x="67567" y="29014"/>
                      <a:pt x="68031" y="27586"/>
                    </a:cubicBezTo>
                    <a:cubicBezTo>
                      <a:pt x="68054" y="27517"/>
                      <a:pt x="68077" y="27459"/>
                      <a:pt x="68101" y="27401"/>
                    </a:cubicBezTo>
                    <a:cubicBezTo>
                      <a:pt x="69029" y="25241"/>
                      <a:pt x="69842" y="23036"/>
                      <a:pt x="70550" y="20807"/>
                    </a:cubicBezTo>
                    <a:cubicBezTo>
                      <a:pt x="71548" y="17637"/>
                      <a:pt x="72953" y="13574"/>
                      <a:pt x="72245" y="10207"/>
                    </a:cubicBezTo>
                    <a:cubicBezTo>
                      <a:pt x="71968" y="8934"/>
                      <a:pt x="70848" y="8094"/>
                      <a:pt x="69625" y="8094"/>
                    </a:cubicBezTo>
                    <a:cubicBezTo>
                      <a:pt x="69309" y="8094"/>
                      <a:pt x="68986" y="8150"/>
                      <a:pt x="68669" y="8269"/>
                    </a:cubicBezTo>
                    <a:cubicBezTo>
                      <a:pt x="67439" y="8710"/>
                      <a:pt x="66568" y="9940"/>
                      <a:pt x="65906" y="11008"/>
                    </a:cubicBezTo>
                    <a:cubicBezTo>
                      <a:pt x="64711" y="12982"/>
                      <a:pt x="63898" y="15234"/>
                      <a:pt x="63318" y="17463"/>
                    </a:cubicBezTo>
                    <a:cubicBezTo>
                      <a:pt x="63306" y="17533"/>
                      <a:pt x="63283" y="17591"/>
                      <a:pt x="63259" y="17661"/>
                    </a:cubicBezTo>
                    <a:cubicBezTo>
                      <a:pt x="62784" y="18972"/>
                      <a:pt x="57884" y="32358"/>
                      <a:pt x="55946" y="35376"/>
                    </a:cubicBezTo>
                    <a:cubicBezTo>
                      <a:pt x="55746" y="35687"/>
                      <a:pt x="55592" y="35828"/>
                      <a:pt x="55478" y="35828"/>
                    </a:cubicBezTo>
                    <a:cubicBezTo>
                      <a:pt x="54423" y="35828"/>
                      <a:pt x="56700" y="23882"/>
                      <a:pt x="56700" y="23871"/>
                    </a:cubicBezTo>
                    <a:lnTo>
                      <a:pt x="56700" y="23848"/>
                    </a:lnTo>
                    <a:cubicBezTo>
                      <a:pt x="57571" y="20040"/>
                      <a:pt x="58360" y="16209"/>
                      <a:pt x="59011" y="12355"/>
                    </a:cubicBezTo>
                    <a:cubicBezTo>
                      <a:pt x="59545" y="9255"/>
                      <a:pt x="61692" y="1582"/>
                      <a:pt x="57316" y="131"/>
                    </a:cubicBezTo>
                    <a:cubicBezTo>
                      <a:pt x="57043" y="42"/>
                      <a:pt x="56782" y="1"/>
                      <a:pt x="5653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70"/>
              <p:cNvSpPr/>
              <p:nvPr/>
            </p:nvSpPr>
            <p:spPr>
              <a:xfrm>
                <a:off x="2911150" y="2082425"/>
                <a:ext cx="653325" cy="238875"/>
              </a:xfrm>
              <a:custGeom>
                <a:avLst/>
                <a:gdLst/>
                <a:ahLst/>
                <a:cxnLst/>
                <a:rect l="l" t="t" r="r" b="b"/>
                <a:pathLst>
                  <a:path w="26133" h="9555" extrusionOk="0">
                    <a:moveTo>
                      <a:pt x="25877" y="0"/>
                    </a:moveTo>
                    <a:cubicBezTo>
                      <a:pt x="23776" y="2183"/>
                      <a:pt x="20978" y="3518"/>
                      <a:pt x="18505" y="4551"/>
                    </a:cubicBezTo>
                    <a:cubicBezTo>
                      <a:pt x="12596" y="7000"/>
                      <a:pt x="6362" y="8568"/>
                      <a:pt x="0" y="9206"/>
                    </a:cubicBezTo>
                    <a:lnTo>
                      <a:pt x="35" y="9554"/>
                    </a:lnTo>
                    <a:cubicBezTo>
                      <a:pt x="6432" y="8916"/>
                      <a:pt x="12701" y="7337"/>
                      <a:pt x="18645" y="4876"/>
                    </a:cubicBezTo>
                    <a:cubicBezTo>
                      <a:pt x="21141" y="3831"/>
                      <a:pt x="23985" y="2473"/>
                      <a:pt x="26133" y="244"/>
                    </a:cubicBezTo>
                    <a:lnTo>
                      <a:pt x="2587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70"/>
              <p:cNvSpPr/>
              <p:nvPr/>
            </p:nvSpPr>
            <p:spPr>
              <a:xfrm>
                <a:off x="3061475" y="2323500"/>
                <a:ext cx="624025" cy="429650"/>
              </a:xfrm>
              <a:custGeom>
                <a:avLst/>
                <a:gdLst/>
                <a:ahLst/>
                <a:cxnLst/>
                <a:rect l="l" t="t" r="r" b="b"/>
                <a:pathLst>
                  <a:path w="24961" h="17186" extrusionOk="0">
                    <a:moveTo>
                      <a:pt x="9742" y="1"/>
                    </a:moveTo>
                    <a:cubicBezTo>
                      <a:pt x="9074" y="1"/>
                      <a:pt x="8407" y="38"/>
                      <a:pt x="7744" y="120"/>
                    </a:cubicBezTo>
                    <a:cubicBezTo>
                      <a:pt x="6432" y="295"/>
                      <a:pt x="5144" y="643"/>
                      <a:pt x="3890" y="980"/>
                    </a:cubicBezTo>
                    <a:lnTo>
                      <a:pt x="1" y="2024"/>
                    </a:lnTo>
                    <a:lnTo>
                      <a:pt x="94" y="2373"/>
                    </a:lnTo>
                    <a:lnTo>
                      <a:pt x="3983" y="1316"/>
                    </a:lnTo>
                    <a:cubicBezTo>
                      <a:pt x="5213" y="980"/>
                      <a:pt x="6490" y="643"/>
                      <a:pt x="7779" y="469"/>
                    </a:cubicBezTo>
                    <a:cubicBezTo>
                      <a:pt x="8447" y="384"/>
                      <a:pt x="9115" y="346"/>
                      <a:pt x="9782" y="346"/>
                    </a:cubicBezTo>
                    <a:cubicBezTo>
                      <a:pt x="12485" y="346"/>
                      <a:pt x="15169" y="966"/>
                      <a:pt x="17786" y="1572"/>
                    </a:cubicBezTo>
                    <a:lnTo>
                      <a:pt x="22337" y="2616"/>
                    </a:lnTo>
                    <a:cubicBezTo>
                      <a:pt x="20050" y="2907"/>
                      <a:pt x="17716" y="3870"/>
                      <a:pt x="15337" y="4927"/>
                    </a:cubicBezTo>
                    <a:cubicBezTo>
                      <a:pt x="12910" y="5995"/>
                      <a:pt x="10588" y="7086"/>
                      <a:pt x="8696" y="8816"/>
                    </a:cubicBezTo>
                    <a:cubicBezTo>
                      <a:pt x="6641" y="10708"/>
                      <a:pt x="5097" y="13332"/>
                      <a:pt x="3855" y="17070"/>
                    </a:cubicBezTo>
                    <a:lnTo>
                      <a:pt x="4192" y="17186"/>
                    </a:lnTo>
                    <a:cubicBezTo>
                      <a:pt x="5422" y="13506"/>
                      <a:pt x="6920" y="10929"/>
                      <a:pt x="8940" y="9083"/>
                    </a:cubicBezTo>
                    <a:cubicBezTo>
                      <a:pt x="10786" y="7388"/>
                      <a:pt x="13084" y="6297"/>
                      <a:pt x="15476" y="5252"/>
                    </a:cubicBezTo>
                    <a:cubicBezTo>
                      <a:pt x="18239" y="4033"/>
                      <a:pt x="20932" y="2930"/>
                      <a:pt x="23521" y="2883"/>
                    </a:cubicBezTo>
                    <a:lnTo>
                      <a:pt x="24961" y="2849"/>
                    </a:lnTo>
                    <a:lnTo>
                      <a:pt x="17867" y="1223"/>
                    </a:lnTo>
                    <a:cubicBezTo>
                      <a:pt x="15338" y="642"/>
                      <a:pt x="12535" y="1"/>
                      <a:pt x="97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70"/>
              <p:cNvSpPr/>
              <p:nvPr/>
            </p:nvSpPr>
            <p:spPr>
              <a:xfrm>
                <a:off x="2705650" y="1701050"/>
                <a:ext cx="63875" cy="27600"/>
              </a:xfrm>
              <a:custGeom>
                <a:avLst/>
                <a:gdLst/>
                <a:ahLst/>
                <a:cxnLst/>
                <a:rect l="l" t="t" r="r" b="b"/>
                <a:pathLst>
                  <a:path w="2555" h="1104" extrusionOk="0">
                    <a:moveTo>
                      <a:pt x="2450" y="1"/>
                    </a:moveTo>
                    <a:lnTo>
                      <a:pt x="1" y="767"/>
                    </a:lnTo>
                    <a:lnTo>
                      <a:pt x="105" y="1103"/>
                    </a:lnTo>
                    <a:lnTo>
                      <a:pt x="2555" y="337"/>
                    </a:lnTo>
                    <a:lnTo>
                      <a:pt x="245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70"/>
              <p:cNvSpPr/>
              <p:nvPr/>
            </p:nvSpPr>
            <p:spPr>
              <a:xfrm>
                <a:off x="3133175" y="1373675"/>
                <a:ext cx="79250" cy="12800"/>
              </a:xfrm>
              <a:custGeom>
                <a:avLst/>
                <a:gdLst/>
                <a:ahLst/>
                <a:cxnLst/>
                <a:rect l="l" t="t" r="r" b="b"/>
                <a:pathLst>
                  <a:path w="3170" h="512" extrusionOk="0">
                    <a:moveTo>
                      <a:pt x="12" y="0"/>
                    </a:moveTo>
                    <a:lnTo>
                      <a:pt x="0" y="360"/>
                    </a:lnTo>
                    <a:lnTo>
                      <a:pt x="3158" y="511"/>
                    </a:lnTo>
                    <a:lnTo>
                      <a:pt x="3170" y="151"/>
                    </a:lnTo>
                    <a:lnTo>
                      <a:pt x="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70"/>
              <p:cNvSpPr/>
              <p:nvPr/>
            </p:nvSpPr>
            <p:spPr>
              <a:xfrm>
                <a:off x="3470425" y="1275875"/>
                <a:ext cx="93175" cy="35700"/>
              </a:xfrm>
              <a:custGeom>
                <a:avLst/>
                <a:gdLst/>
                <a:ahLst/>
                <a:cxnLst/>
                <a:rect l="l" t="t" r="r" b="b"/>
                <a:pathLst>
                  <a:path w="3727" h="1428" extrusionOk="0">
                    <a:moveTo>
                      <a:pt x="93" y="0"/>
                    </a:moveTo>
                    <a:lnTo>
                      <a:pt x="0" y="337"/>
                    </a:lnTo>
                    <a:lnTo>
                      <a:pt x="3622" y="1428"/>
                    </a:lnTo>
                    <a:lnTo>
                      <a:pt x="3727" y="1091"/>
                    </a:lnTo>
                    <a:lnTo>
                      <a:pt x="9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70"/>
              <p:cNvSpPr/>
              <p:nvPr/>
            </p:nvSpPr>
            <p:spPr>
              <a:xfrm>
                <a:off x="3786775" y="1439550"/>
                <a:ext cx="80425" cy="40950"/>
              </a:xfrm>
              <a:custGeom>
                <a:avLst/>
                <a:gdLst/>
                <a:ahLst/>
                <a:cxnLst/>
                <a:rect l="l" t="t" r="r" b="b"/>
                <a:pathLst>
                  <a:path w="3217" h="1638" extrusionOk="0">
                    <a:moveTo>
                      <a:pt x="23" y="1"/>
                    </a:moveTo>
                    <a:lnTo>
                      <a:pt x="0" y="361"/>
                    </a:lnTo>
                    <a:cubicBezTo>
                      <a:pt x="1103" y="453"/>
                      <a:pt x="2148" y="906"/>
                      <a:pt x="2984" y="1638"/>
                    </a:cubicBezTo>
                    <a:lnTo>
                      <a:pt x="3216" y="1371"/>
                    </a:lnTo>
                    <a:cubicBezTo>
                      <a:pt x="2334" y="581"/>
                      <a:pt x="1208" y="105"/>
                      <a:pt x="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70"/>
              <p:cNvSpPr/>
              <p:nvPr/>
            </p:nvSpPr>
            <p:spPr>
              <a:xfrm>
                <a:off x="3999500" y="2337225"/>
                <a:ext cx="76375" cy="119600"/>
              </a:xfrm>
              <a:custGeom>
                <a:avLst/>
                <a:gdLst/>
                <a:ahLst/>
                <a:cxnLst/>
                <a:rect l="l" t="t" r="r" b="b"/>
                <a:pathLst>
                  <a:path w="3055" h="4784" extrusionOk="0">
                    <a:moveTo>
                      <a:pt x="326" y="1"/>
                    </a:moveTo>
                    <a:lnTo>
                      <a:pt x="1" y="152"/>
                    </a:lnTo>
                    <a:cubicBezTo>
                      <a:pt x="790" y="1766"/>
                      <a:pt x="1719" y="3321"/>
                      <a:pt x="2764" y="4784"/>
                    </a:cubicBezTo>
                    <a:lnTo>
                      <a:pt x="3054" y="4575"/>
                    </a:lnTo>
                    <a:cubicBezTo>
                      <a:pt x="2021" y="3124"/>
                      <a:pt x="1104" y="1591"/>
                      <a:pt x="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70"/>
              <p:cNvSpPr/>
              <p:nvPr/>
            </p:nvSpPr>
            <p:spPr>
              <a:xfrm>
                <a:off x="3129100" y="1681325"/>
                <a:ext cx="67950" cy="19725"/>
              </a:xfrm>
              <a:custGeom>
                <a:avLst/>
                <a:gdLst/>
                <a:ahLst/>
                <a:cxnLst/>
                <a:rect l="l" t="t" r="r" b="b"/>
                <a:pathLst>
                  <a:path w="2718" h="789" extrusionOk="0">
                    <a:moveTo>
                      <a:pt x="2497" y="0"/>
                    </a:moveTo>
                    <a:cubicBezTo>
                      <a:pt x="2103" y="286"/>
                      <a:pt x="1629" y="432"/>
                      <a:pt x="1153" y="432"/>
                    </a:cubicBezTo>
                    <a:cubicBezTo>
                      <a:pt x="815" y="432"/>
                      <a:pt x="476" y="358"/>
                      <a:pt x="163" y="209"/>
                    </a:cubicBezTo>
                    <a:lnTo>
                      <a:pt x="1" y="534"/>
                    </a:lnTo>
                    <a:cubicBezTo>
                      <a:pt x="117" y="592"/>
                      <a:pt x="245" y="639"/>
                      <a:pt x="372" y="673"/>
                    </a:cubicBezTo>
                    <a:cubicBezTo>
                      <a:pt x="625" y="751"/>
                      <a:pt x="885" y="788"/>
                      <a:pt x="1142" y="788"/>
                    </a:cubicBezTo>
                    <a:cubicBezTo>
                      <a:pt x="1699" y="788"/>
                      <a:pt x="2249" y="612"/>
                      <a:pt x="2717" y="279"/>
                    </a:cubicBezTo>
                    <a:lnTo>
                      <a:pt x="249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70"/>
              <p:cNvSpPr/>
              <p:nvPr/>
            </p:nvSpPr>
            <p:spPr>
              <a:xfrm>
                <a:off x="3393500" y="1611075"/>
                <a:ext cx="100150" cy="31950"/>
              </a:xfrm>
              <a:custGeom>
                <a:avLst/>
                <a:gdLst/>
                <a:ahLst/>
                <a:cxnLst/>
                <a:rect l="l" t="t" r="r" b="b"/>
                <a:pathLst>
                  <a:path w="4006" h="1278" extrusionOk="0">
                    <a:moveTo>
                      <a:pt x="128" y="1"/>
                    </a:moveTo>
                    <a:lnTo>
                      <a:pt x="1" y="337"/>
                    </a:lnTo>
                    <a:cubicBezTo>
                      <a:pt x="384" y="488"/>
                      <a:pt x="779" y="628"/>
                      <a:pt x="1173" y="744"/>
                    </a:cubicBezTo>
                    <a:cubicBezTo>
                      <a:pt x="2079" y="1022"/>
                      <a:pt x="3019" y="1196"/>
                      <a:pt x="3971" y="1278"/>
                    </a:cubicBezTo>
                    <a:lnTo>
                      <a:pt x="4006" y="918"/>
                    </a:lnTo>
                    <a:cubicBezTo>
                      <a:pt x="2671" y="813"/>
                      <a:pt x="1371" y="500"/>
                      <a:pt x="1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70"/>
              <p:cNvSpPr/>
              <p:nvPr/>
            </p:nvSpPr>
            <p:spPr>
              <a:xfrm>
                <a:off x="3386550" y="1669700"/>
                <a:ext cx="100725" cy="30800"/>
              </a:xfrm>
              <a:custGeom>
                <a:avLst/>
                <a:gdLst/>
                <a:ahLst/>
                <a:cxnLst/>
                <a:rect l="l" t="t" r="r" b="b"/>
                <a:pathLst>
                  <a:path w="4029" h="1232" extrusionOk="0">
                    <a:moveTo>
                      <a:pt x="186" y="1"/>
                    </a:moveTo>
                    <a:lnTo>
                      <a:pt x="0" y="303"/>
                    </a:lnTo>
                    <a:cubicBezTo>
                      <a:pt x="453" y="593"/>
                      <a:pt x="952" y="813"/>
                      <a:pt x="1463" y="964"/>
                    </a:cubicBezTo>
                    <a:cubicBezTo>
                      <a:pt x="2050" y="1144"/>
                      <a:pt x="2655" y="1232"/>
                      <a:pt x="3261" y="1232"/>
                    </a:cubicBezTo>
                    <a:cubicBezTo>
                      <a:pt x="3517" y="1232"/>
                      <a:pt x="3773" y="1216"/>
                      <a:pt x="4029" y="1185"/>
                    </a:cubicBezTo>
                    <a:lnTo>
                      <a:pt x="3994" y="825"/>
                    </a:lnTo>
                    <a:cubicBezTo>
                      <a:pt x="3746" y="857"/>
                      <a:pt x="3497" y="873"/>
                      <a:pt x="3250" y="873"/>
                    </a:cubicBezTo>
                    <a:cubicBezTo>
                      <a:pt x="2169" y="873"/>
                      <a:pt x="1112" y="568"/>
                      <a:pt x="1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70"/>
              <p:cNvSpPr/>
              <p:nvPr/>
            </p:nvSpPr>
            <p:spPr>
              <a:xfrm>
                <a:off x="3131725" y="1630225"/>
                <a:ext cx="85050" cy="23825"/>
              </a:xfrm>
              <a:custGeom>
                <a:avLst/>
                <a:gdLst/>
                <a:ahLst/>
                <a:cxnLst/>
                <a:rect l="l" t="t" r="r" b="b"/>
                <a:pathLst>
                  <a:path w="3402" h="953" extrusionOk="0">
                    <a:moveTo>
                      <a:pt x="3274" y="1"/>
                    </a:moveTo>
                    <a:cubicBezTo>
                      <a:pt x="2257" y="385"/>
                      <a:pt x="1173" y="593"/>
                      <a:pt x="88" y="593"/>
                    </a:cubicBezTo>
                    <a:cubicBezTo>
                      <a:pt x="59" y="593"/>
                      <a:pt x="30" y="593"/>
                      <a:pt x="0" y="593"/>
                    </a:cubicBezTo>
                    <a:lnTo>
                      <a:pt x="0" y="953"/>
                    </a:lnTo>
                    <a:cubicBezTo>
                      <a:pt x="1161" y="953"/>
                      <a:pt x="2310" y="744"/>
                      <a:pt x="3402" y="326"/>
                    </a:cubicBezTo>
                    <a:lnTo>
                      <a:pt x="3274"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70"/>
              <p:cNvSpPr/>
              <p:nvPr/>
            </p:nvSpPr>
            <p:spPr>
              <a:xfrm>
                <a:off x="3684025" y="1736175"/>
                <a:ext cx="104800" cy="39200"/>
              </a:xfrm>
              <a:custGeom>
                <a:avLst/>
                <a:gdLst/>
                <a:ahLst/>
                <a:cxnLst/>
                <a:rect l="l" t="t" r="r" b="b"/>
                <a:pathLst>
                  <a:path w="4192" h="1568" extrusionOk="0">
                    <a:moveTo>
                      <a:pt x="105" y="0"/>
                    </a:moveTo>
                    <a:lnTo>
                      <a:pt x="1" y="337"/>
                    </a:lnTo>
                    <a:lnTo>
                      <a:pt x="4087" y="1568"/>
                    </a:lnTo>
                    <a:lnTo>
                      <a:pt x="4192" y="1231"/>
                    </a:lnTo>
                    <a:lnTo>
                      <a:pt x="10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70"/>
              <p:cNvSpPr/>
              <p:nvPr/>
            </p:nvSpPr>
            <p:spPr>
              <a:xfrm>
                <a:off x="2768650" y="1860100"/>
                <a:ext cx="85050" cy="39200"/>
              </a:xfrm>
              <a:custGeom>
                <a:avLst/>
                <a:gdLst/>
                <a:ahLst/>
                <a:cxnLst/>
                <a:rect l="l" t="t" r="r" b="b"/>
                <a:pathLst>
                  <a:path w="3402" h="1568" extrusionOk="0">
                    <a:moveTo>
                      <a:pt x="3309" y="0"/>
                    </a:moveTo>
                    <a:cubicBezTo>
                      <a:pt x="2171" y="314"/>
                      <a:pt x="1068" y="743"/>
                      <a:pt x="0" y="1254"/>
                    </a:cubicBezTo>
                    <a:lnTo>
                      <a:pt x="151" y="1568"/>
                    </a:lnTo>
                    <a:cubicBezTo>
                      <a:pt x="1196" y="1068"/>
                      <a:pt x="2287" y="651"/>
                      <a:pt x="3402" y="337"/>
                    </a:cubicBezTo>
                    <a:lnTo>
                      <a:pt x="33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70"/>
              <p:cNvSpPr/>
              <p:nvPr/>
            </p:nvSpPr>
            <p:spPr>
              <a:xfrm>
                <a:off x="3673875" y="1770125"/>
                <a:ext cx="93475" cy="35725"/>
              </a:xfrm>
              <a:custGeom>
                <a:avLst/>
                <a:gdLst/>
                <a:ahLst/>
                <a:cxnLst/>
                <a:rect l="l" t="t" r="r" b="b"/>
                <a:pathLst>
                  <a:path w="3739" h="1429" extrusionOk="0">
                    <a:moveTo>
                      <a:pt x="105" y="1"/>
                    </a:moveTo>
                    <a:lnTo>
                      <a:pt x="0" y="337"/>
                    </a:lnTo>
                    <a:lnTo>
                      <a:pt x="3634" y="1429"/>
                    </a:lnTo>
                    <a:lnTo>
                      <a:pt x="3738" y="1092"/>
                    </a:lnTo>
                    <a:lnTo>
                      <a:pt x="10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70"/>
              <p:cNvSpPr/>
              <p:nvPr/>
            </p:nvSpPr>
            <p:spPr>
              <a:xfrm>
                <a:off x="2786925" y="1883900"/>
                <a:ext cx="81275" cy="39500"/>
              </a:xfrm>
              <a:custGeom>
                <a:avLst/>
                <a:gdLst/>
                <a:ahLst/>
                <a:cxnLst/>
                <a:rect l="l" t="t" r="r" b="b"/>
                <a:pathLst>
                  <a:path w="3251" h="1580" extrusionOk="0">
                    <a:moveTo>
                      <a:pt x="3123" y="0"/>
                    </a:moveTo>
                    <a:lnTo>
                      <a:pt x="0" y="1243"/>
                    </a:lnTo>
                    <a:lnTo>
                      <a:pt x="128" y="1579"/>
                    </a:lnTo>
                    <a:lnTo>
                      <a:pt x="3251" y="325"/>
                    </a:lnTo>
                    <a:lnTo>
                      <a:pt x="312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3" name="Google Shape;1343;p70"/>
            <p:cNvGrpSpPr/>
            <p:nvPr/>
          </p:nvGrpSpPr>
          <p:grpSpPr>
            <a:xfrm>
              <a:off x="429521" y="245483"/>
              <a:ext cx="2792073" cy="5899745"/>
              <a:chOff x="213300" y="732225"/>
              <a:chExt cx="1964450" cy="4150950"/>
            </a:xfrm>
          </p:grpSpPr>
          <p:sp>
            <p:nvSpPr>
              <p:cNvPr id="1344" name="Google Shape;1344;p70"/>
              <p:cNvSpPr/>
              <p:nvPr/>
            </p:nvSpPr>
            <p:spPr>
              <a:xfrm>
                <a:off x="213300" y="732225"/>
                <a:ext cx="1964450" cy="4150950"/>
              </a:xfrm>
              <a:custGeom>
                <a:avLst/>
                <a:gdLst/>
                <a:ahLst/>
                <a:cxnLst/>
                <a:rect l="l" t="t" r="r" b="b"/>
                <a:pathLst>
                  <a:path w="78578" h="166038" extrusionOk="0">
                    <a:moveTo>
                      <a:pt x="32492" y="1"/>
                    </a:moveTo>
                    <a:cubicBezTo>
                      <a:pt x="29874" y="1"/>
                      <a:pt x="29168" y="3469"/>
                      <a:pt x="29122" y="5435"/>
                    </a:cubicBezTo>
                    <a:cubicBezTo>
                      <a:pt x="29006" y="9208"/>
                      <a:pt x="29563" y="13086"/>
                      <a:pt x="29830" y="16847"/>
                    </a:cubicBezTo>
                    <a:cubicBezTo>
                      <a:pt x="30097" y="20678"/>
                      <a:pt x="30631" y="24474"/>
                      <a:pt x="31096" y="28282"/>
                    </a:cubicBezTo>
                    <a:cubicBezTo>
                      <a:pt x="31340" y="30337"/>
                      <a:pt x="31572" y="32392"/>
                      <a:pt x="31665" y="34458"/>
                    </a:cubicBezTo>
                    <a:cubicBezTo>
                      <a:pt x="31688" y="34957"/>
                      <a:pt x="31990" y="37198"/>
                      <a:pt x="31340" y="37488"/>
                    </a:cubicBezTo>
                    <a:cubicBezTo>
                      <a:pt x="31324" y="37495"/>
                      <a:pt x="31308" y="37498"/>
                      <a:pt x="31292" y="37498"/>
                    </a:cubicBezTo>
                    <a:cubicBezTo>
                      <a:pt x="30380" y="37498"/>
                      <a:pt x="27621" y="27886"/>
                      <a:pt x="27404" y="27156"/>
                    </a:cubicBezTo>
                    <a:cubicBezTo>
                      <a:pt x="26232" y="23244"/>
                      <a:pt x="25256" y="19262"/>
                      <a:pt x="24037" y="15373"/>
                    </a:cubicBezTo>
                    <a:cubicBezTo>
                      <a:pt x="23528" y="13735"/>
                      <a:pt x="21979" y="9249"/>
                      <a:pt x="19890" y="9249"/>
                    </a:cubicBezTo>
                    <a:cubicBezTo>
                      <a:pt x="19358" y="9249"/>
                      <a:pt x="18791" y="9540"/>
                      <a:pt x="18198" y="10241"/>
                    </a:cubicBezTo>
                    <a:cubicBezTo>
                      <a:pt x="15481" y="13457"/>
                      <a:pt x="18488" y="22350"/>
                      <a:pt x="18894" y="23499"/>
                    </a:cubicBezTo>
                    <a:cubicBezTo>
                      <a:pt x="18918" y="23592"/>
                      <a:pt x="18941" y="23673"/>
                      <a:pt x="18964" y="23766"/>
                    </a:cubicBezTo>
                    <a:cubicBezTo>
                      <a:pt x="19289" y="25229"/>
                      <a:pt x="22099" y="37883"/>
                      <a:pt x="23132" y="41308"/>
                    </a:cubicBezTo>
                    <a:cubicBezTo>
                      <a:pt x="23143" y="41377"/>
                      <a:pt x="23167" y="41435"/>
                      <a:pt x="23178" y="41505"/>
                    </a:cubicBezTo>
                    <a:cubicBezTo>
                      <a:pt x="23633" y="43160"/>
                      <a:pt x="22319" y="44524"/>
                      <a:pt x="20881" y="44524"/>
                    </a:cubicBezTo>
                    <a:cubicBezTo>
                      <a:pt x="20373" y="44524"/>
                      <a:pt x="19849" y="44354"/>
                      <a:pt x="19382" y="43966"/>
                    </a:cubicBezTo>
                    <a:cubicBezTo>
                      <a:pt x="16004" y="41145"/>
                      <a:pt x="9816" y="34052"/>
                      <a:pt x="6902" y="31289"/>
                    </a:cubicBezTo>
                    <a:cubicBezTo>
                      <a:pt x="5813" y="30255"/>
                      <a:pt x="4692" y="29837"/>
                      <a:pt x="3723" y="29837"/>
                    </a:cubicBezTo>
                    <a:cubicBezTo>
                      <a:pt x="1441" y="29837"/>
                      <a:pt x="1" y="32157"/>
                      <a:pt x="1794" y="34203"/>
                    </a:cubicBezTo>
                    <a:cubicBezTo>
                      <a:pt x="4348" y="37117"/>
                      <a:pt x="14750" y="52801"/>
                      <a:pt x="16573" y="54623"/>
                    </a:cubicBezTo>
                    <a:cubicBezTo>
                      <a:pt x="18186" y="56225"/>
                      <a:pt x="19510" y="60544"/>
                      <a:pt x="19800" y="61531"/>
                    </a:cubicBezTo>
                    <a:cubicBezTo>
                      <a:pt x="19835" y="61659"/>
                      <a:pt x="19858" y="61786"/>
                      <a:pt x="19881" y="61926"/>
                    </a:cubicBezTo>
                    <a:cubicBezTo>
                      <a:pt x="20322" y="65745"/>
                      <a:pt x="23167" y="76217"/>
                      <a:pt x="24420" y="80872"/>
                    </a:cubicBezTo>
                    <a:cubicBezTo>
                      <a:pt x="25581" y="85190"/>
                      <a:pt x="25825" y="88441"/>
                      <a:pt x="25872" y="88998"/>
                    </a:cubicBezTo>
                    <a:lnTo>
                      <a:pt x="25872" y="89161"/>
                    </a:lnTo>
                    <a:cubicBezTo>
                      <a:pt x="25837" y="97763"/>
                      <a:pt x="20473" y="150968"/>
                      <a:pt x="19208" y="163425"/>
                    </a:cubicBezTo>
                    <a:cubicBezTo>
                      <a:pt x="19069" y="164818"/>
                      <a:pt x="20160" y="166037"/>
                      <a:pt x="21565" y="166037"/>
                    </a:cubicBezTo>
                    <a:lnTo>
                      <a:pt x="50472" y="166037"/>
                    </a:lnTo>
                    <a:cubicBezTo>
                      <a:pt x="51853" y="166037"/>
                      <a:pt x="52944" y="164853"/>
                      <a:pt x="52828" y="163471"/>
                    </a:cubicBezTo>
                    <a:cubicBezTo>
                      <a:pt x="51830" y="151479"/>
                      <a:pt x="51389" y="102221"/>
                      <a:pt x="51389" y="102221"/>
                    </a:cubicBezTo>
                    <a:cubicBezTo>
                      <a:pt x="51331" y="99458"/>
                      <a:pt x="51366" y="96684"/>
                      <a:pt x="51458" y="93932"/>
                    </a:cubicBezTo>
                    <a:cubicBezTo>
                      <a:pt x="51574" y="90426"/>
                      <a:pt x="51168" y="84993"/>
                      <a:pt x="53803" y="82300"/>
                    </a:cubicBezTo>
                    <a:cubicBezTo>
                      <a:pt x="56926" y="79119"/>
                      <a:pt x="59213" y="75079"/>
                      <a:pt x="61361" y="71201"/>
                    </a:cubicBezTo>
                    <a:cubicBezTo>
                      <a:pt x="63056" y="68148"/>
                      <a:pt x="65424" y="64514"/>
                      <a:pt x="65982" y="61008"/>
                    </a:cubicBezTo>
                    <a:cubicBezTo>
                      <a:pt x="65993" y="60950"/>
                      <a:pt x="65993" y="60904"/>
                      <a:pt x="66005" y="60846"/>
                    </a:cubicBezTo>
                    <a:cubicBezTo>
                      <a:pt x="66620" y="58164"/>
                      <a:pt x="68292" y="55808"/>
                      <a:pt x="69871" y="53602"/>
                    </a:cubicBezTo>
                    <a:cubicBezTo>
                      <a:pt x="71508" y="51315"/>
                      <a:pt x="73121" y="48993"/>
                      <a:pt x="74793" y="46706"/>
                    </a:cubicBezTo>
                    <a:cubicBezTo>
                      <a:pt x="75977" y="45081"/>
                      <a:pt x="77521" y="43467"/>
                      <a:pt x="78067" y="41493"/>
                    </a:cubicBezTo>
                    <a:cubicBezTo>
                      <a:pt x="78578" y="39624"/>
                      <a:pt x="77823" y="37744"/>
                      <a:pt x="75757" y="37744"/>
                    </a:cubicBezTo>
                    <a:cubicBezTo>
                      <a:pt x="75749" y="37744"/>
                      <a:pt x="75742" y="37744"/>
                      <a:pt x="75735" y="37744"/>
                    </a:cubicBezTo>
                    <a:cubicBezTo>
                      <a:pt x="72828" y="37744"/>
                      <a:pt x="69784" y="40116"/>
                      <a:pt x="67677" y="41888"/>
                    </a:cubicBezTo>
                    <a:cubicBezTo>
                      <a:pt x="65204" y="43978"/>
                      <a:pt x="63056" y="46404"/>
                      <a:pt x="60873" y="48784"/>
                    </a:cubicBezTo>
                    <a:cubicBezTo>
                      <a:pt x="58150" y="51768"/>
                      <a:pt x="56661" y="53000"/>
                      <a:pt x="55661" y="53000"/>
                    </a:cubicBezTo>
                    <a:cubicBezTo>
                      <a:pt x="54520" y="53000"/>
                      <a:pt x="54014" y="51400"/>
                      <a:pt x="53037" y="48970"/>
                    </a:cubicBezTo>
                    <a:cubicBezTo>
                      <a:pt x="51296" y="44605"/>
                      <a:pt x="51725" y="26041"/>
                      <a:pt x="51760" y="24463"/>
                    </a:cubicBezTo>
                    <a:cubicBezTo>
                      <a:pt x="51772" y="24393"/>
                      <a:pt x="51772" y="24323"/>
                      <a:pt x="51783" y="24254"/>
                    </a:cubicBezTo>
                    <a:cubicBezTo>
                      <a:pt x="52050" y="21804"/>
                      <a:pt x="52201" y="19320"/>
                      <a:pt x="52236" y="16859"/>
                    </a:cubicBezTo>
                    <a:cubicBezTo>
                      <a:pt x="52294" y="13353"/>
                      <a:pt x="52468" y="8825"/>
                      <a:pt x="50739" y="5632"/>
                    </a:cubicBezTo>
                    <a:cubicBezTo>
                      <a:pt x="50210" y="4692"/>
                      <a:pt x="49240" y="4175"/>
                      <a:pt x="48250" y="4175"/>
                    </a:cubicBezTo>
                    <a:cubicBezTo>
                      <a:pt x="47651" y="4175"/>
                      <a:pt x="47045" y="4364"/>
                      <a:pt x="46524" y="4762"/>
                    </a:cubicBezTo>
                    <a:cubicBezTo>
                      <a:pt x="45422" y="5586"/>
                      <a:pt x="44911" y="7084"/>
                      <a:pt x="44574" y="8372"/>
                    </a:cubicBezTo>
                    <a:cubicBezTo>
                      <a:pt x="43959" y="10729"/>
                      <a:pt x="43831" y="13260"/>
                      <a:pt x="43924" y="15674"/>
                    </a:cubicBezTo>
                    <a:lnTo>
                      <a:pt x="43924" y="15895"/>
                    </a:lnTo>
                    <a:cubicBezTo>
                      <a:pt x="43831" y="17369"/>
                      <a:pt x="42960" y="32380"/>
                      <a:pt x="41916" y="36025"/>
                    </a:cubicBezTo>
                    <a:cubicBezTo>
                      <a:pt x="41797" y="36442"/>
                      <a:pt x="41671" y="36628"/>
                      <a:pt x="41542" y="36628"/>
                    </a:cubicBezTo>
                    <a:cubicBezTo>
                      <a:pt x="40485" y="36628"/>
                      <a:pt x="39176" y="24172"/>
                      <a:pt x="39176" y="24172"/>
                    </a:cubicBezTo>
                    <a:cubicBezTo>
                      <a:pt x="39176" y="24161"/>
                      <a:pt x="39176" y="24149"/>
                      <a:pt x="39176" y="24149"/>
                    </a:cubicBezTo>
                    <a:cubicBezTo>
                      <a:pt x="38897" y="20028"/>
                      <a:pt x="38514" y="15918"/>
                      <a:pt x="38015" y="11820"/>
                    </a:cubicBezTo>
                    <a:cubicBezTo>
                      <a:pt x="37597" y="8535"/>
                      <a:pt x="37434" y="130"/>
                      <a:pt x="32570" y="2"/>
                    </a:cubicBezTo>
                    <a:cubicBezTo>
                      <a:pt x="32544" y="1"/>
                      <a:pt x="32518" y="1"/>
                      <a:pt x="324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70"/>
              <p:cNvSpPr/>
              <p:nvPr/>
            </p:nvSpPr>
            <p:spPr>
              <a:xfrm>
                <a:off x="735275" y="1742275"/>
                <a:ext cx="592100" cy="437975"/>
              </a:xfrm>
              <a:custGeom>
                <a:avLst/>
                <a:gdLst/>
                <a:ahLst/>
                <a:cxnLst/>
                <a:rect l="l" t="t" r="r" b="b"/>
                <a:pathLst>
                  <a:path w="23684" h="17519" extrusionOk="0">
                    <a:moveTo>
                      <a:pt x="23347" y="0"/>
                    </a:moveTo>
                    <a:cubicBezTo>
                      <a:pt x="21896" y="2833"/>
                      <a:pt x="19458" y="5050"/>
                      <a:pt x="17287" y="6838"/>
                    </a:cubicBezTo>
                    <a:cubicBezTo>
                      <a:pt x="12063" y="11122"/>
                      <a:pt x="6235" y="14604"/>
                      <a:pt x="1" y="17182"/>
                    </a:cubicBezTo>
                    <a:lnTo>
                      <a:pt x="140" y="17518"/>
                    </a:lnTo>
                    <a:cubicBezTo>
                      <a:pt x="6421" y="14930"/>
                      <a:pt x="12272" y="11424"/>
                      <a:pt x="17519" y="7128"/>
                    </a:cubicBezTo>
                    <a:cubicBezTo>
                      <a:pt x="19736" y="5317"/>
                      <a:pt x="22198" y="3077"/>
                      <a:pt x="23684" y="174"/>
                    </a:cubicBezTo>
                    <a:lnTo>
                      <a:pt x="233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70"/>
              <p:cNvSpPr/>
              <p:nvPr/>
            </p:nvSpPr>
            <p:spPr>
              <a:xfrm>
                <a:off x="905925" y="2019150"/>
                <a:ext cx="636500" cy="519825"/>
              </a:xfrm>
              <a:custGeom>
                <a:avLst/>
                <a:gdLst/>
                <a:ahLst/>
                <a:cxnLst/>
                <a:rect l="l" t="t" r="r" b="b"/>
                <a:pathLst>
                  <a:path w="25460" h="20793" extrusionOk="0">
                    <a:moveTo>
                      <a:pt x="25460" y="0"/>
                    </a:moveTo>
                    <a:lnTo>
                      <a:pt x="17798" y="511"/>
                    </a:lnTo>
                    <a:cubicBezTo>
                      <a:pt x="14408" y="743"/>
                      <a:pt x="10565" y="999"/>
                      <a:pt x="7233" y="2485"/>
                    </a:cubicBezTo>
                    <a:cubicBezTo>
                      <a:pt x="5956" y="3054"/>
                      <a:pt x="4761" y="3796"/>
                      <a:pt x="3600" y="4516"/>
                    </a:cubicBezTo>
                    <a:lnTo>
                      <a:pt x="1" y="6757"/>
                    </a:lnTo>
                    <a:lnTo>
                      <a:pt x="198" y="7082"/>
                    </a:lnTo>
                    <a:lnTo>
                      <a:pt x="3797" y="4841"/>
                    </a:lnTo>
                    <a:cubicBezTo>
                      <a:pt x="4946" y="4122"/>
                      <a:pt x="6142" y="3379"/>
                      <a:pt x="7384" y="2821"/>
                    </a:cubicBezTo>
                    <a:cubicBezTo>
                      <a:pt x="10670" y="1359"/>
                      <a:pt x="14303" y="1115"/>
                      <a:pt x="17833" y="883"/>
                    </a:cubicBezTo>
                    <a:lnTo>
                      <a:pt x="22743" y="558"/>
                    </a:lnTo>
                    <a:lnTo>
                      <a:pt x="22743" y="558"/>
                    </a:lnTo>
                    <a:cubicBezTo>
                      <a:pt x="20526" y="1544"/>
                      <a:pt x="18460" y="3228"/>
                      <a:pt x="16370" y="5015"/>
                    </a:cubicBezTo>
                    <a:cubicBezTo>
                      <a:pt x="14245" y="6838"/>
                      <a:pt x="12225" y="8649"/>
                      <a:pt x="10856" y="10971"/>
                    </a:cubicBezTo>
                    <a:cubicBezTo>
                      <a:pt x="9346" y="13513"/>
                      <a:pt x="8592" y="16636"/>
                      <a:pt x="8476" y="20792"/>
                    </a:cubicBezTo>
                    <a:lnTo>
                      <a:pt x="8847" y="20792"/>
                    </a:lnTo>
                    <a:cubicBezTo>
                      <a:pt x="8975" y="16706"/>
                      <a:pt x="9718" y="13653"/>
                      <a:pt x="11169" y="11168"/>
                    </a:cubicBezTo>
                    <a:cubicBezTo>
                      <a:pt x="12516" y="8905"/>
                      <a:pt x="14512" y="7105"/>
                      <a:pt x="16614" y="5306"/>
                    </a:cubicBezTo>
                    <a:cubicBezTo>
                      <a:pt x="19028" y="3239"/>
                      <a:pt x="21420" y="1312"/>
                      <a:pt x="24009" y="465"/>
                    </a:cubicBezTo>
                    <a:lnTo>
                      <a:pt x="2546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70"/>
              <p:cNvSpPr/>
              <p:nvPr/>
            </p:nvSpPr>
            <p:spPr>
              <a:xfrm>
                <a:off x="347525" y="1598300"/>
                <a:ext cx="61275" cy="45300"/>
              </a:xfrm>
              <a:custGeom>
                <a:avLst/>
                <a:gdLst/>
                <a:ahLst/>
                <a:cxnLst/>
                <a:rect l="l" t="t" r="r" b="b"/>
                <a:pathLst>
                  <a:path w="2451" h="1812" extrusionOk="0">
                    <a:moveTo>
                      <a:pt x="2241" y="1"/>
                    </a:moveTo>
                    <a:lnTo>
                      <a:pt x="1" y="1510"/>
                    </a:lnTo>
                    <a:lnTo>
                      <a:pt x="210" y="1812"/>
                    </a:lnTo>
                    <a:lnTo>
                      <a:pt x="2450" y="303"/>
                    </a:lnTo>
                    <a:lnTo>
                      <a:pt x="2241" y="1"/>
                    </a:lnTo>
                    <a:close/>
                  </a:path>
                </a:pathLst>
              </a:custGeom>
              <a:solidFill>
                <a:srgbClr val="5B0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70"/>
              <p:cNvSpPr/>
              <p:nvPr/>
            </p:nvSpPr>
            <p:spPr>
              <a:xfrm>
                <a:off x="674050" y="1135400"/>
                <a:ext cx="83025" cy="29325"/>
              </a:xfrm>
              <a:custGeom>
                <a:avLst/>
                <a:gdLst/>
                <a:ahLst/>
                <a:cxnLst/>
                <a:rect l="l" t="t" r="r" b="b"/>
                <a:pathLst>
                  <a:path w="3321" h="1173" extrusionOk="0">
                    <a:moveTo>
                      <a:pt x="3227" y="0"/>
                    </a:moveTo>
                    <a:lnTo>
                      <a:pt x="0" y="813"/>
                    </a:lnTo>
                    <a:lnTo>
                      <a:pt x="93" y="1173"/>
                    </a:lnTo>
                    <a:lnTo>
                      <a:pt x="3320" y="360"/>
                    </a:lnTo>
                    <a:lnTo>
                      <a:pt x="322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70"/>
              <p:cNvSpPr/>
              <p:nvPr/>
            </p:nvSpPr>
            <p:spPr>
              <a:xfrm>
                <a:off x="987200" y="953425"/>
                <a:ext cx="99875" cy="9300"/>
              </a:xfrm>
              <a:custGeom>
                <a:avLst/>
                <a:gdLst/>
                <a:ahLst/>
                <a:cxnLst/>
                <a:rect l="l" t="t" r="r" b="b"/>
                <a:pathLst>
                  <a:path w="3995" h="372" extrusionOk="0">
                    <a:moveTo>
                      <a:pt x="0" y="0"/>
                    </a:moveTo>
                    <a:lnTo>
                      <a:pt x="0" y="372"/>
                    </a:lnTo>
                    <a:lnTo>
                      <a:pt x="3994" y="372"/>
                    </a:lnTo>
                    <a:lnTo>
                      <a:pt x="399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70"/>
              <p:cNvSpPr/>
              <p:nvPr/>
            </p:nvSpPr>
            <p:spPr>
              <a:xfrm>
                <a:off x="1354925" y="1020025"/>
                <a:ext cx="90875" cy="21950"/>
              </a:xfrm>
              <a:custGeom>
                <a:avLst/>
                <a:gdLst/>
                <a:ahLst/>
                <a:cxnLst/>
                <a:rect l="l" t="t" r="r" b="b"/>
                <a:pathLst>
                  <a:path w="3635" h="878" extrusionOk="0">
                    <a:moveTo>
                      <a:pt x="1182" y="1"/>
                    </a:moveTo>
                    <a:cubicBezTo>
                      <a:pt x="788" y="1"/>
                      <a:pt x="392" y="41"/>
                      <a:pt x="0" y="122"/>
                    </a:cubicBezTo>
                    <a:lnTo>
                      <a:pt x="82" y="494"/>
                    </a:lnTo>
                    <a:cubicBezTo>
                      <a:pt x="449" y="415"/>
                      <a:pt x="822" y="376"/>
                      <a:pt x="1196" y="376"/>
                    </a:cubicBezTo>
                    <a:cubicBezTo>
                      <a:pt x="1978" y="376"/>
                      <a:pt x="2760" y="547"/>
                      <a:pt x="3483" y="877"/>
                    </a:cubicBezTo>
                    <a:lnTo>
                      <a:pt x="3634" y="540"/>
                    </a:lnTo>
                    <a:cubicBezTo>
                      <a:pt x="2859" y="184"/>
                      <a:pt x="2024" y="1"/>
                      <a:pt x="11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70"/>
              <p:cNvSpPr/>
              <p:nvPr/>
            </p:nvSpPr>
            <p:spPr>
              <a:xfrm>
                <a:off x="1843675" y="1863000"/>
                <a:ext cx="110600" cy="102175"/>
              </a:xfrm>
              <a:custGeom>
                <a:avLst/>
                <a:gdLst/>
                <a:ahLst/>
                <a:cxnLst/>
                <a:rect l="l" t="t" r="r" b="b"/>
                <a:pathLst>
                  <a:path w="4424" h="4087" extrusionOk="0">
                    <a:moveTo>
                      <a:pt x="267" y="1"/>
                    </a:moveTo>
                    <a:lnTo>
                      <a:pt x="0" y="256"/>
                    </a:lnTo>
                    <a:cubicBezTo>
                      <a:pt x="1289" y="1637"/>
                      <a:pt x="2694" y="2926"/>
                      <a:pt x="4191" y="4087"/>
                    </a:cubicBezTo>
                    <a:lnTo>
                      <a:pt x="4423" y="3785"/>
                    </a:lnTo>
                    <a:cubicBezTo>
                      <a:pt x="2937" y="2636"/>
                      <a:pt x="1544" y="1370"/>
                      <a:pt x="267" y="1"/>
                    </a:cubicBezTo>
                    <a:close/>
                  </a:path>
                </a:pathLst>
              </a:custGeom>
              <a:solidFill>
                <a:srgbClr val="6319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70"/>
              <p:cNvSpPr/>
              <p:nvPr/>
            </p:nvSpPr>
            <p:spPr>
              <a:xfrm>
                <a:off x="767500" y="1448550"/>
                <a:ext cx="66475" cy="33400"/>
              </a:xfrm>
              <a:custGeom>
                <a:avLst/>
                <a:gdLst/>
                <a:ahLst/>
                <a:cxnLst/>
                <a:rect l="l" t="t" r="r" b="b"/>
                <a:pathLst>
                  <a:path w="2659" h="1336" extrusionOk="0">
                    <a:moveTo>
                      <a:pt x="2357" y="1"/>
                    </a:moveTo>
                    <a:cubicBezTo>
                      <a:pt x="1889" y="611"/>
                      <a:pt x="1154" y="962"/>
                      <a:pt x="394" y="962"/>
                    </a:cubicBezTo>
                    <a:cubicBezTo>
                      <a:pt x="286" y="962"/>
                      <a:pt x="178" y="955"/>
                      <a:pt x="70" y="941"/>
                    </a:cubicBezTo>
                    <a:lnTo>
                      <a:pt x="0" y="1301"/>
                    </a:lnTo>
                    <a:cubicBezTo>
                      <a:pt x="140" y="1324"/>
                      <a:pt x="279" y="1336"/>
                      <a:pt x="418" y="1336"/>
                    </a:cubicBezTo>
                    <a:cubicBezTo>
                      <a:pt x="1301" y="1336"/>
                      <a:pt x="2125" y="918"/>
                      <a:pt x="2659" y="221"/>
                    </a:cubicBezTo>
                    <a:lnTo>
                      <a:pt x="2357" y="1"/>
                    </a:lnTo>
                    <a:close/>
                  </a:path>
                </a:pathLst>
              </a:custGeom>
              <a:solidFill>
                <a:srgbClr val="5B0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70"/>
              <p:cNvSpPr/>
              <p:nvPr/>
            </p:nvSpPr>
            <p:spPr>
              <a:xfrm>
                <a:off x="1011575" y="1308950"/>
                <a:ext cx="107700" cy="17150"/>
              </a:xfrm>
              <a:custGeom>
                <a:avLst/>
                <a:gdLst/>
                <a:ahLst/>
                <a:cxnLst/>
                <a:rect l="l" t="t" r="r" b="b"/>
                <a:pathLst>
                  <a:path w="4308" h="686" extrusionOk="0">
                    <a:moveTo>
                      <a:pt x="4226" y="1"/>
                    </a:moveTo>
                    <a:cubicBezTo>
                      <a:pt x="3264" y="211"/>
                      <a:pt x="2289" y="314"/>
                      <a:pt x="1312" y="314"/>
                    </a:cubicBezTo>
                    <a:cubicBezTo>
                      <a:pt x="887" y="314"/>
                      <a:pt x="461" y="295"/>
                      <a:pt x="35" y="256"/>
                    </a:cubicBezTo>
                    <a:lnTo>
                      <a:pt x="1" y="627"/>
                    </a:lnTo>
                    <a:cubicBezTo>
                      <a:pt x="442" y="674"/>
                      <a:pt x="871" y="685"/>
                      <a:pt x="1312" y="685"/>
                    </a:cubicBezTo>
                    <a:cubicBezTo>
                      <a:pt x="2311" y="685"/>
                      <a:pt x="3321" y="581"/>
                      <a:pt x="4308" y="372"/>
                    </a:cubicBezTo>
                    <a:lnTo>
                      <a:pt x="422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70"/>
              <p:cNvSpPr/>
              <p:nvPr/>
            </p:nvSpPr>
            <p:spPr>
              <a:xfrm>
                <a:off x="1022325" y="1368150"/>
                <a:ext cx="108275" cy="22675"/>
              </a:xfrm>
              <a:custGeom>
                <a:avLst/>
                <a:gdLst/>
                <a:ahLst/>
                <a:cxnLst/>
                <a:rect l="l" t="t" r="r" b="b"/>
                <a:pathLst>
                  <a:path w="4331" h="907" extrusionOk="0">
                    <a:moveTo>
                      <a:pt x="4180" y="1"/>
                    </a:moveTo>
                    <a:cubicBezTo>
                      <a:pt x="3390" y="353"/>
                      <a:pt x="2534" y="531"/>
                      <a:pt x="1674" y="531"/>
                    </a:cubicBezTo>
                    <a:cubicBezTo>
                      <a:pt x="1143" y="531"/>
                      <a:pt x="611" y="463"/>
                      <a:pt x="93" y="326"/>
                    </a:cubicBezTo>
                    <a:lnTo>
                      <a:pt x="0" y="686"/>
                    </a:lnTo>
                    <a:cubicBezTo>
                      <a:pt x="546" y="825"/>
                      <a:pt x="1115" y="906"/>
                      <a:pt x="1684" y="906"/>
                    </a:cubicBezTo>
                    <a:cubicBezTo>
                      <a:pt x="2589" y="906"/>
                      <a:pt x="3495" y="709"/>
                      <a:pt x="4330" y="337"/>
                    </a:cubicBezTo>
                    <a:lnTo>
                      <a:pt x="418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70"/>
              <p:cNvSpPr/>
              <p:nvPr/>
            </p:nvSpPr>
            <p:spPr>
              <a:xfrm>
                <a:off x="755025" y="1390500"/>
                <a:ext cx="83900" cy="48800"/>
              </a:xfrm>
              <a:custGeom>
                <a:avLst/>
                <a:gdLst/>
                <a:ahLst/>
                <a:cxnLst/>
                <a:rect l="l" t="t" r="r" b="b"/>
                <a:pathLst>
                  <a:path w="3356" h="1952" extrusionOk="0">
                    <a:moveTo>
                      <a:pt x="3123" y="1"/>
                    </a:moveTo>
                    <a:cubicBezTo>
                      <a:pt x="2194" y="720"/>
                      <a:pt x="1138" y="1255"/>
                      <a:pt x="0" y="1591"/>
                    </a:cubicBezTo>
                    <a:lnTo>
                      <a:pt x="105" y="1951"/>
                    </a:lnTo>
                    <a:cubicBezTo>
                      <a:pt x="1289" y="1603"/>
                      <a:pt x="2392" y="1034"/>
                      <a:pt x="3355" y="291"/>
                    </a:cubicBezTo>
                    <a:lnTo>
                      <a:pt x="312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70"/>
              <p:cNvSpPr/>
              <p:nvPr/>
            </p:nvSpPr>
            <p:spPr>
              <a:xfrm>
                <a:off x="1343325" y="1353075"/>
                <a:ext cx="112325" cy="9600"/>
              </a:xfrm>
              <a:custGeom>
                <a:avLst/>
                <a:gdLst/>
                <a:ahLst/>
                <a:cxnLst/>
                <a:rect l="l" t="t" r="r" b="b"/>
                <a:pathLst>
                  <a:path w="4493" h="384" extrusionOk="0">
                    <a:moveTo>
                      <a:pt x="0" y="0"/>
                    </a:moveTo>
                    <a:lnTo>
                      <a:pt x="0" y="383"/>
                    </a:lnTo>
                    <a:lnTo>
                      <a:pt x="4493" y="383"/>
                    </a:lnTo>
                    <a:lnTo>
                      <a:pt x="449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70"/>
              <p:cNvSpPr/>
              <p:nvPr/>
            </p:nvSpPr>
            <p:spPr>
              <a:xfrm>
                <a:off x="463050" y="1732675"/>
                <a:ext cx="78950" cy="63875"/>
              </a:xfrm>
              <a:custGeom>
                <a:avLst/>
                <a:gdLst/>
                <a:ahLst/>
                <a:cxnLst/>
                <a:rect l="l" t="t" r="r" b="b"/>
                <a:pathLst>
                  <a:path w="3158" h="2555" extrusionOk="0">
                    <a:moveTo>
                      <a:pt x="2961" y="1"/>
                    </a:moveTo>
                    <a:cubicBezTo>
                      <a:pt x="1916" y="674"/>
                      <a:pt x="929" y="1429"/>
                      <a:pt x="0" y="2276"/>
                    </a:cubicBezTo>
                    <a:lnTo>
                      <a:pt x="256" y="2555"/>
                    </a:lnTo>
                    <a:cubicBezTo>
                      <a:pt x="1161" y="1731"/>
                      <a:pt x="2136" y="976"/>
                      <a:pt x="3158" y="314"/>
                    </a:cubicBezTo>
                    <a:lnTo>
                      <a:pt x="2961" y="1"/>
                    </a:lnTo>
                    <a:close/>
                  </a:path>
                </a:pathLst>
              </a:custGeom>
              <a:solidFill>
                <a:srgbClr val="6319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70"/>
              <p:cNvSpPr/>
              <p:nvPr/>
            </p:nvSpPr>
            <p:spPr>
              <a:xfrm>
                <a:off x="1343325" y="1390800"/>
                <a:ext cx="99850" cy="9300"/>
              </a:xfrm>
              <a:custGeom>
                <a:avLst/>
                <a:gdLst/>
                <a:ahLst/>
                <a:cxnLst/>
                <a:rect l="l" t="t" r="r" b="b"/>
                <a:pathLst>
                  <a:path w="3994" h="372" extrusionOk="0">
                    <a:moveTo>
                      <a:pt x="0" y="0"/>
                    </a:moveTo>
                    <a:lnTo>
                      <a:pt x="0" y="372"/>
                    </a:lnTo>
                    <a:lnTo>
                      <a:pt x="3994" y="372"/>
                    </a:lnTo>
                    <a:lnTo>
                      <a:pt x="399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70"/>
              <p:cNvSpPr/>
              <p:nvPr/>
            </p:nvSpPr>
            <p:spPr>
              <a:xfrm>
                <a:off x="488875" y="1753000"/>
                <a:ext cx="75200" cy="62725"/>
              </a:xfrm>
              <a:custGeom>
                <a:avLst/>
                <a:gdLst/>
                <a:ahLst/>
                <a:cxnLst/>
                <a:rect l="l" t="t" r="r" b="b"/>
                <a:pathLst>
                  <a:path w="3008" h="2509" extrusionOk="0">
                    <a:moveTo>
                      <a:pt x="2775" y="1"/>
                    </a:moveTo>
                    <a:lnTo>
                      <a:pt x="0" y="2218"/>
                    </a:lnTo>
                    <a:lnTo>
                      <a:pt x="233" y="2508"/>
                    </a:lnTo>
                    <a:lnTo>
                      <a:pt x="3007" y="291"/>
                    </a:lnTo>
                    <a:lnTo>
                      <a:pt x="2775" y="1"/>
                    </a:lnTo>
                    <a:close/>
                  </a:path>
                </a:pathLst>
              </a:custGeom>
              <a:solidFill>
                <a:srgbClr val="5B0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372"/>
        <p:cNvGrpSpPr/>
        <p:nvPr/>
      </p:nvGrpSpPr>
      <p:grpSpPr>
        <a:xfrm>
          <a:off x="0" y="0"/>
          <a:ext cx="0" cy="0"/>
          <a:chOff x="0" y="0"/>
          <a:chExt cx="0" cy="0"/>
        </a:xfrm>
      </p:grpSpPr>
      <p:sp>
        <p:nvSpPr>
          <p:cNvPr id="1373" name="Google Shape;1373;p72"/>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0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4" name="Google Shape;1374;p72"/>
          <p:cNvSpPr txBox="1">
            <a:spLocks noGrp="1"/>
          </p:cNvSpPr>
          <p:nvPr>
            <p:ph type="body" idx="1"/>
          </p:nvPr>
        </p:nvSpPr>
        <p:spPr>
          <a:xfrm>
            <a:off x="457200" y="1028700"/>
            <a:ext cx="8229600" cy="3634500"/>
          </a:xfrm>
          <a:prstGeom prst="rect">
            <a:avLst/>
          </a:prstGeom>
          <a:noFill/>
          <a:ln>
            <a:noFill/>
          </a:ln>
        </p:spPr>
        <p:txBody>
          <a:bodyPr spcFirstLastPara="1" wrap="square" lIns="0" tIns="0" rIns="0" bIns="0" anchor="t" anchorCtr="0">
            <a:normAutofit/>
          </a:bodyPr>
          <a:lstStyle>
            <a:lvl1pPr marL="457200" lvl="0" indent="-368300" algn="l" rtl="0">
              <a:lnSpc>
                <a:spcPct val="100000"/>
              </a:lnSpc>
              <a:spcBef>
                <a:spcPts val="2250"/>
              </a:spcBef>
              <a:spcAft>
                <a:spcPts val="0"/>
              </a:spcAft>
              <a:buClr>
                <a:schemeClr val="dk1"/>
              </a:buClr>
              <a:buSzPts val="2200"/>
              <a:buFont typeface="Calibri"/>
              <a:buAutoNum type="arabicPeriod"/>
              <a:defRPr sz="2200"/>
            </a:lvl1pPr>
            <a:lvl2pPr marL="914400" lvl="1" indent="-368300" algn="l" rtl="0">
              <a:lnSpc>
                <a:spcPct val="100000"/>
              </a:lnSpc>
              <a:spcBef>
                <a:spcPts val="900"/>
              </a:spcBef>
              <a:spcAft>
                <a:spcPts val="0"/>
              </a:spcAft>
              <a:buClr>
                <a:schemeClr val="dk1"/>
              </a:buClr>
              <a:buSzPts val="2200"/>
              <a:buFont typeface="Calibri"/>
              <a:buAutoNum type="alphaLcPeriod"/>
              <a:defRPr sz="2200"/>
            </a:lvl2pPr>
            <a:lvl3pPr marL="1371600" lvl="2" indent="-368300" algn="l" rtl="0">
              <a:lnSpc>
                <a:spcPct val="100000"/>
              </a:lnSpc>
              <a:spcBef>
                <a:spcPts val="900"/>
              </a:spcBef>
              <a:spcAft>
                <a:spcPts val="0"/>
              </a:spcAft>
              <a:buClr>
                <a:schemeClr val="dk1"/>
              </a:buClr>
              <a:buSzPts val="2200"/>
              <a:buFont typeface="Calibri"/>
              <a:buAutoNum type="romanLcPeriod"/>
              <a:defRPr sz="2200"/>
            </a:lvl3pPr>
            <a:lvl4pPr marL="1828800" lvl="3" indent="-368300" algn="l" rtl="0">
              <a:lnSpc>
                <a:spcPct val="100000"/>
              </a:lnSpc>
              <a:spcBef>
                <a:spcPts val="900"/>
              </a:spcBef>
              <a:spcAft>
                <a:spcPts val="0"/>
              </a:spcAft>
              <a:buClr>
                <a:schemeClr val="dk1"/>
              </a:buClr>
              <a:buSzPts val="2200"/>
              <a:buFont typeface="Calibri"/>
              <a:buAutoNum type="arabicParenR"/>
              <a:defRPr sz="2200"/>
            </a:lvl4pPr>
            <a:lvl5pPr marL="2286000" lvl="4" indent="-368300" algn="l" rtl="0">
              <a:lnSpc>
                <a:spcPct val="100000"/>
              </a:lnSpc>
              <a:spcBef>
                <a:spcPts val="900"/>
              </a:spcBef>
              <a:spcAft>
                <a:spcPts val="0"/>
              </a:spcAft>
              <a:buClr>
                <a:schemeClr val="dk1"/>
              </a:buClr>
              <a:buSzPts val="2200"/>
              <a:buFont typeface="Calibri"/>
              <a:buAutoNum type="alphaLcParenR"/>
              <a:defRPr sz="220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375" name="Google Shape;1375;p72"/>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Divider Layout" type="obj">
  <p:cSld name="OBJECT">
    <p:spTree>
      <p:nvGrpSpPr>
        <p:cNvPr id="1" name="Shape 1376"/>
        <p:cNvGrpSpPr/>
        <p:nvPr/>
      </p:nvGrpSpPr>
      <p:grpSpPr>
        <a:xfrm>
          <a:off x="0" y="0"/>
          <a:ext cx="0" cy="0"/>
          <a:chOff x="0" y="0"/>
          <a:chExt cx="0" cy="0"/>
        </a:xfrm>
      </p:grpSpPr>
      <p:sp>
        <p:nvSpPr>
          <p:cNvPr id="1377" name="Google Shape;1377;p73"/>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lt1"/>
              </a:buClr>
              <a:buSzPts val="3000"/>
              <a:buFont typeface="Calibri"/>
              <a:buNone/>
              <a:defRPr>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8" name="Google Shape;1378;p73"/>
          <p:cNvSpPr txBox="1">
            <a:spLocks noGrp="1"/>
          </p:cNvSpPr>
          <p:nvPr>
            <p:ph type="body" idx="1"/>
          </p:nvPr>
        </p:nvSpPr>
        <p:spPr>
          <a:xfrm>
            <a:off x="457200" y="1028700"/>
            <a:ext cx="8229600" cy="36345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600"/>
              </a:spcBef>
              <a:spcAft>
                <a:spcPts val="0"/>
              </a:spcAft>
              <a:buClr>
                <a:schemeClr val="dk1"/>
              </a:buClr>
              <a:buSzPts val="1800"/>
              <a:buChar char="•"/>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379" name="Google Shape;1379;p73"/>
          <p:cNvSpPr txBox="1">
            <a:spLocks noGrp="1"/>
          </p:cNvSpPr>
          <p:nvPr>
            <p:ph type="sldNum" idx="12"/>
          </p:nvPr>
        </p:nvSpPr>
        <p:spPr>
          <a:xfrm>
            <a:off x="8755130" y="4880487"/>
            <a:ext cx="1572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80"/>
        <p:cNvGrpSpPr/>
        <p:nvPr/>
      </p:nvGrpSpPr>
      <p:grpSpPr>
        <a:xfrm>
          <a:off x="0" y="0"/>
          <a:ext cx="0" cy="0"/>
          <a:chOff x="0" y="0"/>
          <a:chExt cx="0" cy="0"/>
        </a:xfrm>
      </p:grpSpPr>
      <p:sp>
        <p:nvSpPr>
          <p:cNvPr id="1381" name="Google Shape;1381;p74"/>
          <p:cNvSpPr txBox="1">
            <a:spLocks noGrp="1"/>
          </p:cNvSpPr>
          <p:nvPr>
            <p:ph type="body" idx="1"/>
          </p:nvPr>
        </p:nvSpPr>
        <p:spPr>
          <a:xfrm>
            <a:off x="457200" y="1028700"/>
            <a:ext cx="8229600" cy="34977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600"/>
              </a:spcBef>
              <a:spcAft>
                <a:spcPts val="0"/>
              </a:spcAft>
              <a:buClr>
                <a:schemeClr val="dk1"/>
              </a:buClr>
              <a:buSzPts val="1800"/>
              <a:buChar char="•"/>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382" name="Google Shape;1382;p74"/>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0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3" name="Google Shape;1383;p74"/>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84" name="Google Shape;1384;p74"/>
          <p:cNvSpPr txBox="1">
            <a:spLocks noGrp="1"/>
          </p:cNvSpPr>
          <p:nvPr>
            <p:ph type="body" idx="2"/>
          </p:nvPr>
        </p:nvSpPr>
        <p:spPr>
          <a:xfrm>
            <a:off x="457200" y="4601718"/>
            <a:ext cx="8229600" cy="144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chemeClr val="dk1"/>
              </a:buClr>
              <a:buSzPts val="1000"/>
              <a:buFont typeface="Arial"/>
              <a:buNone/>
              <a:defRPr sz="1000" i="0"/>
            </a:lvl1pPr>
            <a:lvl2pPr marL="914400" lvl="1" indent="-228600" algn="l" rtl="0">
              <a:lnSpc>
                <a:spcPct val="100000"/>
              </a:lnSpc>
              <a:spcBef>
                <a:spcPts val="300"/>
              </a:spcBef>
              <a:spcAft>
                <a:spcPts val="0"/>
              </a:spcAft>
              <a:buClr>
                <a:schemeClr val="dk1"/>
              </a:buClr>
              <a:buSzPts val="563"/>
              <a:buNone/>
              <a:defRPr sz="563"/>
            </a:lvl2pPr>
            <a:lvl3pPr marL="1371600" lvl="2" indent="-228600" algn="l" rtl="0">
              <a:lnSpc>
                <a:spcPct val="100000"/>
              </a:lnSpc>
              <a:spcBef>
                <a:spcPts val="300"/>
              </a:spcBef>
              <a:spcAft>
                <a:spcPts val="0"/>
              </a:spcAft>
              <a:buClr>
                <a:schemeClr val="dk1"/>
              </a:buClr>
              <a:buSzPts val="563"/>
              <a:buNone/>
              <a:defRPr sz="563"/>
            </a:lvl3pPr>
            <a:lvl4pPr marL="1828800" lvl="3" indent="-228600" algn="l" rtl="0">
              <a:lnSpc>
                <a:spcPct val="100000"/>
              </a:lnSpc>
              <a:spcBef>
                <a:spcPts val="300"/>
              </a:spcBef>
              <a:spcAft>
                <a:spcPts val="0"/>
              </a:spcAft>
              <a:buClr>
                <a:schemeClr val="dk1"/>
              </a:buClr>
              <a:buSzPts val="563"/>
              <a:buNone/>
              <a:defRPr sz="563"/>
            </a:lvl4pPr>
            <a:lvl5pPr marL="2286000" lvl="4" indent="-228600" algn="l" rtl="0">
              <a:lnSpc>
                <a:spcPct val="100000"/>
              </a:lnSpc>
              <a:spcBef>
                <a:spcPts val="300"/>
              </a:spcBef>
              <a:spcAft>
                <a:spcPts val="0"/>
              </a:spcAft>
              <a:buClr>
                <a:schemeClr val="dk1"/>
              </a:buClr>
              <a:buSzPts val="563"/>
              <a:buNone/>
              <a:defRPr sz="563"/>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85"/>
        <p:cNvGrpSpPr/>
        <p:nvPr/>
      </p:nvGrpSpPr>
      <p:grpSpPr>
        <a:xfrm>
          <a:off x="0" y="0"/>
          <a:ext cx="0" cy="0"/>
          <a:chOff x="0" y="0"/>
          <a:chExt cx="0" cy="0"/>
        </a:xfrm>
      </p:grpSpPr>
      <p:sp>
        <p:nvSpPr>
          <p:cNvPr id="1386" name="Google Shape;1386;p75"/>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0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7" name="Google Shape;1387;p75"/>
          <p:cNvSpPr txBox="1">
            <a:spLocks noGrp="1"/>
          </p:cNvSpPr>
          <p:nvPr>
            <p:ph type="body" idx="1"/>
          </p:nvPr>
        </p:nvSpPr>
        <p:spPr>
          <a:xfrm>
            <a:off x="457200" y="1028700"/>
            <a:ext cx="4062300" cy="3429000"/>
          </a:xfrm>
          <a:prstGeom prst="rect">
            <a:avLst/>
          </a:prstGeom>
          <a:noFill/>
          <a:ln>
            <a:noFill/>
          </a:ln>
        </p:spPr>
        <p:txBody>
          <a:bodyPr spcFirstLastPara="1" wrap="square" lIns="0" tIns="0" rIns="0" bIns="0" anchor="t" anchorCtr="0">
            <a:normAutofit/>
          </a:bodyPr>
          <a:lstStyle>
            <a:lvl1pPr marL="457200" lvl="0" indent="-381000" algn="l" rtl="0">
              <a:lnSpc>
                <a:spcPct val="100000"/>
              </a:lnSpc>
              <a:spcBef>
                <a:spcPts val="600"/>
              </a:spcBef>
              <a:spcAft>
                <a:spcPts val="0"/>
              </a:spcAft>
              <a:buClr>
                <a:schemeClr val="dk1"/>
              </a:buClr>
              <a:buSzPts val="2400"/>
              <a:buChar char="•"/>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388" name="Google Shape;1388;p75"/>
          <p:cNvSpPr txBox="1">
            <a:spLocks noGrp="1"/>
          </p:cNvSpPr>
          <p:nvPr>
            <p:ph type="body" idx="2"/>
          </p:nvPr>
        </p:nvSpPr>
        <p:spPr>
          <a:xfrm>
            <a:off x="4670298" y="1028700"/>
            <a:ext cx="4016400" cy="3429000"/>
          </a:xfrm>
          <a:prstGeom prst="rect">
            <a:avLst/>
          </a:prstGeom>
          <a:noFill/>
          <a:ln>
            <a:noFill/>
          </a:ln>
        </p:spPr>
        <p:txBody>
          <a:bodyPr spcFirstLastPara="1" wrap="square" lIns="0" tIns="0" rIns="0" bIns="0" anchor="t" anchorCtr="0">
            <a:normAutofit/>
          </a:bodyPr>
          <a:lstStyle>
            <a:lvl1pPr marL="457200" lvl="0" indent="-381000" algn="l" rtl="0">
              <a:lnSpc>
                <a:spcPct val="100000"/>
              </a:lnSpc>
              <a:spcBef>
                <a:spcPts val="600"/>
              </a:spcBef>
              <a:spcAft>
                <a:spcPts val="0"/>
              </a:spcAft>
              <a:buClr>
                <a:schemeClr val="dk1"/>
              </a:buClr>
              <a:buSzPts val="2400"/>
              <a:buChar char="•"/>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389" name="Google Shape;1389;p75"/>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90" name="Google Shape;1390;p75"/>
          <p:cNvSpPr txBox="1">
            <a:spLocks noGrp="1"/>
          </p:cNvSpPr>
          <p:nvPr>
            <p:ph type="body" idx="3"/>
          </p:nvPr>
        </p:nvSpPr>
        <p:spPr>
          <a:xfrm>
            <a:off x="457200" y="4601718"/>
            <a:ext cx="8229600" cy="144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chemeClr val="dk1"/>
              </a:buClr>
              <a:buSzPts val="1000"/>
              <a:buFont typeface="Arial"/>
              <a:buNone/>
              <a:defRPr sz="1000" i="0"/>
            </a:lvl1pPr>
            <a:lvl2pPr marL="914400" lvl="1" indent="-228600" algn="l" rtl="0">
              <a:lnSpc>
                <a:spcPct val="100000"/>
              </a:lnSpc>
              <a:spcBef>
                <a:spcPts val="300"/>
              </a:spcBef>
              <a:spcAft>
                <a:spcPts val="0"/>
              </a:spcAft>
              <a:buClr>
                <a:schemeClr val="dk1"/>
              </a:buClr>
              <a:buSzPts val="563"/>
              <a:buNone/>
              <a:defRPr sz="563"/>
            </a:lvl2pPr>
            <a:lvl3pPr marL="1371600" lvl="2" indent="-228600" algn="l" rtl="0">
              <a:lnSpc>
                <a:spcPct val="100000"/>
              </a:lnSpc>
              <a:spcBef>
                <a:spcPts val="300"/>
              </a:spcBef>
              <a:spcAft>
                <a:spcPts val="0"/>
              </a:spcAft>
              <a:buClr>
                <a:schemeClr val="dk1"/>
              </a:buClr>
              <a:buSzPts val="563"/>
              <a:buNone/>
              <a:defRPr sz="563"/>
            </a:lvl3pPr>
            <a:lvl4pPr marL="1828800" lvl="3" indent="-228600" algn="l" rtl="0">
              <a:lnSpc>
                <a:spcPct val="100000"/>
              </a:lnSpc>
              <a:spcBef>
                <a:spcPts val="300"/>
              </a:spcBef>
              <a:spcAft>
                <a:spcPts val="0"/>
              </a:spcAft>
              <a:buClr>
                <a:schemeClr val="dk1"/>
              </a:buClr>
              <a:buSzPts val="563"/>
              <a:buNone/>
              <a:defRPr sz="563"/>
            </a:lvl4pPr>
            <a:lvl5pPr marL="2286000" lvl="4" indent="-228600" algn="l" rtl="0">
              <a:lnSpc>
                <a:spcPct val="100000"/>
              </a:lnSpc>
              <a:spcBef>
                <a:spcPts val="300"/>
              </a:spcBef>
              <a:spcAft>
                <a:spcPts val="0"/>
              </a:spcAft>
              <a:buClr>
                <a:schemeClr val="dk1"/>
              </a:buClr>
              <a:buSzPts val="563"/>
              <a:buNone/>
              <a:defRPr sz="563"/>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391"/>
        <p:cNvGrpSpPr/>
        <p:nvPr/>
      </p:nvGrpSpPr>
      <p:grpSpPr>
        <a:xfrm>
          <a:off x="0" y="0"/>
          <a:ext cx="0" cy="0"/>
          <a:chOff x="0" y="0"/>
          <a:chExt cx="0" cy="0"/>
        </a:xfrm>
      </p:grpSpPr>
      <p:sp>
        <p:nvSpPr>
          <p:cNvPr id="1392" name="Google Shape;1392;p76"/>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3" name="Google Shape;1393;p76"/>
          <p:cNvSpPr txBox="1">
            <a:spLocks noGrp="1"/>
          </p:cNvSpPr>
          <p:nvPr>
            <p:ph type="body" idx="1"/>
          </p:nvPr>
        </p:nvSpPr>
        <p:spPr>
          <a:xfrm>
            <a:off x="457200" y="1028700"/>
            <a:ext cx="8229600" cy="3429000"/>
          </a:xfrm>
          <a:prstGeom prst="rect">
            <a:avLst/>
          </a:prstGeom>
          <a:noFill/>
          <a:ln>
            <a:noFill/>
          </a:ln>
        </p:spPr>
        <p:txBody>
          <a:bodyPr spcFirstLastPara="1" wrap="square" lIns="0" tIns="0" rIns="0" bIns="0" anchor="t" anchorCtr="0">
            <a:normAutofit/>
          </a:bodyPr>
          <a:lstStyle>
            <a:lvl1pPr marL="457200" lvl="0" indent="-342900" algn="l" rtl="0">
              <a:lnSpc>
                <a:spcPct val="105000"/>
              </a:lnSpc>
              <a:spcBef>
                <a:spcPts val="450"/>
              </a:spcBef>
              <a:spcAft>
                <a:spcPts val="0"/>
              </a:spcAft>
              <a:buClr>
                <a:schemeClr val="dk1"/>
              </a:buClr>
              <a:buSzPts val="1800"/>
              <a:buFont typeface="Calibri"/>
              <a:buAutoNum type="arabicPeriod"/>
              <a:defRPr sz="1800"/>
            </a:lvl1pPr>
            <a:lvl2pPr marL="914400" lvl="1" indent="-342900" algn="l" rtl="0">
              <a:lnSpc>
                <a:spcPct val="105000"/>
              </a:lnSpc>
              <a:spcBef>
                <a:spcPts val="450"/>
              </a:spcBef>
              <a:spcAft>
                <a:spcPts val="0"/>
              </a:spcAft>
              <a:buClr>
                <a:schemeClr val="dk1"/>
              </a:buClr>
              <a:buSzPts val="1800"/>
              <a:buFont typeface="Calibri"/>
              <a:buAutoNum type="alphaLcPeriod"/>
              <a:defRPr sz="1800"/>
            </a:lvl2pPr>
            <a:lvl3pPr marL="1371600" lvl="2" indent="-342900" algn="l" rtl="0">
              <a:lnSpc>
                <a:spcPct val="105000"/>
              </a:lnSpc>
              <a:spcBef>
                <a:spcPts val="450"/>
              </a:spcBef>
              <a:spcAft>
                <a:spcPts val="0"/>
              </a:spcAft>
              <a:buClr>
                <a:schemeClr val="dk1"/>
              </a:buClr>
              <a:buSzPts val="1800"/>
              <a:buFont typeface="Calibri"/>
              <a:buAutoNum type="romanLcPeriod"/>
              <a:defRPr sz="1800"/>
            </a:lvl3pPr>
            <a:lvl4pPr marL="1828800" lvl="3" indent="-342900" algn="l" rtl="0">
              <a:lnSpc>
                <a:spcPct val="105000"/>
              </a:lnSpc>
              <a:spcBef>
                <a:spcPts val="450"/>
              </a:spcBef>
              <a:spcAft>
                <a:spcPts val="0"/>
              </a:spcAft>
              <a:buClr>
                <a:schemeClr val="dk1"/>
              </a:buClr>
              <a:buSzPts val="1800"/>
              <a:buFont typeface="Calibri"/>
              <a:buAutoNum type="arabicParenR"/>
              <a:defRPr sz="1800"/>
            </a:lvl4pPr>
            <a:lvl5pPr marL="2286000" lvl="4" indent="-342900" algn="l" rtl="0">
              <a:lnSpc>
                <a:spcPct val="105000"/>
              </a:lnSpc>
              <a:spcBef>
                <a:spcPts val="450"/>
              </a:spcBef>
              <a:spcAft>
                <a:spcPts val="0"/>
              </a:spcAft>
              <a:buClr>
                <a:schemeClr val="dk1"/>
              </a:buClr>
              <a:buSzPts val="1800"/>
              <a:buFont typeface="Calibri"/>
              <a:buAutoNum type="alphaLcParenR"/>
              <a:defRPr sz="180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394" name="Google Shape;1394;p76"/>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95" name="Google Shape;1395;p76"/>
          <p:cNvSpPr txBox="1">
            <a:spLocks noGrp="1"/>
          </p:cNvSpPr>
          <p:nvPr>
            <p:ph type="body" idx="2"/>
          </p:nvPr>
        </p:nvSpPr>
        <p:spPr>
          <a:xfrm>
            <a:off x="457200" y="4601718"/>
            <a:ext cx="8229600" cy="144000"/>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0"/>
              </a:spcBef>
              <a:spcAft>
                <a:spcPts val="0"/>
              </a:spcAft>
              <a:buClr>
                <a:schemeClr val="dk1"/>
              </a:buClr>
              <a:buSzPts val="1000"/>
              <a:buFont typeface="Arial"/>
              <a:buNone/>
              <a:defRPr sz="1000" i="0"/>
            </a:lvl1pPr>
            <a:lvl2pPr marL="914400" lvl="1" indent="-228600" algn="l" rtl="0">
              <a:lnSpc>
                <a:spcPct val="100000"/>
              </a:lnSpc>
              <a:spcBef>
                <a:spcPts val="300"/>
              </a:spcBef>
              <a:spcAft>
                <a:spcPts val="0"/>
              </a:spcAft>
              <a:buClr>
                <a:schemeClr val="dk1"/>
              </a:buClr>
              <a:buSzPts val="563"/>
              <a:buNone/>
              <a:defRPr sz="563"/>
            </a:lvl2pPr>
            <a:lvl3pPr marL="1371600" lvl="2" indent="-228600" algn="l" rtl="0">
              <a:lnSpc>
                <a:spcPct val="100000"/>
              </a:lnSpc>
              <a:spcBef>
                <a:spcPts val="300"/>
              </a:spcBef>
              <a:spcAft>
                <a:spcPts val="0"/>
              </a:spcAft>
              <a:buClr>
                <a:schemeClr val="dk1"/>
              </a:buClr>
              <a:buSzPts val="563"/>
              <a:buNone/>
              <a:defRPr sz="563"/>
            </a:lvl3pPr>
            <a:lvl4pPr marL="1828800" lvl="3" indent="-228600" algn="l" rtl="0">
              <a:lnSpc>
                <a:spcPct val="100000"/>
              </a:lnSpc>
              <a:spcBef>
                <a:spcPts val="300"/>
              </a:spcBef>
              <a:spcAft>
                <a:spcPts val="0"/>
              </a:spcAft>
              <a:buClr>
                <a:schemeClr val="dk1"/>
              </a:buClr>
              <a:buSzPts val="563"/>
              <a:buNone/>
              <a:defRPr sz="563"/>
            </a:lvl4pPr>
            <a:lvl5pPr marL="2286000" lvl="4" indent="-228600" algn="l" rtl="0">
              <a:lnSpc>
                <a:spcPct val="100000"/>
              </a:lnSpc>
              <a:spcBef>
                <a:spcPts val="300"/>
              </a:spcBef>
              <a:spcAft>
                <a:spcPts val="0"/>
              </a:spcAft>
              <a:buClr>
                <a:schemeClr val="dk1"/>
              </a:buClr>
              <a:buSzPts val="563"/>
              <a:buNone/>
              <a:defRPr sz="563"/>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ext no bullets">
  <p:cSld name="1_Text no bullets">
    <p:spTree>
      <p:nvGrpSpPr>
        <p:cNvPr id="1" name="Shape 1396"/>
        <p:cNvGrpSpPr/>
        <p:nvPr/>
      </p:nvGrpSpPr>
      <p:grpSpPr>
        <a:xfrm>
          <a:off x="0" y="0"/>
          <a:ext cx="0" cy="0"/>
          <a:chOff x="0" y="0"/>
          <a:chExt cx="0" cy="0"/>
        </a:xfrm>
      </p:grpSpPr>
      <p:sp>
        <p:nvSpPr>
          <p:cNvPr id="1397" name="Google Shape;1397;p77"/>
          <p:cNvSpPr txBox="1">
            <a:spLocks noGrp="1"/>
          </p:cNvSpPr>
          <p:nvPr>
            <p:ph type="body" idx="1"/>
          </p:nvPr>
        </p:nvSpPr>
        <p:spPr>
          <a:xfrm>
            <a:off x="687388" y="1541860"/>
            <a:ext cx="8224800" cy="26322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600"/>
              </a:spcBef>
              <a:spcAft>
                <a:spcPts val="0"/>
              </a:spcAft>
              <a:buClr>
                <a:srgbClr val="17365D"/>
              </a:buClr>
              <a:buSzPts val="2400"/>
              <a:buNone/>
              <a:defRPr>
                <a:solidFill>
                  <a:srgbClr val="17365D"/>
                </a:solidFill>
                <a:latin typeface="Calibri"/>
                <a:ea typeface="Calibri"/>
                <a:cs typeface="Calibri"/>
                <a:sym typeface="Calibri"/>
              </a:defRPr>
            </a:lvl1pPr>
            <a:lvl2pPr marL="914400" lvl="1" indent="-342900" algn="l" rtl="0">
              <a:lnSpc>
                <a:spcPct val="100000"/>
              </a:lnSpc>
              <a:spcBef>
                <a:spcPts val="300"/>
              </a:spcBef>
              <a:spcAft>
                <a:spcPts val="0"/>
              </a:spcAft>
              <a:buClr>
                <a:srgbClr val="17365D"/>
              </a:buClr>
              <a:buSzPts val="1800"/>
              <a:buFont typeface="Noto Sans Symbols"/>
              <a:buChar char="▪"/>
              <a:defRPr sz="1800">
                <a:solidFill>
                  <a:srgbClr val="17365D"/>
                </a:solidFill>
                <a:latin typeface="Calibri"/>
                <a:ea typeface="Calibri"/>
                <a:cs typeface="Calibri"/>
                <a:sym typeface="Calibri"/>
              </a:defRPr>
            </a:lvl2pPr>
            <a:lvl3pPr marL="1371600" lvl="2" indent="-330835" algn="l" rtl="0">
              <a:lnSpc>
                <a:spcPct val="100000"/>
              </a:lnSpc>
              <a:spcBef>
                <a:spcPts val="300"/>
              </a:spcBef>
              <a:spcAft>
                <a:spcPts val="0"/>
              </a:spcAft>
              <a:buClr>
                <a:srgbClr val="17365D"/>
              </a:buClr>
              <a:buSzPts val="1610"/>
              <a:buFont typeface="Arial"/>
              <a:buChar char="•"/>
              <a:defRPr sz="1400">
                <a:solidFill>
                  <a:srgbClr val="17365D"/>
                </a:solidFill>
                <a:latin typeface="Calibri"/>
                <a:ea typeface="Calibri"/>
                <a:cs typeface="Calibri"/>
                <a:sym typeface="Calibri"/>
              </a:defRPr>
            </a:lvl3pPr>
            <a:lvl4pPr marL="1828800" lvl="3" indent="-330200" algn="l" rtl="0">
              <a:lnSpc>
                <a:spcPct val="100000"/>
              </a:lnSpc>
              <a:spcBef>
                <a:spcPts val="300"/>
              </a:spcBef>
              <a:spcAft>
                <a:spcPts val="0"/>
              </a:spcAft>
              <a:buClr>
                <a:srgbClr val="17365D"/>
              </a:buClr>
              <a:buSzPts val="1600"/>
              <a:buFont typeface="Arial"/>
              <a:buChar char="–"/>
              <a:defRPr>
                <a:solidFill>
                  <a:srgbClr val="17365D"/>
                </a:solidFill>
                <a:latin typeface="Calibri"/>
                <a:ea typeface="Calibri"/>
                <a:cs typeface="Calibri"/>
                <a:sym typeface="Calibri"/>
              </a:defRPr>
            </a:lvl4pPr>
            <a:lvl5pPr marL="2286000" lvl="4" indent="-295275" algn="l" rtl="0">
              <a:lnSpc>
                <a:spcPct val="100000"/>
              </a:lnSpc>
              <a:spcBef>
                <a:spcPts val="300"/>
              </a:spcBef>
              <a:spcAft>
                <a:spcPts val="0"/>
              </a:spcAft>
              <a:buClr>
                <a:srgbClr val="17365D"/>
              </a:buClr>
              <a:buSzPts val="1050"/>
              <a:buFont typeface="Courier New"/>
              <a:buChar char="o"/>
              <a:defRPr>
                <a:solidFill>
                  <a:srgbClr val="17365D"/>
                </a:solidFill>
                <a:latin typeface="Calibri"/>
                <a:ea typeface="Calibri"/>
                <a:cs typeface="Calibri"/>
                <a:sym typeface="Calibri"/>
              </a:defRPr>
            </a:lvl5pPr>
            <a:lvl6pPr marL="2743200" lvl="5" indent="-355600" algn="l" rtl="0">
              <a:lnSpc>
                <a:spcPct val="100000"/>
              </a:lnSpc>
              <a:spcBef>
                <a:spcPts val="400"/>
              </a:spcBef>
              <a:spcAft>
                <a:spcPts val="0"/>
              </a:spcAft>
              <a:buClr>
                <a:srgbClr val="17365D"/>
              </a:buClr>
              <a:buSzPts val="2000"/>
              <a:buChar char="•"/>
              <a:defRPr>
                <a:solidFill>
                  <a:srgbClr val="17365D"/>
                </a:solidFill>
                <a:latin typeface="Calibri"/>
                <a:ea typeface="Calibri"/>
                <a:cs typeface="Calibri"/>
                <a:sym typeface="Calibri"/>
              </a:defRPr>
            </a:lvl6pPr>
            <a:lvl7pPr marL="3200400" lvl="6" indent="-355600" algn="l" rtl="0">
              <a:lnSpc>
                <a:spcPct val="100000"/>
              </a:lnSpc>
              <a:spcBef>
                <a:spcPts val="400"/>
              </a:spcBef>
              <a:spcAft>
                <a:spcPts val="0"/>
              </a:spcAft>
              <a:buClr>
                <a:srgbClr val="17365D"/>
              </a:buClr>
              <a:buSzPts val="2000"/>
              <a:buChar char="•"/>
              <a:defRPr>
                <a:solidFill>
                  <a:srgbClr val="17365D"/>
                </a:solidFill>
                <a:latin typeface="Calibri"/>
                <a:ea typeface="Calibri"/>
                <a:cs typeface="Calibri"/>
                <a:sym typeface="Calibri"/>
              </a:defRPr>
            </a:lvl7pPr>
            <a:lvl8pPr marL="3657600" lvl="7" indent="-355600" algn="l" rtl="0">
              <a:lnSpc>
                <a:spcPct val="100000"/>
              </a:lnSpc>
              <a:spcBef>
                <a:spcPts val="400"/>
              </a:spcBef>
              <a:spcAft>
                <a:spcPts val="0"/>
              </a:spcAft>
              <a:buClr>
                <a:srgbClr val="17365D"/>
              </a:buClr>
              <a:buSzPts val="2000"/>
              <a:buChar char="•"/>
              <a:defRPr>
                <a:solidFill>
                  <a:srgbClr val="17365D"/>
                </a:solidFill>
                <a:latin typeface="Calibri"/>
                <a:ea typeface="Calibri"/>
                <a:cs typeface="Calibri"/>
                <a:sym typeface="Calibri"/>
              </a:defRPr>
            </a:lvl8pPr>
            <a:lvl9pPr marL="4114800" lvl="8" indent="-355600" algn="l" rtl="0">
              <a:lnSpc>
                <a:spcPct val="100000"/>
              </a:lnSpc>
              <a:spcBef>
                <a:spcPts val="400"/>
              </a:spcBef>
              <a:spcAft>
                <a:spcPts val="0"/>
              </a:spcAft>
              <a:buClr>
                <a:srgbClr val="17365D"/>
              </a:buClr>
              <a:buSzPts val="2000"/>
              <a:buChar char="•"/>
              <a:defRPr>
                <a:solidFill>
                  <a:srgbClr val="17365D"/>
                </a:solidFill>
                <a:latin typeface="Calibri"/>
                <a:ea typeface="Calibri"/>
                <a:cs typeface="Calibri"/>
                <a:sym typeface="Calibri"/>
              </a:defRPr>
            </a:lvl9pPr>
          </a:lstStyle>
          <a:p>
            <a:endParaRPr/>
          </a:p>
        </p:txBody>
      </p:sp>
      <p:sp>
        <p:nvSpPr>
          <p:cNvPr id="1398" name="Google Shape;1398;p77"/>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9" name="Google Shape;1399;p77"/>
          <p:cNvSpPr txBox="1">
            <a:spLocks noGrp="1"/>
          </p:cNvSpPr>
          <p:nvPr>
            <p:ph type="sldNum" idx="12"/>
          </p:nvPr>
        </p:nvSpPr>
        <p:spPr>
          <a:xfrm>
            <a:off x="8755131" y="4880487"/>
            <a:ext cx="157200" cy="153900"/>
          </a:xfrm>
          <a:prstGeom prst="rect">
            <a:avLst/>
          </a:prstGeom>
          <a:noFill/>
          <a:ln>
            <a:noFill/>
          </a:ln>
        </p:spPr>
        <p:txBody>
          <a:bodyPr spcFirstLastPara="1" wrap="square" lIns="0" tIns="0" rIns="0" bIns="0" anchor="b"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00" name="Google Shape;1400;p77"/>
          <p:cNvSpPr txBox="1">
            <a:spLocks noGrp="1"/>
          </p:cNvSpPr>
          <p:nvPr>
            <p:ph type="body" idx="2"/>
          </p:nvPr>
        </p:nvSpPr>
        <p:spPr>
          <a:xfrm>
            <a:off x="687388" y="4301231"/>
            <a:ext cx="8224800" cy="115500"/>
          </a:xfrm>
          <a:prstGeom prst="rect">
            <a:avLst/>
          </a:prstGeom>
          <a:noFill/>
          <a:ln>
            <a:noFill/>
          </a:ln>
        </p:spPr>
        <p:txBody>
          <a:bodyPr spcFirstLastPara="1" wrap="square" lIns="0" tIns="0" rIns="0" bIns="0" anchor="b" anchorCtr="0">
            <a:spAutoFit/>
          </a:bodyPr>
          <a:lstStyle>
            <a:lvl1pPr marL="457200" lvl="0" indent="-228600" algn="r" rtl="0">
              <a:lnSpc>
                <a:spcPct val="100000"/>
              </a:lnSpc>
              <a:spcBef>
                <a:spcPts val="0"/>
              </a:spcBef>
              <a:spcAft>
                <a:spcPts val="0"/>
              </a:spcAft>
              <a:buClr>
                <a:schemeClr val="dk1"/>
              </a:buClr>
              <a:buSzPts val="1000"/>
              <a:buNone/>
              <a:defRPr sz="1000"/>
            </a:lvl1pPr>
            <a:lvl2pPr marL="914400" lvl="1" indent="-228600" algn="r" rtl="0">
              <a:lnSpc>
                <a:spcPct val="100000"/>
              </a:lnSpc>
              <a:spcBef>
                <a:spcPts val="0"/>
              </a:spcBef>
              <a:spcAft>
                <a:spcPts val="0"/>
              </a:spcAft>
              <a:buClr>
                <a:schemeClr val="dk1"/>
              </a:buClr>
              <a:buSzPts val="1400"/>
              <a:buNone/>
              <a:defRPr sz="1400"/>
            </a:lvl2pPr>
            <a:lvl3pPr marL="1371600" lvl="2" indent="-228600" algn="r" rtl="0">
              <a:lnSpc>
                <a:spcPct val="100000"/>
              </a:lnSpc>
              <a:spcBef>
                <a:spcPts val="0"/>
              </a:spcBef>
              <a:spcAft>
                <a:spcPts val="0"/>
              </a:spcAft>
              <a:buClr>
                <a:schemeClr val="dk1"/>
              </a:buClr>
              <a:buSzPts val="1400"/>
              <a:buNone/>
              <a:defRPr sz="1400"/>
            </a:lvl3pPr>
            <a:lvl4pPr marL="1828800" lvl="3" indent="-228600" algn="r" rtl="0">
              <a:lnSpc>
                <a:spcPct val="100000"/>
              </a:lnSpc>
              <a:spcBef>
                <a:spcPts val="0"/>
              </a:spcBef>
              <a:spcAft>
                <a:spcPts val="0"/>
              </a:spcAft>
              <a:buClr>
                <a:schemeClr val="dk1"/>
              </a:buClr>
              <a:buSzPts val="1400"/>
              <a:buNone/>
              <a:defRPr sz="1400"/>
            </a:lvl4pPr>
            <a:lvl5pPr marL="2286000" lvl="4" indent="-228600" algn="r" rtl="0">
              <a:lnSpc>
                <a:spcPct val="100000"/>
              </a:lnSpc>
              <a:spcBef>
                <a:spcPts val="0"/>
              </a:spcBef>
              <a:spcAft>
                <a:spcPts val="0"/>
              </a:spcAft>
              <a:buClr>
                <a:schemeClr val="dk1"/>
              </a:buClr>
              <a:buSzPts val="1400"/>
              <a:buNone/>
              <a:defRPr sz="140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Ordered List">
  <p:cSld name="Two Content Ordered List">
    <p:spTree>
      <p:nvGrpSpPr>
        <p:cNvPr id="1" name="Shape 1401"/>
        <p:cNvGrpSpPr/>
        <p:nvPr/>
      </p:nvGrpSpPr>
      <p:grpSpPr>
        <a:xfrm>
          <a:off x="0" y="0"/>
          <a:ext cx="0" cy="0"/>
          <a:chOff x="0" y="0"/>
          <a:chExt cx="0" cy="0"/>
        </a:xfrm>
      </p:grpSpPr>
      <p:sp>
        <p:nvSpPr>
          <p:cNvPr id="1402" name="Google Shape;1402;p78"/>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0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3" name="Google Shape;1403;p78"/>
          <p:cNvSpPr txBox="1">
            <a:spLocks noGrp="1"/>
          </p:cNvSpPr>
          <p:nvPr>
            <p:ph type="body" idx="1"/>
          </p:nvPr>
        </p:nvSpPr>
        <p:spPr>
          <a:xfrm>
            <a:off x="457200" y="1028700"/>
            <a:ext cx="4062300" cy="3429000"/>
          </a:xfrm>
          <a:prstGeom prst="rect">
            <a:avLst/>
          </a:prstGeom>
          <a:noFill/>
          <a:ln>
            <a:noFill/>
          </a:ln>
        </p:spPr>
        <p:txBody>
          <a:bodyPr spcFirstLastPara="1" wrap="square" lIns="0" tIns="0" rIns="0" bIns="0" anchor="t" anchorCtr="0">
            <a:normAutofit/>
          </a:bodyPr>
          <a:lstStyle>
            <a:lvl1pPr marL="457200" lvl="0" indent="-342900" algn="l" rtl="0">
              <a:lnSpc>
                <a:spcPct val="105000"/>
              </a:lnSpc>
              <a:spcBef>
                <a:spcPts val="450"/>
              </a:spcBef>
              <a:spcAft>
                <a:spcPts val="0"/>
              </a:spcAft>
              <a:buClr>
                <a:schemeClr val="dk1"/>
              </a:buClr>
              <a:buSzPts val="1800"/>
              <a:buFont typeface="Calibri"/>
              <a:buAutoNum type="arabicPeriod"/>
              <a:defRPr sz="1800"/>
            </a:lvl1pPr>
            <a:lvl2pPr marL="914400" lvl="1" indent="-342900" algn="l" rtl="0">
              <a:lnSpc>
                <a:spcPct val="105000"/>
              </a:lnSpc>
              <a:spcBef>
                <a:spcPts val="450"/>
              </a:spcBef>
              <a:spcAft>
                <a:spcPts val="0"/>
              </a:spcAft>
              <a:buClr>
                <a:schemeClr val="dk1"/>
              </a:buClr>
              <a:buSzPts val="1800"/>
              <a:buFont typeface="Calibri"/>
              <a:buAutoNum type="alphaLcPeriod"/>
              <a:defRPr sz="1800"/>
            </a:lvl2pPr>
            <a:lvl3pPr marL="1371600" lvl="2" indent="-342900" algn="l" rtl="0">
              <a:lnSpc>
                <a:spcPct val="105000"/>
              </a:lnSpc>
              <a:spcBef>
                <a:spcPts val="450"/>
              </a:spcBef>
              <a:spcAft>
                <a:spcPts val="0"/>
              </a:spcAft>
              <a:buClr>
                <a:schemeClr val="dk1"/>
              </a:buClr>
              <a:buSzPts val="1800"/>
              <a:buFont typeface="Calibri"/>
              <a:buAutoNum type="romanLcPeriod"/>
              <a:defRPr sz="1800"/>
            </a:lvl3pPr>
            <a:lvl4pPr marL="1828800" lvl="3" indent="-342900" algn="l" rtl="0">
              <a:lnSpc>
                <a:spcPct val="105000"/>
              </a:lnSpc>
              <a:spcBef>
                <a:spcPts val="450"/>
              </a:spcBef>
              <a:spcAft>
                <a:spcPts val="0"/>
              </a:spcAft>
              <a:buClr>
                <a:schemeClr val="dk1"/>
              </a:buClr>
              <a:buSzPts val="1800"/>
              <a:buFont typeface="Calibri"/>
              <a:buAutoNum type="arabicParenR"/>
              <a:defRPr sz="1800"/>
            </a:lvl4pPr>
            <a:lvl5pPr marL="2286000" lvl="4" indent="-342900" algn="l" rtl="0">
              <a:lnSpc>
                <a:spcPct val="105000"/>
              </a:lnSpc>
              <a:spcBef>
                <a:spcPts val="450"/>
              </a:spcBef>
              <a:spcAft>
                <a:spcPts val="0"/>
              </a:spcAft>
              <a:buClr>
                <a:schemeClr val="dk1"/>
              </a:buClr>
              <a:buSzPts val="1800"/>
              <a:buFont typeface="Calibri"/>
              <a:buAutoNum type="alphaLcParenR"/>
              <a:defRPr sz="180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04" name="Google Shape;1404;p78"/>
          <p:cNvSpPr txBox="1">
            <a:spLocks noGrp="1"/>
          </p:cNvSpPr>
          <p:nvPr>
            <p:ph type="body" idx="2"/>
          </p:nvPr>
        </p:nvSpPr>
        <p:spPr>
          <a:xfrm>
            <a:off x="4670298" y="1028700"/>
            <a:ext cx="4016400" cy="3429000"/>
          </a:xfrm>
          <a:prstGeom prst="rect">
            <a:avLst/>
          </a:prstGeom>
          <a:noFill/>
          <a:ln>
            <a:noFill/>
          </a:ln>
        </p:spPr>
        <p:txBody>
          <a:bodyPr spcFirstLastPara="1" wrap="square" lIns="0" tIns="0" rIns="0" bIns="0" anchor="t" anchorCtr="0">
            <a:normAutofit/>
          </a:bodyPr>
          <a:lstStyle>
            <a:lvl1pPr marL="457200" lvl="0" indent="-342900" algn="l" rtl="0">
              <a:lnSpc>
                <a:spcPct val="105000"/>
              </a:lnSpc>
              <a:spcBef>
                <a:spcPts val="450"/>
              </a:spcBef>
              <a:spcAft>
                <a:spcPts val="0"/>
              </a:spcAft>
              <a:buClr>
                <a:schemeClr val="dk1"/>
              </a:buClr>
              <a:buSzPts val="1800"/>
              <a:buFont typeface="Calibri"/>
              <a:buAutoNum type="arabicPeriod"/>
              <a:defRPr sz="1800"/>
            </a:lvl1pPr>
            <a:lvl2pPr marL="914400" lvl="1" indent="-342900" algn="l" rtl="0">
              <a:lnSpc>
                <a:spcPct val="105000"/>
              </a:lnSpc>
              <a:spcBef>
                <a:spcPts val="450"/>
              </a:spcBef>
              <a:spcAft>
                <a:spcPts val="0"/>
              </a:spcAft>
              <a:buClr>
                <a:schemeClr val="dk1"/>
              </a:buClr>
              <a:buSzPts val="1800"/>
              <a:buFont typeface="Calibri"/>
              <a:buAutoNum type="alphaLcPeriod"/>
              <a:defRPr sz="1800"/>
            </a:lvl2pPr>
            <a:lvl3pPr marL="1371600" lvl="2" indent="-342900" algn="l" rtl="0">
              <a:lnSpc>
                <a:spcPct val="105000"/>
              </a:lnSpc>
              <a:spcBef>
                <a:spcPts val="450"/>
              </a:spcBef>
              <a:spcAft>
                <a:spcPts val="0"/>
              </a:spcAft>
              <a:buClr>
                <a:schemeClr val="dk1"/>
              </a:buClr>
              <a:buSzPts val="1800"/>
              <a:buFont typeface="Calibri"/>
              <a:buAutoNum type="romanLcPeriod"/>
              <a:defRPr sz="1800"/>
            </a:lvl3pPr>
            <a:lvl4pPr marL="1828800" lvl="3" indent="-342900" algn="l" rtl="0">
              <a:lnSpc>
                <a:spcPct val="100000"/>
              </a:lnSpc>
              <a:spcBef>
                <a:spcPts val="450"/>
              </a:spcBef>
              <a:spcAft>
                <a:spcPts val="0"/>
              </a:spcAft>
              <a:buClr>
                <a:schemeClr val="dk1"/>
              </a:buClr>
              <a:buSzPts val="1800"/>
              <a:buFont typeface="Calibri"/>
              <a:buAutoNum type="arabicParenR"/>
              <a:defRPr sz="1800"/>
            </a:lvl4pPr>
            <a:lvl5pPr marL="2286000" lvl="4" indent="-342900" algn="l" rtl="0">
              <a:lnSpc>
                <a:spcPct val="105000"/>
              </a:lnSpc>
              <a:spcBef>
                <a:spcPts val="450"/>
              </a:spcBef>
              <a:spcAft>
                <a:spcPts val="0"/>
              </a:spcAft>
              <a:buClr>
                <a:schemeClr val="dk1"/>
              </a:buClr>
              <a:buSzPts val="1800"/>
              <a:buFont typeface="Calibri"/>
              <a:buAutoNum type="alphaLcParenR"/>
              <a:defRPr sz="180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05" name="Google Shape;1405;p78"/>
          <p:cNvSpPr txBox="1">
            <a:spLocks noGrp="1"/>
          </p:cNvSpPr>
          <p:nvPr>
            <p:ph type="body" idx="3"/>
          </p:nvPr>
        </p:nvSpPr>
        <p:spPr>
          <a:xfrm>
            <a:off x="457200" y="4601718"/>
            <a:ext cx="8229600" cy="144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chemeClr val="dk1"/>
              </a:buClr>
              <a:buSzPts val="1000"/>
              <a:buFont typeface="Arial"/>
              <a:buNone/>
              <a:defRPr sz="1000" i="0"/>
            </a:lvl1pPr>
            <a:lvl2pPr marL="914400" lvl="1" indent="-228600" algn="l" rtl="0">
              <a:lnSpc>
                <a:spcPct val="100000"/>
              </a:lnSpc>
              <a:spcBef>
                <a:spcPts val="300"/>
              </a:spcBef>
              <a:spcAft>
                <a:spcPts val="0"/>
              </a:spcAft>
              <a:buClr>
                <a:schemeClr val="dk1"/>
              </a:buClr>
              <a:buSzPts val="563"/>
              <a:buNone/>
              <a:defRPr sz="563"/>
            </a:lvl2pPr>
            <a:lvl3pPr marL="1371600" lvl="2" indent="-228600" algn="l" rtl="0">
              <a:lnSpc>
                <a:spcPct val="100000"/>
              </a:lnSpc>
              <a:spcBef>
                <a:spcPts val="300"/>
              </a:spcBef>
              <a:spcAft>
                <a:spcPts val="0"/>
              </a:spcAft>
              <a:buClr>
                <a:schemeClr val="dk1"/>
              </a:buClr>
              <a:buSzPts val="563"/>
              <a:buNone/>
              <a:defRPr sz="563"/>
            </a:lvl3pPr>
            <a:lvl4pPr marL="1828800" lvl="3" indent="-228600" algn="l" rtl="0">
              <a:lnSpc>
                <a:spcPct val="100000"/>
              </a:lnSpc>
              <a:spcBef>
                <a:spcPts val="300"/>
              </a:spcBef>
              <a:spcAft>
                <a:spcPts val="0"/>
              </a:spcAft>
              <a:buClr>
                <a:schemeClr val="dk1"/>
              </a:buClr>
              <a:buSzPts val="563"/>
              <a:buNone/>
              <a:defRPr sz="563"/>
            </a:lvl4pPr>
            <a:lvl5pPr marL="2286000" lvl="4" indent="-228600" algn="l" rtl="0">
              <a:lnSpc>
                <a:spcPct val="100000"/>
              </a:lnSpc>
              <a:spcBef>
                <a:spcPts val="300"/>
              </a:spcBef>
              <a:spcAft>
                <a:spcPts val="0"/>
              </a:spcAft>
              <a:buClr>
                <a:schemeClr val="dk1"/>
              </a:buClr>
              <a:buSzPts val="563"/>
              <a:buNone/>
              <a:defRPr sz="563"/>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06" name="Google Shape;1406;p78"/>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1407"/>
        <p:cNvGrpSpPr/>
        <p:nvPr/>
      </p:nvGrpSpPr>
      <p:grpSpPr>
        <a:xfrm>
          <a:off x="0" y="0"/>
          <a:ext cx="0" cy="0"/>
          <a:chOff x="0" y="0"/>
          <a:chExt cx="0" cy="0"/>
        </a:xfrm>
      </p:grpSpPr>
      <p:sp>
        <p:nvSpPr>
          <p:cNvPr id="1408" name="Google Shape;1408;p79"/>
          <p:cNvSpPr txBox="1">
            <a:spLocks noGrp="1"/>
          </p:cNvSpPr>
          <p:nvPr>
            <p:ph type="title"/>
          </p:nvPr>
        </p:nvSpPr>
        <p:spPr>
          <a:xfrm>
            <a:off x="0" y="1485037"/>
            <a:ext cx="9143700" cy="12771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400"/>
              <a:buFont typeface="Calibri"/>
              <a:buNone/>
              <a:defRPr sz="34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9" name="Google Shape;1409;p79"/>
          <p:cNvSpPr txBox="1">
            <a:spLocks noGrp="1"/>
          </p:cNvSpPr>
          <p:nvPr>
            <p:ph type="body" idx="1"/>
          </p:nvPr>
        </p:nvSpPr>
        <p:spPr>
          <a:xfrm>
            <a:off x="360" y="2762056"/>
            <a:ext cx="9143700" cy="1121400"/>
          </a:xfrm>
          <a:prstGeom prst="rect">
            <a:avLst/>
          </a:prstGeom>
          <a:noFill/>
          <a:ln>
            <a:noFill/>
          </a:ln>
        </p:spPr>
        <p:txBody>
          <a:bodyPr spcFirstLastPara="1" wrap="square" lIns="0" tIns="228600" rIns="0" bIns="0" anchor="t" anchorCtr="0">
            <a:normAutofit/>
          </a:bodyPr>
          <a:lstStyle>
            <a:lvl1pPr marL="457200" lvl="0" indent="-228600" algn="ctr" rtl="0">
              <a:lnSpc>
                <a:spcPct val="100000"/>
              </a:lnSpc>
              <a:spcBef>
                <a:spcPts val="600"/>
              </a:spcBef>
              <a:spcAft>
                <a:spcPts val="0"/>
              </a:spcAft>
              <a:buClr>
                <a:schemeClr val="dk1"/>
              </a:buClr>
              <a:buSzPts val="2000"/>
              <a:buNone/>
              <a:defRPr sz="2000">
                <a:solidFill>
                  <a:schemeClr val="dk1"/>
                </a:solidFill>
              </a:defRPr>
            </a:lvl1pPr>
            <a:lvl2pPr marL="914400" lvl="1" indent="-228600" algn="l" rtl="0">
              <a:lnSpc>
                <a:spcPct val="100000"/>
              </a:lnSpc>
              <a:spcBef>
                <a:spcPts val="300"/>
              </a:spcBef>
              <a:spcAft>
                <a:spcPts val="0"/>
              </a:spcAft>
              <a:buClr>
                <a:srgbClr val="888888"/>
              </a:buClr>
              <a:buSzPts val="1800"/>
              <a:buNone/>
              <a:defRPr sz="1800">
                <a:solidFill>
                  <a:srgbClr val="888888"/>
                </a:solidFill>
              </a:defRPr>
            </a:lvl2pPr>
            <a:lvl3pPr marL="1371600" lvl="2" indent="-228600" algn="l" rtl="0">
              <a:lnSpc>
                <a:spcPct val="100000"/>
              </a:lnSpc>
              <a:spcBef>
                <a:spcPts val="300"/>
              </a:spcBef>
              <a:spcAft>
                <a:spcPts val="0"/>
              </a:spcAft>
              <a:buClr>
                <a:srgbClr val="888888"/>
              </a:buClr>
              <a:buSzPts val="1600"/>
              <a:buNone/>
              <a:defRPr sz="1600">
                <a:solidFill>
                  <a:srgbClr val="888888"/>
                </a:solidFill>
              </a:defRPr>
            </a:lvl3pPr>
            <a:lvl4pPr marL="1828800" lvl="3" indent="-228600" algn="l" rtl="0">
              <a:lnSpc>
                <a:spcPct val="100000"/>
              </a:lnSpc>
              <a:spcBef>
                <a:spcPts val="300"/>
              </a:spcBef>
              <a:spcAft>
                <a:spcPts val="0"/>
              </a:spcAft>
              <a:buClr>
                <a:srgbClr val="888888"/>
              </a:buClr>
              <a:buSzPts val="1400"/>
              <a:buNone/>
              <a:defRPr sz="1400">
                <a:solidFill>
                  <a:srgbClr val="888888"/>
                </a:solidFill>
              </a:defRPr>
            </a:lvl4pPr>
            <a:lvl5pPr marL="2286000" lvl="4" indent="-228600" algn="l" rtl="0">
              <a:lnSpc>
                <a:spcPct val="100000"/>
              </a:lnSpc>
              <a:spcBef>
                <a:spcPts val="300"/>
              </a:spcBef>
              <a:spcAft>
                <a:spcPts val="0"/>
              </a:spcAft>
              <a:buClr>
                <a:srgbClr val="888888"/>
              </a:buClr>
              <a:buSzPts val="1400"/>
              <a:buNone/>
              <a:defRPr sz="1400">
                <a:solidFill>
                  <a:srgbClr val="888888"/>
                </a:solidFill>
              </a:defRPr>
            </a:lvl5pPr>
            <a:lvl6pPr marL="2743200" lvl="5" indent="-228600" algn="l" rtl="0">
              <a:lnSpc>
                <a:spcPct val="100000"/>
              </a:lnSpc>
              <a:spcBef>
                <a:spcPts val="280"/>
              </a:spcBef>
              <a:spcAft>
                <a:spcPts val="0"/>
              </a:spcAft>
              <a:buClr>
                <a:srgbClr val="888888"/>
              </a:buClr>
              <a:buSzPts val="1400"/>
              <a:buNone/>
              <a:defRPr sz="1400">
                <a:solidFill>
                  <a:srgbClr val="888888"/>
                </a:solidFill>
              </a:defRPr>
            </a:lvl6pPr>
            <a:lvl7pPr marL="3200400" lvl="6" indent="-228600" algn="l" rtl="0">
              <a:lnSpc>
                <a:spcPct val="100000"/>
              </a:lnSpc>
              <a:spcBef>
                <a:spcPts val="280"/>
              </a:spcBef>
              <a:spcAft>
                <a:spcPts val="0"/>
              </a:spcAft>
              <a:buClr>
                <a:srgbClr val="888888"/>
              </a:buClr>
              <a:buSzPts val="1400"/>
              <a:buNone/>
              <a:defRPr sz="1400">
                <a:solidFill>
                  <a:srgbClr val="888888"/>
                </a:solidFill>
              </a:defRPr>
            </a:lvl7pPr>
            <a:lvl8pPr marL="3657600" lvl="7" indent="-228600" algn="l" rtl="0">
              <a:lnSpc>
                <a:spcPct val="100000"/>
              </a:lnSpc>
              <a:spcBef>
                <a:spcPts val="280"/>
              </a:spcBef>
              <a:spcAft>
                <a:spcPts val="0"/>
              </a:spcAft>
              <a:buClr>
                <a:srgbClr val="888888"/>
              </a:buClr>
              <a:buSzPts val="1400"/>
              <a:buNone/>
              <a:defRPr sz="1400">
                <a:solidFill>
                  <a:srgbClr val="888888"/>
                </a:solidFill>
              </a:defRPr>
            </a:lvl8pPr>
            <a:lvl9pPr marL="4114800" lvl="8" indent="-228600" algn="l" rtl="0">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410" name="Google Shape;1410;p79"/>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grpSp>
        <p:nvGrpSpPr>
          <p:cNvPr id="1411" name="Google Shape;1411;p79"/>
          <p:cNvGrpSpPr/>
          <p:nvPr/>
        </p:nvGrpSpPr>
        <p:grpSpPr>
          <a:xfrm>
            <a:off x="-789" y="3883462"/>
            <a:ext cx="9144000" cy="203400"/>
            <a:chOff x="-789" y="5424168"/>
            <a:chExt cx="9144000" cy="271200"/>
          </a:xfrm>
        </p:grpSpPr>
        <p:sp>
          <p:nvSpPr>
            <p:cNvPr id="1412" name="Google Shape;1412;p79"/>
            <p:cNvSpPr/>
            <p:nvPr/>
          </p:nvSpPr>
          <p:spPr>
            <a:xfrm>
              <a:off x="-789" y="5424168"/>
              <a:ext cx="1828800" cy="2712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13" name="Google Shape;1413;p79"/>
            <p:cNvSpPr/>
            <p:nvPr/>
          </p:nvSpPr>
          <p:spPr>
            <a:xfrm>
              <a:off x="1828011" y="5424168"/>
              <a:ext cx="1828800" cy="2712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14" name="Google Shape;1414;p79"/>
            <p:cNvSpPr/>
            <p:nvPr/>
          </p:nvSpPr>
          <p:spPr>
            <a:xfrm>
              <a:off x="3656811" y="5424168"/>
              <a:ext cx="1828800" cy="2712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15" name="Google Shape;1415;p79"/>
            <p:cNvSpPr/>
            <p:nvPr/>
          </p:nvSpPr>
          <p:spPr>
            <a:xfrm>
              <a:off x="5485611" y="5424168"/>
              <a:ext cx="1828800" cy="2712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16" name="Google Shape;1416;p79"/>
            <p:cNvSpPr/>
            <p:nvPr/>
          </p:nvSpPr>
          <p:spPr>
            <a:xfrm>
              <a:off x="7314411" y="5424168"/>
              <a:ext cx="1828800" cy="2712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grpSp>
        <p:nvGrpSpPr>
          <p:cNvPr id="1417" name="Google Shape;1417;p79"/>
          <p:cNvGrpSpPr/>
          <p:nvPr/>
        </p:nvGrpSpPr>
        <p:grpSpPr>
          <a:xfrm>
            <a:off x="0" y="-19"/>
            <a:ext cx="9144000" cy="284881"/>
            <a:chOff x="0" y="2409092"/>
            <a:chExt cx="9144000" cy="685800"/>
          </a:xfrm>
        </p:grpSpPr>
        <p:sp>
          <p:nvSpPr>
            <p:cNvPr id="1418" name="Google Shape;1418;p79"/>
            <p:cNvSpPr/>
            <p:nvPr/>
          </p:nvSpPr>
          <p:spPr>
            <a:xfrm>
              <a:off x="0" y="2409092"/>
              <a:ext cx="1828800" cy="6858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19" name="Google Shape;1419;p79"/>
            <p:cNvSpPr/>
            <p:nvPr/>
          </p:nvSpPr>
          <p:spPr>
            <a:xfrm>
              <a:off x="1828800" y="2409092"/>
              <a:ext cx="1828800" cy="6858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20" name="Google Shape;1420;p79"/>
            <p:cNvSpPr/>
            <p:nvPr/>
          </p:nvSpPr>
          <p:spPr>
            <a:xfrm>
              <a:off x="3657600" y="2409092"/>
              <a:ext cx="1828800" cy="6858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21" name="Google Shape;1421;p79"/>
            <p:cNvSpPr/>
            <p:nvPr/>
          </p:nvSpPr>
          <p:spPr>
            <a:xfrm>
              <a:off x="5486400" y="2409092"/>
              <a:ext cx="1828800" cy="6858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22" name="Google Shape;1422;p79"/>
            <p:cNvSpPr/>
            <p:nvPr/>
          </p:nvSpPr>
          <p:spPr>
            <a:xfrm>
              <a:off x="7315200" y="2409092"/>
              <a:ext cx="1828800" cy="6858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sp>
        <p:nvSpPr>
          <p:cNvPr id="1423" name="Google Shape;1423;p79"/>
          <p:cNvSpPr>
            <a:spLocks noGrp="1"/>
          </p:cNvSpPr>
          <p:nvPr>
            <p:ph type="pic" idx="2"/>
          </p:nvPr>
        </p:nvSpPr>
        <p:spPr>
          <a:xfrm>
            <a:off x="0" y="284887"/>
            <a:ext cx="1828800" cy="1200300"/>
          </a:xfrm>
          <a:prstGeom prst="rect">
            <a:avLst/>
          </a:prstGeom>
          <a:noFill/>
          <a:ln>
            <a:noFill/>
          </a:ln>
        </p:spPr>
      </p:sp>
      <p:sp>
        <p:nvSpPr>
          <p:cNvPr id="1424" name="Google Shape;1424;p79"/>
          <p:cNvSpPr>
            <a:spLocks noGrp="1"/>
          </p:cNvSpPr>
          <p:nvPr>
            <p:ph type="pic" idx="3"/>
          </p:nvPr>
        </p:nvSpPr>
        <p:spPr>
          <a:xfrm>
            <a:off x="1828800" y="284887"/>
            <a:ext cx="1828800" cy="1200300"/>
          </a:xfrm>
          <a:prstGeom prst="rect">
            <a:avLst/>
          </a:prstGeom>
          <a:noFill/>
          <a:ln>
            <a:noFill/>
          </a:ln>
        </p:spPr>
      </p:sp>
      <p:sp>
        <p:nvSpPr>
          <p:cNvPr id="1425" name="Google Shape;1425;p79"/>
          <p:cNvSpPr>
            <a:spLocks noGrp="1"/>
          </p:cNvSpPr>
          <p:nvPr>
            <p:ph type="pic" idx="4"/>
          </p:nvPr>
        </p:nvSpPr>
        <p:spPr>
          <a:xfrm>
            <a:off x="3657600" y="284887"/>
            <a:ext cx="1828800" cy="1200300"/>
          </a:xfrm>
          <a:prstGeom prst="rect">
            <a:avLst/>
          </a:prstGeom>
          <a:noFill/>
          <a:ln>
            <a:noFill/>
          </a:ln>
        </p:spPr>
      </p:sp>
      <p:sp>
        <p:nvSpPr>
          <p:cNvPr id="1426" name="Google Shape;1426;p79"/>
          <p:cNvSpPr>
            <a:spLocks noGrp="1"/>
          </p:cNvSpPr>
          <p:nvPr>
            <p:ph type="pic" idx="5"/>
          </p:nvPr>
        </p:nvSpPr>
        <p:spPr>
          <a:xfrm>
            <a:off x="5486400" y="284887"/>
            <a:ext cx="1828800" cy="1200300"/>
          </a:xfrm>
          <a:prstGeom prst="rect">
            <a:avLst/>
          </a:prstGeom>
          <a:noFill/>
          <a:ln>
            <a:noFill/>
          </a:ln>
        </p:spPr>
      </p:sp>
      <p:sp>
        <p:nvSpPr>
          <p:cNvPr id="1427" name="Google Shape;1427;p79"/>
          <p:cNvSpPr>
            <a:spLocks noGrp="1"/>
          </p:cNvSpPr>
          <p:nvPr>
            <p:ph type="pic" idx="6"/>
          </p:nvPr>
        </p:nvSpPr>
        <p:spPr>
          <a:xfrm>
            <a:off x="7315200" y="284887"/>
            <a:ext cx="1828800" cy="1200300"/>
          </a:xfrm>
          <a:prstGeom prst="rect">
            <a:avLst/>
          </a:prstGeom>
          <a:noFill/>
          <a:ln>
            <a:noFill/>
          </a:ln>
        </p:spPr>
      </p:sp>
      <p:pic>
        <p:nvPicPr>
          <p:cNvPr id="1428" name="Google Shape;1428;p79" descr="Logo of the American Institutes for Research"/>
          <p:cNvPicPr preferRelativeResize="0"/>
          <p:nvPr/>
        </p:nvPicPr>
        <p:blipFill rotWithShape="1">
          <a:blip r:embed="rId2">
            <a:alphaModFix/>
          </a:blip>
          <a:srcRect/>
          <a:stretch/>
        </p:blipFill>
        <p:spPr>
          <a:xfrm>
            <a:off x="7315201" y="4359147"/>
            <a:ext cx="1118938" cy="425196"/>
          </a:xfrm>
          <a:prstGeom prst="rect">
            <a:avLst/>
          </a:prstGeom>
          <a:noFill/>
          <a:ln>
            <a:noFill/>
          </a:ln>
        </p:spPr>
      </p:pic>
      <p:pic>
        <p:nvPicPr>
          <p:cNvPr id="1429" name="Google Shape;1429;p79" descr="Logo of the Delaware Department of Education"/>
          <p:cNvPicPr preferRelativeResize="0"/>
          <p:nvPr/>
        </p:nvPicPr>
        <p:blipFill rotWithShape="1">
          <a:blip r:embed="rId3">
            <a:alphaModFix/>
          </a:blip>
          <a:srcRect/>
          <a:stretch/>
        </p:blipFill>
        <p:spPr>
          <a:xfrm>
            <a:off x="229832" y="4141041"/>
            <a:ext cx="641399" cy="769888"/>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30"/>
        <p:cNvGrpSpPr/>
        <p:nvPr/>
      </p:nvGrpSpPr>
      <p:grpSpPr>
        <a:xfrm>
          <a:off x="0" y="0"/>
          <a:ext cx="0" cy="0"/>
          <a:chOff x="0" y="0"/>
          <a:chExt cx="0" cy="0"/>
        </a:xfrm>
      </p:grpSpPr>
      <p:sp>
        <p:nvSpPr>
          <p:cNvPr id="1431" name="Google Shape;1431;p80"/>
          <p:cNvSpPr txBox="1">
            <a:spLocks noGrp="1"/>
          </p:cNvSpPr>
          <p:nvPr>
            <p:ph type="body" idx="1"/>
          </p:nvPr>
        </p:nvSpPr>
        <p:spPr>
          <a:xfrm>
            <a:off x="0" y="3563400"/>
            <a:ext cx="9144000" cy="311100"/>
          </a:xfrm>
          <a:prstGeom prst="rect">
            <a:avLst/>
          </a:prstGeom>
          <a:noFill/>
          <a:ln>
            <a:noFill/>
          </a:ln>
        </p:spPr>
        <p:txBody>
          <a:bodyPr spcFirstLastPara="1" wrap="square" lIns="0" tIns="0" rIns="0" bIns="0" anchor="ctr" anchorCtr="0">
            <a:noAutofit/>
          </a:bodyPr>
          <a:lstStyle>
            <a:lvl1pPr marL="457200" lvl="0" indent="-228600" algn="ctr" rtl="0">
              <a:lnSpc>
                <a:spcPct val="100000"/>
              </a:lnSpc>
              <a:spcBef>
                <a:spcPts val="0"/>
              </a:spcBef>
              <a:spcAft>
                <a:spcPts val="0"/>
              </a:spcAft>
              <a:buClr>
                <a:schemeClr val="dk1"/>
              </a:buClr>
              <a:buSzPts val="1400"/>
              <a:buNone/>
              <a:defRPr sz="1400">
                <a:solidFill>
                  <a:schemeClr val="dk1"/>
                </a:solidFill>
              </a:defRPr>
            </a:lvl1pPr>
            <a:lvl2pPr marL="914400" lvl="1" indent="-228600" algn="l" rtl="0">
              <a:lnSpc>
                <a:spcPct val="100000"/>
              </a:lnSpc>
              <a:spcBef>
                <a:spcPts val="300"/>
              </a:spcBef>
              <a:spcAft>
                <a:spcPts val="0"/>
              </a:spcAft>
              <a:buClr>
                <a:schemeClr val="lt1"/>
              </a:buClr>
              <a:buSzPts val="2000"/>
              <a:buNone/>
              <a:defRPr>
                <a:solidFill>
                  <a:schemeClr val="lt1"/>
                </a:solidFill>
              </a:defRPr>
            </a:lvl2pPr>
            <a:lvl3pPr marL="1371600" lvl="2" indent="-228600" algn="l" rtl="0">
              <a:lnSpc>
                <a:spcPct val="100000"/>
              </a:lnSpc>
              <a:spcBef>
                <a:spcPts val="300"/>
              </a:spcBef>
              <a:spcAft>
                <a:spcPts val="0"/>
              </a:spcAft>
              <a:buClr>
                <a:schemeClr val="lt1"/>
              </a:buClr>
              <a:buSzPts val="1800"/>
              <a:buNone/>
              <a:defRPr>
                <a:solidFill>
                  <a:schemeClr val="lt1"/>
                </a:solidFill>
              </a:defRPr>
            </a:lvl3pPr>
            <a:lvl4pPr marL="1828800" lvl="3" indent="-228600" algn="l" rtl="0">
              <a:lnSpc>
                <a:spcPct val="100000"/>
              </a:lnSpc>
              <a:spcBef>
                <a:spcPts val="300"/>
              </a:spcBef>
              <a:spcAft>
                <a:spcPts val="0"/>
              </a:spcAft>
              <a:buClr>
                <a:schemeClr val="lt1"/>
              </a:buClr>
              <a:buSzPts val="1600"/>
              <a:buNone/>
              <a:defRPr>
                <a:solidFill>
                  <a:schemeClr val="lt1"/>
                </a:solidFill>
              </a:defRPr>
            </a:lvl4pPr>
            <a:lvl5pPr marL="2286000" lvl="4" indent="-228600" algn="l" rtl="0">
              <a:lnSpc>
                <a:spcPct val="100000"/>
              </a:lnSpc>
              <a:spcBef>
                <a:spcPts val="300"/>
              </a:spcBef>
              <a:spcAft>
                <a:spcPts val="0"/>
              </a:spcAft>
              <a:buClr>
                <a:schemeClr val="lt1"/>
              </a:buClr>
              <a:buSzPts val="1400"/>
              <a:buNone/>
              <a:defRPr>
                <a:solidFill>
                  <a:schemeClr val="lt1"/>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32" name="Google Shape;1432;p80"/>
          <p:cNvSpPr txBox="1">
            <a:spLocks noGrp="1"/>
          </p:cNvSpPr>
          <p:nvPr>
            <p:ph type="title"/>
          </p:nvPr>
        </p:nvSpPr>
        <p:spPr>
          <a:xfrm>
            <a:off x="-789" y="1485037"/>
            <a:ext cx="9144000" cy="1276800"/>
          </a:xfrm>
          <a:prstGeom prst="rect">
            <a:avLst/>
          </a:prstGeom>
          <a:solidFill>
            <a:srgbClr val="1F497D"/>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4000"/>
              <a:buFont typeface="Calibri"/>
              <a:buNone/>
              <a:defRPr sz="4000" b="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3" name="Google Shape;1433;p80"/>
          <p:cNvSpPr txBox="1">
            <a:spLocks noGrp="1"/>
          </p:cNvSpPr>
          <p:nvPr>
            <p:ph type="body" idx="2"/>
          </p:nvPr>
        </p:nvSpPr>
        <p:spPr>
          <a:xfrm>
            <a:off x="0" y="3286638"/>
            <a:ext cx="9144000" cy="266700"/>
          </a:xfrm>
          <a:prstGeom prst="rect">
            <a:avLst/>
          </a:prstGeom>
          <a:noFill/>
          <a:ln>
            <a:noFill/>
          </a:ln>
        </p:spPr>
        <p:txBody>
          <a:bodyPr spcFirstLastPara="1" wrap="square" lIns="0" tIns="0" rIns="0" bIns="0" anchor="ctr" anchorCtr="0">
            <a:normAutofit/>
          </a:bodyPr>
          <a:lstStyle>
            <a:lvl1pPr marL="457200" lvl="0" indent="-228600" algn="ctr" rtl="0">
              <a:lnSpc>
                <a:spcPct val="100000"/>
              </a:lnSpc>
              <a:spcBef>
                <a:spcPts val="0"/>
              </a:spcBef>
              <a:spcAft>
                <a:spcPts val="0"/>
              </a:spcAft>
              <a:buClr>
                <a:schemeClr val="dk1"/>
              </a:buClr>
              <a:buSzPts val="1600"/>
              <a:buNone/>
              <a:defRPr sz="1600" cap="none">
                <a:solidFill>
                  <a:schemeClr val="dk1"/>
                </a:solidFill>
              </a:defRPr>
            </a:lvl1pPr>
            <a:lvl2pPr marL="914400" lvl="1" indent="-228600" algn="ctr" rtl="0">
              <a:lnSpc>
                <a:spcPct val="100000"/>
              </a:lnSpc>
              <a:spcBef>
                <a:spcPts val="0"/>
              </a:spcBef>
              <a:spcAft>
                <a:spcPts val="0"/>
              </a:spcAft>
              <a:buClr>
                <a:schemeClr val="lt1"/>
              </a:buClr>
              <a:buSzPts val="2000"/>
              <a:buNone/>
              <a:defRPr>
                <a:solidFill>
                  <a:schemeClr val="lt1"/>
                </a:solidFill>
              </a:defRPr>
            </a:lvl2pPr>
            <a:lvl3pPr marL="1371600" lvl="2" indent="-228600" algn="ctr" rtl="0">
              <a:lnSpc>
                <a:spcPct val="100000"/>
              </a:lnSpc>
              <a:spcBef>
                <a:spcPts val="0"/>
              </a:spcBef>
              <a:spcAft>
                <a:spcPts val="0"/>
              </a:spcAft>
              <a:buClr>
                <a:schemeClr val="lt1"/>
              </a:buClr>
              <a:buSzPts val="1800"/>
              <a:buNone/>
              <a:defRPr>
                <a:solidFill>
                  <a:schemeClr val="lt1"/>
                </a:solidFill>
              </a:defRPr>
            </a:lvl3pPr>
            <a:lvl4pPr marL="1828800" lvl="3" indent="-228600" algn="ctr" rtl="0">
              <a:lnSpc>
                <a:spcPct val="100000"/>
              </a:lnSpc>
              <a:spcBef>
                <a:spcPts val="0"/>
              </a:spcBef>
              <a:spcAft>
                <a:spcPts val="0"/>
              </a:spcAft>
              <a:buClr>
                <a:schemeClr val="lt1"/>
              </a:buClr>
              <a:buSzPts val="1600"/>
              <a:buNone/>
              <a:defRPr>
                <a:solidFill>
                  <a:schemeClr val="lt1"/>
                </a:solidFill>
              </a:defRPr>
            </a:lvl4pPr>
            <a:lvl5pPr marL="2286000" lvl="4" indent="-228600" algn="ctr" rtl="0">
              <a:lnSpc>
                <a:spcPct val="100000"/>
              </a:lnSpc>
              <a:spcBef>
                <a:spcPts val="0"/>
              </a:spcBef>
              <a:spcAft>
                <a:spcPts val="0"/>
              </a:spcAft>
              <a:buClr>
                <a:schemeClr val="lt1"/>
              </a:buClr>
              <a:buSzPts val="1400"/>
              <a:buNone/>
              <a:defRPr>
                <a:solidFill>
                  <a:schemeClr val="lt1"/>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34" name="Google Shape;1434;p80"/>
          <p:cNvSpPr txBox="1">
            <a:spLocks noGrp="1"/>
          </p:cNvSpPr>
          <p:nvPr>
            <p:ph type="subTitle" idx="3"/>
          </p:nvPr>
        </p:nvSpPr>
        <p:spPr>
          <a:xfrm>
            <a:off x="0" y="2764775"/>
            <a:ext cx="9144000" cy="511800"/>
          </a:xfrm>
          <a:prstGeom prst="rect">
            <a:avLst/>
          </a:prstGeom>
          <a:noFill/>
          <a:ln>
            <a:noFill/>
          </a:ln>
        </p:spPr>
        <p:txBody>
          <a:bodyPr spcFirstLastPara="1" wrap="square" lIns="0" tIns="0" rIns="0" bIns="0" anchor="ctr" anchorCtr="0">
            <a:normAutofit/>
          </a:bodyPr>
          <a:lstStyle>
            <a:lvl1pPr lvl="0" algn="ctr" rtl="0">
              <a:lnSpc>
                <a:spcPct val="100000"/>
              </a:lnSpc>
              <a:spcBef>
                <a:spcPts val="0"/>
              </a:spcBef>
              <a:spcAft>
                <a:spcPts val="0"/>
              </a:spcAft>
              <a:buClr>
                <a:schemeClr val="dk1"/>
              </a:buClr>
              <a:buSzPts val="1800"/>
              <a:buNone/>
              <a:defRPr sz="1800" b="0" i="0" cap="none">
                <a:solidFill>
                  <a:schemeClr val="dk1"/>
                </a:solidFill>
                <a:latin typeface="Calibri"/>
                <a:ea typeface="Calibri"/>
                <a:cs typeface="Calibri"/>
                <a:sym typeface="Calibri"/>
              </a:defRPr>
            </a:lvl1pPr>
            <a:lvl2pPr lvl="1" algn="ctr" rtl="0">
              <a:lnSpc>
                <a:spcPct val="100000"/>
              </a:lnSpc>
              <a:spcBef>
                <a:spcPts val="300"/>
              </a:spcBef>
              <a:spcAft>
                <a:spcPts val="0"/>
              </a:spcAft>
              <a:buClr>
                <a:schemeClr val="dk1"/>
              </a:buClr>
              <a:buSzPts val="1125"/>
              <a:buNone/>
              <a:defRPr sz="1125"/>
            </a:lvl2pPr>
            <a:lvl3pPr lvl="2" algn="ctr" rtl="0">
              <a:lnSpc>
                <a:spcPct val="100000"/>
              </a:lnSpc>
              <a:spcBef>
                <a:spcPts val="300"/>
              </a:spcBef>
              <a:spcAft>
                <a:spcPts val="0"/>
              </a:spcAft>
              <a:buClr>
                <a:schemeClr val="dk1"/>
              </a:buClr>
              <a:buSzPts val="1013"/>
              <a:buNone/>
              <a:defRPr sz="1013"/>
            </a:lvl3pPr>
            <a:lvl4pPr lvl="3" algn="ctr" rtl="0">
              <a:lnSpc>
                <a:spcPct val="100000"/>
              </a:lnSpc>
              <a:spcBef>
                <a:spcPts val="300"/>
              </a:spcBef>
              <a:spcAft>
                <a:spcPts val="0"/>
              </a:spcAft>
              <a:buClr>
                <a:schemeClr val="dk1"/>
              </a:buClr>
              <a:buSzPts val="900"/>
              <a:buNone/>
              <a:defRPr sz="900"/>
            </a:lvl4pPr>
            <a:lvl5pPr lvl="4" algn="ctr" rtl="0">
              <a:lnSpc>
                <a:spcPct val="100000"/>
              </a:lnSpc>
              <a:spcBef>
                <a:spcPts val="300"/>
              </a:spcBef>
              <a:spcAft>
                <a:spcPts val="0"/>
              </a:spcAft>
              <a:buClr>
                <a:schemeClr val="dk1"/>
              </a:buClr>
              <a:buSzPts val="900"/>
              <a:buNone/>
              <a:defRPr sz="900"/>
            </a:lvl5pPr>
            <a:lvl6pPr lvl="5" algn="ctr" rtl="0">
              <a:lnSpc>
                <a:spcPct val="100000"/>
              </a:lnSpc>
              <a:spcBef>
                <a:spcPts val="180"/>
              </a:spcBef>
              <a:spcAft>
                <a:spcPts val="0"/>
              </a:spcAft>
              <a:buClr>
                <a:schemeClr val="dk1"/>
              </a:buClr>
              <a:buSzPts val="900"/>
              <a:buNone/>
              <a:defRPr sz="900"/>
            </a:lvl6pPr>
            <a:lvl7pPr lvl="6" algn="ctr" rtl="0">
              <a:lnSpc>
                <a:spcPct val="100000"/>
              </a:lnSpc>
              <a:spcBef>
                <a:spcPts val="180"/>
              </a:spcBef>
              <a:spcAft>
                <a:spcPts val="0"/>
              </a:spcAft>
              <a:buClr>
                <a:schemeClr val="dk1"/>
              </a:buClr>
              <a:buSzPts val="900"/>
              <a:buNone/>
              <a:defRPr sz="900"/>
            </a:lvl7pPr>
            <a:lvl8pPr lvl="7" algn="ctr" rtl="0">
              <a:lnSpc>
                <a:spcPct val="100000"/>
              </a:lnSpc>
              <a:spcBef>
                <a:spcPts val="180"/>
              </a:spcBef>
              <a:spcAft>
                <a:spcPts val="0"/>
              </a:spcAft>
              <a:buClr>
                <a:schemeClr val="dk1"/>
              </a:buClr>
              <a:buSzPts val="900"/>
              <a:buNone/>
              <a:defRPr sz="900"/>
            </a:lvl8pPr>
            <a:lvl9pPr lvl="8" algn="ctr" rtl="0">
              <a:lnSpc>
                <a:spcPct val="100000"/>
              </a:lnSpc>
              <a:spcBef>
                <a:spcPts val="180"/>
              </a:spcBef>
              <a:spcAft>
                <a:spcPts val="0"/>
              </a:spcAft>
              <a:buClr>
                <a:schemeClr val="dk1"/>
              </a:buClr>
              <a:buSzPts val="900"/>
              <a:buNone/>
              <a:defRPr sz="900"/>
            </a:lvl9pPr>
          </a:lstStyle>
          <a:p>
            <a:endParaRPr/>
          </a:p>
        </p:txBody>
      </p:sp>
      <p:grpSp>
        <p:nvGrpSpPr>
          <p:cNvPr id="1435" name="Google Shape;1435;p80"/>
          <p:cNvGrpSpPr/>
          <p:nvPr/>
        </p:nvGrpSpPr>
        <p:grpSpPr>
          <a:xfrm>
            <a:off x="-789" y="3883462"/>
            <a:ext cx="9144000" cy="203400"/>
            <a:chOff x="-789" y="5424168"/>
            <a:chExt cx="9144000" cy="271200"/>
          </a:xfrm>
        </p:grpSpPr>
        <p:sp>
          <p:nvSpPr>
            <p:cNvPr id="1436" name="Google Shape;1436;p80"/>
            <p:cNvSpPr/>
            <p:nvPr/>
          </p:nvSpPr>
          <p:spPr>
            <a:xfrm>
              <a:off x="-789" y="5424168"/>
              <a:ext cx="1828800" cy="2712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37" name="Google Shape;1437;p80"/>
            <p:cNvSpPr/>
            <p:nvPr/>
          </p:nvSpPr>
          <p:spPr>
            <a:xfrm>
              <a:off x="1828011" y="5424168"/>
              <a:ext cx="1828800" cy="2712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38" name="Google Shape;1438;p80"/>
            <p:cNvSpPr/>
            <p:nvPr/>
          </p:nvSpPr>
          <p:spPr>
            <a:xfrm>
              <a:off x="3656811" y="5424168"/>
              <a:ext cx="1828800" cy="2712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39" name="Google Shape;1439;p80"/>
            <p:cNvSpPr/>
            <p:nvPr/>
          </p:nvSpPr>
          <p:spPr>
            <a:xfrm>
              <a:off x="5485611" y="5424168"/>
              <a:ext cx="1828800" cy="2712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40" name="Google Shape;1440;p80"/>
            <p:cNvSpPr/>
            <p:nvPr/>
          </p:nvSpPr>
          <p:spPr>
            <a:xfrm>
              <a:off x="7314411" y="5424168"/>
              <a:ext cx="1828800" cy="2712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grpSp>
        <p:nvGrpSpPr>
          <p:cNvPr id="1441" name="Google Shape;1441;p80"/>
          <p:cNvGrpSpPr/>
          <p:nvPr/>
        </p:nvGrpSpPr>
        <p:grpSpPr>
          <a:xfrm>
            <a:off x="0" y="-19"/>
            <a:ext cx="9144000" cy="284881"/>
            <a:chOff x="0" y="2409092"/>
            <a:chExt cx="9144000" cy="685800"/>
          </a:xfrm>
        </p:grpSpPr>
        <p:sp>
          <p:nvSpPr>
            <p:cNvPr id="1442" name="Google Shape;1442;p80"/>
            <p:cNvSpPr/>
            <p:nvPr/>
          </p:nvSpPr>
          <p:spPr>
            <a:xfrm>
              <a:off x="0" y="2409092"/>
              <a:ext cx="1828800" cy="6858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43" name="Google Shape;1443;p80"/>
            <p:cNvSpPr/>
            <p:nvPr/>
          </p:nvSpPr>
          <p:spPr>
            <a:xfrm>
              <a:off x="1828800" y="2409092"/>
              <a:ext cx="1828800" cy="6858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44" name="Google Shape;1444;p80"/>
            <p:cNvSpPr/>
            <p:nvPr/>
          </p:nvSpPr>
          <p:spPr>
            <a:xfrm>
              <a:off x="3657600" y="2409092"/>
              <a:ext cx="1828800" cy="6858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45" name="Google Shape;1445;p80"/>
            <p:cNvSpPr/>
            <p:nvPr/>
          </p:nvSpPr>
          <p:spPr>
            <a:xfrm>
              <a:off x="5486400" y="2409092"/>
              <a:ext cx="1828800" cy="6858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46" name="Google Shape;1446;p80"/>
            <p:cNvSpPr/>
            <p:nvPr/>
          </p:nvSpPr>
          <p:spPr>
            <a:xfrm>
              <a:off x="7315200" y="2409092"/>
              <a:ext cx="1828800" cy="6858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sp>
        <p:nvSpPr>
          <p:cNvPr id="1447" name="Google Shape;1447;p80"/>
          <p:cNvSpPr>
            <a:spLocks noGrp="1"/>
          </p:cNvSpPr>
          <p:nvPr>
            <p:ph type="pic" idx="4"/>
          </p:nvPr>
        </p:nvSpPr>
        <p:spPr>
          <a:xfrm>
            <a:off x="0" y="284887"/>
            <a:ext cx="1828800" cy="1200300"/>
          </a:xfrm>
          <a:prstGeom prst="rect">
            <a:avLst/>
          </a:prstGeom>
          <a:noFill/>
          <a:ln>
            <a:noFill/>
          </a:ln>
        </p:spPr>
      </p:sp>
      <p:sp>
        <p:nvSpPr>
          <p:cNvPr id="1448" name="Google Shape;1448;p80"/>
          <p:cNvSpPr>
            <a:spLocks noGrp="1"/>
          </p:cNvSpPr>
          <p:nvPr>
            <p:ph type="pic" idx="5"/>
          </p:nvPr>
        </p:nvSpPr>
        <p:spPr>
          <a:xfrm>
            <a:off x="1828800" y="284887"/>
            <a:ext cx="1828800" cy="1200300"/>
          </a:xfrm>
          <a:prstGeom prst="rect">
            <a:avLst/>
          </a:prstGeom>
          <a:noFill/>
          <a:ln>
            <a:noFill/>
          </a:ln>
        </p:spPr>
      </p:sp>
      <p:sp>
        <p:nvSpPr>
          <p:cNvPr id="1449" name="Google Shape;1449;p80"/>
          <p:cNvSpPr>
            <a:spLocks noGrp="1"/>
          </p:cNvSpPr>
          <p:nvPr>
            <p:ph type="pic" idx="6"/>
          </p:nvPr>
        </p:nvSpPr>
        <p:spPr>
          <a:xfrm>
            <a:off x="3657600" y="284887"/>
            <a:ext cx="1828800" cy="1200300"/>
          </a:xfrm>
          <a:prstGeom prst="rect">
            <a:avLst/>
          </a:prstGeom>
          <a:noFill/>
          <a:ln>
            <a:noFill/>
          </a:ln>
        </p:spPr>
      </p:sp>
      <p:sp>
        <p:nvSpPr>
          <p:cNvPr id="1450" name="Google Shape;1450;p80"/>
          <p:cNvSpPr>
            <a:spLocks noGrp="1"/>
          </p:cNvSpPr>
          <p:nvPr>
            <p:ph type="pic" idx="7"/>
          </p:nvPr>
        </p:nvSpPr>
        <p:spPr>
          <a:xfrm>
            <a:off x="5486400" y="284887"/>
            <a:ext cx="1828800" cy="1200300"/>
          </a:xfrm>
          <a:prstGeom prst="rect">
            <a:avLst/>
          </a:prstGeom>
          <a:noFill/>
          <a:ln>
            <a:noFill/>
          </a:ln>
        </p:spPr>
      </p:sp>
      <p:sp>
        <p:nvSpPr>
          <p:cNvPr id="1451" name="Google Shape;1451;p80"/>
          <p:cNvSpPr>
            <a:spLocks noGrp="1"/>
          </p:cNvSpPr>
          <p:nvPr>
            <p:ph type="pic" idx="8"/>
          </p:nvPr>
        </p:nvSpPr>
        <p:spPr>
          <a:xfrm>
            <a:off x="7315200" y="284887"/>
            <a:ext cx="1828800" cy="1200300"/>
          </a:xfrm>
          <a:prstGeom prst="rect">
            <a:avLst/>
          </a:prstGeom>
          <a:noFill/>
          <a:ln>
            <a:noFill/>
          </a:ln>
        </p:spPr>
      </p:sp>
      <p:sp>
        <p:nvSpPr>
          <p:cNvPr id="1452" name="Google Shape;1452;p80"/>
          <p:cNvSpPr txBox="1">
            <a:spLocks noGrp="1"/>
          </p:cNvSpPr>
          <p:nvPr>
            <p:ph type="ftr" idx="11"/>
          </p:nvPr>
        </p:nvSpPr>
        <p:spPr>
          <a:xfrm>
            <a:off x="282333" y="4951438"/>
            <a:ext cx="6231000" cy="92400"/>
          </a:xfrm>
          <a:prstGeom prst="rect">
            <a:avLst/>
          </a:prstGeom>
          <a:noFill/>
          <a:ln>
            <a:noFill/>
          </a:ln>
        </p:spPr>
        <p:txBody>
          <a:bodyPr spcFirstLastPara="1" wrap="square" lIns="0" tIns="0" rIns="0" bIns="0" anchor="ctr" anchorCtr="0">
            <a:spAutoFit/>
          </a:bodyPr>
          <a:lstStyle>
            <a:lvl1pPr lvl="0" algn="l" rtl="0">
              <a:lnSpc>
                <a:spcPct val="100000"/>
              </a:lnSpc>
              <a:spcBef>
                <a:spcPts val="0"/>
              </a:spcBef>
              <a:spcAft>
                <a:spcPts val="0"/>
              </a:spcAft>
              <a:buSzPts val="1400"/>
              <a:buNone/>
              <a:defRPr sz="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453" name="Google Shape;1453;p80" descr="Logo of the American Institutes for Research"/>
          <p:cNvPicPr preferRelativeResize="0"/>
          <p:nvPr/>
        </p:nvPicPr>
        <p:blipFill rotWithShape="1">
          <a:blip r:embed="rId2">
            <a:alphaModFix/>
          </a:blip>
          <a:srcRect/>
          <a:stretch/>
        </p:blipFill>
        <p:spPr>
          <a:xfrm>
            <a:off x="7315201" y="4359147"/>
            <a:ext cx="1118938" cy="425196"/>
          </a:xfrm>
          <a:prstGeom prst="rect">
            <a:avLst/>
          </a:prstGeom>
          <a:noFill/>
          <a:ln>
            <a:noFill/>
          </a:ln>
        </p:spPr>
      </p:pic>
      <p:pic>
        <p:nvPicPr>
          <p:cNvPr id="1454" name="Google Shape;1454;p80" descr="Logo of the Delaware Department of Education"/>
          <p:cNvPicPr preferRelativeResize="0"/>
          <p:nvPr/>
        </p:nvPicPr>
        <p:blipFill rotWithShape="1">
          <a:blip r:embed="rId3">
            <a:alphaModFix/>
          </a:blip>
          <a:srcRect/>
          <a:stretch/>
        </p:blipFill>
        <p:spPr>
          <a:xfrm>
            <a:off x="229832" y="4141041"/>
            <a:ext cx="641399" cy="769888"/>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First Level No Bullet">
  <p:cSld name="First Level No Bullet">
    <p:spTree>
      <p:nvGrpSpPr>
        <p:cNvPr id="1" name="Shape 1455"/>
        <p:cNvGrpSpPr/>
        <p:nvPr/>
      </p:nvGrpSpPr>
      <p:grpSpPr>
        <a:xfrm>
          <a:off x="0" y="0"/>
          <a:ext cx="0" cy="0"/>
          <a:chOff x="0" y="0"/>
          <a:chExt cx="0" cy="0"/>
        </a:xfrm>
      </p:grpSpPr>
      <p:sp>
        <p:nvSpPr>
          <p:cNvPr id="1456" name="Google Shape;1456;p81"/>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0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57" name="Google Shape;1457;p81"/>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58" name="Google Shape;1458;p81"/>
          <p:cNvSpPr txBox="1">
            <a:spLocks noGrp="1"/>
          </p:cNvSpPr>
          <p:nvPr>
            <p:ph type="body" idx="1"/>
          </p:nvPr>
        </p:nvSpPr>
        <p:spPr>
          <a:xfrm>
            <a:off x="457200" y="1028700"/>
            <a:ext cx="8229600" cy="342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350"/>
              </a:spcBef>
              <a:spcAft>
                <a:spcPts val="0"/>
              </a:spcAft>
              <a:buClr>
                <a:schemeClr val="dk1"/>
              </a:buClr>
              <a:buSzPts val="2200"/>
              <a:buNone/>
              <a:defRPr sz="2200">
                <a:solidFill>
                  <a:schemeClr val="dk1"/>
                </a:solidFill>
              </a:defRPr>
            </a:lvl1pPr>
            <a:lvl2pPr marL="914400" lvl="1" indent="-368300" algn="l" rtl="0">
              <a:lnSpc>
                <a:spcPct val="100000"/>
              </a:lnSpc>
              <a:spcBef>
                <a:spcPts val="1350"/>
              </a:spcBef>
              <a:spcAft>
                <a:spcPts val="0"/>
              </a:spcAft>
              <a:buClr>
                <a:schemeClr val="dk1"/>
              </a:buClr>
              <a:buSzPts val="2200"/>
              <a:buFont typeface="Times New Roman"/>
              <a:buChar char="•"/>
              <a:defRPr sz="2200">
                <a:solidFill>
                  <a:schemeClr val="dk1"/>
                </a:solidFill>
              </a:defRPr>
            </a:lvl2pPr>
            <a:lvl3pPr marL="1371600" lvl="2" indent="-368300" algn="l" rtl="0">
              <a:lnSpc>
                <a:spcPct val="100000"/>
              </a:lnSpc>
              <a:spcBef>
                <a:spcPts val="1350"/>
              </a:spcBef>
              <a:spcAft>
                <a:spcPts val="0"/>
              </a:spcAft>
              <a:buClr>
                <a:schemeClr val="dk1"/>
              </a:buClr>
              <a:buSzPts val="2200"/>
              <a:buFont typeface="Arial Narrow"/>
              <a:buChar char="–"/>
              <a:defRPr sz="2200">
                <a:solidFill>
                  <a:schemeClr val="dk1"/>
                </a:solidFill>
              </a:defRPr>
            </a:lvl3pPr>
            <a:lvl4pPr marL="1828800" lvl="3" indent="-368300" algn="l" rtl="0">
              <a:lnSpc>
                <a:spcPct val="100000"/>
              </a:lnSpc>
              <a:spcBef>
                <a:spcPts val="1350"/>
              </a:spcBef>
              <a:spcAft>
                <a:spcPts val="0"/>
              </a:spcAft>
              <a:buClr>
                <a:schemeClr val="dk1"/>
              </a:buClr>
              <a:buSzPts val="2200"/>
              <a:buFont typeface="Arial Narrow"/>
              <a:buChar char="»"/>
              <a:defRPr sz="2200">
                <a:solidFill>
                  <a:schemeClr val="dk1"/>
                </a:solidFill>
              </a:defRPr>
            </a:lvl4pPr>
            <a:lvl5pPr marL="2286000" lvl="4" indent="-368300" algn="l" rtl="0">
              <a:lnSpc>
                <a:spcPct val="100000"/>
              </a:lnSpc>
              <a:spcBef>
                <a:spcPts val="1350"/>
              </a:spcBef>
              <a:spcAft>
                <a:spcPts val="0"/>
              </a:spcAft>
              <a:buClr>
                <a:schemeClr val="dk1"/>
              </a:buClr>
              <a:buSzPts val="2200"/>
              <a:buFont typeface="Arial Narrow"/>
              <a:buChar char="◦"/>
              <a:defRPr sz="2200">
                <a:solidFill>
                  <a:schemeClr val="dk1"/>
                </a:solidFill>
              </a:defRPr>
            </a:lvl5pPr>
            <a:lvl6pPr marL="2743200" lvl="5" indent="-368300" algn="l" rtl="0">
              <a:lnSpc>
                <a:spcPct val="100000"/>
              </a:lnSpc>
              <a:spcBef>
                <a:spcPts val="1350"/>
              </a:spcBef>
              <a:spcAft>
                <a:spcPts val="0"/>
              </a:spcAft>
              <a:buClr>
                <a:schemeClr val="dk1"/>
              </a:buClr>
              <a:buSzPts val="2200"/>
              <a:buFont typeface="Arial Narrow"/>
              <a:buChar char="›"/>
              <a:defRPr sz="2200">
                <a:solidFill>
                  <a:schemeClr val="dk1"/>
                </a:solidFill>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59" name="Google Shape;1459;p81"/>
          <p:cNvSpPr txBox="1">
            <a:spLocks noGrp="1"/>
          </p:cNvSpPr>
          <p:nvPr>
            <p:ph type="body" idx="2"/>
          </p:nvPr>
        </p:nvSpPr>
        <p:spPr>
          <a:xfrm>
            <a:off x="457200" y="4601718"/>
            <a:ext cx="8229600" cy="144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chemeClr val="dk1"/>
              </a:buClr>
              <a:buSzPts val="1000"/>
              <a:buFont typeface="Arial"/>
              <a:buNone/>
              <a:defRPr sz="1000" i="0"/>
            </a:lvl1pPr>
            <a:lvl2pPr marL="914400" lvl="1" indent="-228600" algn="l" rtl="0">
              <a:lnSpc>
                <a:spcPct val="100000"/>
              </a:lnSpc>
              <a:spcBef>
                <a:spcPts val="300"/>
              </a:spcBef>
              <a:spcAft>
                <a:spcPts val="0"/>
              </a:spcAft>
              <a:buClr>
                <a:schemeClr val="dk1"/>
              </a:buClr>
              <a:buSzPts val="563"/>
              <a:buNone/>
              <a:defRPr sz="563"/>
            </a:lvl2pPr>
            <a:lvl3pPr marL="1371600" lvl="2" indent="-228600" algn="l" rtl="0">
              <a:lnSpc>
                <a:spcPct val="100000"/>
              </a:lnSpc>
              <a:spcBef>
                <a:spcPts val="300"/>
              </a:spcBef>
              <a:spcAft>
                <a:spcPts val="0"/>
              </a:spcAft>
              <a:buClr>
                <a:schemeClr val="dk1"/>
              </a:buClr>
              <a:buSzPts val="563"/>
              <a:buNone/>
              <a:defRPr sz="563"/>
            </a:lvl3pPr>
            <a:lvl4pPr marL="1828800" lvl="3" indent="-228600" algn="l" rtl="0">
              <a:lnSpc>
                <a:spcPct val="100000"/>
              </a:lnSpc>
              <a:spcBef>
                <a:spcPts val="300"/>
              </a:spcBef>
              <a:spcAft>
                <a:spcPts val="0"/>
              </a:spcAft>
              <a:buClr>
                <a:schemeClr val="dk1"/>
              </a:buClr>
              <a:buSzPts val="563"/>
              <a:buNone/>
              <a:defRPr sz="563"/>
            </a:lvl4pPr>
            <a:lvl5pPr marL="2286000" lvl="4" indent="-228600" algn="l" rtl="0">
              <a:lnSpc>
                <a:spcPct val="100000"/>
              </a:lnSpc>
              <a:spcBef>
                <a:spcPts val="300"/>
              </a:spcBef>
              <a:spcAft>
                <a:spcPts val="0"/>
              </a:spcAft>
              <a:buClr>
                <a:schemeClr val="dk1"/>
              </a:buClr>
              <a:buSzPts val="563"/>
              <a:buNone/>
              <a:defRPr sz="563"/>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Object With Lead-in Text">
  <p:cSld name="Object With Lead-in Text">
    <p:spTree>
      <p:nvGrpSpPr>
        <p:cNvPr id="1" name="Shape 1460"/>
        <p:cNvGrpSpPr/>
        <p:nvPr/>
      </p:nvGrpSpPr>
      <p:grpSpPr>
        <a:xfrm>
          <a:off x="0" y="0"/>
          <a:ext cx="0" cy="0"/>
          <a:chOff x="0" y="0"/>
          <a:chExt cx="0" cy="0"/>
        </a:xfrm>
      </p:grpSpPr>
      <p:sp>
        <p:nvSpPr>
          <p:cNvPr id="1461" name="Google Shape;1461;p82"/>
          <p:cNvSpPr txBox="1">
            <a:spLocks noGrp="1"/>
          </p:cNvSpPr>
          <p:nvPr>
            <p:ph type="body" idx="1"/>
          </p:nvPr>
        </p:nvSpPr>
        <p:spPr>
          <a:xfrm>
            <a:off x="457200" y="1975104"/>
            <a:ext cx="8229600" cy="25377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338"/>
              </a:spcBef>
              <a:spcAft>
                <a:spcPts val="0"/>
              </a:spcAft>
              <a:buClr>
                <a:schemeClr val="dk1"/>
              </a:buClr>
              <a:buSzPts val="1800"/>
              <a:buChar char="•"/>
              <a:defRPr sz="1800"/>
            </a:lvl1pPr>
            <a:lvl2pPr marL="914400" lvl="1" indent="-342900" algn="l" rtl="0">
              <a:lnSpc>
                <a:spcPct val="105000"/>
              </a:lnSpc>
              <a:spcBef>
                <a:spcPts val="338"/>
              </a:spcBef>
              <a:spcAft>
                <a:spcPts val="0"/>
              </a:spcAft>
              <a:buClr>
                <a:schemeClr val="dk1"/>
              </a:buClr>
              <a:buSzPts val="1800"/>
              <a:buChar char="–"/>
              <a:defRPr sz="1800"/>
            </a:lvl2pPr>
            <a:lvl3pPr marL="1371600" lvl="2" indent="-342900" algn="l" rtl="0">
              <a:lnSpc>
                <a:spcPct val="105000"/>
              </a:lnSpc>
              <a:spcBef>
                <a:spcPts val="338"/>
              </a:spcBef>
              <a:spcAft>
                <a:spcPts val="0"/>
              </a:spcAft>
              <a:buClr>
                <a:schemeClr val="dk1"/>
              </a:buClr>
              <a:buSzPts val="1800"/>
              <a:buChar char="»"/>
              <a:defRPr sz="1800"/>
            </a:lvl3pPr>
            <a:lvl4pPr marL="1828800" lvl="3" indent="-342900" algn="l" rtl="0">
              <a:lnSpc>
                <a:spcPct val="105000"/>
              </a:lnSpc>
              <a:spcBef>
                <a:spcPts val="338"/>
              </a:spcBef>
              <a:spcAft>
                <a:spcPts val="0"/>
              </a:spcAft>
              <a:buClr>
                <a:schemeClr val="dk1"/>
              </a:buClr>
              <a:buSzPts val="1800"/>
              <a:buChar char="◦"/>
              <a:defRPr sz="1800"/>
            </a:lvl4pPr>
            <a:lvl5pPr marL="2286000" lvl="4" indent="-342900" algn="l" rtl="0">
              <a:lnSpc>
                <a:spcPct val="105000"/>
              </a:lnSpc>
              <a:spcBef>
                <a:spcPts val="338"/>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62" name="Google Shape;1462;p82"/>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0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3" name="Google Shape;1463;p82"/>
          <p:cNvSpPr txBox="1">
            <a:spLocks noGrp="1"/>
          </p:cNvSpPr>
          <p:nvPr>
            <p:ph type="body" idx="2"/>
          </p:nvPr>
        </p:nvSpPr>
        <p:spPr>
          <a:xfrm>
            <a:off x="457200" y="1028700"/>
            <a:ext cx="8229600" cy="8574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1800"/>
              <a:buNone/>
              <a:defRPr sz="1800"/>
            </a:lvl1pPr>
            <a:lvl2pPr marL="914400" lvl="1" indent="-292925" algn="l" rtl="0">
              <a:lnSpc>
                <a:spcPct val="100000"/>
              </a:lnSpc>
              <a:spcBef>
                <a:spcPts val="300"/>
              </a:spcBef>
              <a:spcAft>
                <a:spcPts val="0"/>
              </a:spcAft>
              <a:buClr>
                <a:schemeClr val="dk1"/>
              </a:buClr>
              <a:buSzPts val="1013"/>
              <a:buChar char="–"/>
              <a:defRPr sz="1013"/>
            </a:lvl2pPr>
            <a:lvl3pPr marL="1371600" lvl="2" indent="-292925" algn="l" rtl="0">
              <a:lnSpc>
                <a:spcPct val="100000"/>
              </a:lnSpc>
              <a:spcBef>
                <a:spcPts val="300"/>
              </a:spcBef>
              <a:spcAft>
                <a:spcPts val="0"/>
              </a:spcAft>
              <a:buClr>
                <a:schemeClr val="dk1"/>
              </a:buClr>
              <a:buSzPts val="1013"/>
              <a:buChar char="»"/>
              <a:defRPr sz="1013"/>
            </a:lvl3pPr>
            <a:lvl4pPr marL="1828800" lvl="3" indent="-292925" algn="l" rtl="0">
              <a:lnSpc>
                <a:spcPct val="100000"/>
              </a:lnSpc>
              <a:spcBef>
                <a:spcPts val="300"/>
              </a:spcBef>
              <a:spcAft>
                <a:spcPts val="0"/>
              </a:spcAft>
              <a:buClr>
                <a:schemeClr val="dk1"/>
              </a:buClr>
              <a:buSzPts val="1013"/>
              <a:buChar char="◦"/>
              <a:defRPr sz="1013"/>
            </a:lvl4pPr>
            <a:lvl5pPr marL="2286000" lvl="4" indent="-292925" algn="l" rtl="0">
              <a:lnSpc>
                <a:spcPct val="100000"/>
              </a:lnSpc>
              <a:spcBef>
                <a:spcPts val="300"/>
              </a:spcBef>
              <a:spcAft>
                <a:spcPts val="0"/>
              </a:spcAft>
              <a:buClr>
                <a:schemeClr val="dk1"/>
              </a:buClr>
              <a:buSzPts val="1013"/>
              <a:buChar char="›"/>
              <a:defRPr sz="1013"/>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64" name="Google Shape;1464;p82"/>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65" name="Google Shape;1465;p82"/>
          <p:cNvSpPr txBox="1">
            <a:spLocks noGrp="1"/>
          </p:cNvSpPr>
          <p:nvPr>
            <p:ph type="body" idx="3"/>
          </p:nvPr>
        </p:nvSpPr>
        <p:spPr>
          <a:xfrm>
            <a:off x="457200" y="4601718"/>
            <a:ext cx="8229600" cy="144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chemeClr val="dk1"/>
              </a:buClr>
              <a:buSzPts val="1000"/>
              <a:buFont typeface="Arial"/>
              <a:buNone/>
              <a:defRPr sz="1000" i="0"/>
            </a:lvl1pPr>
            <a:lvl2pPr marL="914400" lvl="1" indent="-228600" algn="l" rtl="0">
              <a:lnSpc>
                <a:spcPct val="100000"/>
              </a:lnSpc>
              <a:spcBef>
                <a:spcPts val="300"/>
              </a:spcBef>
              <a:spcAft>
                <a:spcPts val="0"/>
              </a:spcAft>
              <a:buClr>
                <a:schemeClr val="dk1"/>
              </a:buClr>
              <a:buSzPts val="563"/>
              <a:buNone/>
              <a:defRPr sz="563"/>
            </a:lvl2pPr>
            <a:lvl3pPr marL="1371600" lvl="2" indent="-228600" algn="l" rtl="0">
              <a:lnSpc>
                <a:spcPct val="100000"/>
              </a:lnSpc>
              <a:spcBef>
                <a:spcPts val="300"/>
              </a:spcBef>
              <a:spcAft>
                <a:spcPts val="0"/>
              </a:spcAft>
              <a:buClr>
                <a:schemeClr val="dk1"/>
              </a:buClr>
              <a:buSzPts val="563"/>
              <a:buNone/>
              <a:defRPr sz="563"/>
            </a:lvl3pPr>
            <a:lvl4pPr marL="1828800" lvl="3" indent="-228600" algn="l" rtl="0">
              <a:lnSpc>
                <a:spcPct val="100000"/>
              </a:lnSpc>
              <a:spcBef>
                <a:spcPts val="300"/>
              </a:spcBef>
              <a:spcAft>
                <a:spcPts val="0"/>
              </a:spcAft>
              <a:buClr>
                <a:schemeClr val="dk1"/>
              </a:buClr>
              <a:buSzPts val="563"/>
              <a:buNone/>
              <a:defRPr sz="563"/>
            </a:lvl4pPr>
            <a:lvl5pPr marL="2286000" lvl="4" indent="-228600" algn="l" rtl="0">
              <a:lnSpc>
                <a:spcPct val="100000"/>
              </a:lnSpc>
              <a:spcBef>
                <a:spcPts val="300"/>
              </a:spcBef>
              <a:spcAft>
                <a:spcPts val="0"/>
              </a:spcAft>
              <a:buClr>
                <a:schemeClr val="dk1"/>
              </a:buClr>
              <a:buSzPts val="563"/>
              <a:buNone/>
              <a:defRPr sz="563"/>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References">
  <p:cSld name="References">
    <p:spTree>
      <p:nvGrpSpPr>
        <p:cNvPr id="1" name="Shape 1466"/>
        <p:cNvGrpSpPr/>
        <p:nvPr/>
      </p:nvGrpSpPr>
      <p:grpSpPr>
        <a:xfrm>
          <a:off x="0" y="0"/>
          <a:ext cx="0" cy="0"/>
          <a:chOff x="0" y="0"/>
          <a:chExt cx="0" cy="0"/>
        </a:xfrm>
      </p:grpSpPr>
      <p:sp>
        <p:nvSpPr>
          <p:cNvPr id="1467" name="Google Shape;1467;p83"/>
          <p:cNvSpPr txBox="1">
            <a:spLocks noGrp="1"/>
          </p:cNvSpPr>
          <p:nvPr>
            <p:ph type="body" idx="1"/>
          </p:nvPr>
        </p:nvSpPr>
        <p:spPr>
          <a:xfrm>
            <a:off x="457200" y="1028700"/>
            <a:ext cx="8229600" cy="370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400"/>
              </a:spcBef>
              <a:spcAft>
                <a:spcPts val="0"/>
              </a:spcAft>
              <a:buClr>
                <a:schemeClr val="dk1"/>
              </a:buClr>
              <a:buSzPts val="1800"/>
              <a:buNone/>
              <a:defRPr sz="1800" i="0">
                <a:solidFill>
                  <a:schemeClr val="dk1"/>
                </a:solidFill>
              </a:defRPr>
            </a:lvl1pPr>
            <a:lvl2pPr marL="914400" lvl="1" indent="-314325" algn="l" rtl="0">
              <a:lnSpc>
                <a:spcPct val="100000"/>
              </a:lnSpc>
              <a:spcBef>
                <a:spcPts val="300"/>
              </a:spcBef>
              <a:spcAft>
                <a:spcPts val="0"/>
              </a:spcAft>
              <a:buClr>
                <a:schemeClr val="dk1"/>
              </a:buClr>
              <a:buSzPts val="1350"/>
              <a:buChar char="–"/>
              <a:defRPr sz="1350"/>
            </a:lvl2pPr>
            <a:lvl3pPr marL="1371600" lvl="2" indent="-314325" algn="l" rtl="0">
              <a:lnSpc>
                <a:spcPct val="100000"/>
              </a:lnSpc>
              <a:spcBef>
                <a:spcPts val="300"/>
              </a:spcBef>
              <a:spcAft>
                <a:spcPts val="0"/>
              </a:spcAft>
              <a:buClr>
                <a:schemeClr val="dk1"/>
              </a:buClr>
              <a:buSzPts val="1350"/>
              <a:buChar char="»"/>
              <a:defRPr sz="1350"/>
            </a:lvl3pPr>
            <a:lvl4pPr marL="1828800" lvl="3" indent="-314325" algn="l" rtl="0">
              <a:lnSpc>
                <a:spcPct val="100000"/>
              </a:lnSpc>
              <a:spcBef>
                <a:spcPts val="300"/>
              </a:spcBef>
              <a:spcAft>
                <a:spcPts val="0"/>
              </a:spcAft>
              <a:buClr>
                <a:schemeClr val="dk1"/>
              </a:buClr>
              <a:buSzPts val="1350"/>
              <a:buChar char="◦"/>
              <a:defRPr sz="1350"/>
            </a:lvl4pPr>
            <a:lvl5pPr marL="2286000" lvl="4" indent="-314325" algn="l" rtl="0">
              <a:lnSpc>
                <a:spcPct val="100000"/>
              </a:lnSpc>
              <a:spcBef>
                <a:spcPts val="300"/>
              </a:spcBef>
              <a:spcAft>
                <a:spcPts val="0"/>
              </a:spcAft>
              <a:buClr>
                <a:schemeClr val="dk1"/>
              </a:buClr>
              <a:buSzPts val="1350"/>
              <a:buChar char="›"/>
              <a:defRPr sz="135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68" name="Google Shape;1468;p83"/>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69" name="Google Shape;1469;p83"/>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0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Meet the Presenters">
  <p:cSld name="Meet the Presenters">
    <p:spTree>
      <p:nvGrpSpPr>
        <p:cNvPr id="1" name="Shape 1470"/>
        <p:cNvGrpSpPr/>
        <p:nvPr/>
      </p:nvGrpSpPr>
      <p:grpSpPr>
        <a:xfrm>
          <a:off x="0" y="0"/>
          <a:ext cx="0" cy="0"/>
          <a:chOff x="0" y="0"/>
          <a:chExt cx="0" cy="0"/>
        </a:xfrm>
      </p:grpSpPr>
      <p:sp>
        <p:nvSpPr>
          <p:cNvPr id="1471" name="Google Shape;1471;p84"/>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0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2" name="Google Shape;1472;p84"/>
          <p:cNvSpPr>
            <a:spLocks noGrp="1"/>
          </p:cNvSpPr>
          <p:nvPr>
            <p:ph type="pic" idx="2"/>
          </p:nvPr>
        </p:nvSpPr>
        <p:spPr>
          <a:xfrm>
            <a:off x="342900" y="994410"/>
            <a:ext cx="1371600" cy="1371600"/>
          </a:xfrm>
          <a:prstGeom prst="ellipse">
            <a:avLst/>
          </a:prstGeom>
          <a:noFill/>
          <a:ln>
            <a:noFill/>
          </a:ln>
        </p:spPr>
      </p:sp>
      <p:sp>
        <p:nvSpPr>
          <p:cNvPr id="1473" name="Google Shape;1473;p84"/>
          <p:cNvSpPr txBox="1">
            <a:spLocks noGrp="1"/>
          </p:cNvSpPr>
          <p:nvPr>
            <p:ph type="body" idx="1"/>
          </p:nvPr>
        </p:nvSpPr>
        <p:spPr>
          <a:xfrm>
            <a:off x="342900" y="2480311"/>
            <a:ext cx="1828800" cy="277500"/>
          </a:xfrm>
          <a:prstGeom prst="rect">
            <a:avLst/>
          </a:prstGeom>
          <a:noFill/>
          <a:ln>
            <a:noFill/>
          </a:ln>
        </p:spPr>
        <p:txBody>
          <a:bodyPr spcFirstLastPara="1" wrap="square" lIns="0" tIns="0" rIns="0" bIns="0" anchor="t" anchorCtr="0">
            <a:normAutofit/>
          </a:bodyPr>
          <a:lstStyle>
            <a:lvl1pPr marL="457200" lvl="0" indent="-228600" algn="ctr" rtl="0">
              <a:lnSpc>
                <a:spcPct val="100000"/>
              </a:lnSpc>
              <a:spcBef>
                <a:spcPts val="0"/>
              </a:spcBef>
              <a:spcAft>
                <a:spcPts val="0"/>
              </a:spcAft>
              <a:buClr>
                <a:schemeClr val="dk1"/>
              </a:buClr>
              <a:buSzPts val="1400"/>
              <a:buNone/>
              <a:defRPr sz="1400" b="1">
                <a:solidFill>
                  <a:schemeClr val="dk1"/>
                </a:solidFill>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74" name="Google Shape;1474;p84"/>
          <p:cNvSpPr txBox="1">
            <a:spLocks noGrp="1"/>
          </p:cNvSpPr>
          <p:nvPr>
            <p:ph type="body" idx="3"/>
          </p:nvPr>
        </p:nvSpPr>
        <p:spPr>
          <a:xfrm>
            <a:off x="342900" y="2886456"/>
            <a:ext cx="1828800" cy="1611600"/>
          </a:xfrm>
          <a:prstGeom prst="rect">
            <a:avLst/>
          </a:prstGeom>
          <a:noFill/>
          <a:ln>
            <a:noFill/>
          </a:ln>
        </p:spPr>
        <p:txBody>
          <a:bodyPr spcFirstLastPara="1" wrap="square" lIns="0" tIns="0" rIns="0" bIns="0" anchor="t" anchorCtr="0">
            <a:normAutofit/>
          </a:bodyPr>
          <a:lstStyle>
            <a:lvl1pPr marL="457200" lvl="0" indent="-228600" algn="ctr" rtl="0">
              <a:lnSpc>
                <a:spcPct val="100000"/>
              </a:lnSpc>
              <a:spcBef>
                <a:spcPts val="0"/>
              </a:spcBef>
              <a:spcAft>
                <a:spcPts val="0"/>
              </a:spcAft>
              <a:buClr>
                <a:schemeClr val="dk1"/>
              </a:buClr>
              <a:buSzPts val="1400"/>
              <a:buNone/>
              <a:defRPr sz="1400" i="1">
                <a:solidFill>
                  <a:schemeClr val="dk1"/>
                </a:solidFill>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75" name="Google Shape;1475;p84"/>
          <p:cNvSpPr>
            <a:spLocks noGrp="1"/>
          </p:cNvSpPr>
          <p:nvPr>
            <p:ph type="pic" idx="4"/>
          </p:nvPr>
        </p:nvSpPr>
        <p:spPr>
          <a:xfrm>
            <a:off x="2567940" y="994410"/>
            <a:ext cx="1371600" cy="1371600"/>
          </a:xfrm>
          <a:prstGeom prst="ellipse">
            <a:avLst/>
          </a:prstGeom>
          <a:noFill/>
          <a:ln>
            <a:noFill/>
          </a:ln>
        </p:spPr>
      </p:sp>
      <p:sp>
        <p:nvSpPr>
          <p:cNvPr id="1476" name="Google Shape;1476;p84"/>
          <p:cNvSpPr txBox="1">
            <a:spLocks noGrp="1"/>
          </p:cNvSpPr>
          <p:nvPr>
            <p:ph type="body" idx="5"/>
          </p:nvPr>
        </p:nvSpPr>
        <p:spPr>
          <a:xfrm>
            <a:off x="2567940" y="2480311"/>
            <a:ext cx="1828800" cy="277500"/>
          </a:xfrm>
          <a:prstGeom prst="rect">
            <a:avLst/>
          </a:prstGeom>
          <a:noFill/>
          <a:ln>
            <a:noFill/>
          </a:ln>
        </p:spPr>
        <p:txBody>
          <a:bodyPr spcFirstLastPara="1" wrap="square" lIns="0" tIns="0" rIns="0" bIns="0" anchor="t" anchorCtr="0">
            <a:normAutofit/>
          </a:bodyPr>
          <a:lstStyle>
            <a:lvl1pPr marL="457200" lvl="0" indent="-228600" algn="ctr" rtl="0">
              <a:lnSpc>
                <a:spcPct val="100000"/>
              </a:lnSpc>
              <a:spcBef>
                <a:spcPts val="0"/>
              </a:spcBef>
              <a:spcAft>
                <a:spcPts val="0"/>
              </a:spcAft>
              <a:buClr>
                <a:schemeClr val="dk1"/>
              </a:buClr>
              <a:buSzPts val="1400"/>
              <a:buNone/>
              <a:defRPr sz="1400" b="1">
                <a:solidFill>
                  <a:schemeClr val="dk1"/>
                </a:solidFill>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77" name="Google Shape;1477;p84"/>
          <p:cNvSpPr txBox="1">
            <a:spLocks noGrp="1"/>
          </p:cNvSpPr>
          <p:nvPr>
            <p:ph type="body" idx="6"/>
          </p:nvPr>
        </p:nvSpPr>
        <p:spPr>
          <a:xfrm>
            <a:off x="2567940" y="2886456"/>
            <a:ext cx="1828800" cy="1611600"/>
          </a:xfrm>
          <a:prstGeom prst="rect">
            <a:avLst/>
          </a:prstGeom>
          <a:noFill/>
          <a:ln>
            <a:noFill/>
          </a:ln>
        </p:spPr>
        <p:txBody>
          <a:bodyPr spcFirstLastPara="1" wrap="square" lIns="0" tIns="0" rIns="0" bIns="0" anchor="t" anchorCtr="0">
            <a:normAutofit/>
          </a:bodyPr>
          <a:lstStyle>
            <a:lvl1pPr marL="457200" lvl="0" indent="-228600" algn="ctr" rtl="0">
              <a:lnSpc>
                <a:spcPct val="100000"/>
              </a:lnSpc>
              <a:spcBef>
                <a:spcPts val="0"/>
              </a:spcBef>
              <a:spcAft>
                <a:spcPts val="0"/>
              </a:spcAft>
              <a:buClr>
                <a:schemeClr val="dk1"/>
              </a:buClr>
              <a:buSzPts val="1400"/>
              <a:buNone/>
              <a:defRPr sz="1400" i="1">
                <a:solidFill>
                  <a:schemeClr val="dk1"/>
                </a:solidFill>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78" name="Google Shape;1478;p84"/>
          <p:cNvSpPr>
            <a:spLocks noGrp="1"/>
          </p:cNvSpPr>
          <p:nvPr>
            <p:ph type="pic" idx="7"/>
          </p:nvPr>
        </p:nvSpPr>
        <p:spPr>
          <a:xfrm>
            <a:off x="4792980" y="994410"/>
            <a:ext cx="1371600" cy="1371600"/>
          </a:xfrm>
          <a:prstGeom prst="ellipse">
            <a:avLst/>
          </a:prstGeom>
          <a:noFill/>
          <a:ln>
            <a:noFill/>
          </a:ln>
        </p:spPr>
      </p:sp>
      <p:sp>
        <p:nvSpPr>
          <p:cNvPr id="1479" name="Google Shape;1479;p84"/>
          <p:cNvSpPr txBox="1">
            <a:spLocks noGrp="1"/>
          </p:cNvSpPr>
          <p:nvPr>
            <p:ph type="body" idx="8"/>
          </p:nvPr>
        </p:nvSpPr>
        <p:spPr>
          <a:xfrm>
            <a:off x="4792980" y="2480311"/>
            <a:ext cx="1828800" cy="277500"/>
          </a:xfrm>
          <a:prstGeom prst="rect">
            <a:avLst/>
          </a:prstGeom>
          <a:noFill/>
          <a:ln>
            <a:noFill/>
          </a:ln>
        </p:spPr>
        <p:txBody>
          <a:bodyPr spcFirstLastPara="1" wrap="square" lIns="0" tIns="0" rIns="0" bIns="0" anchor="t" anchorCtr="0">
            <a:normAutofit/>
          </a:bodyPr>
          <a:lstStyle>
            <a:lvl1pPr marL="457200" lvl="0" indent="-228600" algn="ctr" rtl="0">
              <a:lnSpc>
                <a:spcPct val="100000"/>
              </a:lnSpc>
              <a:spcBef>
                <a:spcPts val="0"/>
              </a:spcBef>
              <a:spcAft>
                <a:spcPts val="0"/>
              </a:spcAft>
              <a:buClr>
                <a:schemeClr val="dk1"/>
              </a:buClr>
              <a:buSzPts val="1400"/>
              <a:buNone/>
              <a:defRPr sz="1400" b="1">
                <a:solidFill>
                  <a:schemeClr val="dk1"/>
                </a:solidFill>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80" name="Google Shape;1480;p84"/>
          <p:cNvSpPr txBox="1">
            <a:spLocks noGrp="1"/>
          </p:cNvSpPr>
          <p:nvPr>
            <p:ph type="body" idx="9"/>
          </p:nvPr>
        </p:nvSpPr>
        <p:spPr>
          <a:xfrm>
            <a:off x="4792980" y="2886456"/>
            <a:ext cx="1828800" cy="1611600"/>
          </a:xfrm>
          <a:prstGeom prst="rect">
            <a:avLst/>
          </a:prstGeom>
          <a:noFill/>
          <a:ln>
            <a:noFill/>
          </a:ln>
        </p:spPr>
        <p:txBody>
          <a:bodyPr spcFirstLastPara="1" wrap="square" lIns="0" tIns="0" rIns="0" bIns="0" anchor="t" anchorCtr="0">
            <a:normAutofit/>
          </a:bodyPr>
          <a:lstStyle>
            <a:lvl1pPr marL="457200" lvl="0" indent="-228600" algn="ctr" rtl="0">
              <a:lnSpc>
                <a:spcPct val="100000"/>
              </a:lnSpc>
              <a:spcBef>
                <a:spcPts val="0"/>
              </a:spcBef>
              <a:spcAft>
                <a:spcPts val="0"/>
              </a:spcAft>
              <a:buClr>
                <a:schemeClr val="dk1"/>
              </a:buClr>
              <a:buSzPts val="1400"/>
              <a:buNone/>
              <a:defRPr sz="1400" i="1">
                <a:solidFill>
                  <a:schemeClr val="dk1"/>
                </a:solidFill>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81" name="Google Shape;1481;p84"/>
          <p:cNvSpPr>
            <a:spLocks noGrp="1"/>
          </p:cNvSpPr>
          <p:nvPr>
            <p:ph type="pic" idx="13"/>
          </p:nvPr>
        </p:nvSpPr>
        <p:spPr>
          <a:xfrm>
            <a:off x="7018020" y="994410"/>
            <a:ext cx="1371600" cy="1371600"/>
          </a:xfrm>
          <a:prstGeom prst="ellipse">
            <a:avLst/>
          </a:prstGeom>
          <a:noFill/>
          <a:ln>
            <a:noFill/>
          </a:ln>
        </p:spPr>
      </p:sp>
      <p:sp>
        <p:nvSpPr>
          <p:cNvPr id="1482" name="Google Shape;1482;p84"/>
          <p:cNvSpPr txBox="1">
            <a:spLocks noGrp="1"/>
          </p:cNvSpPr>
          <p:nvPr>
            <p:ph type="body" idx="14"/>
          </p:nvPr>
        </p:nvSpPr>
        <p:spPr>
          <a:xfrm>
            <a:off x="7018020" y="2480311"/>
            <a:ext cx="1828800" cy="277500"/>
          </a:xfrm>
          <a:prstGeom prst="rect">
            <a:avLst/>
          </a:prstGeom>
          <a:noFill/>
          <a:ln>
            <a:noFill/>
          </a:ln>
        </p:spPr>
        <p:txBody>
          <a:bodyPr spcFirstLastPara="1" wrap="square" lIns="0" tIns="0" rIns="0" bIns="0" anchor="t" anchorCtr="0">
            <a:normAutofit/>
          </a:bodyPr>
          <a:lstStyle>
            <a:lvl1pPr marL="457200" lvl="0" indent="-228600" algn="ctr" rtl="0">
              <a:lnSpc>
                <a:spcPct val="100000"/>
              </a:lnSpc>
              <a:spcBef>
                <a:spcPts val="0"/>
              </a:spcBef>
              <a:spcAft>
                <a:spcPts val="0"/>
              </a:spcAft>
              <a:buClr>
                <a:schemeClr val="dk1"/>
              </a:buClr>
              <a:buSzPts val="1400"/>
              <a:buNone/>
              <a:defRPr sz="1400" b="1">
                <a:solidFill>
                  <a:schemeClr val="dk1"/>
                </a:solidFill>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83" name="Google Shape;1483;p84"/>
          <p:cNvSpPr txBox="1">
            <a:spLocks noGrp="1"/>
          </p:cNvSpPr>
          <p:nvPr>
            <p:ph type="body" idx="15"/>
          </p:nvPr>
        </p:nvSpPr>
        <p:spPr>
          <a:xfrm>
            <a:off x="7018020" y="2886456"/>
            <a:ext cx="1828800" cy="1611600"/>
          </a:xfrm>
          <a:prstGeom prst="rect">
            <a:avLst/>
          </a:prstGeom>
          <a:noFill/>
          <a:ln>
            <a:noFill/>
          </a:ln>
        </p:spPr>
        <p:txBody>
          <a:bodyPr spcFirstLastPara="1" wrap="square" lIns="0" tIns="0" rIns="0" bIns="0" anchor="t" anchorCtr="0">
            <a:normAutofit/>
          </a:bodyPr>
          <a:lstStyle>
            <a:lvl1pPr marL="457200" lvl="0" indent="-228600" algn="ctr" rtl="0">
              <a:lnSpc>
                <a:spcPct val="100000"/>
              </a:lnSpc>
              <a:spcBef>
                <a:spcPts val="0"/>
              </a:spcBef>
              <a:spcAft>
                <a:spcPts val="0"/>
              </a:spcAft>
              <a:buClr>
                <a:schemeClr val="dk1"/>
              </a:buClr>
              <a:buSzPts val="1400"/>
              <a:buNone/>
              <a:defRPr sz="1400" i="1">
                <a:solidFill>
                  <a:schemeClr val="dk1"/>
                </a:solidFill>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484" name="Google Shape;1484;p84"/>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Contact Information">
  <p:cSld name="Contact Information">
    <p:spTree>
      <p:nvGrpSpPr>
        <p:cNvPr id="1" name="Shape 1485"/>
        <p:cNvGrpSpPr/>
        <p:nvPr/>
      </p:nvGrpSpPr>
      <p:grpSpPr>
        <a:xfrm>
          <a:off x="0" y="0"/>
          <a:ext cx="0" cy="0"/>
          <a:chOff x="0" y="0"/>
          <a:chExt cx="0" cy="0"/>
        </a:xfrm>
      </p:grpSpPr>
      <p:sp>
        <p:nvSpPr>
          <p:cNvPr id="1486" name="Google Shape;1486;p85"/>
          <p:cNvSpPr txBox="1">
            <a:spLocks noGrp="1"/>
          </p:cNvSpPr>
          <p:nvPr>
            <p:ph type="body" idx="1"/>
          </p:nvPr>
        </p:nvSpPr>
        <p:spPr>
          <a:xfrm>
            <a:off x="360" y="2342287"/>
            <a:ext cx="9143700" cy="1541400"/>
          </a:xfrm>
          <a:prstGeom prst="rect">
            <a:avLst/>
          </a:prstGeom>
          <a:noFill/>
          <a:ln>
            <a:noFill/>
          </a:ln>
        </p:spPr>
        <p:txBody>
          <a:bodyPr spcFirstLastPara="1" wrap="square" lIns="0" tIns="0" rIns="0" bIns="0" anchor="ctr" anchorCtr="0">
            <a:normAutofit/>
          </a:bodyPr>
          <a:lstStyle>
            <a:lvl1pPr marL="457200" lvl="0" indent="-228600" algn="ctr" rtl="0">
              <a:lnSpc>
                <a:spcPct val="100000"/>
              </a:lnSpc>
              <a:spcBef>
                <a:spcPts val="0"/>
              </a:spcBef>
              <a:spcAft>
                <a:spcPts val="0"/>
              </a:spcAft>
              <a:buClr>
                <a:schemeClr val="dk1"/>
              </a:buClr>
              <a:buSzPts val="2000"/>
              <a:buNone/>
              <a:defRPr sz="2000">
                <a:solidFill>
                  <a:schemeClr val="dk1"/>
                </a:solidFill>
              </a:defRPr>
            </a:lvl1pPr>
            <a:lvl2pPr marL="914400" lvl="1" indent="-228600" algn="l" rtl="0">
              <a:lnSpc>
                <a:spcPct val="100000"/>
              </a:lnSpc>
              <a:spcBef>
                <a:spcPts val="300"/>
              </a:spcBef>
              <a:spcAft>
                <a:spcPts val="0"/>
              </a:spcAft>
              <a:buClr>
                <a:srgbClr val="888888"/>
              </a:buClr>
              <a:buSzPts val="1800"/>
              <a:buNone/>
              <a:defRPr sz="1800">
                <a:solidFill>
                  <a:srgbClr val="888888"/>
                </a:solidFill>
              </a:defRPr>
            </a:lvl2pPr>
            <a:lvl3pPr marL="1371600" lvl="2" indent="-228600" algn="l" rtl="0">
              <a:lnSpc>
                <a:spcPct val="100000"/>
              </a:lnSpc>
              <a:spcBef>
                <a:spcPts val="300"/>
              </a:spcBef>
              <a:spcAft>
                <a:spcPts val="0"/>
              </a:spcAft>
              <a:buClr>
                <a:srgbClr val="888888"/>
              </a:buClr>
              <a:buSzPts val="1600"/>
              <a:buNone/>
              <a:defRPr sz="1600">
                <a:solidFill>
                  <a:srgbClr val="888888"/>
                </a:solidFill>
              </a:defRPr>
            </a:lvl3pPr>
            <a:lvl4pPr marL="1828800" lvl="3" indent="-228600" algn="l" rtl="0">
              <a:lnSpc>
                <a:spcPct val="100000"/>
              </a:lnSpc>
              <a:spcBef>
                <a:spcPts val="300"/>
              </a:spcBef>
              <a:spcAft>
                <a:spcPts val="0"/>
              </a:spcAft>
              <a:buClr>
                <a:srgbClr val="888888"/>
              </a:buClr>
              <a:buSzPts val="1400"/>
              <a:buNone/>
              <a:defRPr sz="1400">
                <a:solidFill>
                  <a:srgbClr val="888888"/>
                </a:solidFill>
              </a:defRPr>
            </a:lvl4pPr>
            <a:lvl5pPr marL="2286000" lvl="4" indent="-228600" algn="l" rtl="0">
              <a:lnSpc>
                <a:spcPct val="100000"/>
              </a:lnSpc>
              <a:spcBef>
                <a:spcPts val="300"/>
              </a:spcBef>
              <a:spcAft>
                <a:spcPts val="0"/>
              </a:spcAft>
              <a:buClr>
                <a:srgbClr val="888888"/>
              </a:buClr>
              <a:buSzPts val="1400"/>
              <a:buNone/>
              <a:defRPr sz="1400">
                <a:solidFill>
                  <a:srgbClr val="888888"/>
                </a:solidFill>
              </a:defRPr>
            </a:lvl5pPr>
            <a:lvl6pPr marL="2743200" lvl="5" indent="-228600" algn="l" rtl="0">
              <a:lnSpc>
                <a:spcPct val="100000"/>
              </a:lnSpc>
              <a:spcBef>
                <a:spcPts val="280"/>
              </a:spcBef>
              <a:spcAft>
                <a:spcPts val="0"/>
              </a:spcAft>
              <a:buClr>
                <a:srgbClr val="888888"/>
              </a:buClr>
              <a:buSzPts val="1400"/>
              <a:buNone/>
              <a:defRPr sz="1400">
                <a:solidFill>
                  <a:srgbClr val="888888"/>
                </a:solidFill>
              </a:defRPr>
            </a:lvl6pPr>
            <a:lvl7pPr marL="3200400" lvl="6" indent="-228600" algn="l" rtl="0">
              <a:lnSpc>
                <a:spcPct val="100000"/>
              </a:lnSpc>
              <a:spcBef>
                <a:spcPts val="280"/>
              </a:spcBef>
              <a:spcAft>
                <a:spcPts val="0"/>
              </a:spcAft>
              <a:buClr>
                <a:srgbClr val="888888"/>
              </a:buClr>
              <a:buSzPts val="1400"/>
              <a:buNone/>
              <a:defRPr sz="1400">
                <a:solidFill>
                  <a:srgbClr val="888888"/>
                </a:solidFill>
              </a:defRPr>
            </a:lvl7pPr>
            <a:lvl8pPr marL="3657600" lvl="7" indent="-228600" algn="l" rtl="0">
              <a:lnSpc>
                <a:spcPct val="100000"/>
              </a:lnSpc>
              <a:spcBef>
                <a:spcPts val="280"/>
              </a:spcBef>
              <a:spcAft>
                <a:spcPts val="0"/>
              </a:spcAft>
              <a:buClr>
                <a:srgbClr val="888888"/>
              </a:buClr>
              <a:buSzPts val="1400"/>
              <a:buNone/>
              <a:defRPr sz="1400">
                <a:solidFill>
                  <a:srgbClr val="888888"/>
                </a:solidFill>
              </a:defRPr>
            </a:lvl8pPr>
            <a:lvl9pPr marL="4114800" lvl="8" indent="-228600" algn="l" rtl="0">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487" name="Google Shape;1487;p85"/>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grpSp>
        <p:nvGrpSpPr>
          <p:cNvPr id="1488" name="Google Shape;1488;p85"/>
          <p:cNvGrpSpPr/>
          <p:nvPr/>
        </p:nvGrpSpPr>
        <p:grpSpPr>
          <a:xfrm>
            <a:off x="-789" y="3883462"/>
            <a:ext cx="9144000" cy="203400"/>
            <a:chOff x="-789" y="5424168"/>
            <a:chExt cx="9144000" cy="271200"/>
          </a:xfrm>
        </p:grpSpPr>
        <p:sp>
          <p:nvSpPr>
            <p:cNvPr id="1489" name="Google Shape;1489;p85"/>
            <p:cNvSpPr/>
            <p:nvPr/>
          </p:nvSpPr>
          <p:spPr>
            <a:xfrm>
              <a:off x="-789" y="5424168"/>
              <a:ext cx="1828800" cy="2712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90" name="Google Shape;1490;p85"/>
            <p:cNvSpPr/>
            <p:nvPr/>
          </p:nvSpPr>
          <p:spPr>
            <a:xfrm>
              <a:off x="1828011" y="5424168"/>
              <a:ext cx="1828800" cy="2712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91" name="Google Shape;1491;p85"/>
            <p:cNvSpPr/>
            <p:nvPr/>
          </p:nvSpPr>
          <p:spPr>
            <a:xfrm>
              <a:off x="3656811" y="5424168"/>
              <a:ext cx="1828800" cy="2712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92" name="Google Shape;1492;p85"/>
            <p:cNvSpPr/>
            <p:nvPr/>
          </p:nvSpPr>
          <p:spPr>
            <a:xfrm>
              <a:off x="5485611" y="5424168"/>
              <a:ext cx="1828800" cy="2712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93" name="Google Shape;1493;p85"/>
            <p:cNvSpPr/>
            <p:nvPr/>
          </p:nvSpPr>
          <p:spPr>
            <a:xfrm>
              <a:off x="7314411" y="5424168"/>
              <a:ext cx="1828800" cy="2712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grpSp>
        <p:nvGrpSpPr>
          <p:cNvPr id="1494" name="Google Shape;1494;p85"/>
          <p:cNvGrpSpPr/>
          <p:nvPr/>
        </p:nvGrpSpPr>
        <p:grpSpPr>
          <a:xfrm>
            <a:off x="0" y="-19"/>
            <a:ext cx="9144000" cy="284881"/>
            <a:chOff x="0" y="2409092"/>
            <a:chExt cx="9144000" cy="685800"/>
          </a:xfrm>
        </p:grpSpPr>
        <p:sp>
          <p:nvSpPr>
            <p:cNvPr id="1495" name="Google Shape;1495;p85"/>
            <p:cNvSpPr/>
            <p:nvPr/>
          </p:nvSpPr>
          <p:spPr>
            <a:xfrm>
              <a:off x="0" y="2409092"/>
              <a:ext cx="1828800" cy="6858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96" name="Google Shape;1496;p85"/>
            <p:cNvSpPr/>
            <p:nvPr/>
          </p:nvSpPr>
          <p:spPr>
            <a:xfrm>
              <a:off x="1828800" y="2409092"/>
              <a:ext cx="1828800" cy="6858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97" name="Google Shape;1497;p85"/>
            <p:cNvSpPr/>
            <p:nvPr/>
          </p:nvSpPr>
          <p:spPr>
            <a:xfrm>
              <a:off x="3657600" y="2409092"/>
              <a:ext cx="1828800" cy="6858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98" name="Google Shape;1498;p85"/>
            <p:cNvSpPr/>
            <p:nvPr/>
          </p:nvSpPr>
          <p:spPr>
            <a:xfrm>
              <a:off x="5486400" y="2409092"/>
              <a:ext cx="1828800" cy="6858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499" name="Google Shape;1499;p85"/>
            <p:cNvSpPr/>
            <p:nvPr/>
          </p:nvSpPr>
          <p:spPr>
            <a:xfrm>
              <a:off x="7315200" y="2409092"/>
              <a:ext cx="1828800" cy="6858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sp>
        <p:nvSpPr>
          <p:cNvPr id="1500" name="Google Shape;1500;p85"/>
          <p:cNvSpPr>
            <a:spLocks noGrp="1"/>
          </p:cNvSpPr>
          <p:nvPr>
            <p:ph type="pic" idx="2"/>
          </p:nvPr>
        </p:nvSpPr>
        <p:spPr>
          <a:xfrm>
            <a:off x="0" y="284887"/>
            <a:ext cx="1828800" cy="1200300"/>
          </a:xfrm>
          <a:prstGeom prst="rect">
            <a:avLst/>
          </a:prstGeom>
          <a:noFill/>
          <a:ln>
            <a:noFill/>
          </a:ln>
        </p:spPr>
      </p:sp>
      <p:sp>
        <p:nvSpPr>
          <p:cNvPr id="1501" name="Google Shape;1501;p85"/>
          <p:cNvSpPr>
            <a:spLocks noGrp="1"/>
          </p:cNvSpPr>
          <p:nvPr>
            <p:ph type="pic" idx="3"/>
          </p:nvPr>
        </p:nvSpPr>
        <p:spPr>
          <a:xfrm>
            <a:off x="1828800" y="284887"/>
            <a:ext cx="1828800" cy="1200300"/>
          </a:xfrm>
          <a:prstGeom prst="rect">
            <a:avLst/>
          </a:prstGeom>
          <a:noFill/>
          <a:ln>
            <a:noFill/>
          </a:ln>
        </p:spPr>
      </p:sp>
      <p:sp>
        <p:nvSpPr>
          <p:cNvPr id="1502" name="Google Shape;1502;p85"/>
          <p:cNvSpPr>
            <a:spLocks noGrp="1"/>
          </p:cNvSpPr>
          <p:nvPr>
            <p:ph type="pic" idx="4"/>
          </p:nvPr>
        </p:nvSpPr>
        <p:spPr>
          <a:xfrm>
            <a:off x="3657600" y="284887"/>
            <a:ext cx="1828800" cy="1200300"/>
          </a:xfrm>
          <a:prstGeom prst="rect">
            <a:avLst/>
          </a:prstGeom>
          <a:noFill/>
          <a:ln>
            <a:noFill/>
          </a:ln>
        </p:spPr>
      </p:sp>
      <p:sp>
        <p:nvSpPr>
          <p:cNvPr id="1503" name="Google Shape;1503;p85"/>
          <p:cNvSpPr>
            <a:spLocks noGrp="1"/>
          </p:cNvSpPr>
          <p:nvPr>
            <p:ph type="pic" idx="5"/>
          </p:nvPr>
        </p:nvSpPr>
        <p:spPr>
          <a:xfrm>
            <a:off x="5486400" y="284887"/>
            <a:ext cx="1828800" cy="1200300"/>
          </a:xfrm>
          <a:prstGeom prst="rect">
            <a:avLst/>
          </a:prstGeom>
          <a:noFill/>
          <a:ln>
            <a:noFill/>
          </a:ln>
        </p:spPr>
      </p:sp>
      <p:sp>
        <p:nvSpPr>
          <p:cNvPr id="1504" name="Google Shape;1504;p85"/>
          <p:cNvSpPr>
            <a:spLocks noGrp="1"/>
          </p:cNvSpPr>
          <p:nvPr>
            <p:ph type="pic" idx="6"/>
          </p:nvPr>
        </p:nvSpPr>
        <p:spPr>
          <a:xfrm>
            <a:off x="7315200" y="284887"/>
            <a:ext cx="1828800" cy="1200300"/>
          </a:xfrm>
          <a:prstGeom prst="rect">
            <a:avLst/>
          </a:prstGeom>
          <a:noFill/>
          <a:ln>
            <a:noFill/>
          </a:ln>
        </p:spPr>
      </p:sp>
      <p:sp>
        <p:nvSpPr>
          <p:cNvPr id="1505" name="Google Shape;1505;p85"/>
          <p:cNvSpPr/>
          <p:nvPr/>
        </p:nvSpPr>
        <p:spPr>
          <a:xfrm>
            <a:off x="0" y="1485036"/>
            <a:ext cx="9144900" cy="857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400"/>
              <a:buFont typeface="Calibri"/>
              <a:buNone/>
            </a:pPr>
            <a:r>
              <a:rPr lang="en" sz="3400" b="0" i="0" u="none" strike="noStrike" cap="none">
                <a:solidFill>
                  <a:schemeClr val="lt1"/>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p:txBody>
      </p:sp>
      <p:pic>
        <p:nvPicPr>
          <p:cNvPr id="1506" name="Google Shape;1506;p85" descr="Logo of the American Institutes for Research"/>
          <p:cNvPicPr preferRelativeResize="0"/>
          <p:nvPr/>
        </p:nvPicPr>
        <p:blipFill rotWithShape="1">
          <a:blip r:embed="rId2">
            <a:alphaModFix/>
          </a:blip>
          <a:srcRect/>
          <a:stretch/>
        </p:blipFill>
        <p:spPr>
          <a:xfrm>
            <a:off x="7315201" y="4359147"/>
            <a:ext cx="1118938" cy="425196"/>
          </a:xfrm>
          <a:prstGeom prst="rect">
            <a:avLst/>
          </a:prstGeom>
          <a:noFill/>
          <a:ln>
            <a:noFill/>
          </a:ln>
        </p:spPr>
      </p:pic>
      <p:pic>
        <p:nvPicPr>
          <p:cNvPr id="1507" name="Google Shape;1507;p85" descr="Logo of the Delaware Department of Education"/>
          <p:cNvPicPr preferRelativeResize="0"/>
          <p:nvPr/>
        </p:nvPicPr>
        <p:blipFill rotWithShape="1">
          <a:blip r:embed="rId3">
            <a:alphaModFix/>
          </a:blip>
          <a:srcRect/>
          <a:stretch/>
        </p:blipFill>
        <p:spPr>
          <a:xfrm>
            <a:off x="229832" y="4141041"/>
            <a:ext cx="641399" cy="769888"/>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First Level No Bullet, Text Heavy">
  <p:cSld name="First Level No Bullet, Text Heavy">
    <p:spTree>
      <p:nvGrpSpPr>
        <p:cNvPr id="1" name="Shape 1508"/>
        <p:cNvGrpSpPr/>
        <p:nvPr/>
      </p:nvGrpSpPr>
      <p:grpSpPr>
        <a:xfrm>
          <a:off x="0" y="0"/>
          <a:ext cx="0" cy="0"/>
          <a:chOff x="0" y="0"/>
          <a:chExt cx="0" cy="0"/>
        </a:xfrm>
      </p:grpSpPr>
      <p:sp>
        <p:nvSpPr>
          <p:cNvPr id="1509" name="Google Shape;1509;p86"/>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0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0" name="Google Shape;1510;p86"/>
          <p:cNvSpPr txBox="1">
            <a:spLocks noGrp="1"/>
          </p:cNvSpPr>
          <p:nvPr>
            <p:ph type="body" idx="1"/>
          </p:nvPr>
        </p:nvSpPr>
        <p:spPr>
          <a:xfrm>
            <a:off x="457200" y="1028700"/>
            <a:ext cx="8229600" cy="34977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600"/>
              </a:spcBef>
              <a:spcAft>
                <a:spcPts val="0"/>
              </a:spcAft>
              <a:buClr>
                <a:schemeClr val="dk1"/>
              </a:buClr>
              <a:buSzPts val="1800"/>
              <a:buFont typeface="Arial"/>
              <a:buNone/>
              <a:defRPr sz="1800"/>
            </a:lvl1pPr>
            <a:lvl2pPr marL="914400" lvl="1" indent="-342900" algn="l" rtl="0">
              <a:lnSpc>
                <a:spcPct val="100000"/>
              </a:lnSpc>
              <a:spcBef>
                <a:spcPts val="600"/>
              </a:spcBef>
              <a:spcAft>
                <a:spcPts val="0"/>
              </a:spcAft>
              <a:buClr>
                <a:schemeClr val="dk1"/>
              </a:buClr>
              <a:buSzPts val="1800"/>
              <a:buFont typeface="Arial"/>
              <a:buChar char="•"/>
              <a:defRPr sz="1800"/>
            </a:lvl2pPr>
            <a:lvl3pPr marL="1371600" lvl="2" indent="-342900" algn="l" rtl="0">
              <a:lnSpc>
                <a:spcPct val="100000"/>
              </a:lnSpc>
              <a:spcBef>
                <a:spcPts val="600"/>
              </a:spcBef>
              <a:spcAft>
                <a:spcPts val="0"/>
              </a:spcAft>
              <a:buClr>
                <a:schemeClr val="dk1"/>
              </a:buClr>
              <a:buSzPts val="1800"/>
              <a:buFont typeface="Calibri"/>
              <a:buChar char="–"/>
              <a:defRPr sz="1800"/>
            </a:lvl3pPr>
            <a:lvl4pPr marL="1828800" lvl="3" indent="-342900" algn="l" rtl="0">
              <a:lnSpc>
                <a:spcPct val="100000"/>
              </a:lnSpc>
              <a:spcBef>
                <a:spcPts val="600"/>
              </a:spcBef>
              <a:spcAft>
                <a:spcPts val="0"/>
              </a:spcAft>
              <a:buClr>
                <a:schemeClr val="dk1"/>
              </a:buClr>
              <a:buSzPts val="1800"/>
              <a:buFont typeface="Calibri"/>
              <a:buChar char="»"/>
              <a:defRPr sz="1800"/>
            </a:lvl4pPr>
            <a:lvl5pPr marL="2286000" lvl="4" indent="-354329" algn="l" rtl="0">
              <a:lnSpc>
                <a:spcPct val="100000"/>
              </a:lnSpc>
              <a:spcBef>
                <a:spcPts val="600"/>
              </a:spcBef>
              <a:spcAft>
                <a:spcPts val="0"/>
              </a:spcAft>
              <a:buClr>
                <a:schemeClr val="dk1"/>
              </a:buClr>
              <a:buSzPts val="1980"/>
              <a:buFont typeface="Calibri"/>
              <a:buChar char="◦"/>
              <a:defRPr sz="1800"/>
            </a:lvl5pPr>
            <a:lvl6pPr marL="2743200" lvl="5" indent="-342900" algn="l" rtl="0">
              <a:lnSpc>
                <a:spcPct val="100000"/>
              </a:lnSpc>
              <a:spcBef>
                <a:spcPts val="600"/>
              </a:spcBef>
              <a:spcAft>
                <a:spcPts val="0"/>
              </a:spcAft>
              <a:buClr>
                <a:schemeClr val="dk1"/>
              </a:buClr>
              <a:buSzPts val="1800"/>
              <a:buFont typeface="Calibri"/>
              <a:buChar char="›"/>
              <a:defRPr sz="1800"/>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11" name="Google Shape;1511;p86"/>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12" name="Google Shape;1512;p86"/>
          <p:cNvSpPr txBox="1">
            <a:spLocks noGrp="1"/>
          </p:cNvSpPr>
          <p:nvPr>
            <p:ph type="body" idx="2"/>
          </p:nvPr>
        </p:nvSpPr>
        <p:spPr>
          <a:xfrm>
            <a:off x="457200" y="4601718"/>
            <a:ext cx="8229600" cy="144000"/>
          </a:xfrm>
          <a:prstGeom prst="rect">
            <a:avLst/>
          </a:prstGeom>
          <a:noFill/>
          <a:ln>
            <a:noFill/>
          </a:ln>
        </p:spPr>
        <p:txBody>
          <a:bodyPr spcFirstLastPara="1" wrap="square" lIns="0" tIns="0" rIns="0" bIns="0" anchor="b" anchorCtr="0">
            <a:noAutofit/>
          </a:bodyPr>
          <a:lstStyle>
            <a:lvl1pPr marL="457200" marR="0" lvl="0" indent="-228600" algn="l" rtl="0">
              <a:lnSpc>
                <a:spcPct val="125000"/>
              </a:lnSpc>
              <a:spcBef>
                <a:spcPts val="0"/>
              </a:spcBef>
              <a:spcAft>
                <a:spcPts val="0"/>
              </a:spcAft>
              <a:buClr>
                <a:schemeClr val="dk1"/>
              </a:buClr>
              <a:buSzPts val="1000"/>
              <a:buFont typeface="Arial"/>
              <a:buNone/>
              <a:defRPr sz="1000" i="0"/>
            </a:lvl1pPr>
            <a:lvl2pPr marL="914400" lvl="1" indent="-228600" algn="l" rtl="0">
              <a:lnSpc>
                <a:spcPct val="100000"/>
              </a:lnSpc>
              <a:spcBef>
                <a:spcPts val="300"/>
              </a:spcBef>
              <a:spcAft>
                <a:spcPts val="0"/>
              </a:spcAft>
              <a:buClr>
                <a:schemeClr val="dk1"/>
              </a:buClr>
              <a:buSzPts val="563"/>
              <a:buNone/>
              <a:defRPr sz="563"/>
            </a:lvl2pPr>
            <a:lvl3pPr marL="1371600" lvl="2" indent="-228600" algn="l" rtl="0">
              <a:lnSpc>
                <a:spcPct val="100000"/>
              </a:lnSpc>
              <a:spcBef>
                <a:spcPts val="300"/>
              </a:spcBef>
              <a:spcAft>
                <a:spcPts val="0"/>
              </a:spcAft>
              <a:buClr>
                <a:schemeClr val="dk1"/>
              </a:buClr>
              <a:buSzPts val="563"/>
              <a:buNone/>
              <a:defRPr sz="563"/>
            </a:lvl3pPr>
            <a:lvl4pPr marL="1828800" lvl="3" indent="-228600" algn="l" rtl="0">
              <a:lnSpc>
                <a:spcPct val="100000"/>
              </a:lnSpc>
              <a:spcBef>
                <a:spcPts val="300"/>
              </a:spcBef>
              <a:spcAft>
                <a:spcPts val="0"/>
              </a:spcAft>
              <a:buClr>
                <a:schemeClr val="dk1"/>
              </a:buClr>
              <a:buSzPts val="563"/>
              <a:buNone/>
              <a:defRPr sz="563"/>
            </a:lvl4pPr>
            <a:lvl5pPr marL="2286000" lvl="4" indent="-228600" algn="l" rtl="0">
              <a:lnSpc>
                <a:spcPct val="100000"/>
              </a:lnSpc>
              <a:spcBef>
                <a:spcPts val="300"/>
              </a:spcBef>
              <a:spcAft>
                <a:spcPts val="0"/>
              </a:spcAft>
              <a:buClr>
                <a:schemeClr val="dk1"/>
              </a:buClr>
              <a:buSzPts val="563"/>
              <a:buNone/>
              <a:defRPr sz="563"/>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4_Bulleted Text">
  <p:cSld name="4_Bulleted Text">
    <p:spTree>
      <p:nvGrpSpPr>
        <p:cNvPr id="1" name="Shape 1513"/>
        <p:cNvGrpSpPr/>
        <p:nvPr/>
      </p:nvGrpSpPr>
      <p:grpSpPr>
        <a:xfrm>
          <a:off x="0" y="0"/>
          <a:ext cx="0" cy="0"/>
          <a:chOff x="0" y="0"/>
          <a:chExt cx="0" cy="0"/>
        </a:xfrm>
      </p:grpSpPr>
      <p:sp>
        <p:nvSpPr>
          <p:cNvPr id="1514" name="Google Shape;1514;p87"/>
          <p:cNvSpPr txBox="1">
            <a:spLocks noGrp="1"/>
          </p:cNvSpPr>
          <p:nvPr>
            <p:ph type="body" idx="1"/>
          </p:nvPr>
        </p:nvSpPr>
        <p:spPr>
          <a:xfrm>
            <a:off x="687526" y="1541860"/>
            <a:ext cx="8224800" cy="2889000"/>
          </a:xfrm>
          <a:prstGeom prst="rect">
            <a:avLst/>
          </a:prstGeom>
          <a:noFill/>
          <a:ln>
            <a:noFill/>
          </a:ln>
        </p:spPr>
        <p:txBody>
          <a:bodyPr spcFirstLastPara="1" wrap="square" lIns="0" tIns="0" rIns="0" bIns="0" anchor="t" anchorCtr="0">
            <a:normAutofit/>
          </a:bodyPr>
          <a:lstStyle>
            <a:lvl1pPr marL="457200" lvl="0" indent="-381000" algn="l" rtl="0">
              <a:lnSpc>
                <a:spcPct val="100000"/>
              </a:lnSpc>
              <a:spcBef>
                <a:spcPts val="600"/>
              </a:spcBef>
              <a:spcAft>
                <a:spcPts val="0"/>
              </a:spcAft>
              <a:buClr>
                <a:srgbClr val="17365D"/>
              </a:buClr>
              <a:buSzPts val="2400"/>
              <a:buChar char="•"/>
              <a:defRPr>
                <a:solidFill>
                  <a:srgbClr val="17365D"/>
                </a:solidFill>
                <a:latin typeface="Calibri"/>
                <a:ea typeface="Calibri"/>
                <a:cs typeface="Calibri"/>
                <a:sym typeface="Calibri"/>
              </a:defRPr>
            </a:lvl1pPr>
            <a:lvl2pPr marL="914400" lvl="1" indent="-342900" algn="l" rtl="0">
              <a:lnSpc>
                <a:spcPct val="100000"/>
              </a:lnSpc>
              <a:spcBef>
                <a:spcPts val="300"/>
              </a:spcBef>
              <a:spcAft>
                <a:spcPts val="0"/>
              </a:spcAft>
              <a:buClr>
                <a:srgbClr val="17365D"/>
              </a:buClr>
              <a:buSzPts val="1800"/>
              <a:buChar char="–"/>
              <a:defRPr sz="1800">
                <a:solidFill>
                  <a:srgbClr val="17365D"/>
                </a:solidFill>
                <a:latin typeface="Calibri"/>
                <a:ea typeface="Calibri"/>
                <a:cs typeface="Calibri"/>
                <a:sym typeface="Calibri"/>
              </a:defRPr>
            </a:lvl2pPr>
            <a:lvl3pPr marL="1371600" lvl="2" indent="-317500" algn="l" rtl="0">
              <a:lnSpc>
                <a:spcPct val="100000"/>
              </a:lnSpc>
              <a:spcBef>
                <a:spcPts val="300"/>
              </a:spcBef>
              <a:spcAft>
                <a:spcPts val="0"/>
              </a:spcAft>
              <a:buClr>
                <a:srgbClr val="17365D"/>
              </a:buClr>
              <a:buSzPts val="1400"/>
              <a:buChar char="»"/>
              <a:defRPr sz="1400">
                <a:solidFill>
                  <a:srgbClr val="17365D"/>
                </a:solidFill>
                <a:latin typeface="Calibri"/>
                <a:ea typeface="Calibri"/>
                <a:cs typeface="Calibri"/>
                <a:sym typeface="Calibri"/>
              </a:defRPr>
            </a:lvl3pPr>
            <a:lvl4pPr marL="1828800" lvl="3" indent="-317500" algn="l" rtl="0">
              <a:lnSpc>
                <a:spcPct val="100000"/>
              </a:lnSpc>
              <a:spcBef>
                <a:spcPts val="300"/>
              </a:spcBef>
              <a:spcAft>
                <a:spcPts val="0"/>
              </a:spcAft>
              <a:buClr>
                <a:srgbClr val="17365D"/>
              </a:buClr>
              <a:buSzPts val="1400"/>
              <a:buChar char="◦"/>
              <a:defRPr sz="1400">
                <a:solidFill>
                  <a:srgbClr val="17365D"/>
                </a:solidFill>
                <a:latin typeface="Calibri"/>
                <a:ea typeface="Calibri"/>
                <a:cs typeface="Calibri"/>
                <a:sym typeface="Calibri"/>
              </a:defRPr>
            </a:lvl4pPr>
            <a:lvl5pPr marL="2286000" lvl="4" indent="-317500" algn="l" rtl="0">
              <a:lnSpc>
                <a:spcPct val="100000"/>
              </a:lnSpc>
              <a:spcBef>
                <a:spcPts val="300"/>
              </a:spcBef>
              <a:spcAft>
                <a:spcPts val="0"/>
              </a:spcAft>
              <a:buClr>
                <a:srgbClr val="17365D"/>
              </a:buClr>
              <a:buSzPts val="1400"/>
              <a:buChar char="›"/>
              <a:defRPr sz="1400">
                <a:solidFill>
                  <a:srgbClr val="17365D"/>
                </a:solidFill>
                <a:latin typeface="Calibri"/>
                <a:ea typeface="Calibri"/>
                <a:cs typeface="Calibri"/>
                <a:sym typeface="Calibri"/>
              </a:defRPr>
            </a:lvl5pPr>
            <a:lvl6pPr marL="2743200" lvl="5" indent="-317500" algn="l" rtl="0">
              <a:lnSpc>
                <a:spcPct val="100000"/>
              </a:lnSpc>
              <a:spcBef>
                <a:spcPts val="280"/>
              </a:spcBef>
              <a:spcAft>
                <a:spcPts val="0"/>
              </a:spcAft>
              <a:buClr>
                <a:srgbClr val="17365D"/>
              </a:buClr>
              <a:buSzPts val="1400"/>
              <a:buChar char="•"/>
              <a:defRPr sz="1400">
                <a:solidFill>
                  <a:srgbClr val="17365D"/>
                </a:solidFill>
                <a:latin typeface="Calibri"/>
                <a:ea typeface="Calibri"/>
                <a:cs typeface="Calibri"/>
                <a:sym typeface="Calibri"/>
              </a:defRPr>
            </a:lvl6pPr>
            <a:lvl7pPr marL="3200400" lvl="6" indent="-317500" algn="l" rtl="0">
              <a:lnSpc>
                <a:spcPct val="100000"/>
              </a:lnSpc>
              <a:spcBef>
                <a:spcPts val="280"/>
              </a:spcBef>
              <a:spcAft>
                <a:spcPts val="0"/>
              </a:spcAft>
              <a:buClr>
                <a:srgbClr val="17365D"/>
              </a:buClr>
              <a:buSzPts val="1400"/>
              <a:buChar char="•"/>
              <a:defRPr sz="1400">
                <a:solidFill>
                  <a:srgbClr val="17365D"/>
                </a:solidFill>
                <a:latin typeface="Calibri"/>
                <a:ea typeface="Calibri"/>
                <a:cs typeface="Calibri"/>
                <a:sym typeface="Calibri"/>
              </a:defRPr>
            </a:lvl7pPr>
            <a:lvl8pPr marL="3657600" lvl="7" indent="-317500" algn="l" rtl="0">
              <a:lnSpc>
                <a:spcPct val="100000"/>
              </a:lnSpc>
              <a:spcBef>
                <a:spcPts val="280"/>
              </a:spcBef>
              <a:spcAft>
                <a:spcPts val="0"/>
              </a:spcAft>
              <a:buClr>
                <a:srgbClr val="17365D"/>
              </a:buClr>
              <a:buSzPts val="1400"/>
              <a:buChar char="•"/>
              <a:defRPr sz="1400">
                <a:solidFill>
                  <a:srgbClr val="17365D"/>
                </a:solidFill>
                <a:latin typeface="Calibri"/>
                <a:ea typeface="Calibri"/>
                <a:cs typeface="Calibri"/>
                <a:sym typeface="Calibri"/>
              </a:defRPr>
            </a:lvl8pPr>
            <a:lvl9pPr marL="4114800" lvl="8" indent="-317500" algn="l" rtl="0">
              <a:lnSpc>
                <a:spcPct val="100000"/>
              </a:lnSpc>
              <a:spcBef>
                <a:spcPts val="280"/>
              </a:spcBef>
              <a:spcAft>
                <a:spcPts val="0"/>
              </a:spcAft>
              <a:buClr>
                <a:srgbClr val="17365D"/>
              </a:buClr>
              <a:buSzPts val="1400"/>
              <a:buChar char="•"/>
              <a:defRPr sz="1400">
                <a:solidFill>
                  <a:srgbClr val="17365D"/>
                </a:solidFill>
                <a:latin typeface="Calibri"/>
                <a:ea typeface="Calibri"/>
                <a:cs typeface="Calibri"/>
                <a:sym typeface="Calibri"/>
              </a:defRPr>
            </a:lvl9pPr>
          </a:lstStyle>
          <a:p>
            <a:endParaRPr/>
          </a:p>
        </p:txBody>
      </p:sp>
      <p:sp>
        <p:nvSpPr>
          <p:cNvPr id="1515" name="Google Shape;1515;p87"/>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6" name="Google Shape;1516;p87"/>
          <p:cNvSpPr txBox="1">
            <a:spLocks noGrp="1"/>
          </p:cNvSpPr>
          <p:nvPr>
            <p:ph type="sldNum" idx="12"/>
          </p:nvPr>
        </p:nvSpPr>
        <p:spPr>
          <a:xfrm>
            <a:off x="8755131" y="4880487"/>
            <a:ext cx="157200" cy="153900"/>
          </a:xfrm>
          <a:prstGeom prst="rect">
            <a:avLst/>
          </a:prstGeom>
          <a:noFill/>
          <a:ln>
            <a:noFill/>
          </a:ln>
        </p:spPr>
        <p:txBody>
          <a:bodyPr spcFirstLastPara="1" wrap="square" lIns="0" tIns="0" rIns="0" bIns="0" anchor="b"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9_Bulleted Text">
  <p:cSld name="9_Bulleted Text">
    <p:spTree>
      <p:nvGrpSpPr>
        <p:cNvPr id="1" name="Shape 1517"/>
        <p:cNvGrpSpPr/>
        <p:nvPr/>
      </p:nvGrpSpPr>
      <p:grpSpPr>
        <a:xfrm>
          <a:off x="0" y="0"/>
          <a:ext cx="0" cy="0"/>
          <a:chOff x="0" y="0"/>
          <a:chExt cx="0" cy="0"/>
        </a:xfrm>
      </p:grpSpPr>
      <p:sp>
        <p:nvSpPr>
          <p:cNvPr id="1518" name="Google Shape;1518;p88"/>
          <p:cNvSpPr txBox="1">
            <a:spLocks noGrp="1"/>
          </p:cNvSpPr>
          <p:nvPr>
            <p:ph type="body" idx="1"/>
          </p:nvPr>
        </p:nvSpPr>
        <p:spPr>
          <a:xfrm>
            <a:off x="687526" y="1541860"/>
            <a:ext cx="8224800" cy="2889000"/>
          </a:xfrm>
          <a:prstGeom prst="rect">
            <a:avLst/>
          </a:prstGeom>
          <a:noFill/>
          <a:ln>
            <a:noFill/>
          </a:ln>
        </p:spPr>
        <p:txBody>
          <a:bodyPr spcFirstLastPara="1" wrap="square" lIns="0" tIns="0" rIns="0" bIns="0" anchor="t" anchorCtr="0">
            <a:normAutofit/>
          </a:bodyPr>
          <a:lstStyle>
            <a:lvl1pPr marL="457200" lvl="0" indent="-381000" algn="l" rtl="0">
              <a:lnSpc>
                <a:spcPct val="100000"/>
              </a:lnSpc>
              <a:spcBef>
                <a:spcPts val="600"/>
              </a:spcBef>
              <a:spcAft>
                <a:spcPts val="0"/>
              </a:spcAft>
              <a:buClr>
                <a:srgbClr val="17365D"/>
              </a:buClr>
              <a:buSzPts val="2400"/>
              <a:buChar char="•"/>
              <a:defRPr>
                <a:solidFill>
                  <a:srgbClr val="17365D"/>
                </a:solidFill>
                <a:latin typeface="Calibri"/>
                <a:ea typeface="Calibri"/>
                <a:cs typeface="Calibri"/>
                <a:sym typeface="Calibri"/>
              </a:defRPr>
            </a:lvl1pPr>
            <a:lvl2pPr marL="914400" lvl="1" indent="-342900" algn="l" rtl="0">
              <a:lnSpc>
                <a:spcPct val="100000"/>
              </a:lnSpc>
              <a:spcBef>
                <a:spcPts val="300"/>
              </a:spcBef>
              <a:spcAft>
                <a:spcPts val="0"/>
              </a:spcAft>
              <a:buClr>
                <a:srgbClr val="17365D"/>
              </a:buClr>
              <a:buSzPts val="1800"/>
              <a:buChar char="–"/>
              <a:defRPr sz="1800">
                <a:solidFill>
                  <a:srgbClr val="17365D"/>
                </a:solidFill>
                <a:latin typeface="Calibri"/>
                <a:ea typeface="Calibri"/>
                <a:cs typeface="Calibri"/>
                <a:sym typeface="Calibri"/>
              </a:defRPr>
            </a:lvl2pPr>
            <a:lvl3pPr marL="1371600" lvl="2" indent="-317500" algn="l" rtl="0">
              <a:lnSpc>
                <a:spcPct val="100000"/>
              </a:lnSpc>
              <a:spcBef>
                <a:spcPts val="300"/>
              </a:spcBef>
              <a:spcAft>
                <a:spcPts val="0"/>
              </a:spcAft>
              <a:buClr>
                <a:srgbClr val="17365D"/>
              </a:buClr>
              <a:buSzPts val="1400"/>
              <a:buChar char="»"/>
              <a:defRPr sz="1400">
                <a:solidFill>
                  <a:srgbClr val="17365D"/>
                </a:solidFill>
                <a:latin typeface="Calibri"/>
                <a:ea typeface="Calibri"/>
                <a:cs typeface="Calibri"/>
                <a:sym typeface="Calibri"/>
              </a:defRPr>
            </a:lvl3pPr>
            <a:lvl4pPr marL="1828800" lvl="3" indent="-317500" algn="l" rtl="0">
              <a:lnSpc>
                <a:spcPct val="100000"/>
              </a:lnSpc>
              <a:spcBef>
                <a:spcPts val="300"/>
              </a:spcBef>
              <a:spcAft>
                <a:spcPts val="0"/>
              </a:spcAft>
              <a:buClr>
                <a:srgbClr val="17365D"/>
              </a:buClr>
              <a:buSzPts val="1400"/>
              <a:buChar char="◦"/>
              <a:defRPr sz="1400">
                <a:solidFill>
                  <a:srgbClr val="17365D"/>
                </a:solidFill>
                <a:latin typeface="Calibri"/>
                <a:ea typeface="Calibri"/>
                <a:cs typeface="Calibri"/>
                <a:sym typeface="Calibri"/>
              </a:defRPr>
            </a:lvl4pPr>
            <a:lvl5pPr marL="2286000" lvl="4" indent="-317500" algn="l" rtl="0">
              <a:lnSpc>
                <a:spcPct val="100000"/>
              </a:lnSpc>
              <a:spcBef>
                <a:spcPts val="300"/>
              </a:spcBef>
              <a:spcAft>
                <a:spcPts val="0"/>
              </a:spcAft>
              <a:buClr>
                <a:srgbClr val="17365D"/>
              </a:buClr>
              <a:buSzPts val="1400"/>
              <a:buChar char="›"/>
              <a:defRPr sz="1400">
                <a:solidFill>
                  <a:srgbClr val="17365D"/>
                </a:solidFill>
                <a:latin typeface="Calibri"/>
                <a:ea typeface="Calibri"/>
                <a:cs typeface="Calibri"/>
                <a:sym typeface="Calibri"/>
              </a:defRPr>
            </a:lvl5pPr>
            <a:lvl6pPr marL="2743200" lvl="5" indent="-317500" algn="l" rtl="0">
              <a:lnSpc>
                <a:spcPct val="100000"/>
              </a:lnSpc>
              <a:spcBef>
                <a:spcPts val="280"/>
              </a:spcBef>
              <a:spcAft>
                <a:spcPts val="0"/>
              </a:spcAft>
              <a:buClr>
                <a:srgbClr val="17365D"/>
              </a:buClr>
              <a:buSzPts val="1400"/>
              <a:buChar char="•"/>
              <a:defRPr sz="1400">
                <a:solidFill>
                  <a:srgbClr val="17365D"/>
                </a:solidFill>
                <a:latin typeface="Calibri"/>
                <a:ea typeface="Calibri"/>
                <a:cs typeface="Calibri"/>
                <a:sym typeface="Calibri"/>
              </a:defRPr>
            </a:lvl6pPr>
            <a:lvl7pPr marL="3200400" lvl="6" indent="-317500" algn="l" rtl="0">
              <a:lnSpc>
                <a:spcPct val="100000"/>
              </a:lnSpc>
              <a:spcBef>
                <a:spcPts val="280"/>
              </a:spcBef>
              <a:spcAft>
                <a:spcPts val="0"/>
              </a:spcAft>
              <a:buClr>
                <a:srgbClr val="17365D"/>
              </a:buClr>
              <a:buSzPts val="1400"/>
              <a:buChar char="•"/>
              <a:defRPr sz="1400">
                <a:solidFill>
                  <a:srgbClr val="17365D"/>
                </a:solidFill>
                <a:latin typeface="Calibri"/>
                <a:ea typeface="Calibri"/>
                <a:cs typeface="Calibri"/>
                <a:sym typeface="Calibri"/>
              </a:defRPr>
            </a:lvl7pPr>
            <a:lvl8pPr marL="3657600" lvl="7" indent="-317500" algn="l" rtl="0">
              <a:lnSpc>
                <a:spcPct val="100000"/>
              </a:lnSpc>
              <a:spcBef>
                <a:spcPts val="280"/>
              </a:spcBef>
              <a:spcAft>
                <a:spcPts val="0"/>
              </a:spcAft>
              <a:buClr>
                <a:srgbClr val="17365D"/>
              </a:buClr>
              <a:buSzPts val="1400"/>
              <a:buChar char="•"/>
              <a:defRPr sz="1400">
                <a:solidFill>
                  <a:srgbClr val="17365D"/>
                </a:solidFill>
                <a:latin typeface="Calibri"/>
                <a:ea typeface="Calibri"/>
                <a:cs typeface="Calibri"/>
                <a:sym typeface="Calibri"/>
              </a:defRPr>
            </a:lvl8pPr>
            <a:lvl9pPr marL="4114800" lvl="8" indent="-317500" algn="l" rtl="0">
              <a:lnSpc>
                <a:spcPct val="100000"/>
              </a:lnSpc>
              <a:spcBef>
                <a:spcPts val="280"/>
              </a:spcBef>
              <a:spcAft>
                <a:spcPts val="0"/>
              </a:spcAft>
              <a:buClr>
                <a:srgbClr val="17365D"/>
              </a:buClr>
              <a:buSzPts val="1400"/>
              <a:buChar char="•"/>
              <a:defRPr sz="1400">
                <a:solidFill>
                  <a:srgbClr val="17365D"/>
                </a:solidFill>
                <a:latin typeface="Calibri"/>
                <a:ea typeface="Calibri"/>
                <a:cs typeface="Calibri"/>
                <a:sym typeface="Calibri"/>
              </a:defRPr>
            </a:lvl9pPr>
          </a:lstStyle>
          <a:p>
            <a:endParaRPr/>
          </a:p>
        </p:txBody>
      </p:sp>
      <p:sp>
        <p:nvSpPr>
          <p:cNvPr id="1519" name="Google Shape;1519;p88"/>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20" name="Google Shape;1520;p88"/>
          <p:cNvSpPr txBox="1">
            <a:spLocks noGrp="1"/>
          </p:cNvSpPr>
          <p:nvPr>
            <p:ph type="sldNum" idx="12"/>
          </p:nvPr>
        </p:nvSpPr>
        <p:spPr>
          <a:xfrm>
            <a:off x="8755131" y="4880487"/>
            <a:ext cx="157200" cy="153900"/>
          </a:xfrm>
          <a:prstGeom prst="rect">
            <a:avLst/>
          </a:prstGeom>
          <a:noFill/>
          <a:ln>
            <a:noFill/>
          </a:ln>
        </p:spPr>
        <p:txBody>
          <a:bodyPr spcFirstLastPara="1" wrap="square" lIns="0" tIns="0" rIns="0" bIns="0" anchor="b"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1521"/>
        <p:cNvGrpSpPr/>
        <p:nvPr/>
      </p:nvGrpSpPr>
      <p:grpSpPr>
        <a:xfrm>
          <a:off x="0" y="0"/>
          <a:ext cx="0" cy="0"/>
          <a:chOff x="0" y="0"/>
          <a:chExt cx="0" cy="0"/>
        </a:xfrm>
      </p:grpSpPr>
      <p:sp>
        <p:nvSpPr>
          <p:cNvPr id="1522" name="Google Shape;1522;p89"/>
          <p:cNvSpPr txBox="1">
            <a:spLocks noGrp="1"/>
          </p:cNvSpPr>
          <p:nvPr>
            <p:ph type="body" idx="1"/>
          </p:nvPr>
        </p:nvSpPr>
        <p:spPr>
          <a:xfrm>
            <a:off x="687526" y="1541860"/>
            <a:ext cx="8224800" cy="2889000"/>
          </a:xfrm>
          <a:prstGeom prst="rect">
            <a:avLst/>
          </a:prstGeom>
          <a:noFill/>
          <a:ln>
            <a:noFill/>
          </a:ln>
        </p:spPr>
        <p:txBody>
          <a:bodyPr spcFirstLastPara="1" wrap="square" lIns="0" tIns="0" rIns="0" bIns="0" anchor="t" anchorCtr="0">
            <a:normAutofit/>
          </a:bodyPr>
          <a:lstStyle>
            <a:lvl1pPr marL="457200" lvl="0" indent="-381000" algn="l" rtl="0">
              <a:lnSpc>
                <a:spcPct val="100000"/>
              </a:lnSpc>
              <a:spcBef>
                <a:spcPts val="600"/>
              </a:spcBef>
              <a:spcAft>
                <a:spcPts val="0"/>
              </a:spcAft>
              <a:buClr>
                <a:srgbClr val="17365D"/>
              </a:buClr>
              <a:buSzPts val="2400"/>
              <a:buChar char="•"/>
              <a:defRPr>
                <a:solidFill>
                  <a:srgbClr val="17365D"/>
                </a:solidFill>
                <a:latin typeface="Calibri"/>
                <a:ea typeface="Calibri"/>
                <a:cs typeface="Calibri"/>
                <a:sym typeface="Calibri"/>
              </a:defRPr>
            </a:lvl1pPr>
            <a:lvl2pPr marL="914400" lvl="1" indent="-342900" algn="l" rtl="0">
              <a:lnSpc>
                <a:spcPct val="100000"/>
              </a:lnSpc>
              <a:spcBef>
                <a:spcPts val="300"/>
              </a:spcBef>
              <a:spcAft>
                <a:spcPts val="0"/>
              </a:spcAft>
              <a:buClr>
                <a:srgbClr val="17365D"/>
              </a:buClr>
              <a:buSzPts val="1800"/>
              <a:buChar char="–"/>
              <a:defRPr sz="1800">
                <a:solidFill>
                  <a:srgbClr val="17365D"/>
                </a:solidFill>
                <a:latin typeface="Calibri"/>
                <a:ea typeface="Calibri"/>
                <a:cs typeface="Calibri"/>
                <a:sym typeface="Calibri"/>
              </a:defRPr>
            </a:lvl2pPr>
            <a:lvl3pPr marL="1371600" lvl="2" indent="-317500" algn="l" rtl="0">
              <a:lnSpc>
                <a:spcPct val="100000"/>
              </a:lnSpc>
              <a:spcBef>
                <a:spcPts val="300"/>
              </a:spcBef>
              <a:spcAft>
                <a:spcPts val="0"/>
              </a:spcAft>
              <a:buClr>
                <a:srgbClr val="17365D"/>
              </a:buClr>
              <a:buSzPts val="1400"/>
              <a:buChar char="»"/>
              <a:defRPr sz="1400">
                <a:solidFill>
                  <a:srgbClr val="17365D"/>
                </a:solidFill>
                <a:latin typeface="Calibri"/>
                <a:ea typeface="Calibri"/>
                <a:cs typeface="Calibri"/>
                <a:sym typeface="Calibri"/>
              </a:defRPr>
            </a:lvl3pPr>
            <a:lvl4pPr marL="1828800" lvl="3" indent="-317500" algn="l" rtl="0">
              <a:lnSpc>
                <a:spcPct val="100000"/>
              </a:lnSpc>
              <a:spcBef>
                <a:spcPts val="300"/>
              </a:spcBef>
              <a:spcAft>
                <a:spcPts val="0"/>
              </a:spcAft>
              <a:buClr>
                <a:srgbClr val="17365D"/>
              </a:buClr>
              <a:buSzPts val="1400"/>
              <a:buChar char="◦"/>
              <a:defRPr sz="1400">
                <a:solidFill>
                  <a:srgbClr val="17365D"/>
                </a:solidFill>
                <a:latin typeface="Calibri"/>
                <a:ea typeface="Calibri"/>
                <a:cs typeface="Calibri"/>
                <a:sym typeface="Calibri"/>
              </a:defRPr>
            </a:lvl4pPr>
            <a:lvl5pPr marL="2286000" lvl="4" indent="-317500" algn="l" rtl="0">
              <a:lnSpc>
                <a:spcPct val="100000"/>
              </a:lnSpc>
              <a:spcBef>
                <a:spcPts val="300"/>
              </a:spcBef>
              <a:spcAft>
                <a:spcPts val="0"/>
              </a:spcAft>
              <a:buClr>
                <a:srgbClr val="17365D"/>
              </a:buClr>
              <a:buSzPts val="1400"/>
              <a:buChar char="›"/>
              <a:defRPr sz="1400">
                <a:solidFill>
                  <a:srgbClr val="17365D"/>
                </a:solidFill>
                <a:latin typeface="Calibri"/>
                <a:ea typeface="Calibri"/>
                <a:cs typeface="Calibri"/>
                <a:sym typeface="Calibri"/>
              </a:defRPr>
            </a:lvl5pPr>
            <a:lvl6pPr marL="2743200" lvl="5" indent="-317500" algn="l" rtl="0">
              <a:lnSpc>
                <a:spcPct val="100000"/>
              </a:lnSpc>
              <a:spcBef>
                <a:spcPts val="280"/>
              </a:spcBef>
              <a:spcAft>
                <a:spcPts val="0"/>
              </a:spcAft>
              <a:buClr>
                <a:srgbClr val="17365D"/>
              </a:buClr>
              <a:buSzPts val="1400"/>
              <a:buChar char="•"/>
              <a:defRPr sz="1400">
                <a:solidFill>
                  <a:srgbClr val="17365D"/>
                </a:solidFill>
                <a:latin typeface="Calibri"/>
                <a:ea typeface="Calibri"/>
                <a:cs typeface="Calibri"/>
                <a:sym typeface="Calibri"/>
              </a:defRPr>
            </a:lvl6pPr>
            <a:lvl7pPr marL="3200400" lvl="6" indent="-317500" algn="l" rtl="0">
              <a:lnSpc>
                <a:spcPct val="100000"/>
              </a:lnSpc>
              <a:spcBef>
                <a:spcPts val="280"/>
              </a:spcBef>
              <a:spcAft>
                <a:spcPts val="0"/>
              </a:spcAft>
              <a:buClr>
                <a:srgbClr val="17365D"/>
              </a:buClr>
              <a:buSzPts val="1400"/>
              <a:buChar char="•"/>
              <a:defRPr sz="1400">
                <a:solidFill>
                  <a:srgbClr val="17365D"/>
                </a:solidFill>
                <a:latin typeface="Calibri"/>
                <a:ea typeface="Calibri"/>
                <a:cs typeface="Calibri"/>
                <a:sym typeface="Calibri"/>
              </a:defRPr>
            </a:lvl7pPr>
            <a:lvl8pPr marL="3657600" lvl="7" indent="-317500" algn="l" rtl="0">
              <a:lnSpc>
                <a:spcPct val="100000"/>
              </a:lnSpc>
              <a:spcBef>
                <a:spcPts val="280"/>
              </a:spcBef>
              <a:spcAft>
                <a:spcPts val="0"/>
              </a:spcAft>
              <a:buClr>
                <a:srgbClr val="17365D"/>
              </a:buClr>
              <a:buSzPts val="1400"/>
              <a:buChar char="•"/>
              <a:defRPr sz="1400">
                <a:solidFill>
                  <a:srgbClr val="17365D"/>
                </a:solidFill>
                <a:latin typeface="Calibri"/>
                <a:ea typeface="Calibri"/>
                <a:cs typeface="Calibri"/>
                <a:sym typeface="Calibri"/>
              </a:defRPr>
            </a:lvl8pPr>
            <a:lvl9pPr marL="4114800" lvl="8" indent="-317500" algn="l" rtl="0">
              <a:lnSpc>
                <a:spcPct val="100000"/>
              </a:lnSpc>
              <a:spcBef>
                <a:spcPts val="280"/>
              </a:spcBef>
              <a:spcAft>
                <a:spcPts val="0"/>
              </a:spcAft>
              <a:buClr>
                <a:srgbClr val="17365D"/>
              </a:buClr>
              <a:buSzPts val="1400"/>
              <a:buChar char="•"/>
              <a:defRPr sz="1400">
                <a:solidFill>
                  <a:srgbClr val="17365D"/>
                </a:solidFill>
                <a:latin typeface="Calibri"/>
                <a:ea typeface="Calibri"/>
                <a:cs typeface="Calibri"/>
                <a:sym typeface="Calibri"/>
              </a:defRPr>
            </a:lvl9pPr>
          </a:lstStyle>
          <a:p>
            <a:endParaRPr/>
          </a:p>
        </p:txBody>
      </p:sp>
      <p:sp>
        <p:nvSpPr>
          <p:cNvPr id="1523" name="Google Shape;1523;p89"/>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24" name="Google Shape;1524;p89"/>
          <p:cNvSpPr txBox="1">
            <a:spLocks noGrp="1"/>
          </p:cNvSpPr>
          <p:nvPr>
            <p:ph type="sldNum" idx="12"/>
          </p:nvPr>
        </p:nvSpPr>
        <p:spPr>
          <a:xfrm>
            <a:off x="8755131" y="4880487"/>
            <a:ext cx="157200" cy="153900"/>
          </a:xfrm>
          <a:prstGeom prst="rect">
            <a:avLst/>
          </a:prstGeom>
          <a:noFill/>
          <a:ln>
            <a:noFill/>
          </a:ln>
        </p:spPr>
        <p:txBody>
          <a:bodyPr spcFirstLastPara="1" wrap="square" lIns="0" tIns="0" rIns="0" bIns="0" anchor="b"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1525"/>
        <p:cNvGrpSpPr/>
        <p:nvPr/>
      </p:nvGrpSpPr>
      <p:grpSpPr>
        <a:xfrm>
          <a:off x="0" y="0"/>
          <a:ext cx="0" cy="0"/>
          <a:chOff x="0" y="0"/>
          <a:chExt cx="0" cy="0"/>
        </a:xfrm>
      </p:grpSpPr>
      <p:sp>
        <p:nvSpPr>
          <p:cNvPr id="1526" name="Google Shape;1526;p90"/>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27" name="Google Shape;1527;p90"/>
          <p:cNvSpPr txBox="1">
            <a:spLocks noGrp="1"/>
          </p:cNvSpPr>
          <p:nvPr>
            <p:ph type="title"/>
          </p:nvPr>
        </p:nvSpPr>
        <p:spPr>
          <a:xfrm>
            <a:off x="457200" y="434578"/>
            <a:ext cx="8229600" cy="6513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rgbClr val="2E005C"/>
              </a:buClr>
              <a:buSzPts val="4000"/>
              <a:buFont typeface="Calibri"/>
              <a:buNone/>
              <a:defRPr sz="4000" b="1">
                <a:solidFill>
                  <a:srgbClr val="2E0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_Bulleted Text">
  <p:cSld name="2_Bulleted Text">
    <p:spTree>
      <p:nvGrpSpPr>
        <p:cNvPr id="1" name="Shape 1528"/>
        <p:cNvGrpSpPr/>
        <p:nvPr/>
      </p:nvGrpSpPr>
      <p:grpSpPr>
        <a:xfrm>
          <a:off x="0" y="0"/>
          <a:ext cx="0" cy="0"/>
          <a:chOff x="0" y="0"/>
          <a:chExt cx="0" cy="0"/>
        </a:xfrm>
      </p:grpSpPr>
      <p:sp>
        <p:nvSpPr>
          <p:cNvPr id="1529" name="Google Shape;1529;p91"/>
          <p:cNvSpPr txBox="1">
            <a:spLocks noGrp="1"/>
          </p:cNvSpPr>
          <p:nvPr>
            <p:ph type="body" idx="1"/>
          </p:nvPr>
        </p:nvSpPr>
        <p:spPr>
          <a:xfrm>
            <a:off x="687526" y="1541860"/>
            <a:ext cx="8224800" cy="2632200"/>
          </a:xfrm>
          <a:prstGeom prst="rect">
            <a:avLst/>
          </a:prstGeom>
          <a:noFill/>
          <a:ln>
            <a:noFill/>
          </a:ln>
        </p:spPr>
        <p:txBody>
          <a:bodyPr spcFirstLastPara="1" wrap="square" lIns="0" tIns="0" rIns="0" bIns="0" anchor="t" anchorCtr="0">
            <a:normAutofit/>
          </a:bodyPr>
          <a:lstStyle>
            <a:lvl1pPr marL="457200" lvl="0" indent="-381000" algn="l" rtl="0">
              <a:lnSpc>
                <a:spcPct val="100000"/>
              </a:lnSpc>
              <a:spcBef>
                <a:spcPts val="600"/>
              </a:spcBef>
              <a:spcAft>
                <a:spcPts val="0"/>
              </a:spcAft>
              <a:buClr>
                <a:srgbClr val="17365D"/>
              </a:buClr>
              <a:buSzPts val="2400"/>
              <a:buChar char="•"/>
              <a:defRPr>
                <a:solidFill>
                  <a:srgbClr val="17365D"/>
                </a:solidFill>
                <a:latin typeface="Calibri"/>
                <a:ea typeface="Calibri"/>
                <a:cs typeface="Calibri"/>
                <a:sym typeface="Calibri"/>
              </a:defRPr>
            </a:lvl1pPr>
            <a:lvl2pPr marL="914400" lvl="1" indent="-342900" algn="l" rtl="0">
              <a:lnSpc>
                <a:spcPct val="100000"/>
              </a:lnSpc>
              <a:spcBef>
                <a:spcPts val="300"/>
              </a:spcBef>
              <a:spcAft>
                <a:spcPts val="0"/>
              </a:spcAft>
              <a:buClr>
                <a:srgbClr val="17365D"/>
              </a:buClr>
              <a:buSzPts val="1800"/>
              <a:buChar char="–"/>
              <a:defRPr sz="1800">
                <a:solidFill>
                  <a:srgbClr val="17365D"/>
                </a:solidFill>
                <a:latin typeface="Calibri"/>
                <a:ea typeface="Calibri"/>
                <a:cs typeface="Calibri"/>
                <a:sym typeface="Calibri"/>
              </a:defRPr>
            </a:lvl2pPr>
            <a:lvl3pPr marL="1371600" lvl="2" indent="-317500" algn="l" rtl="0">
              <a:lnSpc>
                <a:spcPct val="100000"/>
              </a:lnSpc>
              <a:spcBef>
                <a:spcPts val="300"/>
              </a:spcBef>
              <a:spcAft>
                <a:spcPts val="0"/>
              </a:spcAft>
              <a:buClr>
                <a:srgbClr val="17365D"/>
              </a:buClr>
              <a:buSzPts val="1400"/>
              <a:buChar char="»"/>
              <a:defRPr sz="1400">
                <a:solidFill>
                  <a:srgbClr val="17365D"/>
                </a:solidFill>
                <a:latin typeface="Calibri"/>
                <a:ea typeface="Calibri"/>
                <a:cs typeface="Calibri"/>
                <a:sym typeface="Calibri"/>
              </a:defRPr>
            </a:lvl3pPr>
            <a:lvl4pPr marL="1828800" lvl="3" indent="-317500" algn="l" rtl="0">
              <a:lnSpc>
                <a:spcPct val="100000"/>
              </a:lnSpc>
              <a:spcBef>
                <a:spcPts val="300"/>
              </a:spcBef>
              <a:spcAft>
                <a:spcPts val="0"/>
              </a:spcAft>
              <a:buClr>
                <a:srgbClr val="17365D"/>
              </a:buClr>
              <a:buSzPts val="1400"/>
              <a:buChar char="◦"/>
              <a:defRPr sz="1400">
                <a:solidFill>
                  <a:srgbClr val="17365D"/>
                </a:solidFill>
                <a:latin typeface="Calibri"/>
                <a:ea typeface="Calibri"/>
                <a:cs typeface="Calibri"/>
                <a:sym typeface="Calibri"/>
              </a:defRPr>
            </a:lvl4pPr>
            <a:lvl5pPr marL="2286000" lvl="4" indent="-317500" algn="l" rtl="0">
              <a:lnSpc>
                <a:spcPct val="100000"/>
              </a:lnSpc>
              <a:spcBef>
                <a:spcPts val="300"/>
              </a:spcBef>
              <a:spcAft>
                <a:spcPts val="0"/>
              </a:spcAft>
              <a:buClr>
                <a:srgbClr val="17365D"/>
              </a:buClr>
              <a:buSzPts val="1400"/>
              <a:buChar char="›"/>
              <a:defRPr sz="1400">
                <a:solidFill>
                  <a:srgbClr val="17365D"/>
                </a:solidFill>
                <a:latin typeface="Calibri"/>
                <a:ea typeface="Calibri"/>
                <a:cs typeface="Calibri"/>
                <a:sym typeface="Calibri"/>
              </a:defRPr>
            </a:lvl5pPr>
            <a:lvl6pPr marL="2743200" lvl="5" indent="-317500" algn="l" rtl="0">
              <a:lnSpc>
                <a:spcPct val="100000"/>
              </a:lnSpc>
              <a:spcBef>
                <a:spcPts val="280"/>
              </a:spcBef>
              <a:spcAft>
                <a:spcPts val="0"/>
              </a:spcAft>
              <a:buClr>
                <a:srgbClr val="17365D"/>
              </a:buClr>
              <a:buSzPts val="1400"/>
              <a:buChar char="•"/>
              <a:defRPr sz="1400">
                <a:solidFill>
                  <a:srgbClr val="17365D"/>
                </a:solidFill>
                <a:latin typeface="Calibri"/>
                <a:ea typeface="Calibri"/>
                <a:cs typeface="Calibri"/>
                <a:sym typeface="Calibri"/>
              </a:defRPr>
            </a:lvl6pPr>
            <a:lvl7pPr marL="3200400" lvl="6" indent="-317500" algn="l" rtl="0">
              <a:lnSpc>
                <a:spcPct val="100000"/>
              </a:lnSpc>
              <a:spcBef>
                <a:spcPts val="280"/>
              </a:spcBef>
              <a:spcAft>
                <a:spcPts val="0"/>
              </a:spcAft>
              <a:buClr>
                <a:srgbClr val="17365D"/>
              </a:buClr>
              <a:buSzPts val="1400"/>
              <a:buChar char="•"/>
              <a:defRPr sz="1400">
                <a:solidFill>
                  <a:srgbClr val="17365D"/>
                </a:solidFill>
                <a:latin typeface="Calibri"/>
                <a:ea typeface="Calibri"/>
                <a:cs typeface="Calibri"/>
                <a:sym typeface="Calibri"/>
              </a:defRPr>
            </a:lvl7pPr>
            <a:lvl8pPr marL="3657600" lvl="7" indent="-317500" algn="l" rtl="0">
              <a:lnSpc>
                <a:spcPct val="100000"/>
              </a:lnSpc>
              <a:spcBef>
                <a:spcPts val="280"/>
              </a:spcBef>
              <a:spcAft>
                <a:spcPts val="0"/>
              </a:spcAft>
              <a:buClr>
                <a:srgbClr val="17365D"/>
              </a:buClr>
              <a:buSzPts val="1400"/>
              <a:buChar char="•"/>
              <a:defRPr sz="1400">
                <a:solidFill>
                  <a:srgbClr val="17365D"/>
                </a:solidFill>
                <a:latin typeface="Calibri"/>
                <a:ea typeface="Calibri"/>
                <a:cs typeface="Calibri"/>
                <a:sym typeface="Calibri"/>
              </a:defRPr>
            </a:lvl8pPr>
            <a:lvl9pPr marL="4114800" lvl="8" indent="-317500" algn="l" rtl="0">
              <a:lnSpc>
                <a:spcPct val="100000"/>
              </a:lnSpc>
              <a:spcBef>
                <a:spcPts val="280"/>
              </a:spcBef>
              <a:spcAft>
                <a:spcPts val="0"/>
              </a:spcAft>
              <a:buClr>
                <a:srgbClr val="17365D"/>
              </a:buClr>
              <a:buSzPts val="1400"/>
              <a:buChar char="•"/>
              <a:defRPr sz="1400">
                <a:solidFill>
                  <a:srgbClr val="17365D"/>
                </a:solidFill>
                <a:latin typeface="Calibri"/>
                <a:ea typeface="Calibri"/>
                <a:cs typeface="Calibri"/>
                <a:sym typeface="Calibri"/>
              </a:defRPr>
            </a:lvl9pPr>
          </a:lstStyle>
          <a:p>
            <a:endParaRPr/>
          </a:p>
        </p:txBody>
      </p:sp>
      <p:sp>
        <p:nvSpPr>
          <p:cNvPr id="1530" name="Google Shape;1530;p91"/>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1" name="Google Shape;1531;p91"/>
          <p:cNvSpPr txBox="1">
            <a:spLocks noGrp="1"/>
          </p:cNvSpPr>
          <p:nvPr>
            <p:ph type="sldNum" idx="12"/>
          </p:nvPr>
        </p:nvSpPr>
        <p:spPr>
          <a:xfrm>
            <a:off x="8755131" y="4880487"/>
            <a:ext cx="157200" cy="153900"/>
          </a:xfrm>
          <a:prstGeom prst="rect">
            <a:avLst/>
          </a:prstGeom>
          <a:noFill/>
          <a:ln>
            <a:noFill/>
          </a:ln>
        </p:spPr>
        <p:txBody>
          <a:bodyPr spcFirstLastPara="1" wrap="square" lIns="0" tIns="0" rIns="0" bIns="0" anchor="b"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32" name="Google Shape;1532;p91"/>
          <p:cNvSpPr txBox="1">
            <a:spLocks noGrp="1"/>
          </p:cNvSpPr>
          <p:nvPr>
            <p:ph type="body" idx="2"/>
          </p:nvPr>
        </p:nvSpPr>
        <p:spPr>
          <a:xfrm>
            <a:off x="687388" y="4301231"/>
            <a:ext cx="8224800" cy="115500"/>
          </a:xfrm>
          <a:prstGeom prst="rect">
            <a:avLst/>
          </a:prstGeom>
          <a:noFill/>
          <a:ln>
            <a:noFill/>
          </a:ln>
        </p:spPr>
        <p:txBody>
          <a:bodyPr spcFirstLastPara="1" wrap="square" lIns="0" tIns="0" rIns="0" bIns="0" anchor="b" anchorCtr="0">
            <a:spAutoFit/>
          </a:bodyPr>
          <a:lstStyle>
            <a:lvl1pPr marL="457200" lvl="0" indent="-228600" algn="r" rtl="0">
              <a:lnSpc>
                <a:spcPct val="100000"/>
              </a:lnSpc>
              <a:spcBef>
                <a:spcPts val="0"/>
              </a:spcBef>
              <a:spcAft>
                <a:spcPts val="0"/>
              </a:spcAft>
              <a:buClr>
                <a:schemeClr val="dk1"/>
              </a:buClr>
              <a:buSzPts val="1000"/>
              <a:buNone/>
              <a:defRPr sz="1000"/>
            </a:lvl1pPr>
            <a:lvl2pPr marL="914400" lvl="1" indent="-228600" algn="r" rtl="0">
              <a:lnSpc>
                <a:spcPct val="100000"/>
              </a:lnSpc>
              <a:spcBef>
                <a:spcPts val="0"/>
              </a:spcBef>
              <a:spcAft>
                <a:spcPts val="0"/>
              </a:spcAft>
              <a:buClr>
                <a:schemeClr val="dk1"/>
              </a:buClr>
              <a:buSzPts val="1400"/>
              <a:buNone/>
              <a:defRPr sz="1400"/>
            </a:lvl2pPr>
            <a:lvl3pPr marL="1371600" lvl="2" indent="-228600" algn="r" rtl="0">
              <a:lnSpc>
                <a:spcPct val="100000"/>
              </a:lnSpc>
              <a:spcBef>
                <a:spcPts val="0"/>
              </a:spcBef>
              <a:spcAft>
                <a:spcPts val="0"/>
              </a:spcAft>
              <a:buClr>
                <a:schemeClr val="dk1"/>
              </a:buClr>
              <a:buSzPts val="1400"/>
              <a:buNone/>
              <a:defRPr sz="1400"/>
            </a:lvl3pPr>
            <a:lvl4pPr marL="1828800" lvl="3" indent="-228600" algn="r" rtl="0">
              <a:lnSpc>
                <a:spcPct val="100000"/>
              </a:lnSpc>
              <a:spcBef>
                <a:spcPts val="0"/>
              </a:spcBef>
              <a:spcAft>
                <a:spcPts val="0"/>
              </a:spcAft>
              <a:buClr>
                <a:schemeClr val="dk1"/>
              </a:buClr>
              <a:buSzPts val="1400"/>
              <a:buNone/>
              <a:defRPr sz="1400"/>
            </a:lvl4pPr>
            <a:lvl5pPr marL="2286000" lvl="4" indent="-228600" algn="r" rtl="0">
              <a:lnSpc>
                <a:spcPct val="100000"/>
              </a:lnSpc>
              <a:spcBef>
                <a:spcPts val="0"/>
              </a:spcBef>
              <a:spcAft>
                <a:spcPts val="0"/>
              </a:spcAft>
              <a:buClr>
                <a:schemeClr val="dk1"/>
              </a:buClr>
              <a:buSzPts val="1400"/>
              <a:buNone/>
              <a:defRPr sz="140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33"/>
        <p:cNvGrpSpPr/>
        <p:nvPr/>
      </p:nvGrpSpPr>
      <p:grpSpPr>
        <a:xfrm>
          <a:off x="0" y="0"/>
          <a:ext cx="0" cy="0"/>
          <a:chOff x="0" y="0"/>
          <a:chExt cx="0" cy="0"/>
        </a:xfrm>
      </p:grpSpPr>
      <p:sp>
        <p:nvSpPr>
          <p:cNvPr id="1534" name="Google Shape;1534;p92"/>
          <p:cNvSpPr txBox="1">
            <a:spLocks noGrp="1"/>
          </p:cNvSpPr>
          <p:nvPr>
            <p:ph type="title"/>
          </p:nvPr>
        </p:nvSpPr>
        <p:spPr>
          <a:xfrm>
            <a:off x="914400" y="3675413"/>
            <a:ext cx="7315200" cy="391800"/>
          </a:xfrm>
          <a:prstGeom prst="rect">
            <a:avLst/>
          </a:prstGeom>
          <a:solidFill>
            <a:schemeClr val="dk2"/>
          </a:solid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2800"/>
              <a:buFont typeface="Calibri"/>
              <a:buNone/>
              <a:defRPr sz="28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5" name="Google Shape;1535;p92"/>
          <p:cNvSpPr txBox="1">
            <a:spLocks noGrp="1"/>
          </p:cNvSpPr>
          <p:nvPr>
            <p:ph type="body" idx="1"/>
          </p:nvPr>
        </p:nvSpPr>
        <p:spPr>
          <a:xfrm>
            <a:off x="914400" y="4084369"/>
            <a:ext cx="7315200" cy="5145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600"/>
              </a:spcBef>
              <a:spcAft>
                <a:spcPts val="0"/>
              </a:spcAft>
              <a:buClr>
                <a:schemeClr val="dk1"/>
              </a:buClr>
              <a:buSzPts val="1600"/>
              <a:buFont typeface="Calibri"/>
              <a:buNone/>
              <a:defRPr sz="1600"/>
            </a:lvl1pPr>
            <a:lvl2pPr marL="914400" lvl="1" indent="-304800" algn="l" rtl="0">
              <a:lnSpc>
                <a:spcPct val="100000"/>
              </a:lnSpc>
              <a:spcBef>
                <a:spcPts val="300"/>
              </a:spcBef>
              <a:spcAft>
                <a:spcPts val="0"/>
              </a:spcAft>
              <a:buClr>
                <a:schemeClr val="dk1"/>
              </a:buClr>
              <a:buSzPts val="1200"/>
              <a:buChar char="–"/>
              <a:defRPr sz="1200"/>
            </a:lvl2pPr>
            <a:lvl3pPr marL="1371600" lvl="2" indent="-292100" algn="l" rtl="0">
              <a:lnSpc>
                <a:spcPct val="100000"/>
              </a:lnSpc>
              <a:spcBef>
                <a:spcPts val="300"/>
              </a:spcBef>
              <a:spcAft>
                <a:spcPts val="0"/>
              </a:spcAft>
              <a:buClr>
                <a:schemeClr val="dk1"/>
              </a:buClr>
              <a:buSzPts val="1000"/>
              <a:buChar char="»"/>
              <a:defRPr sz="1000"/>
            </a:lvl3pPr>
            <a:lvl4pPr marL="1828800" lvl="3" indent="-285750" algn="l" rtl="0">
              <a:lnSpc>
                <a:spcPct val="100000"/>
              </a:lnSpc>
              <a:spcBef>
                <a:spcPts val="300"/>
              </a:spcBef>
              <a:spcAft>
                <a:spcPts val="0"/>
              </a:spcAft>
              <a:buClr>
                <a:schemeClr val="dk1"/>
              </a:buClr>
              <a:buSzPts val="900"/>
              <a:buChar char="◦"/>
              <a:defRPr sz="900"/>
            </a:lvl4pPr>
            <a:lvl5pPr marL="2286000" lvl="4" indent="-285750" algn="l" rtl="0">
              <a:lnSpc>
                <a:spcPct val="100000"/>
              </a:lnSpc>
              <a:spcBef>
                <a:spcPts val="300"/>
              </a:spcBef>
              <a:spcAft>
                <a:spcPts val="0"/>
              </a:spcAft>
              <a:buClr>
                <a:schemeClr val="dk1"/>
              </a:buClr>
              <a:buSzPts val="900"/>
              <a:buChar char="›"/>
              <a:defRPr sz="90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36" name="Google Shape;1536;p92"/>
          <p:cNvSpPr txBox="1">
            <a:spLocks noGrp="1"/>
          </p:cNvSpPr>
          <p:nvPr>
            <p:ph type="dt" idx="10"/>
          </p:nvPr>
        </p:nvSpPr>
        <p:spPr>
          <a:xfrm>
            <a:off x="6172200" y="4643438"/>
            <a:ext cx="2476500" cy="357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37" name="Google Shape;1537;p92"/>
          <p:cNvSpPr txBox="1">
            <a:spLocks noGrp="1"/>
          </p:cNvSpPr>
          <p:nvPr>
            <p:ph type="ftr" idx="11"/>
          </p:nvPr>
        </p:nvSpPr>
        <p:spPr>
          <a:xfrm>
            <a:off x="914400" y="4629150"/>
            <a:ext cx="3886200" cy="342900"/>
          </a:xfrm>
          <a:prstGeom prst="rect">
            <a:avLst/>
          </a:prstGeom>
          <a:noFill/>
          <a:ln>
            <a:noFill/>
          </a:ln>
        </p:spPr>
        <p:txBody>
          <a:bodyPr spcFirstLastPara="1" wrap="square" lIns="0" tIns="0" rIns="0" bIns="0" anchor="ctr" anchorCtr="0">
            <a:sp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8" name="Google Shape;1538;p92"/>
          <p:cNvSpPr txBox="1">
            <a:spLocks noGrp="1"/>
          </p:cNvSpPr>
          <p:nvPr>
            <p:ph type="sldNum" idx="12"/>
          </p:nvPr>
        </p:nvSpPr>
        <p:spPr>
          <a:xfrm>
            <a:off x="146304" y="4656582"/>
            <a:ext cx="4572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39" name="Google Shape;1539;p92"/>
          <p:cNvSpPr/>
          <p:nvPr/>
        </p:nvSpPr>
        <p:spPr>
          <a:xfrm rot="10800000" flipH="1">
            <a:off x="68307" y="3512546"/>
            <a:ext cx="9006900" cy="68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0" name="Google Shape;1540;p92"/>
          <p:cNvSpPr/>
          <p:nvPr/>
        </p:nvSpPr>
        <p:spPr>
          <a:xfrm>
            <a:off x="68508" y="3487855"/>
            <a:ext cx="9006600" cy="34200"/>
          </a:xfrm>
          <a:prstGeom prst="rect">
            <a:avLst/>
          </a:prstGeom>
          <a:solidFill>
            <a:srgbClr val="A8AC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1" name="Google Shape;1541;p92"/>
          <p:cNvSpPr/>
          <p:nvPr/>
        </p:nvSpPr>
        <p:spPr>
          <a:xfrm>
            <a:off x="68510" y="3579918"/>
            <a:ext cx="9006600" cy="36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2" name="Google Shape;1542;p92"/>
          <p:cNvSpPr>
            <a:spLocks noGrp="1"/>
          </p:cNvSpPr>
          <p:nvPr>
            <p:ph type="pic" idx="2"/>
          </p:nvPr>
        </p:nvSpPr>
        <p:spPr>
          <a:xfrm>
            <a:off x="68308" y="50006"/>
            <a:ext cx="9001800" cy="3436200"/>
          </a:xfrm>
          <a:prstGeom prst="round2SameRect">
            <a:avLst>
              <a:gd name="adj1" fmla="val 7101"/>
              <a:gd name="adj2" fmla="val 0"/>
            </a:avLst>
          </a:prstGeom>
          <a:solidFill>
            <a:schemeClr val="lt2"/>
          </a:solidFill>
          <a:ln w="9525" cap="flat" cmpd="sng">
            <a:solidFill>
              <a:schemeClr val="dk1"/>
            </a:solidFill>
            <a:prstDash val="solid"/>
            <a:round/>
            <a:headEnd type="none" w="sm" len="sm"/>
            <a:tailEnd type="none" w="sm" len="sm"/>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43"/>
        <p:cNvGrpSpPr/>
        <p:nvPr/>
      </p:nvGrpSpPr>
      <p:grpSpPr>
        <a:xfrm>
          <a:off x="0" y="0"/>
          <a:ext cx="0" cy="0"/>
          <a:chOff x="0" y="0"/>
          <a:chExt cx="0" cy="0"/>
        </a:xfrm>
      </p:grpSpPr>
      <p:sp>
        <p:nvSpPr>
          <p:cNvPr id="1544" name="Google Shape;1544;p93"/>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0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45" name="Google Shape;1545;p93"/>
          <p:cNvSpPr txBox="1">
            <a:spLocks noGrp="1"/>
          </p:cNvSpPr>
          <p:nvPr>
            <p:ph type="body" idx="1"/>
          </p:nvPr>
        </p:nvSpPr>
        <p:spPr>
          <a:xfrm>
            <a:off x="342900" y="857250"/>
            <a:ext cx="8503800" cy="36345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600"/>
              </a:spcBef>
              <a:spcAft>
                <a:spcPts val="0"/>
              </a:spcAft>
              <a:buClr>
                <a:schemeClr val="dk1"/>
              </a:buClr>
              <a:buSzPts val="1800"/>
              <a:buChar char="•"/>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46" name="Google Shape;1546;p93"/>
          <p:cNvSpPr txBox="1">
            <a:spLocks noGrp="1"/>
          </p:cNvSpPr>
          <p:nvPr>
            <p:ph type="body" idx="2"/>
          </p:nvPr>
        </p:nvSpPr>
        <p:spPr>
          <a:xfrm>
            <a:off x="342900" y="4601767"/>
            <a:ext cx="8503500" cy="1440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750"/>
              <a:buNone/>
              <a:defRPr sz="750"/>
            </a:lvl1pPr>
            <a:lvl2pPr marL="914400" lvl="1" indent="-228600" algn="l" rtl="0">
              <a:lnSpc>
                <a:spcPct val="100000"/>
              </a:lnSpc>
              <a:spcBef>
                <a:spcPts val="0"/>
              </a:spcBef>
              <a:spcAft>
                <a:spcPts val="0"/>
              </a:spcAft>
              <a:buClr>
                <a:schemeClr val="dk1"/>
              </a:buClr>
              <a:buSzPts val="750"/>
              <a:buNone/>
              <a:defRPr sz="750"/>
            </a:lvl2pPr>
            <a:lvl3pPr marL="1371600" lvl="2" indent="-228600" algn="l" rtl="0">
              <a:lnSpc>
                <a:spcPct val="100000"/>
              </a:lnSpc>
              <a:spcBef>
                <a:spcPts val="0"/>
              </a:spcBef>
              <a:spcAft>
                <a:spcPts val="0"/>
              </a:spcAft>
              <a:buClr>
                <a:schemeClr val="dk1"/>
              </a:buClr>
              <a:buSzPts val="750"/>
              <a:buNone/>
              <a:defRPr sz="750"/>
            </a:lvl3pPr>
            <a:lvl4pPr marL="1828800" lvl="3" indent="-228600" algn="l" rtl="0">
              <a:lnSpc>
                <a:spcPct val="100000"/>
              </a:lnSpc>
              <a:spcBef>
                <a:spcPts val="0"/>
              </a:spcBef>
              <a:spcAft>
                <a:spcPts val="0"/>
              </a:spcAft>
              <a:buClr>
                <a:schemeClr val="dk1"/>
              </a:buClr>
              <a:buSzPts val="750"/>
              <a:buNone/>
              <a:defRPr sz="750"/>
            </a:lvl4pPr>
            <a:lvl5pPr marL="2286000" lvl="4" indent="-228600" algn="l" rtl="0">
              <a:lnSpc>
                <a:spcPct val="100000"/>
              </a:lnSpc>
              <a:spcBef>
                <a:spcPts val="0"/>
              </a:spcBef>
              <a:spcAft>
                <a:spcPts val="0"/>
              </a:spcAft>
              <a:buClr>
                <a:schemeClr val="dk1"/>
              </a:buClr>
              <a:buSzPts val="750"/>
              <a:buNone/>
              <a:defRPr sz="75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47" name="Google Shape;1547;p93"/>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548"/>
        <p:cNvGrpSpPr/>
        <p:nvPr/>
      </p:nvGrpSpPr>
      <p:grpSpPr>
        <a:xfrm>
          <a:off x="0" y="0"/>
          <a:ext cx="0" cy="0"/>
          <a:chOff x="0" y="0"/>
          <a:chExt cx="0" cy="0"/>
        </a:xfrm>
      </p:grpSpPr>
      <p:sp>
        <p:nvSpPr>
          <p:cNvPr id="1549" name="Google Shape;1549;p94"/>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0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50" name="Google Shape;1550;p94"/>
          <p:cNvSpPr txBox="1">
            <a:spLocks noGrp="1"/>
          </p:cNvSpPr>
          <p:nvPr>
            <p:ph type="body" idx="1"/>
          </p:nvPr>
        </p:nvSpPr>
        <p:spPr>
          <a:xfrm>
            <a:off x="342900" y="857250"/>
            <a:ext cx="8503800" cy="36345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600"/>
              </a:spcBef>
              <a:spcAft>
                <a:spcPts val="0"/>
              </a:spcAft>
              <a:buClr>
                <a:schemeClr val="dk1"/>
              </a:buClr>
              <a:buSzPts val="1800"/>
              <a:buChar char="•"/>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51" name="Google Shape;1551;p94"/>
          <p:cNvSpPr txBox="1">
            <a:spLocks noGrp="1"/>
          </p:cNvSpPr>
          <p:nvPr>
            <p:ph type="body" idx="2"/>
          </p:nvPr>
        </p:nvSpPr>
        <p:spPr>
          <a:xfrm>
            <a:off x="342900" y="4601767"/>
            <a:ext cx="8503500" cy="1440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750"/>
              <a:buNone/>
              <a:defRPr sz="750"/>
            </a:lvl1pPr>
            <a:lvl2pPr marL="914400" lvl="1" indent="-228600" algn="l" rtl="0">
              <a:lnSpc>
                <a:spcPct val="100000"/>
              </a:lnSpc>
              <a:spcBef>
                <a:spcPts val="0"/>
              </a:spcBef>
              <a:spcAft>
                <a:spcPts val="0"/>
              </a:spcAft>
              <a:buClr>
                <a:schemeClr val="dk1"/>
              </a:buClr>
              <a:buSzPts val="750"/>
              <a:buNone/>
              <a:defRPr sz="750"/>
            </a:lvl2pPr>
            <a:lvl3pPr marL="1371600" lvl="2" indent="-228600" algn="l" rtl="0">
              <a:lnSpc>
                <a:spcPct val="100000"/>
              </a:lnSpc>
              <a:spcBef>
                <a:spcPts val="0"/>
              </a:spcBef>
              <a:spcAft>
                <a:spcPts val="0"/>
              </a:spcAft>
              <a:buClr>
                <a:schemeClr val="dk1"/>
              </a:buClr>
              <a:buSzPts val="750"/>
              <a:buNone/>
              <a:defRPr sz="750"/>
            </a:lvl3pPr>
            <a:lvl4pPr marL="1828800" lvl="3" indent="-228600" algn="l" rtl="0">
              <a:lnSpc>
                <a:spcPct val="100000"/>
              </a:lnSpc>
              <a:spcBef>
                <a:spcPts val="0"/>
              </a:spcBef>
              <a:spcAft>
                <a:spcPts val="0"/>
              </a:spcAft>
              <a:buClr>
                <a:schemeClr val="dk1"/>
              </a:buClr>
              <a:buSzPts val="750"/>
              <a:buNone/>
              <a:defRPr sz="750"/>
            </a:lvl4pPr>
            <a:lvl5pPr marL="2286000" lvl="4" indent="-228600" algn="l" rtl="0">
              <a:lnSpc>
                <a:spcPct val="100000"/>
              </a:lnSpc>
              <a:spcBef>
                <a:spcPts val="0"/>
              </a:spcBef>
              <a:spcAft>
                <a:spcPts val="0"/>
              </a:spcAft>
              <a:buClr>
                <a:schemeClr val="dk1"/>
              </a:buClr>
              <a:buSzPts val="750"/>
              <a:buNone/>
              <a:defRPr sz="75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52" name="Google Shape;1552;p94"/>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553"/>
        <p:cNvGrpSpPr/>
        <p:nvPr/>
      </p:nvGrpSpPr>
      <p:grpSpPr>
        <a:xfrm>
          <a:off x="0" y="0"/>
          <a:ext cx="0" cy="0"/>
          <a:chOff x="0" y="0"/>
          <a:chExt cx="0" cy="0"/>
        </a:xfrm>
      </p:grpSpPr>
      <p:sp>
        <p:nvSpPr>
          <p:cNvPr id="1554" name="Google Shape;1554;p95"/>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0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55" name="Google Shape;1555;p95"/>
          <p:cNvSpPr txBox="1">
            <a:spLocks noGrp="1"/>
          </p:cNvSpPr>
          <p:nvPr>
            <p:ph type="body" idx="1"/>
          </p:nvPr>
        </p:nvSpPr>
        <p:spPr>
          <a:xfrm>
            <a:off x="342900" y="857250"/>
            <a:ext cx="8503800" cy="36345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600"/>
              </a:spcBef>
              <a:spcAft>
                <a:spcPts val="0"/>
              </a:spcAft>
              <a:buClr>
                <a:schemeClr val="dk1"/>
              </a:buClr>
              <a:buSzPts val="1800"/>
              <a:buChar char="•"/>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56" name="Google Shape;1556;p95"/>
          <p:cNvSpPr txBox="1">
            <a:spLocks noGrp="1"/>
          </p:cNvSpPr>
          <p:nvPr>
            <p:ph type="body" idx="2"/>
          </p:nvPr>
        </p:nvSpPr>
        <p:spPr>
          <a:xfrm>
            <a:off x="342900" y="4601770"/>
            <a:ext cx="8503500" cy="1440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563"/>
              <a:buNone/>
              <a:defRPr sz="563"/>
            </a:lvl1pPr>
            <a:lvl2pPr marL="914400" lvl="1" indent="-228600" algn="l" rtl="0">
              <a:lnSpc>
                <a:spcPct val="100000"/>
              </a:lnSpc>
              <a:spcBef>
                <a:spcPts val="0"/>
              </a:spcBef>
              <a:spcAft>
                <a:spcPts val="0"/>
              </a:spcAft>
              <a:buClr>
                <a:schemeClr val="dk1"/>
              </a:buClr>
              <a:buSzPts val="563"/>
              <a:buNone/>
              <a:defRPr sz="563"/>
            </a:lvl2pPr>
            <a:lvl3pPr marL="1371600" lvl="2" indent="-228600" algn="l" rtl="0">
              <a:lnSpc>
                <a:spcPct val="100000"/>
              </a:lnSpc>
              <a:spcBef>
                <a:spcPts val="0"/>
              </a:spcBef>
              <a:spcAft>
                <a:spcPts val="0"/>
              </a:spcAft>
              <a:buClr>
                <a:schemeClr val="dk1"/>
              </a:buClr>
              <a:buSzPts val="563"/>
              <a:buNone/>
              <a:defRPr sz="563"/>
            </a:lvl3pPr>
            <a:lvl4pPr marL="1828800" lvl="3" indent="-228600" algn="l" rtl="0">
              <a:lnSpc>
                <a:spcPct val="100000"/>
              </a:lnSpc>
              <a:spcBef>
                <a:spcPts val="0"/>
              </a:spcBef>
              <a:spcAft>
                <a:spcPts val="0"/>
              </a:spcAft>
              <a:buClr>
                <a:schemeClr val="dk1"/>
              </a:buClr>
              <a:buSzPts val="563"/>
              <a:buNone/>
              <a:defRPr sz="563"/>
            </a:lvl4pPr>
            <a:lvl5pPr marL="2286000" lvl="4" indent="-228600" algn="l" rtl="0">
              <a:lnSpc>
                <a:spcPct val="100000"/>
              </a:lnSpc>
              <a:spcBef>
                <a:spcPts val="0"/>
              </a:spcBef>
              <a:spcAft>
                <a:spcPts val="0"/>
              </a:spcAft>
              <a:buClr>
                <a:schemeClr val="dk1"/>
              </a:buClr>
              <a:buSzPts val="563"/>
              <a:buNone/>
              <a:defRPr sz="563"/>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57" name="Google Shape;1557;p95"/>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58"/>
        <p:cNvGrpSpPr/>
        <p:nvPr/>
      </p:nvGrpSpPr>
      <p:grpSpPr>
        <a:xfrm>
          <a:off x="0" y="0"/>
          <a:ext cx="0" cy="0"/>
          <a:chOff x="0" y="0"/>
          <a:chExt cx="0" cy="0"/>
        </a:xfrm>
      </p:grpSpPr>
      <p:sp>
        <p:nvSpPr>
          <p:cNvPr id="1559" name="Google Shape;1559;p96"/>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0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60" name="Google Shape;1560;p96"/>
          <p:cNvSpPr txBox="1">
            <a:spLocks noGrp="1"/>
          </p:cNvSpPr>
          <p:nvPr>
            <p:ph type="body" idx="1"/>
          </p:nvPr>
        </p:nvSpPr>
        <p:spPr>
          <a:xfrm>
            <a:off x="342900" y="857250"/>
            <a:ext cx="8503800" cy="36345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600"/>
              </a:spcBef>
              <a:spcAft>
                <a:spcPts val="0"/>
              </a:spcAft>
              <a:buClr>
                <a:schemeClr val="dk1"/>
              </a:buClr>
              <a:buSzPts val="1800"/>
              <a:buChar char="•"/>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61" name="Google Shape;1561;p96"/>
          <p:cNvSpPr txBox="1">
            <a:spLocks noGrp="1"/>
          </p:cNvSpPr>
          <p:nvPr>
            <p:ph type="body" idx="2"/>
          </p:nvPr>
        </p:nvSpPr>
        <p:spPr>
          <a:xfrm>
            <a:off x="342900" y="4601767"/>
            <a:ext cx="8503500" cy="1440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750"/>
              <a:buNone/>
              <a:defRPr sz="750"/>
            </a:lvl1pPr>
            <a:lvl2pPr marL="914400" lvl="1" indent="-228600" algn="l" rtl="0">
              <a:lnSpc>
                <a:spcPct val="100000"/>
              </a:lnSpc>
              <a:spcBef>
                <a:spcPts val="0"/>
              </a:spcBef>
              <a:spcAft>
                <a:spcPts val="0"/>
              </a:spcAft>
              <a:buClr>
                <a:schemeClr val="dk1"/>
              </a:buClr>
              <a:buSzPts val="750"/>
              <a:buNone/>
              <a:defRPr sz="750"/>
            </a:lvl2pPr>
            <a:lvl3pPr marL="1371600" lvl="2" indent="-228600" algn="l" rtl="0">
              <a:lnSpc>
                <a:spcPct val="100000"/>
              </a:lnSpc>
              <a:spcBef>
                <a:spcPts val="0"/>
              </a:spcBef>
              <a:spcAft>
                <a:spcPts val="0"/>
              </a:spcAft>
              <a:buClr>
                <a:schemeClr val="dk1"/>
              </a:buClr>
              <a:buSzPts val="750"/>
              <a:buNone/>
              <a:defRPr sz="750"/>
            </a:lvl3pPr>
            <a:lvl4pPr marL="1828800" lvl="3" indent="-228600" algn="l" rtl="0">
              <a:lnSpc>
                <a:spcPct val="100000"/>
              </a:lnSpc>
              <a:spcBef>
                <a:spcPts val="0"/>
              </a:spcBef>
              <a:spcAft>
                <a:spcPts val="0"/>
              </a:spcAft>
              <a:buClr>
                <a:schemeClr val="dk1"/>
              </a:buClr>
              <a:buSzPts val="750"/>
              <a:buNone/>
              <a:defRPr sz="750"/>
            </a:lvl4pPr>
            <a:lvl5pPr marL="2286000" lvl="4" indent="-228600" algn="l" rtl="0">
              <a:lnSpc>
                <a:spcPct val="100000"/>
              </a:lnSpc>
              <a:spcBef>
                <a:spcPts val="0"/>
              </a:spcBef>
              <a:spcAft>
                <a:spcPts val="0"/>
              </a:spcAft>
              <a:buClr>
                <a:schemeClr val="dk1"/>
              </a:buClr>
              <a:buSzPts val="750"/>
              <a:buNone/>
              <a:defRPr sz="75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62" name="Google Shape;1562;p96"/>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63"/>
        <p:cNvGrpSpPr/>
        <p:nvPr/>
      </p:nvGrpSpPr>
      <p:grpSpPr>
        <a:xfrm>
          <a:off x="0" y="0"/>
          <a:ext cx="0" cy="0"/>
          <a:chOff x="0" y="0"/>
          <a:chExt cx="0" cy="0"/>
        </a:xfrm>
      </p:grpSpPr>
      <p:sp>
        <p:nvSpPr>
          <p:cNvPr id="1564" name="Google Shape;1564;p97"/>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0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65" name="Google Shape;1565;p97"/>
          <p:cNvSpPr txBox="1">
            <a:spLocks noGrp="1"/>
          </p:cNvSpPr>
          <p:nvPr>
            <p:ph type="body" idx="1"/>
          </p:nvPr>
        </p:nvSpPr>
        <p:spPr>
          <a:xfrm>
            <a:off x="342900" y="857250"/>
            <a:ext cx="8503800" cy="36345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600"/>
              </a:spcBef>
              <a:spcAft>
                <a:spcPts val="0"/>
              </a:spcAft>
              <a:buClr>
                <a:schemeClr val="dk1"/>
              </a:buClr>
              <a:buSzPts val="1800"/>
              <a:buChar char="•"/>
              <a:defRPr/>
            </a:lvl1pPr>
            <a:lvl2pPr marL="914400" lvl="1" indent="-342900" algn="l" rtl="0">
              <a:lnSpc>
                <a:spcPct val="100000"/>
              </a:lnSpc>
              <a:spcBef>
                <a:spcPts val="300"/>
              </a:spcBef>
              <a:spcAft>
                <a:spcPts val="0"/>
              </a:spcAft>
              <a:buClr>
                <a:schemeClr val="dk1"/>
              </a:buClr>
              <a:buSzPts val="1800"/>
              <a:buChar char="–"/>
              <a:defRPr/>
            </a:lvl2pPr>
            <a:lvl3pPr marL="1371600" lvl="2" indent="-342900" algn="l" rtl="0">
              <a:lnSpc>
                <a:spcPct val="100000"/>
              </a:lnSpc>
              <a:spcBef>
                <a:spcPts val="300"/>
              </a:spcBef>
              <a:spcAft>
                <a:spcPts val="0"/>
              </a:spcAft>
              <a:buClr>
                <a:schemeClr val="dk1"/>
              </a:buClr>
              <a:buSzPts val="1800"/>
              <a:buChar char="»"/>
              <a:defRPr/>
            </a:lvl3pPr>
            <a:lvl4pPr marL="1828800" lvl="3" indent="-342900" algn="l" rtl="0">
              <a:lnSpc>
                <a:spcPct val="100000"/>
              </a:lnSpc>
              <a:spcBef>
                <a:spcPts val="300"/>
              </a:spcBef>
              <a:spcAft>
                <a:spcPts val="0"/>
              </a:spcAft>
              <a:buClr>
                <a:schemeClr val="dk1"/>
              </a:buClr>
              <a:buSzPts val="1800"/>
              <a:buChar char="◦"/>
              <a:defRPr/>
            </a:lvl4pPr>
            <a:lvl5pPr marL="2286000" lvl="4" indent="-342900" algn="l" rtl="0">
              <a:lnSpc>
                <a:spcPct val="100000"/>
              </a:lnSpc>
              <a:spcBef>
                <a:spcPts val="30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66" name="Google Shape;1566;p97"/>
          <p:cNvSpPr txBox="1">
            <a:spLocks noGrp="1"/>
          </p:cNvSpPr>
          <p:nvPr>
            <p:ph type="body" idx="2"/>
          </p:nvPr>
        </p:nvSpPr>
        <p:spPr>
          <a:xfrm>
            <a:off x="342900" y="4601770"/>
            <a:ext cx="8503500" cy="1440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563"/>
              <a:buNone/>
              <a:defRPr sz="563"/>
            </a:lvl1pPr>
            <a:lvl2pPr marL="914400" lvl="1" indent="-228600" algn="l" rtl="0">
              <a:lnSpc>
                <a:spcPct val="100000"/>
              </a:lnSpc>
              <a:spcBef>
                <a:spcPts val="0"/>
              </a:spcBef>
              <a:spcAft>
                <a:spcPts val="0"/>
              </a:spcAft>
              <a:buClr>
                <a:schemeClr val="dk1"/>
              </a:buClr>
              <a:buSzPts val="563"/>
              <a:buNone/>
              <a:defRPr sz="563"/>
            </a:lvl2pPr>
            <a:lvl3pPr marL="1371600" lvl="2" indent="-228600" algn="l" rtl="0">
              <a:lnSpc>
                <a:spcPct val="100000"/>
              </a:lnSpc>
              <a:spcBef>
                <a:spcPts val="0"/>
              </a:spcBef>
              <a:spcAft>
                <a:spcPts val="0"/>
              </a:spcAft>
              <a:buClr>
                <a:schemeClr val="dk1"/>
              </a:buClr>
              <a:buSzPts val="563"/>
              <a:buNone/>
              <a:defRPr sz="563"/>
            </a:lvl3pPr>
            <a:lvl4pPr marL="1828800" lvl="3" indent="-228600" algn="l" rtl="0">
              <a:lnSpc>
                <a:spcPct val="100000"/>
              </a:lnSpc>
              <a:spcBef>
                <a:spcPts val="0"/>
              </a:spcBef>
              <a:spcAft>
                <a:spcPts val="0"/>
              </a:spcAft>
              <a:buClr>
                <a:schemeClr val="dk1"/>
              </a:buClr>
              <a:buSzPts val="563"/>
              <a:buNone/>
              <a:defRPr sz="563"/>
            </a:lvl4pPr>
            <a:lvl5pPr marL="2286000" lvl="4" indent="-228600" algn="l" rtl="0">
              <a:lnSpc>
                <a:spcPct val="100000"/>
              </a:lnSpc>
              <a:spcBef>
                <a:spcPts val="0"/>
              </a:spcBef>
              <a:spcAft>
                <a:spcPts val="0"/>
              </a:spcAft>
              <a:buClr>
                <a:schemeClr val="dk1"/>
              </a:buClr>
              <a:buSzPts val="563"/>
              <a:buNone/>
              <a:defRPr sz="563"/>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67" name="Google Shape;1567;p97"/>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image" Target="../media/image2.png"/><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828400" y="445025"/>
            <a:ext cx="74871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300"/>
              <a:buFont typeface="Changa One"/>
              <a:buNone/>
              <a:defRPr sz="3300">
                <a:solidFill>
                  <a:schemeClr val="lt1"/>
                </a:solidFill>
                <a:latin typeface="Changa One"/>
                <a:ea typeface="Changa One"/>
                <a:cs typeface="Changa One"/>
                <a:sym typeface="Changa One"/>
              </a:defRPr>
            </a:lvl1pPr>
            <a:lvl2pPr lvl="1" algn="ctr" rtl="0">
              <a:spcBef>
                <a:spcPts val="0"/>
              </a:spcBef>
              <a:spcAft>
                <a:spcPts val="0"/>
              </a:spcAft>
              <a:buClr>
                <a:schemeClr val="lt1"/>
              </a:buClr>
              <a:buSzPts val="3300"/>
              <a:buFont typeface="Abel"/>
              <a:buNone/>
              <a:defRPr sz="3300">
                <a:solidFill>
                  <a:schemeClr val="lt1"/>
                </a:solidFill>
                <a:latin typeface="Abel"/>
                <a:ea typeface="Abel"/>
                <a:cs typeface="Abel"/>
                <a:sym typeface="Abel"/>
              </a:defRPr>
            </a:lvl2pPr>
            <a:lvl3pPr lvl="2" algn="ctr" rtl="0">
              <a:spcBef>
                <a:spcPts val="0"/>
              </a:spcBef>
              <a:spcAft>
                <a:spcPts val="0"/>
              </a:spcAft>
              <a:buClr>
                <a:schemeClr val="lt1"/>
              </a:buClr>
              <a:buSzPts val="3300"/>
              <a:buFont typeface="Abel"/>
              <a:buNone/>
              <a:defRPr sz="3300">
                <a:solidFill>
                  <a:schemeClr val="lt1"/>
                </a:solidFill>
                <a:latin typeface="Abel"/>
                <a:ea typeface="Abel"/>
                <a:cs typeface="Abel"/>
                <a:sym typeface="Abel"/>
              </a:defRPr>
            </a:lvl3pPr>
            <a:lvl4pPr lvl="3" algn="ctr" rtl="0">
              <a:spcBef>
                <a:spcPts val="0"/>
              </a:spcBef>
              <a:spcAft>
                <a:spcPts val="0"/>
              </a:spcAft>
              <a:buClr>
                <a:schemeClr val="lt1"/>
              </a:buClr>
              <a:buSzPts val="3300"/>
              <a:buFont typeface="Abel"/>
              <a:buNone/>
              <a:defRPr sz="3300">
                <a:solidFill>
                  <a:schemeClr val="lt1"/>
                </a:solidFill>
                <a:latin typeface="Abel"/>
                <a:ea typeface="Abel"/>
                <a:cs typeface="Abel"/>
                <a:sym typeface="Abel"/>
              </a:defRPr>
            </a:lvl4pPr>
            <a:lvl5pPr lvl="4" algn="ctr" rtl="0">
              <a:spcBef>
                <a:spcPts val="0"/>
              </a:spcBef>
              <a:spcAft>
                <a:spcPts val="0"/>
              </a:spcAft>
              <a:buClr>
                <a:schemeClr val="lt1"/>
              </a:buClr>
              <a:buSzPts val="3300"/>
              <a:buFont typeface="Abel"/>
              <a:buNone/>
              <a:defRPr sz="3300">
                <a:solidFill>
                  <a:schemeClr val="lt1"/>
                </a:solidFill>
                <a:latin typeface="Abel"/>
                <a:ea typeface="Abel"/>
                <a:cs typeface="Abel"/>
                <a:sym typeface="Abel"/>
              </a:defRPr>
            </a:lvl5pPr>
            <a:lvl6pPr lvl="5" algn="ctr" rtl="0">
              <a:spcBef>
                <a:spcPts val="0"/>
              </a:spcBef>
              <a:spcAft>
                <a:spcPts val="0"/>
              </a:spcAft>
              <a:buClr>
                <a:schemeClr val="lt1"/>
              </a:buClr>
              <a:buSzPts val="3300"/>
              <a:buFont typeface="Abel"/>
              <a:buNone/>
              <a:defRPr sz="3300">
                <a:solidFill>
                  <a:schemeClr val="lt1"/>
                </a:solidFill>
                <a:latin typeface="Abel"/>
                <a:ea typeface="Abel"/>
                <a:cs typeface="Abel"/>
                <a:sym typeface="Abel"/>
              </a:defRPr>
            </a:lvl6pPr>
            <a:lvl7pPr lvl="6" algn="ctr" rtl="0">
              <a:spcBef>
                <a:spcPts val="0"/>
              </a:spcBef>
              <a:spcAft>
                <a:spcPts val="0"/>
              </a:spcAft>
              <a:buClr>
                <a:schemeClr val="lt1"/>
              </a:buClr>
              <a:buSzPts val="3300"/>
              <a:buFont typeface="Abel"/>
              <a:buNone/>
              <a:defRPr sz="3300">
                <a:solidFill>
                  <a:schemeClr val="lt1"/>
                </a:solidFill>
                <a:latin typeface="Abel"/>
                <a:ea typeface="Abel"/>
                <a:cs typeface="Abel"/>
                <a:sym typeface="Abel"/>
              </a:defRPr>
            </a:lvl7pPr>
            <a:lvl8pPr lvl="7" algn="ctr" rtl="0">
              <a:spcBef>
                <a:spcPts val="0"/>
              </a:spcBef>
              <a:spcAft>
                <a:spcPts val="0"/>
              </a:spcAft>
              <a:buClr>
                <a:schemeClr val="lt1"/>
              </a:buClr>
              <a:buSzPts val="3300"/>
              <a:buFont typeface="Abel"/>
              <a:buNone/>
              <a:defRPr sz="3300">
                <a:solidFill>
                  <a:schemeClr val="lt1"/>
                </a:solidFill>
                <a:latin typeface="Abel"/>
                <a:ea typeface="Abel"/>
                <a:cs typeface="Abel"/>
                <a:sym typeface="Abel"/>
              </a:defRPr>
            </a:lvl8pPr>
            <a:lvl9pPr lvl="8" algn="ctr" rtl="0">
              <a:spcBef>
                <a:spcPts val="0"/>
              </a:spcBef>
              <a:spcAft>
                <a:spcPts val="0"/>
              </a:spcAft>
              <a:buClr>
                <a:schemeClr val="lt1"/>
              </a:buClr>
              <a:buSzPts val="3300"/>
              <a:buFont typeface="Abel"/>
              <a:buNone/>
              <a:defRPr sz="3300">
                <a:solidFill>
                  <a:schemeClr val="lt1"/>
                </a:solidFill>
                <a:latin typeface="Abel"/>
                <a:ea typeface="Abel"/>
                <a:cs typeface="Abel"/>
                <a:sym typeface="Abel"/>
              </a:defRPr>
            </a:lvl9pPr>
          </a:lstStyle>
          <a:p>
            <a:endParaRPr/>
          </a:p>
        </p:txBody>
      </p:sp>
      <p:sp>
        <p:nvSpPr>
          <p:cNvPr id="72" name="Google Shape;72;p17"/>
          <p:cNvSpPr txBox="1">
            <a:spLocks noGrp="1"/>
          </p:cNvSpPr>
          <p:nvPr>
            <p:ph type="body" idx="1"/>
          </p:nvPr>
        </p:nvSpPr>
        <p:spPr>
          <a:xfrm>
            <a:off x="828400" y="1808575"/>
            <a:ext cx="7487100" cy="27603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1pPr>
            <a:lvl2pPr marL="914400" lvl="1" indent="-317500" rtl="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2pPr>
            <a:lvl3pPr marL="1371600" lvl="2" indent="-317500" rtl="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3pPr>
            <a:lvl4pPr marL="1828800" lvl="3" indent="-317500" rtl="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4pPr>
            <a:lvl5pPr marL="2286000" lvl="4" indent="-317500" rtl="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5pPr>
            <a:lvl6pPr marL="2743200" lvl="5" indent="-317500" rtl="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6pPr>
            <a:lvl7pPr marL="3200400" lvl="6" indent="-317500" rtl="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7pPr>
            <a:lvl8pPr marL="3657600" lvl="7" indent="-317500" rtl="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8pPr>
            <a:lvl9pPr marL="4114800" lvl="8" indent="-317500" rtl="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blipFill>
          <a:blip r:embed="rId30">
            <a:alphaModFix/>
          </a:blip>
          <a:stretch>
            <a:fillRect/>
          </a:stretch>
        </a:blipFill>
        <a:effectLst/>
      </p:bgPr>
    </p:bg>
    <p:spTree>
      <p:nvGrpSpPr>
        <p:cNvPr id="1" name="Shape 955"/>
        <p:cNvGrpSpPr/>
        <p:nvPr/>
      </p:nvGrpSpPr>
      <p:grpSpPr>
        <a:xfrm>
          <a:off x="0" y="0"/>
          <a:ext cx="0" cy="0"/>
          <a:chOff x="0" y="0"/>
          <a:chExt cx="0" cy="0"/>
        </a:xfrm>
      </p:grpSpPr>
      <p:sp>
        <p:nvSpPr>
          <p:cNvPr id="956" name="Google Shape;956;p42"/>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400"/>
              <a:buFont typeface="DM Serif Display"/>
              <a:buNone/>
              <a:defRPr sz="34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957" name="Google Shape;957;p42"/>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115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15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5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5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5pPr>
            <a:lvl6pPr marL="2743200" marR="0" lvl="5" indent="-330200" algn="l" rtl="0">
              <a:lnSpc>
                <a:spcPct val="115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15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15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15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0"/>
        <p:cNvGrpSpPr/>
        <p:nvPr/>
      </p:nvGrpSpPr>
      <p:grpSpPr>
        <a:xfrm>
          <a:off x="0" y="0"/>
          <a:ext cx="0" cy="0"/>
          <a:chOff x="0" y="0"/>
          <a:chExt cx="0" cy="0"/>
        </a:xfrm>
      </p:grpSpPr>
      <p:sp>
        <p:nvSpPr>
          <p:cNvPr id="1361" name="Google Shape;1361;p71"/>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62" name="Google Shape;1362;p71"/>
          <p:cNvSpPr txBox="1">
            <a:spLocks noGrp="1"/>
          </p:cNvSpPr>
          <p:nvPr>
            <p:ph type="body" idx="1"/>
          </p:nvPr>
        </p:nvSpPr>
        <p:spPr>
          <a:xfrm>
            <a:off x="457200" y="1028700"/>
            <a:ext cx="8229600" cy="3634500"/>
          </a:xfrm>
          <a:prstGeom prst="rect">
            <a:avLst/>
          </a:prstGeom>
          <a:noFill/>
          <a:ln>
            <a:noFill/>
          </a:ln>
        </p:spPr>
        <p:txBody>
          <a:bodyPr spcFirstLastPara="1" wrap="square" lIns="0" tIns="0" rIns="0" bIns="0" anchor="t" anchorCtr="0">
            <a:normAutofit/>
          </a:bodyPr>
          <a:lstStyle>
            <a:lvl1pPr marL="457200" marR="0" lvl="0" indent="-381000" algn="l" rtl="0">
              <a:lnSpc>
                <a:spcPct val="10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3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3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3" name="Google Shape;1363;p71"/>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grpSp>
        <p:nvGrpSpPr>
          <p:cNvPr id="1364" name="Google Shape;1364;p71"/>
          <p:cNvGrpSpPr/>
          <p:nvPr/>
        </p:nvGrpSpPr>
        <p:grpSpPr>
          <a:xfrm>
            <a:off x="0" y="4798887"/>
            <a:ext cx="9144000" cy="48280"/>
            <a:chOff x="0" y="2409092"/>
            <a:chExt cx="9144000" cy="685800"/>
          </a:xfrm>
        </p:grpSpPr>
        <p:sp>
          <p:nvSpPr>
            <p:cNvPr id="1365" name="Google Shape;1365;p71"/>
            <p:cNvSpPr/>
            <p:nvPr/>
          </p:nvSpPr>
          <p:spPr>
            <a:xfrm>
              <a:off x="0" y="2409092"/>
              <a:ext cx="1828800" cy="6858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66" name="Google Shape;1366;p71"/>
            <p:cNvSpPr/>
            <p:nvPr/>
          </p:nvSpPr>
          <p:spPr>
            <a:xfrm>
              <a:off x="1828800" y="2409092"/>
              <a:ext cx="1828800" cy="6858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67" name="Google Shape;1367;p71"/>
            <p:cNvSpPr/>
            <p:nvPr/>
          </p:nvSpPr>
          <p:spPr>
            <a:xfrm>
              <a:off x="3657600" y="2409092"/>
              <a:ext cx="1828800" cy="6858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68" name="Google Shape;1368;p71"/>
            <p:cNvSpPr/>
            <p:nvPr/>
          </p:nvSpPr>
          <p:spPr>
            <a:xfrm>
              <a:off x="5486400" y="2409092"/>
              <a:ext cx="1828800" cy="6858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369" name="Google Shape;1369;p71"/>
            <p:cNvSpPr/>
            <p:nvPr/>
          </p:nvSpPr>
          <p:spPr>
            <a:xfrm>
              <a:off x="7315200" y="2409092"/>
              <a:ext cx="1828800" cy="6858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grpSp>
      <p:pic>
        <p:nvPicPr>
          <p:cNvPr id="1370" name="Google Shape;1370;p71"/>
          <p:cNvPicPr preferRelativeResize="0"/>
          <p:nvPr/>
        </p:nvPicPr>
        <p:blipFill rotWithShape="1">
          <a:blip r:embed="rId28">
            <a:alphaModFix/>
          </a:blip>
          <a:srcRect/>
          <a:stretch/>
        </p:blipFill>
        <p:spPr>
          <a:xfrm>
            <a:off x="-19186" y="4830598"/>
            <a:ext cx="357289" cy="342900"/>
          </a:xfrm>
          <a:prstGeom prst="rect">
            <a:avLst/>
          </a:prstGeom>
          <a:noFill/>
          <a:ln>
            <a:noFill/>
          </a:ln>
        </p:spPr>
      </p:pic>
      <p:sp>
        <p:nvSpPr>
          <p:cNvPr id="1371" name="Google Shape;1371;p71"/>
          <p:cNvSpPr txBox="1">
            <a:spLocks noGrp="1"/>
          </p:cNvSpPr>
          <p:nvPr>
            <p:ph type="ftr" idx="11"/>
          </p:nvPr>
        </p:nvSpPr>
        <p:spPr>
          <a:xfrm>
            <a:off x="457200" y="4951438"/>
            <a:ext cx="6121800" cy="92400"/>
          </a:xfrm>
          <a:prstGeom prst="rect">
            <a:avLst/>
          </a:prstGeom>
          <a:noFill/>
          <a:ln>
            <a:noFill/>
          </a:ln>
        </p:spPr>
        <p:txBody>
          <a:bodyPr spcFirstLastPara="1" wrap="square" lIns="0" tIns="0" rIns="0" bIns="0" anchor="ctr" anchorCtr="0">
            <a:sp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delawaredoe.iad1.qualtrics.com/jfe/form/SV_02sDHkSJbwfmTIi" TargetMode="External"/><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delawarepbs.org/top-ten-questions-answered-about-universal-screening/"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65.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uEnQ86FaNyc" TargetMode="External"/><Relationship Id="rId2" Type="http://schemas.openxmlformats.org/officeDocument/2006/relationships/notesSlide" Target="../notesSlides/notesSlide42.xml"/><Relationship Id="rId1" Type="http://schemas.openxmlformats.org/officeDocument/2006/relationships/slideLayout" Target="../slideLayouts/slideLayout65.xml"/><Relationship Id="rId4" Type="http://schemas.openxmlformats.org/officeDocument/2006/relationships/image" Target="../media/image27.jp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65.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hyperlink" Target="http://www.delawarepbs.org/wp-content/uploads/2019/06/MTSS-Tier-1-SWPBS-Team-Meeting-Checklist-Template.docx" TargetMode="External"/><Relationship Id="rId2" Type="http://schemas.openxmlformats.org/officeDocument/2006/relationships/notesSlide" Target="../notesSlides/notesSlide6.xml"/><Relationship Id="rId1" Type="http://schemas.openxmlformats.org/officeDocument/2006/relationships/slideLayout" Target="../slideLayouts/slideLayout65.xml"/><Relationship Id="rId6" Type="http://schemas.openxmlformats.org/officeDocument/2006/relationships/hyperlink" Target="https://www.pbis.org/resource/tfi" TargetMode="External"/><Relationship Id="rId5" Type="http://schemas.openxmlformats.org/officeDocument/2006/relationships/hyperlink" Target="http://www.delawarepbs.org/ddrt/" TargetMode="External"/><Relationship Id="rId4" Type="http://schemas.openxmlformats.org/officeDocument/2006/relationships/hyperlink" Target="http://www.delawarepbs.org/de-school-climate-surve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delawarepbs.org/ddrt/" TargetMode="External"/><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71"/>
        <p:cNvGrpSpPr/>
        <p:nvPr/>
      </p:nvGrpSpPr>
      <p:grpSpPr>
        <a:xfrm>
          <a:off x="0" y="0"/>
          <a:ext cx="0" cy="0"/>
          <a:chOff x="0" y="0"/>
          <a:chExt cx="0" cy="0"/>
        </a:xfrm>
      </p:grpSpPr>
      <p:sp>
        <p:nvSpPr>
          <p:cNvPr id="1572" name="Google Shape;1572;p98"/>
          <p:cNvSpPr txBox="1">
            <a:spLocks noGrp="1"/>
          </p:cNvSpPr>
          <p:nvPr>
            <p:ph type="subTitle" idx="1"/>
          </p:nvPr>
        </p:nvSpPr>
        <p:spPr>
          <a:xfrm>
            <a:off x="2053200" y="723964"/>
            <a:ext cx="5037600" cy="32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December 16, 2021 </a:t>
            </a:r>
            <a:endParaRPr/>
          </a:p>
        </p:txBody>
      </p:sp>
      <p:sp>
        <p:nvSpPr>
          <p:cNvPr id="1573" name="Google Shape;1573;p98"/>
          <p:cNvSpPr txBox="1">
            <a:spLocks noGrp="1"/>
          </p:cNvSpPr>
          <p:nvPr>
            <p:ph type="ctrTitle"/>
          </p:nvPr>
        </p:nvSpPr>
        <p:spPr>
          <a:xfrm>
            <a:off x="1767350" y="1309675"/>
            <a:ext cx="5609400" cy="244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700">
                <a:solidFill>
                  <a:schemeClr val="accent5"/>
                </a:solidFill>
              </a:rPr>
              <a:t>DE-PBS</a:t>
            </a:r>
            <a:r>
              <a:rPr lang="en" sz="9700"/>
              <a:t> </a:t>
            </a:r>
            <a:r>
              <a:rPr lang="en" sz="5800">
                <a:solidFill>
                  <a:schemeClr val="accent6"/>
                </a:solidFill>
              </a:rPr>
              <a:t>CADRE</a:t>
            </a:r>
            <a:endParaRPr sz="5800">
              <a:solidFill>
                <a:schemeClr val="accent6"/>
              </a:solidFill>
            </a:endParaRPr>
          </a:p>
          <a:p>
            <a:pPr marL="0" lvl="0" indent="0" algn="ctr" rtl="0">
              <a:spcBef>
                <a:spcPts val="0"/>
              </a:spcBef>
              <a:spcAft>
                <a:spcPts val="0"/>
              </a:spcAft>
              <a:buNone/>
            </a:pPr>
            <a:r>
              <a:rPr lang="en" sz="5800">
                <a:solidFill>
                  <a:schemeClr val="accent6"/>
                </a:solidFill>
              </a:rPr>
              <a:t> MEETING</a:t>
            </a:r>
            <a:endParaRPr sz="5800">
              <a:solidFill>
                <a:schemeClr val="accent6"/>
              </a:solidFill>
            </a:endParaRPr>
          </a:p>
        </p:txBody>
      </p:sp>
      <p:grpSp>
        <p:nvGrpSpPr>
          <p:cNvPr id="1574" name="Google Shape;1574;p98"/>
          <p:cNvGrpSpPr/>
          <p:nvPr/>
        </p:nvGrpSpPr>
        <p:grpSpPr>
          <a:xfrm>
            <a:off x="2575113" y="1350238"/>
            <a:ext cx="3974575" cy="517263"/>
            <a:chOff x="658313" y="647188"/>
            <a:chExt cx="3974575" cy="517263"/>
          </a:xfrm>
        </p:grpSpPr>
        <p:sp>
          <p:nvSpPr>
            <p:cNvPr id="1575" name="Google Shape;1575;p98"/>
            <p:cNvSpPr/>
            <p:nvPr/>
          </p:nvSpPr>
          <p:spPr>
            <a:xfrm>
              <a:off x="2542613" y="661000"/>
              <a:ext cx="488500" cy="242650"/>
            </a:xfrm>
            <a:custGeom>
              <a:avLst/>
              <a:gdLst/>
              <a:ahLst/>
              <a:cxnLst/>
              <a:rect l="l" t="t" r="r" b="b"/>
              <a:pathLst>
                <a:path w="19540" h="9706" extrusionOk="0">
                  <a:moveTo>
                    <a:pt x="4364" y="0"/>
                  </a:moveTo>
                  <a:cubicBezTo>
                    <a:pt x="3663" y="0"/>
                    <a:pt x="2966" y="112"/>
                    <a:pt x="2275" y="402"/>
                  </a:cubicBezTo>
                  <a:cubicBezTo>
                    <a:pt x="1874" y="562"/>
                    <a:pt x="1446" y="669"/>
                    <a:pt x="1312" y="1151"/>
                  </a:cubicBezTo>
                  <a:cubicBezTo>
                    <a:pt x="589" y="1847"/>
                    <a:pt x="348" y="2730"/>
                    <a:pt x="321" y="3694"/>
                  </a:cubicBezTo>
                  <a:cubicBezTo>
                    <a:pt x="295" y="4390"/>
                    <a:pt x="295" y="5086"/>
                    <a:pt x="268" y="5782"/>
                  </a:cubicBezTo>
                  <a:cubicBezTo>
                    <a:pt x="80" y="6371"/>
                    <a:pt x="348" y="7013"/>
                    <a:pt x="134" y="7629"/>
                  </a:cubicBezTo>
                  <a:cubicBezTo>
                    <a:pt x="0" y="8003"/>
                    <a:pt x="80" y="8324"/>
                    <a:pt x="295" y="8646"/>
                  </a:cubicBezTo>
                  <a:cubicBezTo>
                    <a:pt x="610" y="9388"/>
                    <a:pt x="913" y="9706"/>
                    <a:pt x="1390" y="9706"/>
                  </a:cubicBezTo>
                  <a:cubicBezTo>
                    <a:pt x="1601" y="9706"/>
                    <a:pt x="1846" y="9644"/>
                    <a:pt x="2141" y="9529"/>
                  </a:cubicBezTo>
                  <a:cubicBezTo>
                    <a:pt x="2222" y="9502"/>
                    <a:pt x="2302" y="9475"/>
                    <a:pt x="2356" y="9449"/>
                  </a:cubicBezTo>
                  <a:cubicBezTo>
                    <a:pt x="3159" y="9181"/>
                    <a:pt x="3560" y="8592"/>
                    <a:pt x="3533" y="7709"/>
                  </a:cubicBezTo>
                  <a:cubicBezTo>
                    <a:pt x="4058" y="6309"/>
                    <a:pt x="4512" y="5820"/>
                    <a:pt x="5654" y="5820"/>
                  </a:cubicBezTo>
                  <a:cubicBezTo>
                    <a:pt x="5909" y="5820"/>
                    <a:pt x="6199" y="5845"/>
                    <a:pt x="6531" y="5889"/>
                  </a:cubicBezTo>
                  <a:cubicBezTo>
                    <a:pt x="6832" y="5936"/>
                    <a:pt x="7130" y="5960"/>
                    <a:pt x="7426" y="5960"/>
                  </a:cubicBezTo>
                  <a:cubicBezTo>
                    <a:pt x="8131" y="5960"/>
                    <a:pt x="8823" y="5824"/>
                    <a:pt x="9502" y="5541"/>
                  </a:cubicBezTo>
                  <a:cubicBezTo>
                    <a:pt x="10225" y="5220"/>
                    <a:pt x="10947" y="4898"/>
                    <a:pt x="11697" y="4604"/>
                  </a:cubicBezTo>
                  <a:cubicBezTo>
                    <a:pt x="12173" y="4435"/>
                    <a:pt x="12650" y="4345"/>
                    <a:pt x="13132" y="4345"/>
                  </a:cubicBezTo>
                  <a:cubicBezTo>
                    <a:pt x="13489" y="4345"/>
                    <a:pt x="13848" y="4394"/>
                    <a:pt x="14213" y="4497"/>
                  </a:cubicBezTo>
                  <a:cubicBezTo>
                    <a:pt x="14828" y="4711"/>
                    <a:pt x="15417" y="4898"/>
                    <a:pt x="16033" y="5059"/>
                  </a:cubicBezTo>
                  <a:cubicBezTo>
                    <a:pt x="16381" y="5149"/>
                    <a:pt x="16725" y="5206"/>
                    <a:pt x="17064" y="5206"/>
                  </a:cubicBezTo>
                  <a:cubicBezTo>
                    <a:pt x="17533" y="5206"/>
                    <a:pt x="17992" y="5098"/>
                    <a:pt x="18442" y="4818"/>
                  </a:cubicBezTo>
                  <a:cubicBezTo>
                    <a:pt x="19539" y="4363"/>
                    <a:pt x="19459" y="2971"/>
                    <a:pt x="18549" y="2490"/>
                  </a:cubicBezTo>
                  <a:cubicBezTo>
                    <a:pt x="18388" y="2382"/>
                    <a:pt x="18254" y="2249"/>
                    <a:pt x="18228" y="2061"/>
                  </a:cubicBezTo>
                  <a:cubicBezTo>
                    <a:pt x="17880" y="1392"/>
                    <a:pt x="17291" y="1071"/>
                    <a:pt x="16622" y="803"/>
                  </a:cubicBezTo>
                  <a:cubicBezTo>
                    <a:pt x="16299" y="686"/>
                    <a:pt x="15981" y="637"/>
                    <a:pt x="15667" y="637"/>
                  </a:cubicBezTo>
                  <a:cubicBezTo>
                    <a:pt x="15121" y="637"/>
                    <a:pt x="14589" y="787"/>
                    <a:pt x="14079" y="991"/>
                  </a:cubicBezTo>
                  <a:cubicBezTo>
                    <a:pt x="13251" y="1331"/>
                    <a:pt x="12432" y="1507"/>
                    <a:pt x="11603" y="1507"/>
                  </a:cubicBezTo>
                  <a:cubicBezTo>
                    <a:pt x="10930" y="1507"/>
                    <a:pt x="10251" y="1391"/>
                    <a:pt x="9556" y="1151"/>
                  </a:cubicBezTo>
                  <a:cubicBezTo>
                    <a:pt x="8512" y="777"/>
                    <a:pt x="7441" y="509"/>
                    <a:pt x="6344" y="241"/>
                  </a:cubicBezTo>
                  <a:cubicBezTo>
                    <a:pt x="5683" y="99"/>
                    <a:pt x="5022" y="0"/>
                    <a:pt x="4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98"/>
            <p:cNvSpPr/>
            <p:nvPr/>
          </p:nvSpPr>
          <p:spPr>
            <a:xfrm>
              <a:off x="4215313" y="665113"/>
              <a:ext cx="417575" cy="234425"/>
            </a:xfrm>
            <a:custGeom>
              <a:avLst/>
              <a:gdLst/>
              <a:ahLst/>
              <a:cxnLst/>
              <a:rect l="l" t="t" r="r" b="b"/>
              <a:pathLst>
                <a:path w="16703" h="9377" extrusionOk="0">
                  <a:moveTo>
                    <a:pt x="5415" y="0"/>
                  </a:moveTo>
                  <a:cubicBezTo>
                    <a:pt x="4884" y="0"/>
                    <a:pt x="4356" y="70"/>
                    <a:pt x="3828" y="230"/>
                  </a:cubicBezTo>
                  <a:cubicBezTo>
                    <a:pt x="3025" y="471"/>
                    <a:pt x="2222" y="658"/>
                    <a:pt x="1392" y="658"/>
                  </a:cubicBezTo>
                  <a:cubicBezTo>
                    <a:pt x="1098" y="658"/>
                    <a:pt x="803" y="711"/>
                    <a:pt x="643" y="979"/>
                  </a:cubicBezTo>
                  <a:cubicBezTo>
                    <a:pt x="482" y="1113"/>
                    <a:pt x="322" y="1247"/>
                    <a:pt x="188" y="1407"/>
                  </a:cubicBezTo>
                  <a:cubicBezTo>
                    <a:pt x="0" y="1568"/>
                    <a:pt x="0" y="1755"/>
                    <a:pt x="134" y="1943"/>
                  </a:cubicBezTo>
                  <a:cubicBezTo>
                    <a:pt x="215" y="2424"/>
                    <a:pt x="375" y="2826"/>
                    <a:pt x="910" y="2933"/>
                  </a:cubicBezTo>
                  <a:cubicBezTo>
                    <a:pt x="1640" y="3555"/>
                    <a:pt x="2428" y="3847"/>
                    <a:pt x="3267" y="3847"/>
                  </a:cubicBezTo>
                  <a:cubicBezTo>
                    <a:pt x="3691" y="3847"/>
                    <a:pt x="4128" y="3773"/>
                    <a:pt x="4577" y="3629"/>
                  </a:cubicBezTo>
                  <a:cubicBezTo>
                    <a:pt x="5273" y="3442"/>
                    <a:pt x="5942" y="3174"/>
                    <a:pt x="6638" y="3013"/>
                  </a:cubicBezTo>
                  <a:cubicBezTo>
                    <a:pt x="6949" y="2932"/>
                    <a:pt x="7231" y="2890"/>
                    <a:pt x="7490" y="2890"/>
                  </a:cubicBezTo>
                  <a:cubicBezTo>
                    <a:pt x="8255" y="2890"/>
                    <a:pt x="8815" y="3257"/>
                    <a:pt x="9315" y="4057"/>
                  </a:cubicBezTo>
                  <a:cubicBezTo>
                    <a:pt x="9770" y="4780"/>
                    <a:pt x="10359" y="5262"/>
                    <a:pt x="11188" y="5422"/>
                  </a:cubicBezTo>
                  <a:cubicBezTo>
                    <a:pt x="12366" y="5663"/>
                    <a:pt x="12982" y="6413"/>
                    <a:pt x="13142" y="7563"/>
                  </a:cubicBezTo>
                  <a:cubicBezTo>
                    <a:pt x="13249" y="7831"/>
                    <a:pt x="13357" y="8099"/>
                    <a:pt x="13464" y="8366"/>
                  </a:cubicBezTo>
                  <a:cubicBezTo>
                    <a:pt x="13838" y="9073"/>
                    <a:pt x="14260" y="9376"/>
                    <a:pt x="14906" y="9376"/>
                  </a:cubicBezTo>
                  <a:cubicBezTo>
                    <a:pt x="15093" y="9376"/>
                    <a:pt x="15297" y="9351"/>
                    <a:pt x="15525" y="9303"/>
                  </a:cubicBezTo>
                  <a:cubicBezTo>
                    <a:pt x="15543" y="9305"/>
                    <a:pt x="15561" y="9305"/>
                    <a:pt x="15578" y="9305"/>
                  </a:cubicBezTo>
                  <a:cubicBezTo>
                    <a:pt x="15867" y="9305"/>
                    <a:pt x="16042" y="9104"/>
                    <a:pt x="16194" y="8902"/>
                  </a:cubicBezTo>
                  <a:cubicBezTo>
                    <a:pt x="16247" y="8821"/>
                    <a:pt x="16274" y="8741"/>
                    <a:pt x="16327" y="8661"/>
                  </a:cubicBezTo>
                  <a:cubicBezTo>
                    <a:pt x="16381" y="8554"/>
                    <a:pt x="16408" y="8420"/>
                    <a:pt x="16435" y="8286"/>
                  </a:cubicBezTo>
                  <a:cubicBezTo>
                    <a:pt x="16568" y="7965"/>
                    <a:pt x="16568" y="7617"/>
                    <a:pt x="16595" y="7269"/>
                  </a:cubicBezTo>
                  <a:cubicBezTo>
                    <a:pt x="16702" y="5476"/>
                    <a:pt x="16247" y="3682"/>
                    <a:pt x="16274" y="1889"/>
                  </a:cubicBezTo>
                  <a:cubicBezTo>
                    <a:pt x="16301" y="979"/>
                    <a:pt x="15953" y="390"/>
                    <a:pt x="15096" y="123"/>
                  </a:cubicBezTo>
                  <a:cubicBezTo>
                    <a:pt x="14823" y="78"/>
                    <a:pt x="14551" y="56"/>
                    <a:pt x="14282" y="56"/>
                  </a:cubicBezTo>
                  <a:cubicBezTo>
                    <a:pt x="13576" y="56"/>
                    <a:pt x="12884" y="207"/>
                    <a:pt x="12206" y="497"/>
                  </a:cubicBezTo>
                  <a:cubicBezTo>
                    <a:pt x="11633" y="729"/>
                    <a:pt x="11052" y="827"/>
                    <a:pt x="10462" y="827"/>
                  </a:cubicBezTo>
                  <a:cubicBezTo>
                    <a:pt x="10031" y="827"/>
                    <a:pt x="9595" y="775"/>
                    <a:pt x="9154" y="685"/>
                  </a:cubicBezTo>
                  <a:cubicBezTo>
                    <a:pt x="8539" y="551"/>
                    <a:pt x="7923" y="390"/>
                    <a:pt x="7307" y="256"/>
                  </a:cubicBezTo>
                  <a:cubicBezTo>
                    <a:pt x="6670" y="97"/>
                    <a:pt x="6041" y="0"/>
                    <a:pt x="54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98"/>
            <p:cNvSpPr/>
            <p:nvPr/>
          </p:nvSpPr>
          <p:spPr>
            <a:xfrm>
              <a:off x="3298038" y="647200"/>
              <a:ext cx="244925" cy="270200"/>
            </a:xfrm>
            <a:custGeom>
              <a:avLst/>
              <a:gdLst/>
              <a:ahLst/>
              <a:cxnLst/>
              <a:rect l="l" t="t" r="r" b="b"/>
              <a:pathLst>
                <a:path w="9797" h="10808" extrusionOk="0">
                  <a:moveTo>
                    <a:pt x="7705" y="0"/>
                  </a:moveTo>
                  <a:cubicBezTo>
                    <a:pt x="7474" y="0"/>
                    <a:pt x="7234" y="36"/>
                    <a:pt x="6986" y="106"/>
                  </a:cubicBezTo>
                  <a:cubicBezTo>
                    <a:pt x="6585" y="213"/>
                    <a:pt x="6183" y="373"/>
                    <a:pt x="5782" y="534"/>
                  </a:cubicBezTo>
                  <a:cubicBezTo>
                    <a:pt x="5344" y="716"/>
                    <a:pt x="4882" y="812"/>
                    <a:pt x="4412" y="812"/>
                  </a:cubicBezTo>
                  <a:cubicBezTo>
                    <a:pt x="4191" y="812"/>
                    <a:pt x="3970" y="791"/>
                    <a:pt x="3748" y="748"/>
                  </a:cubicBezTo>
                  <a:cubicBezTo>
                    <a:pt x="3308" y="653"/>
                    <a:pt x="2855" y="639"/>
                    <a:pt x="2397" y="639"/>
                  </a:cubicBezTo>
                  <a:cubicBezTo>
                    <a:pt x="2214" y="639"/>
                    <a:pt x="2031" y="641"/>
                    <a:pt x="1847" y="641"/>
                  </a:cubicBezTo>
                  <a:cubicBezTo>
                    <a:pt x="1446" y="641"/>
                    <a:pt x="1044" y="695"/>
                    <a:pt x="830" y="1123"/>
                  </a:cubicBezTo>
                  <a:cubicBezTo>
                    <a:pt x="348" y="1471"/>
                    <a:pt x="54" y="1926"/>
                    <a:pt x="134" y="2541"/>
                  </a:cubicBezTo>
                  <a:cubicBezTo>
                    <a:pt x="188" y="2863"/>
                    <a:pt x="241" y="3157"/>
                    <a:pt x="295" y="3478"/>
                  </a:cubicBezTo>
                  <a:cubicBezTo>
                    <a:pt x="375" y="3933"/>
                    <a:pt x="589" y="4362"/>
                    <a:pt x="536" y="4817"/>
                  </a:cubicBezTo>
                  <a:cubicBezTo>
                    <a:pt x="402" y="4977"/>
                    <a:pt x="402" y="5138"/>
                    <a:pt x="536" y="5298"/>
                  </a:cubicBezTo>
                  <a:cubicBezTo>
                    <a:pt x="563" y="5860"/>
                    <a:pt x="429" y="6369"/>
                    <a:pt x="215" y="6904"/>
                  </a:cubicBezTo>
                  <a:cubicBezTo>
                    <a:pt x="161" y="6931"/>
                    <a:pt x="134" y="6985"/>
                    <a:pt x="188" y="7038"/>
                  </a:cubicBezTo>
                  <a:cubicBezTo>
                    <a:pt x="161" y="7306"/>
                    <a:pt x="108" y="7573"/>
                    <a:pt x="81" y="7814"/>
                  </a:cubicBezTo>
                  <a:cubicBezTo>
                    <a:pt x="0" y="8831"/>
                    <a:pt x="81" y="9768"/>
                    <a:pt x="991" y="10437"/>
                  </a:cubicBezTo>
                  <a:cubicBezTo>
                    <a:pt x="1195" y="10673"/>
                    <a:pt x="1400" y="10808"/>
                    <a:pt x="1626" y="10808"/>
                  </a:cubicBezTo>
                  <a:cubicBezTo>
                    <a:pt x="1785" y="10808"/>
                    <a:pt x="1954" y="10741"/>
                    <a:pt x="2142" y="10598"/>
                  </a:cubicBezTo>
                  <a:cubicBezTo>
                    <a:pt x="2677" y="10491"/>
                    <a:pt x="3132" y="10250"/>
                    <a:pt x="3560" y="9956"/>
                  </a:cubicBezTo>
                  <a:cubicBezTo>
                    <a:pt x="4256" y="9634"/>
                    <a:pt x="4470" y="9019"/>
                    <a:pt x="4604" y="8350"/>
                  </a:cubicBezTo>
                  <a:cubicBezTo>
                    <a:pt x="4818" y="7252"/>
                    <a:pt x="4738" y="6048"/>
                    <a:pt x="5782" y="5272"/>
                  </a:cubicBezTo>
                  <a:cubicBezTo>
                    <a:pt x="6317" y="4870"/>
                    <a:pt x="6960" y="4790"/>
                    <a:pt x="7548" y="4576"/>
                  </a:cubicBezTo>
                  <a:cubicBezTo>
                    <a:pt x="8244" y="4308"/>
                    <a:pt x="8913" y="4014"/>
                    <a:pt x="9342" y="3344"/>
                  </a:cubicBezTo>
                  <a:cubicBezTo>
                    <a:pt x="9422" y="3291"/>
                    <a:pt x="9529" y="3237"/>
                    <a:pt x="9556" y="3130"/>
                  </a:cubicBezTo>
                  <a:cubicBezTo>
                    <a:pt x="9797" y="2247"/>
                    <a:pt x="9770" y="1417"/>
                    <a:pt x="9181" y="695"/>
                  </a:cubicBezTo>
                  <a:cubicBezTo>
                    <a:pt x="8781" y="219"/>
                    <a:pt x="8273" y="0"/>
                    <a:pt x="7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98"/>
            <p:cNvSpPr/>
            <p:nvPr/>
          </p:nvSpPr>
          <p:spPr>
            <a:xfrm>
              <a:off x="1806038" y="663300"/>
              <a:ext cx="259650" cy="238025"/>
            </a:xfrm>
            <a:custGeom>
              <a:avLst/>
              <a:gdLst/>
              <a:ahLst/>
              <a:cxnLst/>
              <a:rect l="l" t="t" r="r" b="b"/>
              <a:pathLst>
                <a:path w="10386" h="9521" extrusionOk="0">
                  <a:moveTo>
                    <a:pt x="7888" y="0"/>
                  </a:moveTo>
                  <a:cubicBezTo>
                    <a:pt x="7810" y="0"/>
                    <a:pt x="7733" y="7"/>
                    <a:pt x="7655" y="18"/>
                  </a:cubicBezTo>
                  <a:cubicBezTo>
                    <a:pt x="7468" y="45"/>
                    <a:pt x="7280" y="98"/>
                    <a:pt x="7146" y="205"/>
                  </a:cubicBezTo>
                  <a:cubicBezTo>
                    <a:pt x="6686" y="562"/>
                    <a:pt x="6217" y="687"/>
                    <a:pt x="5735" y="687"/>
                  </a:cubicBezTo>
                  <a:cubicBezTo>
                    <a:pt x="5349" y="687"/>
                    <a:pt x="4955" y="607"/>
                    <a:pt x="4550" y="500"/>
                  </a:cubicBezTo>
                  <a:cubicBezTo>
                    <a:pt x="3926" y="306"/>
                    <a:pt x="3285" y="216"/>
                    <a:pt x="2654" y="216"/>
                  </a:cubicBezTo>
                  <a:cubicBezTo>
                    <a:pt x="2500" y="216"/>
                    <a:pt x="2347" y="221"/>
                    <a:pt x="2195" y="232"/>
                  </a:cubicBezTo>
                  <a:cubicBezTo>
                    <a:pt x="1713" y="285"/>
                    <a:pt x="1204" y="339"/>
                    <a:pt x="990" y="874"/>
                  </a:cubicBezTo>
                  <a:cubicBezTo>
                    <a:pt x="883" y="981"/>
                    <a:pt x="776" y="1115"/>
                    <a:pt x="669" y="1222"/>
                  </a:cubicBezTo>
                  <a:cubicBezTo>
                    <a:pt x="0" y="2025"/>
                    <a:pt x="0" y="3096"/>
                    <a:pt x="696" y="3926"/>
                  </a:cubicBezTo>
                  <a:cubicBezTo>
                    <a:pt x="888" y="4133"/>
                    <a:pt x="1089" y="4274"/>
                    <a:pt x="1312" y="4274"/>
                  </a:cubicBezTo>
                  <a:cubicBezTo>
                    <a:pt x="1461" y="4274"/>
                    <a:pt x="1621" y="4210"/>
                    <a:pt x="1793" y="4059"/>
                  </a:cubicBezTo>
                  <a:cubicBezTo>
                    <a:pt x="1852" y="4015"/>
                    <a:pt x="1911" y="3995"/>
                    <a:pt x="1975" y="3995"/>
                  </a:cubicBezTo>
                  <a:cubicBezTo>
                    <a:pt x="2026" y="3995"/>
                    <a:pt x="2081" y="4009"/>
                    <a:pt x="2141" y="4033"/>
                  </a:cubicBezTo>
                  <a:cubicBezTo>
                    <a:pt x="2837" y="4274"/>
                    <a:pt x="3292" y="4702"/>
                    <a:pt x="3506" y="5451"/>
                  </a:cubicBezTo>
                  <a:cubicBezTo>
                    <a:pt x="3727" y="6186"/>
                    <a:pt x="4148" y="6696"/>
                    <a:pt x="4956" y="6696"/>
                  </a:cubicBezTo>
                  <a:cubicBezTo>
                    <a:pt x="5031" y="6696"/>
                    <a:pt x="5110" y="6692"/>
                    <a:pt x="5193" y="6682"/>
                  </a:cubicBezTo>
                  <a:cubicBezTo>
                    <a:pt x="5255" y="6675"/>
                    <a:pt x="5316" y="6672"/>
                    <a:pt x="5376" y="6672"/>
                  </a:cubicBezTo>
                  <a:cubicBezTo>
                    <a:pt x="5983" y="6672"/>
                    <a:pt x="6450" y="7035"/>
                    <a:pt x="6718" y="7619"/>
                  </a:cubicBezTo>
                  <a:cubicBezTo>
                    <a:pt x="6825" y="7914"/>
                    <a:pt x="6932" y="8181"/>
                    <a:pt x="7066" y="8449"/>
                  </a:cubicBezTo>
                  <a:cubicBezTo>
                    <a:pt x="7399" y="9160"/>
                    <a:pt x="7860" y="9521"/>
                    <a:pt x="8377" y="9521"/>
                  </a:cubicBezTo>
                  <a:cubicBezTo>
                    <a:pt x="8775" y="9521"/>
                    <a:pt x="9205" y="9308"/>
                    <a:pt x="9636" y="8877"/>
                  </a:cubicBezTo>
                  <a:cubicBezTo>
                    <a:pt x="9662" y="8850"/>
                    <a:pt x="9716" y="8850"/>
                    <a:pt x="9769" y="8824"/>
                  </a:cubicBezTo>
                  <a:cubicBezTo>
                    <a:pt x="9823" y="8770"/>
                    <a:pt x="9877" y="8717"/>
                    <a:pt x="9903" y="8636"/>
                  </a:cubicBezTo>
                  <a:cubicBezTo>
                    <a:pt x="10010" y="8502"/>
                    <a:pt x="10064" y="8342"/>
                    <a:pt x="10064" y="8181"/>
                  </a:cubicBezTo>
                  <a:cubicBezTo>
                    <a:pt x="10064" y="8074"/>
                    <a:pt x="10064" y="7967"/>
                    <a:pt x="10064" y="7860"/>
                  </a:cubicBezTo>
                  <a:cubicBezTo>
                    <a:pt x="10385" y="6067"/>
                    <a:pt x="10385" y="4327"/>
                    <a:pt x="9395" y="2721"/>
                  </a:cubicBezTo>
                  <a:cubicBezTo>
                    <a:pt x="9261" y="2534"/>
                    <a:pt x="9314" y="2293"/>
                    <a:pt x="9261" y="2106"/>
                  </a:cubicBezTo>
                  <a:cubicBezTo>
                    <a:pt x="9074" y="1490"/>
                    <a:pt x="9234" y="794"/>
                    <a:pt x="8699" y="312"/>
                  </a:cubicBezTo>
                  <a:cubicBezTo>
                    <a:pt x="8565" y="178"/>
                    <a:pt x="8404" y="98"/>
                    <a:pt x="8217" y="45"/>
                  </a:cubicBezTo>
                  <a:cubicBezTo>
                    <a:pt x="8107" y="13"/>
                    <a:pt x="7998" y="0"/>
                    <a:pt x="78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98"/>
            <p:cNvSpPr/>
            <p:nvPr/>
          </p:nvSpPr>
          <p:spPr>
            <a:xfrm>
              <a:off x="658313" y="711638"/>
              <a:ext cx="222175" cy="270925"/>
            </a:xfrm>
            <a:custGeom>
              <a:avLst/>
              <a:gdLst/>
              <a:ahLst/>
              <a:cxnLst/>
              <a:rect l="l" t="t" r="r" b="b"/>
              <a:pathLst>
                <a:path w="8887" h="10837" extrusionOk="0">
                  <a:moveTo>
                    <a:pt x="1469" y="0"/>
                  </a:moveTo>
                  <a:cubicBezTo>
                    <a:pt x="1118" y="0"/>
                    <a:pt x="786" y="110"/>
                    <a:pt x="536" y="509"/>
                  </a:cubicBezTo>
                  <a:cubicBezTo>
                    <a:pt x="81" y="884"/>
                    <a:pt x="1" y="1366"/>
                    <a:pt x="27" y="1928"/>
                  </a:cubicBezTo>
                  <a:cubicBezTo>
                    <a:pt x="54" y="2651"/>
                    <a:pt x="349" y="3266"/>
                    <a:pt x="590" y="3909"/>
                  </a:cubicBezTo>
                  <a:cubicBezTo>
                    <a:pt x="804" y="4471"/>
                    <a:pt x="1152" y="5006"/>
                    <a:pt x="1178" y="5648"/>
                  </a:cubicBezTo>
                  <a:cubicBezTo>
                    <a:pt x="1178" y="5648"/>
                    <a:pt x="1152" y="5648"/>
                    <a:pt x="1152" y="5702"/>
                  </a:cubicBezTo>
                  <a:cubicBezTo>
                    <a:pt x="1125" y="5729"/>
                    <a:pt x="1152" y="5755"/>
                    <a:pt x="1205" y="5809"/>
                  </a:cubicBezTo>
                  <a:cubicBezTo>
                    <a:pt x="1339" y="6103"/>
                    <a:pt x="1312" y="6424"/>
                    <a:pt x="1339" y="6719"/>
                  </a:cubicBezTo>
                  <a:cubicBezTo>
                    <a:pt x="1393" y="7335"/>
                    <a:pt x="1419" y="7950"/>
                    <a:pt x="1526" y="8539"/>
                  </a:cubicBezTo>
                  <a:cubicBezTo>
                    <a:pt x="1633" y="9235"/>
                    <a:pt x="1821" y="9877"/>
                    <a:pt x="2436" y="10332"/>
                  </a:cubicBezTo>
                  <a:cubicBezTo>
                    <a:pt x="2781" y="10677"/>
                    <a:pt x="2963" y="10836"/>
                    <a:pt x="3158" y="10836"/>
                  </a:cubicBezTo>
                  <a:cubicBezTo>
                    <a:pt x="3326" y="10836"/>
                    <a:pt x="3503" y="10716"/>
                    <a:pt x="3801" y="10493"/>
                  </a:cubicBezTo>
                  <a:cubicBezTo>
                    <a:pt x="3935" y="10359"/>
                    <a:pt x="4069" y="10225"/>
                    <a:pt x="4230" y="10091"/>
                  </a:cubicBezTo>
                  <a:cubicBezTo>
                    <a:pt x="4551" y="9850"/>
                    <a:pt x="4658" y="9529"/>
                    <a:pt x="4658" y="9128"/>
                  </a:cubicBezTo>
                  <a:cubicBezTo>
                    <a:pt x="4658" y="7923"/>
                    <a:pt x="4551" y="6746"/>
                    <a:pt x="4364" y="5541"/>
                  </a:cubicBezTo>
                  <a:cubicBezTo>
                    <a:pt x="4283" y="5167"/>
                    <a:pt x="4256" y="4792"/>
                    <a:pt x="4738" y="4631"/>
                  </a:cubicBezTo>
                  <a:cubicBezTo>
                    <a:pt x="4952" y="4952"/>
                    <a:pt x="5113" y="5274"/>
                    <a:pt x="5354" y="5568"/>
                  </a:cubicBezTo>
                  <a:cubicBezTo>
                    <a:pt x="5587" y="5879"/>
                    <a:pt x="5878" y="6092"/>
                    <a:pt x="6235" y="6092"/>
                  </a:cubicBezTo>
                  <a:cubicBezTo>
                    <a:pt x="6369" y="6092"/>
                    <a:pt x="6512" y="6062"/>
                    <a:pt x="6665" y="5996"/>
                  </a:cubicBezTo>
                  <a:cubicBezTo>
                    <a:pt x="7174" y="5782"/>
                    <a:pt x="7281" y="5354"/>
                    <a:pt x="7281" y="4845"/>
                  </a:cubicBezTo>
                  <a:cubicBezTo>
                    <a:pt x="7308" y="4364"/>
                    <a:pt x="7227" y="3855"/>
                    <a:pt x="7442" y="3373"/>
                  </a:cubicBezTo>
                  <a:cubicBezTo>
                    <a:pt x="7682" y="3186"/>
                    <a:pt x="7950" y="3239"/>
                    <a:pt x="8218" y="3213"/>
                  </a:cubicBezTo>
                  <a:cubicBezTo>
                    <a:pt x="8298" y="3159"/>
                    <a:pt x="8352" y="3106"/>
                    <a:pt x="8405" y="3052"/>
                  </a:cubicBezTo>
                  <a:cubicBezTo>
                    <a:pt x="8860" y="2891"/>
                    <a:pt x="8887" y="2517"/>
                    <a:pt x="8887" y="2142"/>
                  </a:cubicBezTo>
                  <a:cubicBezTo>
                    <a:pt x="8887" y="1032"/>
                    <a:pt x="7974" y="184"/>
                    <a:pt x="6853" y="184"/>
                  </a:cubicBezTo>
                  <a:cubicBezTo>
                    <a:pt x="6730" y="184"/>
                    <a:pt x="6605" y="194"/>
                    <a:pt x="6478" y="215"/>
                  </a:cubicBezTo>
                  <a:cubicBezTo>
                    <a:pt x="6023" y="295"/>
                    <a:pt x="5595" y="349"/>
                    <a:pt x="5140" y="349"/>
                  </a:cubicBezTo>
                  <a:cubicBezTo>
                    <a:pt x="4123" y="349"/>
                    <a:pt x="3106" y="242"/>
                    <a:pt x="2115" y="81"/>
                  </a:cubicBezTo>
                  <a:cubicBezTo>
                    <a:pt x="1903" y="41"/>
                    <a:pt x="1683" y="0"/>
                    <a:pt x="14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98"/>
            <p:cNvSpPr/>
            <p:nvPr/>
          </p:nvSpPr>
          <p:spPr>
            <a:xfrm>
              <a:off x="3692263" y="647188"/>
              <a:ext cx="203150" cy="191525"/>
            </a:xfrm>
            <a:custGeom>
              <a:avLst/>
              <a:gdLst/>
              <a:ahLst/>
              <a:cxnLst/>
              <a:rect l="l" t="t" r="r" b="b"/>
              <a:pathLst>
                <a:path w="8126" h="7661" extrusionOk="0">
                  <a:moveTo>
                    <a:pt x="5925" y="1"/>
                  </a:moveTo>
                  <a:cubicBezTo>
                    <a:pt x="5628" y="1"/>
                    <a:pt x="5338" y="83"/>
                    <a:pt x="5048" y="219"/>
                  </a:cubicBezTo>
                  <a:cubicBezTo>
                    <a:pt x="4164" y="621"/>
                    <a:pt x="3228" y="808"/>
                    <a:pt x="2264" y="808"/>
                  </a:cubicBezTo>
                  <a:cubicBezTo>
                    <a:pt x="1622" y="808"/>
                    <a:pt x="953" y="888"/>
                    <a:pt x="631" y="1611"/>
                  </a:cubicBezTo>
                  <a:cubicBezTo>
                    <a:pt x="498" y="1932"/>
                    <a:pt x="176" y="2146"/>
                    <a:pt x="96" y="2548"/>
                  </a:cubicBezTo>
                  <a:cubicBezTo>
                    <a:pt x="1" y="3334"/>
                    <a:pt x="96" y="3547"/>
                    <a:pt x="684" y="3547"/>
                  </a:cubicBezTo>
                  <a:cubicBezTo>
                    <a:pt x="757" y="3547"/>
                    <a:pt x="837" y="3544"/>
                    <a:pt x="926" y="3538"/>
                  </a:cubicBezTo>
                  <a:cubicBezTo>
                    <a:pt x="1579" y="3623"/>
                    <a:pt x="2225" y="3686"/>
                    <a:pt x="2871" y="3686"/>
                  </a:cubicBezTo>
                  <a:cubicBezTo>
                    <a:pt x="3443" y="3686"/>
                    <a:pt x="4015" y="3637"/>
                    <a:pt x="4593" y="3511"/>
                  </a:cubicBezTo>
                  <a:cubicBezTo>
                    <a:pt x="4700" y="3490"/>
                    <a:pt x="4801" y="3480"/>
                    <a:pt x="4896" y="3480"/>
                  </a:cubicBezTo>
                  <a:cubicBezTo>
                    <a:pt x="5511" y="3480"/>
                    <a:pt x="5861" y="3920"/>
                    <a:pt x="5931" y="4662"/>
                  </a:cubicBezTo>
                  <a:cubicBezTo>
                    <a:pt x="5985" y="5385"/>
                    <a:pt x="5985" y="6108"/>
                    <a:pt x="6199" y="6804"/>
                  </a:cubicBezTo>
                  <a:cubicBezTo>
                    <a:pt x="6413" y="7473"/>
                    <a:pt x="6600" y="7633"/>
                    <a:pt x="7323" y="7660"/>
                  </a:cubicBezTo>
                  <a:cubicBezTo>
                    <a:pt x="7430" y="7580"/>
                    <a:pt x="7537" y="7473"/>
                    <a:pt x="7671" y="7366"/>
                  </a:cubicBezTo>
                  <a:cubicBezTo>
                    <a:pt x="7805" y="7339"/>
                    <a:pt x="7912" y="7259"/>
                    <a:pt x="7992" y="7125"/>
                  </a:cubicBezTo>
                  <a:cubicBezTo>
                    <a:pt x="8126" y="5786"/>
                    <a:pt x="8126" y="4448"/>
                    <a:pt x="8019" y="3137"/>
                  </a:cubicBezTo>
                  <a:cubicBezTo>
                    <a:pt x="7912" y="1959"/>
                    <a:pt x="7644" y="755"/>
                    <a:pt x="6440" y="85"/>
                  </a:cubicBezTo>
                  <a:cubicBezTo>
                    <a:pt x="6265" y="27"/>
                    <a:pt x="6094" y="1"/>
                    <a:pt x="59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98"/>
            <p:cNvSpPr/>
            <p:nvPr/>
          </p:nvSpPr>
          <p:spPr>
            <a:xfrm>
              <a:off x="2384025" y="1028875"/>
              <a:ext cx="158600" cy="135575"/>
            </a:xfrm>
            <a:custGeom>
              <a:avLst/>
              <a:gdLst/>
              <a:ahLst/>
              <a:cxnLst/>
              <a:rect l="l" t="t" r="r" b="b"/>
              <a:pathLst>
                <a:path w="6344" h="5423" extrusionOk="0">
                  <a:moveTo>
                    <a:pt x="3383" y="0"/>
                  </a:moveTo>
                  <a:cubicBezTo>
                    <a:pt x="3317" y="0"/>
                    <a:pt x="3251" y="2"/>
                    <a:pt x="3186" y="5"/>
                  </a:cubicBezTo>
                  <a:cubicBezTo>
                    <a:pt x="2784" y="59"/>
                    <a:pt x="2356" y="59"/>
                    <a:pt x="1928" y="112"/>
                  </a:cubicBezTo>
                  <a:cubicBezTo>
                    <a:pt x="1419" y="139"/>
                    <a:pt x="884" y="166"/>
                    <a:pt x="643" y="728"/>
                  </a:cubicBezTo>
                  <a:cubicBezTo>
                    <a:pt x="536" y="888"/>
                    <a:pt x="402" y="1049"/>
                    <a:pt x="295" y="1183"/>
                  </a:cubicBezTo>
                  <a:cubicBezTo>
                    <a:pt x="81" y="1424"/>
                    <a:pt x="0" y="1638"/>
                    <a:pt x="295" y="1879"/>
                  </a:cubicBezTo>
                  <a:cubicBezTo>
                    <a:pt x="509" y="2334"/>
                    <a:pt x="910" y="2494"/>
                    <a:pt x="1392" y="2521"/>
                  </a:cubicBezTo>
                  <a:cubicBezTo>
                    <a:pt x="1928" y="2548"/>
                    <a:pt x="2463" y="2575"/>
                    <a:pt x="2998" y="2628"/>
                  </a:cubicBezTo>
                  <a:cubicBezTo>
                    <a:pt x="3587" y="2682"/>
                    <a:pt x="3935" y="3030"/>
                    <a:pt x="4096" y="3619"/>
                  </a:cubicBezTo>
                  <a:cubicBezTo>
                    <a:pt x="4176" y="3967"/>
                    <a:pt x="4149" y="4314"/>
                    <a:pt x="4176" y="4636"/>
                  </a:cubicBezTo>
                  <a:cubicBezTo>
                    <a:pt x="4229" y="5198"/>
                    <a:pt x="4363" y="5332"/>
                    <a:pt x="4899" y="5385"/>
                  </a:cubicBezTo>
                  <a:cubicBezTo>
                    <a:pt x="5032" y="5412"/>
                    <a:pt x="5166" y="5412"/>
                    <a:pt x="5300" y="5412"/>
                  </a:cubicBezTo>
                  <a:cubicBezTo>
                    <a:pt x="5345" y="5419"/>
                    <a:pt x="5387" y="5422"/>
                    <a:pt x="5427" y="5422"/>
                  </a:cubicBezTo>
                  <a:cubicBezTo>
                    <a:pt x="5696" y="5422"/>
                    <a:pt x="5856" y="5270"/>
                    <a:pt x="5996" y="5037"/>
                  </a:cubicBezTo>
                  <a:cubicBezTo>
                    <a:pt x="6344" y="4261"/>
                    <a:pt x="6344" y="3458"/>
                    <a:pt x="6344" y="2628"/>
                  </a:cubicBezTo>
                  <a:cubicBezTo>
                    <a:pt x="6317" y="1424"/>
                    <a:pt x="5862" y="728"/>
                    <a:pt x="4738" y="273"/>
                  </a:cubicBezTo>
                  <a:cubicBezTo>
                    <a:pt x="4315" y="85"/>
                    <a:pt x="3852" y="0"/>
                    <a:pt x="3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641"/>
        <p:cNvGrpSpPr/>
        <p:nvPr/>
      </p:nvGrpSpPr>
      <p:grpSpPr>
        <a:xfrm>
          <a:off x="0" y="0"/>
          <a:ext cx="0" cy="0"/>
          <a:chOff x="0" y="0"/>
          <a:chExt cx="0" cy="0"/>
        </a:xfrm>
      </p:grpSpPr>
      <p:sp>
        <p:nvSpPr>
          <p:cNvPr id="1642" name="Google Shape;1642;p107"/>
          <p:cNvSpPr txBox="1">
            <a:spLocks noGrp="1"/>
          </p:cNvSpPr>
          <p:nvPr>
            <p:ph type="title"/>
          </p:nvPr>
        </p:nvSpPr>
        <p:spPr>
          <a:xfrm>
            <a:off x="628650" y="273872"/>
            <a:ext cx="7886700" cy="4522800"/>
          </a:xfrm>
          <a:prstGeom prst="rect">
            <a:avLst/>
          </a:prstGeom>
          <a:solidFill>
            <a:schemeClr val="lt1"/>
          </a:solidFill>
        </p:spPr>
        <p:txBody>
          <a:bodyPr spcFirstLastPara="1" wrap="square" lIns="68575" tIns="34275" rIns="68575" bIns="34275" anchor="t" anchorCtr="0">
            <a:normAutofit/>
          </a:bodyPr>
          <a:lstStyle/>
          <a:p>
            <a:pPr marL="0" lvl="0" indent="0" algn="l" rtl="0">
              <a:spcBef>
                <a:spcPts val="0"/>
              </a:spcBef>
              <a:spcAft>
                <a:spcPts val="0"/>
              </a:spcAft>
              <a:buNone/>
            </a:pPr>
            <a:endParaRPr sz="800"/>
          </a:p>
          <a:p>
            <a:pPr marL="0" lvl="0" indent="0" algn="l" rtl="0">
              <a:spcBef>
                <a:spcPts val="0"/>
              </a:spcBef>
              <a:spcAft>
                <a:spcPts val="0"/>
              </a:spcAft>
              <a:buNone/>
            </a:pPr>
            <a:r>
              <a:rPr lang="en" sz="3000" b="1">
                <a:solidFill>
                  <a:srgbClr val="4A86E8"/>
                </a:solidFill>
                <a:latin typeface="Montserrat"/>
                <a:ea typeface="Montserrat"/>
                <a:cs typeface="Montserrat"/>
                <a:sym typeface="Montserrat"/>
              </a:rPr>
              <a:t>Tier 2 PL Series Proposal </a:t>
            </a:r>
            <a:r>
              <a:rPr lang="en" sz="3000">
                <a:latin typeface="Montserrat"/>
                <a:ea typeface="Montserrat"/>
                <a:cs typeface="Montserrat"/>
                <a:sym typeface="Montserrat"/>
              </a:rPr>
              <a:t>(</a:t>
            </a:r>
            <a:r>
              <a:rPr lang="en">
                <a:latin typeface="Montserrat"/>
                <a:ea typeface="Montserrat"/>
                <a:cs typeface="Montserrat"/>
                <a:sym typeface="Montserrat"/>
              </a:rPr>
              <a:t>3-Part Series)</a:t>
            </a:r>
            <a:endParaRPr>
              <a:latin typeface="Montserrat"/>
              <a:ea typeface="Montserrat"/>
              <a:cs typeface="Montserrat"/>
              <a:sym typeface="Montserrat"/>
            </a:endParaRPr>
          </a:p>
          <a:p>
            <a:pPr marL="457200" lvl="0" indent="0" algn="l" rtl="0">
              <a:lnSpc>
                <a:spcPct val="150000"/>
              </a:lnSpc>
              <a:spcBef>
                <a:spcPts val="0"/>
              </a:spcBef>
              <a:spcAft>
                <a:spcPts val="0"/>
              </a:spcAft>
              <a:buNone/>
            </a:pPr>
            <a:endParaRPr/>
          </a:p>
        </p:txBody>
      </p:sp>
      <p:pic>
        <p:nvPicPr>
          <p:cNvPr id="1643" name="Google Shape;1643;p107"/>
          <p:cNvPicPr preferRelativeResize="0"/>
          <p:nvPr/>
        </p:nvPicPr>
        <p:blipFill>
          <a:blip r:embed="rId3">
            <a:alphaModFix/>
          </a:blip>
          <a:stretch>
            <a:fillRect/>
          </a:stretch>
        </p:blipFill>
        <p:spPr>
          <a:xfrm>
            <a:off x="7572274" y="3462025"/>
            <a:ext cx="1477925" cy="1645625"/>
          </a:xfrm>
          <a:prstGeom prst="rect">
            <a:avLst/>
          </a:prstGeom>
          <a:noFill/>
          <a:ln w="19050" cap="flat" cmpd="sng">
            <a:solidFill>
              <a:schemeClr val="dk2"/>
            </a:solidFill>
            <a:prstDash val="solid"/>
            <a:round/>
            <a:headEnd type="none" w="sm" len="sm"/>
            <a:tailEnd type="none" w="sm" len="sm"/>
          </a:ln>
        </p:spPr>
      </p:pic>
      <p:graphicFrame>
        <p:nvGraphicFramePr>
          <p:cNvPr id="1644" name="Google Shape;1644;p107"/>
          <p:cNvGraphicFramePr/>
          <p:nvPr/>
        </p:nvGraphicFramePr>
        <p:xfrm>
          <a:off x="759975" y="1101350"/>
          <a:ext cx="7517125" cy="3653500"/>
        </p:xfrm>
        <a:graphic>
          <a:graphicData uri="http://schemas.openxmlformats.org/drawingml/2006/table">
            <a:tbl>
              <a:tblPr>
                <a:noFill/>
                <a:tableStyleId>{BFE22E41-101A-46CA-BF34-CF35A24E3F62}</a:tableStyleId>
              </a:tblPr>
              <a:tblGrid>
                <a:gridCol w="2200300">
                  <a:extLst>
                    <a:ext uri="{9D8B030D-6E8A-4147-A177-3AD203B41FA5}">
                      <a16:colId xmlns:a16="http://schemas.microsoft.com/office/drawing/2014/main" val="20000"/>
                    </a:ext>
                  </a:extLst>
                </a:gridCol>
                <a:gridCol w="2992150">
                  <a:extLst>
                    <a:ext uri="{9D8B030D-6E8A-4147-A177-3AD203B41FA5}">
                      <a16:colId xmlns:a16="http://schemas.microsoft.com/office/drawing/2014/main" val="20001"/>
                    </a:ext>
                  </a:extLst>
                </a:gridCol>
                <a:gridCol w="2324675">
                  <a:extLst>
                    <a:ext uri="{9D8B030D-6E8A-4147-A177-3AD203B41FA5}">
                      <a16:colId xmlns:a16="http://schemas.microsoft.com/office/drawing/2014/main" val="20002"/>
                    </a:ext>
                  </a:extLst>
                </a:gridCol>
              </a:tblGrid>
              <a:tr h="415450">
                <a:tc>
                  <a:txBody>
                    <a:bodyPr/>
                    <a:lstStyle/>
                    <a:p>
                      <a:pPr marL="0" lvl="0" indent="0" algn="l" rtl="0">
                        <a:spcBef>
                          <a:spcPts val="0"/>
                        </a:spcBef>
                        <a:spcAft>
                          <a:spcPts val="0"/>
                        </a:spcAft>
                        <a:buNone/>
                      </a:pPr>
                      <a:r>
                        <a:rPr lang="en" sz="2000" b="1">
                          <a:latin typeface="Montserrat"/>
                          <a:ea typeface="Montserrat"/>
                          <a:cs typeface="Montserrat"/>
                          <a:sym typeface="Montserrat"/>
                        </a:rPr>
                        <a:t>Teams</a:t>
                      </a:r>
                      <a:endParaRPr sz="2000" b="1">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 sz="2000" b="1">
                          <a:latin typeface="Montserrat"/>
                          <a:ea typeface="Montserrat"/>
                          <a:cs typeface="Montserrat"/>
                          <a:sym typeface="Montserrat"/>
                        </a:rPr>
                        <a:t>Interventions</a:t>
                      </a:r>
                      <a:endParaRPr sz="2000" b="1">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 sz="2000" b="1">
                          <a:latin typeface="Montserrat"/>
                          <a:ea typeface="Montserrat"/>
                          <a:cs typeface="Montserrat"/>
                          <a:sym typeface="Montserrat"/>
                        </a:rPr>
                        <a:t>Evaluation</a:t>
                      </a:r>
                      <a:endParaRPr sz="2000" b="1">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3165850">
                <a:tc>
                  <a:txBody>
                    <a:bodyPr/>
                    <a:lstStyle/>
                    <a:p>
                      <a:pPr marL="457200" lvl="0" indent="-349250" algn="l" rtl="0">
                        <a:lnSpc>
                          <a:spcPct val="100000"/>
                        </a:lnSpc>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Team Composition</a:t>
                      </a:r>
                      <a:endParaRPr sz="1900">
                        <a:solidFill>
                          <a:schemeClr val="dk1"/>
                        </a:solidFill>
                        <a:latin typeface="Montserrat"/>
                        <a:ea typeface="Montserrat"/>
                        <a:cs typeface="Montserrat"/>
                        <a:sym typeface="Montserrat"/>
                      </a:endParaRPr>
                    </a:p>
                    <a:p>
                      <a:pPr marL="457200" lvl="0" indent="-349250" algn="l" rtl="0">
                        <a:lnSpc>
                          <a:spcPct val="100000"/>
                        </a:lnSpc>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Team Operating Procedures</a:t>
                      </a:r>
                      <a:endParaRPr sz="1900">
                        <a:solidFill>
                          <a:schemeClr val="dk1"/>
                        </a:solidFill>
                        <a:latin typeface="Montserrat"/>
                        <a:ea typeface="Montserrat"/>
                        <a:cs typeface="Montserrat"/>
                        <a:sym typeface="Montserrat"/>
                      </a:endParaRPr>
                    </a:p>
                    <a:p>
                      <a:pPr marL="457200" lvl="0" indent="-349250" algn="l" rtl="0">
                        <a:lnSpc>
                          <a:spcPct val="100000"/>
                        </a:lnSpc>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Screening</a:t>
                      </a:r>
                      <a:endParaRPr sz="1900">
                        <a:solidFill>
                          <a:schemeClr val="dk1"/>
                        </a:solidFill>
                        <a:latin typeface="Montserrat"/>
                        <a:ea typeface="Montserrat"/>
                        <a:cs typeface="Montserrat"/>
                        <a:sym typeface="Montserrat"/>
                      </a:endParaRPr>
                    </a:p>
                    <a:p>
                      <a:pPr marL="457200" lvl="0" indent="-349250" algn="l" rtl="0">
                        <a:lnSpc>
                          <a:spcPct val="100000"/>
                        </a:lnSpc>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Request for Assistance</a:t>
                      </a:r>
                      <a:endParaRPr sz="1900">
                        <a:latin typeface="Montserrat"/>
                        <a:ea typeface="Montserrat"/>
                        <a:cs typeface="Montserrat"/>
                        <a:sym typeface="Montserrat"/>
                      </a:endParaRPr>
                    </a:p>
                  </a:txBody>
                  <a:tcPr marL="91425" marR="91425" marT="91425" marB="91425"/>
                </a:tc>
                <a:tc>
                  <a:txBody>
                    <a:bodyPr/>
                    <a:lstStyle/>
                    <a:p>
                      <a:pPr marL="457200" lvl="0" indent="-349250" algn="l" rtl="0">
                        <a:lnSpc>
                          <a:spcPct val="100000"/>
                        </a:lnSpc>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Option for Tier 2 Interventions</a:t>
                      </a:r>
                      <a:endParaRPr sz="1900">
                        <a:solidFill>
                          <a:schemeClr val="dk1"/>
                        </a:solidFill>
                        <a:latin typeface="Montserrat"/>
                        <a:ea typeface="Montserrat"/>
                        <a:cs typeface="Montserrat"/>
                        <a:sym typeface="Montserrat"/>
                      </a:endParaRPr>
                    </a:p>
                    <a:p>
                      <a:pPr marL="457200" lvl="0" indent="-349250" algn="l" rtl="0">
                        <a:lnSpc>
                          <a:spcPct val="100000"/>
                        </a:lnSpc>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Tier 2 Critical Features</a:t>
                      </a:r>
                      <a:endParaRPr sz="1900">
                        <a:solidFill>
                          <a:schemeClr val="dk1"/>
                        </a:solidFill>
                        <a:latin typeface="Montserrat"/>
                        <a:ea typeface="Montserrat"/>
                        <a:cs typeface="Montserrat"/>
                        <a:sym typeface="Montserrat"/>
                      </a:endParaRPr>
                    </a:p>
                    <a:p>
                      <a:pPr marL="457200" lvl="0" indent="-349250" algn="l" rtl="0">
                        <a:lnSpc>
                          <a:spcPct val="100000"/>
                        </a:lnSpc>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Practices Matched to Student Need</a:t>
                      </a:r>
                      <a:endParaRPr sz="1900">
                        <a:solidFill>
                          <a:schemeClr val="dk1"/>
                        </a:solidFill>
                        <a:latin typeface="Montserrat"/>
                        <a:ea typeface="Montserrat"/>
                        <a:cs typeface="Montserrat"/>
                        <a:sym typeface="Montserrat"/>
                      </a:endParaRPr>
                    </a:p>
                    <a:p>
                      <a:pPr marL="457200" lvl="0" indent="-349250" algn="l" rtl="0">
                        <a:lnSpc>
                          <a:spcPct val="100000"/>
                        </a:lnSpc>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Access to Tier 1 Supports</a:t>
                      </a:r>
                      <a:endParaRPr sz="1900">
                        <a:solidFill>
                          <a:schemeClr val="dk1"/>
                        </a:solidFill>
                        <a:latin typeface="Montserrat"/>
                        <a:ea typeface="Montserrat"/>
                        <a:cs typeface="Montserrat"/>
                        <a:sym typeface="Montserrat"/>
                      </a:endParaRPr>
                    </a:p>
                    <a:p>
                      <a:pPr marL="457200" lvl="0" indent="-349250" algn="l" rtl="0">
                        <a:lnSpc>
                          <a:spcPct val="100000"/>
                        </a:lnSpc>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Professional Development</a:t>
                      </a:r>
                      <a:endParaRPr sz="1900">
                        <a:latin typeface="Montserrat"/>
                        <a:ea typeface="Montserrat"/>
                        <a:cs typeface="Montserrat"/>
                        <a:sym typeface="Montserrat"/>
                      </a:endParaRPr>
                    </a:p>
                  </a:txBody>
                  <a:tcPr marL="91425" marR="91425" marT="91425" marB="91425"/>
                </a:tc>
                <a:tc>
                  <a:txBody>
                    <a:bodyPr/>
                    <a:lstStyle/>
                    <a:p>
                      <a:pPr marL="457200" lvl="0" indent="-349250" algn="l" rtl="0">
                        <a:lnSpc>
                          <a:spcPct val="100000"/>
                        </a:lnSpc>
                        <a:spcBef>
                          <a:spcPts val="0"/>
                        </a:spcBef>
                        <a:spcAft>
                          <a:spcPts val="0"/>
                        </a:spcAft>
                        <a:buClr>
                          <a:schemeClr val="dk1"/>
                        </a:buClr>
                        <a:buSzPts val="1900"/>
                        <a:buFont typeface="Montserrat"/>
                        <a:buChar char="●"/>
                      </a:pPr>
                      <a:r>
                        <a:rPr lang="en" sz="1900" dirty="0">
                          <a:solidFill>
                            <a:schemeClr val="dk1"/>
                          </a:solidFill>
                          <a:latin typeface="Montserrat"/>
                          <a:ea typeface="Montserrat"/>
                          <a:cs typeface="Montserrat"/>
                          <a:sym typeface="Montserrat"/>
                        </a:rPr>
                        <a:t>Student Performance Data</a:t>
                      </a:r>
                      <a:endParaRPr sz="1900" dirty="0">
                        <a:solidFill>
                          <a:schemeClr val="dk1"/>
                        </a:solidFill>
                        <a:latin typeface="Montserrat"/>
                        <a:ea typeface="Montserrat"/>
                        <a:cs typeface="Montserrat"/>
                        <a:sym typeface="Montserrat"/>
                      </a:endParaRPr>
                    </a:p>
                    <a:p>
                      <a:pPr marL="457200" lvl="0" indent="-349250" algn="l" rtl="0">
                        <a:lnSpc>
                          <a:spcPct val="100000"/>
                        </a:lnSpc>
                        <a:spcBef>
                          <a:spcPts val="0"/>
                        </a:spcBef>
                        <a:spcAft>
                          <a:spcPts val="0"/>
                        </a:spcAft>
                        <a:buClr>
                          <a:schemeClr val="dk1"/>
                        </a:buClr>
                        <a:buSzPts val="1900"/>
                        <a:buFont typeface="Montserrat"/>
                        <a:buChar char="●"/>
                      </a:pPr>
                      <a:r>
                        <a:rPr lang="en" sz="1900" dirty="0">
                          <a:solidFill>
                            <a:schemeClr val="dk1"/>
                          </a:solidFill>
                          <a:latin typeface="Montserrat"/>
                          <a:ea typeface="Montserrat"/>
                          <a:cs typeface="Montserrat"/>
                          <a:sym typeface="Montserrat"/>
                        </a:rPr>
                        <a:t>Fidelity Data</a:t>
                      </a:r>
                      <a:endParaRPr sz="1900" dirty="0">
                        <a:solidFill>
                          <a:schemeClr val="dk1"/>
                        </a:solidFill>
                        <a:latin typeface="Montserrat"/>
                        <a:ea typeface="Montserrat"/>
                        <a:cs typeface="Montserrat"/>
                        <a:sym typeface="Montserrat"/>
                      </a:endParaRPr>
                    </a:p>
                    <a:p>
                      <a:pPr marL="457200" lvl="0" indent="-349250" algn="l" rtl="0">
                        <a:lnSpc>
                          <a:spcPct val="100000"/>
                        </a:lnSpc>
                        <a:spcBef>
                          <a:spcPts val="0"/>
                        </a:spcBef>
                        <a:spcAft>
                          <a:spcPts val="0"/>
                        </a:spcAft>
                        <a:buClr>
                          <a:schemeClr val="dk1"/>
                        </a:buClr>
                        <a:buSzPts val="1900"/>
                        <a:buFont typeface="Montserrat"/>
                        <a:buChar char="●"/>
                      </a:pPr>
                      <a:r>
                        <a:rPr lang="en" sz="1900" dirty="0">
                          <a:solidFill>
                            <a:schemeClr val="dk1"/>
                          </a:solidFill>
                          <a:latin typeface="Montserrat"/>
                          <a:ea typeface="Montserrat"/>
                          <a:cs typeface="Montserrat"/>
                          <a:sym typeface="Montserrat"/>
                        </a:rPr>
                        <a:t>Annual Evaluation</a:t>
                      </a:r>
                      <a:endParaRPr sz="1900" dirty="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648"/>
        <p:cNvGrpSpPr/>
        <p:nvPr/>
      </p:nvGrpSpPr>
      <p:grpSpPr>
        <a:xfrm>
          <a:off x="0" y="0"/>
          <a:ext cx="0" cy="0"/>
          <a:chOff x="0" y="0"/>
          <a:chExt cx="0" cy="0"/>
        </a:xfrm>
      </p:grpSpPr>
      <p:sp>
        <p:nvSpPr>
          <p:cNvPr id="1649" name="Google Shape;1649;p108"/>
          <p:cNvSpPr txBox="1">
            <a:spLocks noGrp="1"/>
          </p:cNvSpPr>
          <p:nvPr>
            <p:ph type="title"/>
          </p:nvPr>
        </p:nvSpPr>
        <p:spPr>
          <a:xfrm>
            <a:off x="628650" y="273872"/>
            <a:ext cx="7886700" cy="4522800"/>
          </a:xfrm>
          <a:prstGeom prst="rect">
            <a:avLst/>
          </a:prstGeom>
          <a:solidFill>
            <a:schemeClr val="lt1"/>
          </a:solidFill>
        </p:spPr>
        <p:txBody>
          <a:bodyPr spcFirstLastPara="1" wrap="square" lIns="68575" tIns="34275" rIns="68575" bIns="34275" anchor="t" anchorCtr="0">
            <a:normAutofit/>
          </a:bodyPr>
          <a:lstStyle/>
          <a:p>
            <a:pPr marL="0" lvl="0" indent="0" algn="l" rtl="0">
              <a:spcBef>
                <a:spcPts val="0"/>
              </a:spcBef>
              <a:spcAft>
                <a:spcPts val="0"/>
              </a:spcAft>
              <a:buNone/>
            </a:pPr>
            <a:endParaRPr sz="800"/>
          </a:p>
          <a:p>
            <a:pPr marL="0" lvl="0" indent="0" algn="l" rtl="0">
              <a:spcBef>
                <a:spcPts val="0"/>
              </a:spcBef>
              <a:spcAft>
                <a:spcPts val="0"/>
              </a:spcAft>
              <a:buNone/>
            </a:pPr>
            <a:r>
              <a:rPr lang="en" sz="3000" b="1">
                <a:solidFill>
                  <a:srgbClr val="4A86E8"/>
                </a:solidFill>
                <a:latin typeface="Montserrat"/>
                <a:ea typeface="Montserrat"/>
                <a:cs typeface="Montserrat"/>
                <a:sym typeface="Montserrat"/>
              </a:rPr>
              <a:t>Tier 2 PL Series Proposal - </a:t>
            </a:r>
            <a:r>
              <a:rPr lang="en" sz="3000">
                <a:latin typeface="Montserrat"/>
                <a:ea typeface="Montserrat"/>
                <a:cs typeface="Montserrat"/>
                <a:sym typeface="Montserrat"/>
              </a:rPr>
              <a:t>Your Input</a:t>
            </a:r>
            <a:r>
              <a:rPr lang="en" sz="3000" b="1">
                <a:solidFill>
                  <a:srgbClr val="4A86E8"/>
                </a:solidFill>
                <a:latin typeface="Montserrat"/>
                <a:ea typeface="Montserrat"/>
                <a:cs typeface="Montserrat"/>
                <a:sym typeface="Montserrat"/>
              </a:rPr>
              <a:t> </a:t>
            </a:r>
            <a:endParaRPr/>
          </a:p>
        </p:txBody>
      </p:sp>
      <p:pic>
        <p:nvPicPr>
          <p:cNvPr id="1650" name="Google Shape;1650;p108"/>
          <p:cNvPicPr preferRelativeResize="0"/>
          <p:nvPr/>
        </p:nvPicPr>
        <p:blipFill>
          <a:blip r:embed="rId3">
            <a:alphaModFix/>
          </a:blip>
          <a:stretch>
            <a:fillRect/>
          </a:stretch>
        </p:blipFill>
        <p:spPr>
          <a:xfrm>
            <a:off x="7572274" y="3462025"/>
            <a:ext cx="1477925" cy="1645625"/>
          </a:xfrm>
          <a:prstGeom prst="rect">
            <a:avLst/>
          </a:prstGeom>
          <a:noFill/>
          <a:ln w="19050" cap="flat" cmpd="sng">
            <a:solidFill>
              <a:schemeClr val="dk2"/>
            </a:solidFill>
            <a:prstDash val="solid"/>
            <a:round/>
            <a:headEnd type="none" w="sm" len="sm"/>
            <a:tailEnd type="none" w="sm" len="sm"/>
          </a:ln>
        </p:spPr>
      </p:pic>
      <p:sp>
        <p:nvSpPr>
          <p:cNvPr id="1651" name="Google Shape;1651;p108"/>
          <p:cNvSpPr txBox="1"/>
          <p:nvPr/>
        </p:nvSpPr>
        <p:spPr>
          <a:xfrm>
            <a:off x="1008675" y="988625"/>
            <a:ext cx="7281000" cy="3447900"/>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rgbClr val="1155CC"/>
              </a:buClr>
              <a:buSzPts val="1800"/>
              <a:buFont typeface="Montserrat"/>
              <a:buChar char="●"/>
            </a:pPr>
            <a:r>
              <a:rPr lang="en" sz="1800">
                <a:solidFill>
                  <a:srgbClr val="1155CC"/>
                </a:solidFill>
                <a:latin typeface="Montserrat"/>
                <a:ea typeface="Montserrat"/>
                <a:cs typeface="Montserrat"/>
                <a:sym typeface="Montserrat"/>
              </a:rPr>
              <a:t>Thursday evening series </a:t>
            </a:r>
            <a:endParaRPr sz="1800">
              <a:solidFill>
                <a:srgbClr val="1155CC"/>
              </a:solidFill>
              <a:latin typeface="Montserrat"/>
              <a:ea typeface="Montserrat"/>
              <a:cs typeface="Montserrat"/>
              <a:sym typeface="Montserrat"/>
            </a:endParaRPr>
          </a:p>
          <a:p>
            <a:pPr marL="914400" lvl="1" indent="-342900" algn="l" rtl="0">
              <a:lnSpc>
                <a:spcPct val="150000"/>
              </a:lnSpc>
              <a:spcBef>
                <a:spcPts val="0"/>
              </a:spcBef>
              <a:spcAft>
                <a:spcPts val="0"/>
              </a:spcAft>
              <a:buClr>
                <a:srgbClr val="0B294E"/>
              </a:buClr>
              <a:buSzPts val="1800"/>
              <a:buFont typeface="Montserrat"/>
              <a:buChar char="○"/>
            </a:pPr>
            <a:r>
              <a:rPr lang="en" sz="1800">
                <a:solidFill>
                  <a:srgbClr val="1155CC"/>
                </a:solidFill>
                <a:latin typeface="Montserrat"/>
                <a:ea typeface="Montserrat"/>
                <a:cs typeface="Montserrat"/>
                <a:sym typeface="Montserrat"/>
              </a:rPr>
              <a:t>3-evening series: 2/24, 3/3, 3/10, 5-7pm each</a:t>
            </a:r>
            <a:endParaRPr sz="1800">
              <a:solidFill>
                <a:srgbClr val="1155CC"/>
              </a:solidFill>
              <a:latin typeface="Montserrat"/>
              <a:ea typeface="Montserrat"/>
              <a:cs typeface="Montserrat"/>
              <a:sym typeface="Montserrat"/>
            </a:endParaRPr>
          </a:p>
          <a:p>
            <a:pPr marL="914400" lvl="1" indent="-342900" algn="l" rtl="0">
              <a:lnSpc>
                <a:spcPct val="150000"/>
              </a:lnSpc>
              <a:spcBef>
                <a:spcPts val="0"/>
              </a:spcBef>
              <a:spcAft>
                <a:spcPts val="0"/>
              </a:spcAft>
              <a:buClr>
                <a:srgbClr val="0B294E"/>
              </a:buClr>
              <a:buSzPts val="1800"/>
              <a:buFont typeface="Montserrat"/>
              <a:buChar char="○"/>
            </a:pPr>
            <a:r>
              <a:rPr lang="en" sz="1800">
                <a:solidFill>
                  <a:srgbClr val="1155CC"/>
                </a:solidFill>
                <a:latin typeface="Montserrat"/>
                <a:ea typeface="Montserrat"/>
                <a:cs typeface="Montserrat"/>
                <a:sym typeface="Montserrat"/>
              </a:rPr>
              <a:t>2-evening series:  3/3, 3/10 </a:t>
            </a:r>
            <a:endParaRPr sz="1800">
              <a:solidFill>
                <a:schemeClr val="dk1"/>
              </a:solidFill>
              <a:latin typeface="Montserrat"/>
              <a:ea typeface="Montserrat"/>
              <a:cs typeface="Montserrat"/>
              <a:sym typeface="Montserrat"/>
            </a:endParaRPr>
          </a:p>
          <a:p>
            <a:pPr marL="457200" lvl="0" indent="-342900" algn="l" rtl="0">
              <a:lnSpc>
                <a:spcPct val="150000"/>
              </a:lnSpc>
              <a:spcBef>
                <a:spcPts val="0"/>
              </a:spcBef>
              <a:spcAft>
                <a:spcPts val="0"/>
              </a:spcAft>
              <a:buClr>
                <a:srgbClr val="1155CC"/>
              </a:buClr>
              <a:buSzPts val="1800"/>
              <a:buFont typeface="Montserrat"/>
              <a:buChar char="●"/>
            </a:pPr>
            <a:r>
              <a:rPr lang="en" sz="1800">
                <a:solidFill>
                  <a:srgbClr val="1155CC"/>
                </a:solidFill>
                <a:latin typeface="Montserrat"/>
                <a:ea typeface="Montserrat"/>
                <a:cs typeface="Montserrat"/>
                <a:sym typeface="Montserrat"/>
              </a:rPr>
              <a:t>Pre-, During-, Post-Series team participation &amp; activities</a:t>
            </a:r>
            <a:endParaRPr sz="1800">
              <a:solidFill>
                <a:srgbClr val="1155CC"/>
              </a:solidFill>
              <a:latin typeface="Montserrat"/>
              <a:ea typeface="Montserrat"/>
              <a:cs typeface="Montserrat"/>
              <a:sym typeface="Montserrat"/>
            </a:endParaRPr>
          </a:p>
          <a:p>
            <a:pPr marL="914400" lvl="1" indent="-317500" algn="l" rtl="0">
              <a:lnSpc>
                <a:spcPct val="150000"/>
              </a:lnSpc>
              <a:spcBef>
                <a:spcPts val="0"/>
              </a:spcBef>
              <a:spcAft>
                <a:spcPts val="0"/>
              </a:spcAft>
              <a:buClr>
                <a:srgbClr val="1155CC"/>
              </a:buClr>
              <a:buSzPts val="1400"/>
              <a:buFont typeface="Montserrat"/>
              <a:buChar char="○"/>
            </a:pPr>
            <a:r>
              <a:rPr lang="en">
                <a:solidFill>
                  <a:srgbClr val="1155CC"/>
                </a:solidFill>
                <a:latin typeface="Montserrat"/>
                <a:ea typeface="Montserrat"/>
                <a:cs typeface="Montserrat"/>
                <a:sym typeface="Montserrat"/>
              </a:rPr>
              <a:t>Eg. attendance across the series, asset mapping, TFI draft scoring</a:t>
            </a:r>
            <a:endParaRPr>
              <a:solidFill>
                <a:srgbClr val="1155CC"/>
              </a:solidFill>
              <a:latin typeface="Montserrat"/>
              <a:ea typeface="Montserrat"/>
              <a:cs typeface="Montserrat"/>
              <a:sym typeface="Montserrat"/>
            </a:endParaRPr>
          </a:p>
          <a:p>
            <a:pPr marL="457200" lvl="0" indent="-342900" algn="l" rtl="0">
              <a:lnSpc>
                <a:spcPct val="150000"/>
              </a:lnSpc>
              <a:spcBef>
                <a:spcPts val="0"/>
              </a:spcBef>
              <a:spcAft>
                <a:spcPts val="0"/>
              </a:spcAft>
              <a:buClr>
                <a:schemeClr val="dk1"/>
              </a:buClr>
              <a:buSzPts val="1800"/>
              <a:buFont typeface="Montserrat"/>
              <a:buChar char="●"/>
            </a:pPr>
            <a:r>
              <a:rPr lang="en" sz="1800">
                <a:solidFill>
                  <a:schemeClr val="dk1"/>
                </a:solidFill>
                <a:latin typeface="Montserrat"/>
                <a:ea typeface="Montserrat"/>
                <a:cs typeface="Montserrat"/>
                <a:sym typeface="Montserrat"/>
              </a:rPr>
              <a:t>District Coach Support</a:t>
            </a:r>
            <a:endParaRPr sz="1800">
              <a:solidFill>
                <a:schemeClr val="dk1"/>
              </a:solidFill>
              <a:latin typeface="Montserrat"/>
              <a:ea typeface="Montserrat"/>
              <a:cs typeface="Montserrat"/>
              <a:sym typeface="Montserrat"/>
            </a:endParaRPr>
          </a:p>
          <a:p>
            <a:pPr marL="914400" lvl="1" indent="-317500" algn="l" rtl="0">
              <a:lnSpc>
                <a:spcPct val="150000"/>
              </a:lnSpc>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Recruit teams and familiarize yourself with the TFI-Tier 2</a:t>
            </a:r>
            <a:endParaRPr>
              <a:solidFill>
                <a:schemeClr val="dk1"/>
              </a:solidFill>
              <a:latin typeface="Montserrat"/>
              <a:ea typeface="Montserrat"/>
              <a:cs typeface="Montserrat"/>
              <a:sym typeface="Montserrat"/>
            </a:endParaRPr>
          </a:p>
          <a:p>
            <a:pPr marL="914400" lvl="1" indent="-317500" algn="l" rtl="0">
              <a:lnSpc>
                <a:spcPct val="150000"/>
              </a:lnSpc>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Attend series to provide live support</a:t>
            </a:r>
            <a:endParaRPr>
              <a:solidFill>
                <a:schemeClr val="dk1"/>
              </a:solidFill>
              <a:latin typeface="Montserrat"/>
              <a:ea typeface="Montserrat"/>
              <a:cs typeface="Montserrat"/>
              <a:sym typeface="Montserrat"/>
            </a:endParaRPr>
          </a:p>
          <a:p>
            <a:pPr marL="914400" lvl="1" indent="-317500" algn="l" rtl="0">
              <a:lnSpc>
                <a:spcPct val="150000"/>
              </a:lnSpc>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Support team submission of complete TFI scores/action plan</a:t>
            </a:r>
            <a:endParaRPr>
              <a:solidFill>
                <a:schemeClr val="dk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655"/>
        <p:cNvGrpSpPr/>
        <p:nvPr/>
      </p:nvGrpSpPr>
      <p:grpSpPr>
        <a:xfrm>
          <a:off x="0" y="0"/>
          <a:ext cx="0" cy="0"/>
          <a:chOff x="0" y="0"/>
          <a:chExt cx="0" cy="0"/>
        </a:xfrm>
      </p:grpSpPr>
      <p:sp>
        <p:nvSpPr>
          <p:cNvPr id="1656" name="Google Shape;1656;p109"/>
          <p:cNvSpPr txBox="1">
            <a:spLocks noGrp="1"/>
          </p:cNvSpPr>
          <p:nvPr>
            <p:ph type="title"/>
          </p:nvPr>
        </p:nvSpPr>
        <p:spPr>
          <a:xfrm>
            <a:off x="628650" y="273872"/>
            <a:ext cx="7886700" cy="4522800"/>
          </a:xfrm>
          <a:prstGeom prst="rect">
            <a:avLst/>
          </a:prstGeom>
          <a:solidFill>
            <a:schemeClr val="lt1"/>
          </a:solidFill>
        </p:spPr>
        <p:txBody>
          <a:bodyPr spcFirstLastPara="1" wrap="square" lIns="68575" tIns="34275" rIns="68575" bIns="34275" anchor="t" anchorCtr="0">
            <a:normAutofit/>
          </a:bodyPr>
          <a:lstStyle/>
          <a:p>
            <a:pPr marL="0" lvl="0" indent="0" algn="l" rtl="0">
              <a:spcBef>
                <a:spcPts val="0"/>
              </a:spcBef>
              <a:spcAft>
                <a:spcPts val="0"/>
              </a:spcAft>
              <a:buNone/>
            </a:pPr>
            <a:endParaRPr sz="800"/>
          </a:p>
          <a:p>
            <a:pPr marL="0" lvl="0" indent="0" algn="l" rtl="0">
              <a:spcBef>
                <a:spcPts val="0"/>
              </a:spcBef>
              <a:spcAft>
                <a:spcPts val="0"/>
              </a:spcAft>
              <a:buNone/>
            </a:pPr>
            <a:r>
              <a:rPr lang="en" sz="3500" b="1">
                <a:solidFill>
                  <a:srgbClr val="4A86E8"/>
                </a:solidFill>
                <a:latin typeface="Montserrat"/>
                <a:ea typeface="Montserrat"/>
                <a:cs typeface="Montserrat"/>
                <a:sym typeface="Montserrat"/>
              </a:rPr>
              <a:t>Sample Tier 2 Intervention</a:t>
            </a:r>
            <a:endParaRPr sz="3500" b="1">
              <a:solidFill>
                <a:srgbClr val="4A86E8"/>
              </a:solidFill>
              <a:latin typeface="Montserrat"/>
              <a:ea typeface="Montserrat"/>
              <a:cs typeface="Montserrat"/>
              <a:sym typeface="Montserrat"/>
            </a:endParaRPr>
          </a:p>
          <a:p>
            <a:pPr marL="1371600" lvl="0" indent="0" algn="l" rtl="0">
              <a:lnSpc>
                <a:spcPct val="150000"/>
              </a:lnSpc>
              <a:spcBef>
                <a:spcPts val="0"/>
              </a:spcBef>
              <a:spcAft>
                <a:spcPts val="0"/>
              </a:spcAft>
              <a:buNone/>
            </a:pPr>
            <a:endParaRPr sz="2244"/>
          </a:p>
        </p:txBody>
      </p:sp>
      <p:pic>
        <p:nvPicPr>
          <p:cNvPr id="1657" name="Google Shape;1657;p109"/>
          <p:cNvPicPr preferRelativeResize="0"/>
          <p:nvPr/>
        </p:nvPicPr>
        <p:blipFill>
          <a:blip r:embed="rId3">
            <a:alphaModFix/>
          </a:blip>
          <a:stretch>
            <a:fillRect/>
          </a:stretch>
        </p:blipFill>
        <p:spPr>
          <a:xfrm>
            <a:off x="209450" y="1253775"/>
            <a:ext cx="8600426" cy="3582850"/>
          </a:xfrm>
          <a:prstGeom prst="rect">
            <a:avLst/>
          </a:prstGeom>
          <a:noFill/>
          <a:ln w="28575" cap="flat" cmpd="sng">
            <a:solidFill>
              <a:srgbClr val="6FA8DC"/>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sp>
        <p:nvSpPr>
          <p:cNvPr id="1662" name="Google Shape;1662;p1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solidFill>
                  <a:schemeClr val="accent1"/>
                </a:solidFill>
                <a:latin typeface="Montserrat"/>
                <a:ea typeface="Montserrat"/>
                <a:cs typeface="Montserrat"/>
                <a:sym typeface="Montserrat"/>
              </a:rPr>
              <a:t>Tier 3 Professional Learning</a:t>
            </a:r>
            <a:endParaRPr sz="2620">
              <a:solidFill>
                <a:schemeClr val="accent1"/>
              </a:solidFill>
              <a:latin typeface="Montserrat"/>
              <a:ea typeface="Montserrat"/>
              <a:cs typeface="Montserrat"/>
              <a:sym typeface="Montserrat"/>
            </a:endParaRPr>
          </a:p>
        </p:txBody>
      </p:sp>
      <p:sp>
        <p:nvSpPr>
          <p:cNvPr id="1663" name="Google Shape;1663;p110"/>
          <p:cNvSpPr txBox="1">
            <a:spLocks noGrp="1"/>
          </p:cNvSpPr>
          <p:nvPr>
            <p:ph type="body" idx="1"/>
          </p:nvPr>
        </p:nvSpPr>
        <p:spPr>
          <a:xfrm>
            <a:off x="824300" y="1255425"/>
            <a:ext cx="7704000" cy="3467100"/>
          </a:xfrm>
          <a:prstGeom prst="rect">
            <a:avLst/>
          </a:prstGeom>
        </p:spPr>
        <p:txBody>
          <a:bodyPr spcFirstLastPara="1" wrap="square" lIns="91425" tIns="91425" rIns="91425" bIns="91425" anchor="t" anchorCtr="0">
            <a:normAutofit fontScale="62500" lnSpcReduction="20000"/>
          </a:bodyPr>
          <a:lstStyle/>
          <a:p>
            <a:pPr marL="0" lvl="0" indent="0" algn="l" rtl="0">
              <a:lnSpc>
                <a:spcPct val="115000"/>
              </a:lnSpc>
              <a:spcBef>
                <a:spcPts val="0"/>
              </a:spcBef>
              <a:spcAft>
                <a:spcPts val="0"/>
              </a:spcAft>
              <a:buNone/>
            </a:pPr>
            <a:r>
              <a:rPr lang="en" sz="2201" b="1">
                <a:solidFill>
                  <a:schemeClr val="dk1"/>
                </a:solidFill>
                <a:latin typeface="Montserrat"/>
                <a:ea typeface="Montserrat"/>
                <a:cs typeface="Montserrat"/>
                <a:sym typeface="Montserrat"/>
              </a:rPr>
              <a:t>FBA to BIP for Educators</a:t>
            </a:r>
            <a:endParaRPr sz="2201" b="1">
              <a:solidFill>
                <a:schemeClr val="dk1"/>
              </a:solidFill>
              <a:latin typeface="Montserrat"/>
              <a:ea typeface="Montserrat"/>
              <a:cs typeface="Montserrat"/>
              <a:sym typeface="Montserrat"/>
            </a:endParaRPr>
          </a:p>
          <a:p>
            <a:pPr marL="457200" lvl="0" indent="-319953" algn="l" rtl="0">
              <a:lnSpc>
                <a:spcPct val="115000"/>
              </a:lnSpc>
              <a:spcBef>
                <a:spcPts val="1200"/>
              </a:spcBef>
              <a:spcAft>
                <a:spcPts val="0"/>
              </a:spcAft>
              <a:buClr>
                <a:schemeClr val="dk1"/>
              </a:buClr>
              <a:buSzPct val="100000"/>
              <a:buFont typeface="Calibri"/>
              <a:buChar char="-"/>
            </a:pPr>
            <a:r>
              <a:rPr lang="en" sz="2301" b="1">
                <a:solidFill>
                  <a:schemeClr val="dk1"/>
                </a:solidFill>
                <a:latin typeface="Montserrat"/>
                <a:ea typeface="Montserrat"/>
                <a:cs typeface="Montserrat"/>
                <a:sym typeface="Montserrat"/>
              </a:rPr>
              <a:t>What:</a:t>
            </a:r>
            <a:r>
              <a:rPr lang="en" sz="2301">
                <a:solidFill>
                  <a:schemeClr val="dk1"/>
                </a:solidFill>
                <a:latin typeface="Montserrat"/>
                <a:ea typeface="Montserrat"/>
                <a:cs typeface="Montserrat"/>
                <a:sym typeface="Montserrat"/>
              </a:rPr>
              <a:t>  This session is for anyone interested in better understanding function based behavior support planning.</a:t>
            </a:r>
            <a:endParaRPr sz="2301">
              <a:solidFill>
                <a:schemeClr val="dk1"/>
              </a:solidFill>
              <a:latin typeface="Montserrat"/>
              <a:ea typeface="Montserrat"/>
              <a:cs typeface="Montserrat"/>
              <a:sym typeface="Montserrat"/>
            </a:endParaRPr>
          </a:p>
          <a:p>
            <a:pPr marL="457200" lvl="0" indent="-319953" algn="l" rtl="0">
              <a:lnSpc>
                <a:spcPct val="115000"/>
              </a:lnSpc>
              <a:spcBef>
                <a:spcPts val="0"/>
              </a:spcBef>
              <a:spcAft>
                <a:spcPts val="0"/>
              </a:spcAft>
              <a:buClr>
                <a:schemeClr val="dk1"/>
              </a:buClr>
              <a:buSzPct val="100000"/>
              <a:buFont typeface="Calibri"/>
              <a:buChar char="-"/>
            </a:pPr>
            <a:r>
              <a:rPr lang="en" sz="2301" b="1">
                <a:solidFill>
                  <a:schemeClr val="dk1"/>
                </a:solidFill>
                <a:latin typeface="Montserrat"/>
                <a:ea typeface="Montserrat"/>
                <a:cs typeface="Montserrat"/>
                <a:sym typeface="Montserrat"/>
              </a:rPr>
              <a:t>When: </a:t>
            </a:r>
            <a:r>
              <a:rPr lang="en" sz="2301">
                <a:solidFill>
                  <a:schemeClr val="dk1"/>
                </a:solidFill>
                <a:latin typeface="Montserrat"/>
                <a:ea typeface="Montserrat"/>
                <a:cs typeface="Montserrat"/>
                <a:sym typeface="Montserrat"/>
              </a:rPr>
              <a:t> Asynchronous</a:t>
            </a:r>
            <a:endParaRPr sz="2301">
              <a:solidFill>
                <a:schemeClr val="dk1"/>
              </a:solidFill>
              <a:latin typeface="Montserrat"/>
              <a:ea typeface="Montserrat"/>
              <a:cs typeface="Montserrat"/>
              <a:sym typeface="Montserrat"/>
            </a:endParaRPr>
          </a:p>
          <a:p>
            <a:pPr marL="457200" lvl="0" indent="-300037" algn="l" rtl="0">
              <a:lnSpc>
                <a:spcPct val="115000"/>
              </a:lnSpc>
              <a:spcBef>
                <a:spcPts val="0"/>
              </a:spcBef>
              <a:spcAft>
                <a:spcPts val="0"/>
              </a:spcAft>
              <a:buSzPct val="78198"/>
              <a:buFont typeface="Calibri"/>
              <a:buChar char="-"/>
            </a:pPr>
            <a:r>
              <a:rPr lang="en" sz="2301" b="1">
                <a:solidFill>
                  <a:schemeClr val="dk1"/>
                </a:solidFill>
                <a:latin typeface="Montserrat"/>
                <a:ea typeface="Montserrat"/>
                <a:cs typeface="Montserrat"/>
                <a:sym typeface="Montserrat"/>
              </a:rPr>
              <a:t>To Register:</a:t>
            </a:r>
            <a:r>
              <a:rPr lang="en" sz="2301">
                <a:solidFill>
                  <a:schemeClr val="dk1"/>
                </a:solidFill>
                <a:latin typeface="Montserrat"/>
                <a:ea typeface="Montserrat"/>
                <a:cs typeface="Montserrat"/>
                <a:sym typeface="Montserrat"/>
              </a:rPr>
              <a:t>  </a:t>
            </a:r>
            <a:r>
              <a:rPr lang="en" sz="2301">
                <a:solidFill>
                  <a:schemeClr val="dk1"/>
                </a:solidFill>
                <a:highlight>
                  <a:srgbClr val="FFFFFF"/>
                </a:highlight>
                <a:latin typeface="Montserrat"/>
                <a:ea typeface="Montserrat"/>
                <a:cs typeface="Montserrat"/>
                <a:sym typeface="Montserrat"/>
              </a:rPr>
              <a:t>PDMS - Course #30118, Sections 57774 (part 1) and 57775 (part 2)</a:t>
            </a:r>
            <a:r>
              <a:rPr lang="en" sz="1651">
                <a:solidFill>
                  <a:srgbClr val="201F1E"/>
                </a:solidFill>
                <a:highlight>
                  <a:srgbClr val="FFFFFF"/>
                </a:highlight>
                <a:latin typeface="Montserrat"/>
                <a:ea typeface="Montserrat"/>
                <a:cs typeface="Montserrat"/>
                <a:sym typeface="Montserrat"/>
              </a:rPr>
              <a:t> </a:t>
            </a:r>
            <a:endParaRPr sz="1651">
              <a:solidFill>
                <a:srgbClr val="201F1E"/>
              </a:solidFill>
              <a:highlight>
                <a:srgbClr val="FFFFFF"/>
              </a:highlight>
              <a:latin typeface="Montserrat"/>
              <a:ea typeface="Montserrat"/>
              <a:cs typeface="Montserrat"/>
              <a:sym typeface="Montserrat"/>
            </a:endParaRPr>
          </a:p>
          <a:p>
            <a:pPr marL="0" lvl="0" indent="0" algn="l" rtl="0">
              <a:lnSpc>
                <a:spcPct val="115000"/>
              </a:lnSpc>
              <a:spcBef>
                <a:spcPts val="1200"/>
              </a:spcBef>
              <a:spcAft>
                <a:spcPts val="0"/>
              </a:spcAft>
              <a:buNone/>
            </a:pPr>
            <a:r>
              <a:rPr lang="en" sz="2251" b="1">
                <a:solidFill>
                  <a:srgbClr val="201F1E"/>
                </a:solidFill>
                <a:highlight>
                  <a:srgbClr val="FFFFFF"/>
                </a:highlight>
                <a:latin typeface="Montserrat"/>
                <a:ea typeface="Montserrat"/>
                <a:cs typeface="Montserrat"/>
                <a:sym typeface="Montserrat"/>
              </a:rPr>
              <a:t>Standards Based IEP Combo Training</a:t>
            </a:r>
            <a:endParaRPr sz="2251" b="1">
              <a:solidFill>
                <a:srgbClr val="201F1E"/>
              </a:solidFill>
              <a:highlight>
                <a:srgbClr val="FFFFFF"/>
              </a:highlight>
              <a:latin typeface="Montserrat"/>
              <a:ea typeface="Montserrat"/>
              <a:cs typeface="Montserrat"/>
              <a:sym typeface="Montserrat"/>
            </a:endParaRPr>
          </a:p>
          <a:p>
            <a:pPr marL="457200" lvl="0" indent="-317969" algn="l" rtl="0">
              <a:lnSpc>
                <a:spcPct val="115000"/>
              </a:lnSpc>
              <a:spcBef>
                <a:spcPts val="1200"/>
              </a:spcBef>
              <a:spcAft>
                <a:spcPts val="0"/>
              </a:spcAft>
              <a:buClr>
                <a:srgbClr val="201F1E"/>
              </a:buClr>
              <a:buSzPct val="100000"/>
              <a:buFont typeface="Calibri"/>
              <a:buChar char="-"/>
            </a:pPr>
            <a:r>
              <a:rPr lang="en" sz="2251" b="1">
                <a:solidFill>
                  <a:srgbClr val="201F1E"/>
                </a:solidFill>
                <a:highlight>
                  <a:srgbClr val="FFFFFF"/>
                </a:highlight>
                <a:latin typeface="Montserrat"/>
                <a:ea typeface="Montserrat"/>
                <a:cs typeface="Montserrat"/>
                <a:sym typeface="Montserrat"/>
              </a:rPr>
              <a:t>What:</a:t>
            </a:r>
            <a:r>
              <a:rPr lang="en" sz="2251">
                <a:solidFill>
                  <a:srgbClr val="201F1E"/>
                </a:solidFill>
                <a:highlight>
                  <a:srgbClr val="FFFFFF"/>
                </a:highlight>
                <a:latin typeface="Montserrat"/>
                <a:ea typeface="Montserrat"/>
                <a:cs typeface="Montserrat"/>
                <a:sym typeface="Montserrat"/>
              </a:rPr>
              <a:t>  </a:t>
            </a:r>
            <a:r>
              <a:rPr lang="en" sz="2251">
                <a:solidFill>
                  <a:srgbClr val="333333"/>
                </a:solidFill>
                <a:highlight>
                  <a:srgbClr val="FBFBFB"/>
                </a:highlight>
                <a:latin typeface="Montserrat"/>
                <a:ea typeface="Montserrat"/>
                <a:cs typeface="Montserrat"/>
                <a:sym typeface="Montserrat"/>
              </a:rPr>
              <a:t>This training will focus on creating Standards-based IEPs.  Participants will be given an introduction of the rationale for creating SBIEPs and the research-based best practices involved in creating IEP content in accordance with the Common Core State Standards, and compliance guidelines.</a:t>
            </a:r>
            <a:endParaRPr sz="2251">
              <a:solidFill>
                <a:srgbClr val="201F1E"/>
              </a:solidFill>
              <a:highlight>
                <a:srgbClr val="FFFFFF"/>
              </a:highlight>
              <a:latin typeface="Montserrat"/>
              <a:ea typeface="Montserrat"/>
              <a:cs typeface="Montserrat"/>
              <a:sym typeface="Montserrat"/>
            </a:endParaRPr>
          </a:p>
          <a:p>
            <a:pPr marL="457200" lvl="0" indent="-317969" algn="l" rtl="0">
              <a:lnSpc>
                <a:spcPct val="115000"/>
              </a:lnSpc>
              <a:spcBef>
                <a:spcPts val="0"/>
              </a:spcBef>
              <a:spcAft>
                <a:spcPts val="0"/>
              </a:spcAft>
              <a:buClr>
                <a:srgbClr val="201F1E"/>
              </a:buClr>
              <a:buSzPct val="100000"/>
              <a:buFont typeface="Montserrat"/>
              <a:buChar char="-"/>
            </a:pPr>
            <a:r>
              <a:rPr lang="en" sz="2251" b="1">
                <a:solidFill>
                  <a:schemeClr val="dk1"/>
                </a:solidFill>
                <a:highlight>
                  <a:srgbClr val="FFFFFF"/>
                </a:highlight>
                <a:latin typeface="Montserrat"/>
                <a:ea typeface="Montserrat"/>
                <a:cs typeface="Montserrat"/>
                <a:sym typeface="Montserrat"/>
              </a:rPr>
              <a:t>When:</a:t>
            </a:r>
            <a:endParaRPr sz="2251" b="1">
              <a:solidFill>
                <a:schemeClr val="dk1"/>
              </a:solidFill>
              <a:highlight>
                <a:srgbClr val="FFFFFF"/>
              </a:highlight>
              <a:latin typeface="Montserrat"/>
              <a:ea typeface="Montserrat"/>
              <a:cs typeface="Montserrat"/>
              <a:sym typeface="Montserrat"/>
            </a:endParaRPr>
          </a:p>
          <a:p>
            <a:pPr marL="914400" lvl="1" indent="-317969" algn="l" rtl="0">
              <a:lnSpc>
                <a:spcPct val="115000"/>
              </a:lnSpc>
              <a:spcBef>
                <a:spcPts val="0"/>
              </a:spcBef>
              <a:spcAft>
                <a:spcPts val="0"/>
              </a:spcAft>
              <a:buClr>
                <a:srgbClr val="201F1E"/>
              </a:buClr>
              <a:buSzPct val="100000"/>
              <a:buFont typeface="Montserrat"/>
              <a:buChar char="-"/>
            </a:pPr>
            <a:r>
              <a:rPr lang="en" sz="2251">
                <a:solidFill>
                  <a:schemeClr val="dk1"/>
                </a:solidFill>
                <a:highlight>
                  <a:srgbClr val="FFFFFF"/>
                </a:highlight>
                <a:latin typeface="Montserrat"/>
                <a:ea typeface="Montserrat"/>
                <a:cs typeface="Montserrat"/>
                <a:sym typeface="Montserrat"/>
              </a:rPr>
              <a:t>2/15/2022 (PDMS Section #57893)      8:30am-3:30pm</a:t>
            </a:r>
            <a:endParaRPr sz="2251">
              <a:solidFill>
                <a:schemeClr val="dk1"/>
              </a:solidFill>
              <a:highlight>
                <a:srgbClr val="FFFFFF"/>
              </a:highlight>
              <a:latin typeface="Montserrat"/>
              <a:ea typeface="Montserrat"/>
              <a:cs typeface="Montserrat"/>
              <a:sym typeface="Montserrat"/>
            </a:endParaRPr>
          </a:p>
          <a:p>
            <a:pPr marL="914400" lvl="1" indent="-317969" algn="l" rtl="0">
              <a:spcBef>
                <a:spcPts val="0"/>
              </a:spcBef>
              <a:spcAft>
                <a:spcPts val="0"/>
              </a:spcAft>
              <a:buClr>
                <a:srgbClr val="201F1E"/>
              </a:buClr>
              <a:buSzPct val="100000"/>
              <a:buFont typeface="Montserrat"/>
              <a:buChar char="-"/>
            </a:pPr>
            <a:r>
              <a:rPr lang="en" sz="2251">
                <a:solidFill>
                  <a:schemeClr val="dk1"/>
                </a:solidFill>
                <a:highlight>
                  <a:srgbClr val="FFFFFF"/>
                </a:highlight>
                <a:latin typeface="Montserrat"/>
                <a:ea typeface="Montserrat"/>
                <a:cs typeface="Montserrat"/>
                <a:sym typeface="Montserrat"/>
              </a:rPr>
              <a:t>3/16/2022 (PDMS Section #57894)      8:30am-3:30pm</a:t>
            </a:r>
            <a:endParaRPr>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sp>
        <p:nvSpPr>
          <p:cNvPr id="1668" name="Google Shape;1668;p111"/>
          <p:cNvSpPr txBox="1">
            <a:spLocks noGrp="1"/>
          </p:cNvSpPr>
          <p:nvPr>
            <p:ph type="title"/>
          </p:nvPr>
        </p:nvSpPr>
        <p:spPr>
          <a:xfrm>
            <a:off x="720000" y="423150"/>
            <a:ext cx="6595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accent1"/>
                </a:solidFill>
                <a:latin typeface="Montserrat"/>
                <a:ea typeface="Montserrat"/>
                <a:cs typeface="Montserrat"/>
                <a:sym typeface="Montserrat"/>
              </a:rPr>
              <a:t>Spring 2022: Tier 3:  Systems Session</a:t>
            </a:r>
            <a:endParaRPr b="1">
              <a:solidFill>
                <a:schemeClr val="accent1"/>
              </a:solidFill>
              <a:latin typeface="Montserrat"/>
              <a:ea typeface="Montserrat"/>
              <a:cs typeface="Montserrat"/>
              <a:sym typeface="Montserrat"/>
            </a:endParaRPr>
          </a:p>
        </p:txBody>
      </p:sp>
      <p:sp>
        <p:nvSpPr>
          <p:cNvPr id="1669" name="Google Shape;1669;p111"/>
          <p:cNvSpPr txBox="1">
            <a:spLocks noGrp="1"/>
          </p:cNvSpPr>
          <p:nvPr>
            <p:ph type="body" idx="1"/>
          </p:nvPr>
        </p:nvSpPr>
        <p:spPr>
          <a:xfrm>
            <a:off x="479200" y="1196150"/>
            <a:ext cx="3518400" cy="31911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2692">
                <a:solidFill>
                  <a:schemeClr val="dk1"/>
                </a:solidFill>
                <a:latin typeface="Montserrat"/>
                <a:ea typeface="Montserrat"/>
                <a:cs typeface="Montserrat"/>
                <a:sym typeface="Montserrat"/>
              </a:rPr>
              <a:t>Have you ever wondered how to evaluate and respond to the overall effectiveness of your Tier 3 system?</a:t>
            </a:r>
            <a:endParaRPr sz="2692">
              <a:solidFill>
                <a:schemeClr val="dk1"/>
              </a:solidFill>
              <a:latin typeface="Montserrat"/>
              <a:ea typeface="Montserrat"/>
              <a:cs typeface="Montserrat"/>
              <a:sym typeface="Montserrat"/>
            </a:endParaRPr>
          </a:p>
          <a:p>
            <a:pPr marL="0" lvl="0" indent="0" algn="l" rtl="0">
              <a:spcBef>
                <a:spcPts val="1200"/>
              </a:spcBef>
              <a:spcAft>
                <a:spcPts val="0"/>
              </a:spcAft>
              <a:buNone/>
            </a:pPr>
            <a:r>
              <a:rPr lang="en" sz="2692">
                <a:solidFill>
                  <a:schemeClr val="dk1"/>
                </a:solidFill>
                <a:latin typeface="Montserrat"/>
                <a:ea typeface="Montserrat"/>
                <a:cs typeface="Montserrat"/>
                <a:sym typeface="Montserrat"/>
              </a:rPr>
              <a:t>This session is for you!   </a:t>
            </a:r>
            <a:endParaRPr sz="2692">
              <a:solidFill>
                <a:schemeClr val="dk1"/>
              </a:solidFill>
              <a:latin typeface="Montserrat"/>
              <a:ea typeface="Montserrat"/>
              <a:cs typeface="Montserrat"/>
              <a:sym typeface="Montserrat"/>
            </a:endParaRPr>
          </a:p>
          <a:p>
            <a:pPr marL="0" lvl="0" indent="0" algn="l" rtl="0">
              <a:spcBef>
                <a:spcPts val="1200"/>
              </a:spcBef>
              <a:spcAft>
                <a:spcPts val="1200"/>
              </a:spcAft>
              <a:buNone/>
            </a:pPr>
            <a:r>
              <a:rPr lang="en" sz="2692">
                <a:solidFill>
                  <a:schemeClr val="dk1"/>
                </a:solidFill>
                <a:latin typeface="Montserrat"/>
                <a:ea typeface="Montserrat"/>
                <a:cs typeface="Montserrat"/>
                <a:sym typeface="Montserrat"/>
              </a:rPr>
              <a:t>This </a:t>
            </a:r>
            <a:r>
              <a:rPr lang="en" sz="2692" b="1">
                <a:solidFill>
                  <a:schemeClr val="dk1"/>
                </a:solidFill>
                <a:latin typeface="Montserrat"/>
                <a:ea typeface="Montserrat"/>
                <a:cs typeface="Montserrat"/>
                <a:sym typeface="Montserrat"/>
              </a:rPr>
              <a:t>spring</a:t>
            </a:r>
            <a:r>
              <a:rPr lang="en" sz="2692">
                <a:solidFill>
                  <a:schemeClr val="dk1"/>
                </a:solidFill>
                <a:latin typeface="Montserrat"/>
                <a:ea typeface="Montserrat"/>
                <a:cs typeface="Montserrat"/>
                <a:sym typeface="Montserrat"/>
              </a:rPr>
              <a:t> we look forward to hosting a professional learning session for those focused on Intensive (T3) data, systems and practices.  </a:t>
            </a:r>
            <a:endParaRPr sz="1800"/>
          </a:p>
        </p:txBody>
      </p:sp>
      <p:pic>
        <p:nvPicPr>
          <p:cNvPr id="1670" name="Google Shape;1670;p111" title="Chart"/>
          <p:cNvPicPr preferRelativeResize="0"/>
          <p:nvPr/>
        </p:nvPicPr>
        <p:blipFill>
          <a:blip r:embed="rId3">
            <a:alphaModFix/>
          </a:blip>
          <a:stretch>
            <a:fillRect/>
          </a:stretch>
        </p:blipFill>
        <p:spPr>
          <a:xfrm>
            <a:off x="4285875" y="1151549"/>
            <a:ext cx="3442425" cy="2472826"/>
          </a:xfrm>
          <a:prstGeom prst="rect">
            <a:avLst/>
          </a:prstGeom>
          <a:noFill/>
          <a:ln>
            <a:noFill/>
          </a:ln>
        </p:spPr>
      </p:pic>
      <p:pic>
        <p:nvPicPr>
          <p:cNvPr id="1671" name="Google Shape;1671;p111" title="Chart"/>
          <p:cNvPicPr preferRelativeResize="0"/>
          <p:nvPr/>
        </p:nvPicPr>
        <p:blipFill>
          <a:blip r:embed="rId4">
            <a:alphaModFix/>
          </a:blip>
          <a:stretch>
            <a:fillRect/>
          </a:stretch>
        </p:blipFill>
        <p:spPr>
          <a:xfrm>
            <a:off x="5516624" y="2352875"/>
            <a:ext cx="3374425" cy="25279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sp>
        <p:nvSpPr>
          <p:cNvPr id="1676" name="Google Shape;1676;p112"/>
          <p:cNvSpPr txBox="1">
            <a:spLocks noGrp="1"/>
          </p:cNvSpPr>
          <p:nvPr>
            <p:ph type="title"/>
          </p:nvPr>
        </p:nvSpPr>
        <p:spPr>
          <a:xfrm>
            <a:off x="2166900" y="1573238"/>
            <a:ext cx="4810200" cy="123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a:t>
            </a:r>
            <a:r>
              <a:rPr lang="en" sz="4800"/>
              <a:t>Data Reminders</a:t>
            </a:r>
            <a:endParaRPr sz="4800"/>
          </a:p>
        </p:txBody>
      </p:sp>
      <p:sp>
        <p:nvSpPr>
          <p:cNvPr id="1677" name="Google Shape;1677;p112"/>
          <p:cNvSpPr txBox="1">
            <a:spLocks noGrp="1"/>
          </p:cNvSpPr>
          <p:nvPr>
            <p:ph type="subTitle" idx="1"/>
          </p:nvPr>
        </p:nvSpPr>
        <p:spPr>
          <a:xfrm>
            <a:off x="2143200" y="2992463"/>
            <a:ext cx="4857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1"/>
        <p:cNvGrpSpPr/>
        <p:nvPr/>
      </p:nvGrpSpPr>
      <p:grpSpPr>
        <a:xfrm>
          <a:off x="0" y="0"/>
          <a:ext cx="0" cy="0"/>
          <a:chOff x="0" y="0"/>
          <a:chExt cx="0" cy="0"/>
        </a:xfrm>
      </p:grpSpPr>
      <p:sp>
        <p:nvSpPr>
          <p:cNvPr id="1682" name="Google Shape;1682;p113"/>
          <p:cNvSpPr txBox="1">
            <a:spLocks noGrp="1"/>
          </p:cNvSpPr>
          <p:nvPr>
            <p:ph type="title"/>
          </p:nvPr>
        </p:nvSpPr>
        <p:spPr>
          <a:xfrm>
            <a:off x="628650" y="273850"/>
            <a:ext cx="82314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500">
                <a:solidFill>
                  <a:schemeClr val="accent1"/>
                </a:solidFill>
                <a:latin typeface="Montserrat Medium"/>
                <a:ea typeface="Montserrat Medium"/>
                <a:cs typeface="Montserrat Medium"/>
                <a:sym typeface="Montserrat Medium"/>
              </a:rPr>
              <a:t>Discipline Data Reporting Tool (DDRT)</a:t>
            </a:r>
            <a:r>
              <a:rPr lang="en" sz="3500">
                <a:solidFill>
                  <a:schemeClr val="accent1"/>
                </a:solidFill>
                <a:latin typeface="Montserrat"/>
                <a:ea typeface="Montserrat"/>
                <a:cs typeface="Montserrat"/>
                <a:sym typeface="Montserrat"/>
              </a:rPr>
              <a:t> </a:t>
            </a:r>
            <a:endParaRPr sz="3500">
              <a:solidFill>
                <a:schemeClr val="accent1"/>
              </a:solidFill>
              <a:latin typeface="Montserrat"/>
              <a:ea typeface="Montserrat"/>
              <a:cs typeface="Montserrat"/>
              <a:sym typeface="Montserrat"/>
            </a:endParaRPr>
          </a:p>
        </p:txBody>
      </p:sp>
      <p:sp>
        <p:nvSpPr>
          <p:cNvPr id="1683" name="Google Shape;1683;p113"/>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endParaRPr sz="1400">
              <a:solidFill>
                <a:srgbClr val="262626"/>
              </a:solidFill>
              <a:latin typeface="Calibri"/>
              <a:ea typeface="Calibri"/>
              <a:cs typeface="Calibri"/>
              <a:sym typeface="Calibri"/>
            </a:endParaRPr>
          </a:p>
          <a:p>
            <a:pPr marL="457200" lvl="0" indent="-393700" algn="l" rtl="0">
              <a:spcBef>
                <a:spcPts val="300"/>
              </a:spcBef>
              <a:spcAft>
                <a:spcPts val="0"/>
              </a:spcAft>
              <a:buClr>
                <a:schemeClr val="dk1"/>
              </a:buClr>
              <a:buSzPts val="2600"/>
              <a:buFont typeface="Montserrat"/>
              <a:buChar char="●"/>
            </a:pPr>
            <a:r>
              <a:rPr lang="en" sz="2600">
                <a:solidFill>
                  <a:schemeClr val="dk1"/>
                </a:solidFill>
                <a:latin typeface="Montserrat"/>
                <a:ea typeface="Montserrat"/>
                <a:cs typeface="Montserrat"/>
                <a:sym typeface="Montserrat"/>
              </a:rPr>
              <a:t>2021-22 Excel templates shared via email for your distribution to active buildings</a:t>
            </a:r>
            <a:endParaRPr sz="2600">
              <a:solidFill>
                <a:schemeClr val="dk1"/>
              </a:solidFill>
              <a:latin typeface="Montserrat"/>
              <a:ea typeface="Montserrat"/>
              <a:cs typeface="Montserrat"/>
              <a:sym typeface="Montserrat"/>
            </a:endParaRPr>
          </a:p>
          <a:p>
            <a:pPr marL="457200" lvl="0" indent="-393700" algn="l" rtl="0">
              <a:spcBef>
                <a:spcPts val="0"/>
              </a:spcBef>
              <a:spcAft>
                <a:spcPts val="0"/>
              </a:spcAft>
              <a:buClr>
                <a:schemeClr val="dk1"/>
              </a:buClr>
              <a:buSzPts val="2600"/>
              <a:buFont typeface="Montserrat"/>
              <a:buChar char="●"/>
            </a:pPr>
            <a:r>
              <a:rPr lang="en" sz="2600">
                <a:solidFill>
                  <a:schemeClr val="dk1"/>
                </a:solidFill>
                <a:latin typeface="Montserrat"/>
                <a:ea typeface="Montserrat"/>
                <a:cs typeface="Montserrat"/>
                <a:sym typeface="Montserrat"/>
              </a:rPr>
              <a:t>Templates available on website</a:t>
            </a:r>
            <a:endParaRPr sz="2600">
              <a:solidFill>
                <a:schemeClr val="dk1"/>
              </a:solidFill>
              <a:latin typeface="Montserrat"/>
              <a:ea typeface="Montserrat"/>
              <a:cs typeface="Montserrat"/>
              <a:sym typeface="Montserrat"/>
            </a:endParaRPr>
          </a:p>
          <a:p>
            <a:pPr marL="457200" lvl="0" indent="-393700" algn="l" rtl="0">
              <a:spcBef>
                <a:spcPts val="0"/>
              </a:spcBef>
              <a:spcAft>
                <a:spcPts val="0"/>
              </a:spcAft>
              <a:buClr>
                <a:schemeClr val="dk1"/>
              </a:buClr>
              <a:buSzPts val="2600"/>
              <a:buFont typeface="Montserrat"/>
              <a:buChar char="●"/>
            </a:pPr>
            <a:r>
              <a:rPr lang="en" sz="2600">
                <a:solidFill>
                  <a:schemeClr val="dk1"/>
                </a:solidFill>
                <a:latin typeface="Montserrat"/>
                <a:ea typeface="Montserrat"/>
                <a:cs typeface="Montserrat"/>
                <a:sym typeface="Montserrat"/>
              </a:rPr>
              <a:t>Submissions are 2x per year to district coach and project.  </a:t>
            </a:r>
            <a:endParaRPr sz="2600">
              <a:solidFill>
                <a:schemeClr val="dk1"/>
              </a:solidFill>
              <a:latin typeface="Montserrat"/>
              <a:ea typeface="Montserrat"/>
              <a:cs typeface="Montserrat"/>
              <a:sym typeface="Montserrat"/>
            </a:endParaRPr>
          </a:p>
          <a:p>
            <a:pPr marL="914400" lvl="1" indent="-393700" algn="l" rtl="0">
              <a:spcBef>
                <a:spcPts val="0"/>
              </a:spcBef>
              <a:spcAft>
                <a:spcPts val="0"/>
              </a:spcAft>
              <a:buClr>
                <a:schemeClr val="dk1"/>
              </a:buClr>
              <a:buSzPts val="2600"/>
              <a:buFont typeface="Montserrat"/>
              <a:buChar char="○"/>
            </a:pPr>
            <a:r>
              <a:rPr lang="en" sz="2600">
                <a:solidFill>
                  <a:schemeClr val="dk1"/>
                </a:solidFill>
                <a:latin typeface="Montserrat"/>
                <a:ea typeface="Montserrat"/>
                <a:cs typeface="Montserrat"/>
                <a:sym typeface="Montserrat"/>
              </a:rPr>
              <a:t>January 14th and June 17</a:t>
            </a:r>
            <a:r>
              <a:rPr lang="en" sz="2600" baseline="30000">
                <a:solidFill>
                  <a:schemeClr val="dk1"/>
                </a:solidFill>
                <a:latin typeface="Montserrat"/>
                <a:ea typeface="Montserrat"/>
                <a:cs typeface="Montserrat"/>
                <a:sym typeface="Montserrat"/>
              </a:rPr>
              <a:t>th</a:t>
            </a:r>
            <a:r>
              <a:rPr lang="en" sz="2600">
                <a:solidFill>
                  <a:schemeClr val="dk1"/>
                </a:solidFill>
                <a:latin typeface="Montserrat"/>
                <a:ea typeface="Montserrat"/>
                <a:cs typeface="Montserrat"/>
                <a:sym typeface="Montserrat"/>
              </a:rPr>
              <a:t> </a:t>
            </a:r>
            <a:endParaRPr sz="2000">
              <a:solidFill>
                <a:schemeClr val="dk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sp>
        <p:nvSpPr>
          <p:cNvPr id="1688" name="Google Shape;1688;p114"/>
          <p:cNvSpPr txBox="1">
            <a:spLocks noGrp="1"/>
          </p:cNvSpPr>
          <p:nvPr>
            <p:ph type="title"/>
          </p:nvPr>
        </p:nvSpPr>
        <p:spPr>
          <a:xfrm>
            <a:off x="628650" y="273850"/>
            <a:ext cx="8233200" cy="994200"/>
          </a:xfrm>
          <a:prstGeom prst="rect">
            <a:avLst/>
          </a:prstGeom>
        </p:spPr>
        <p:txBody>
          <a:bodyPr spcFirstLastPara="1" wrap="square" lIns="68575" tIns="34275" rIns="68575" bIns="34275" anchor="ctr" anchorCtr="0">
            <a:normAutofit/>
          </a:bodyPr>
          <a:lstStyle/>
          <a:p>
            <a:pPr marL="0" lvl="0" indent="0" algn="ctr" rtl="0">
              <a:lnSpc>
                <a:spcPct val="100000"/>
              </a:lnSpc>
              <a:spcBef>
                <a:spcPts val="0"/>
              </a:spcBef>
              <a:spcAft>
                <a:spcPts val="0"/>
              </a:spcAft>
              <a:buNone/>
            </a:pPr>
            <a:r>
              <a:rPr lang="en" sz="3000" b="1">
                <a:solidFill>
                  <a:schemeClr val="accent1"/>
                </a:solidFill>
                <a:latin typeface="Montserrat"/>
                <a:ea typeface="Montserrat"/>
                <a:cs typeface="Montserrat"/>
                <a:sym typeface="Montserrat"/>
              </a:rPr>
              <a:t>School Climate - 2020-2021 School Year</a:t>
            </a:r>
            <a:endParaRPr b="1">
              <a:solidFill>
                <a:schemeClr val="accent1"/>
              </a:solidFill>
              <a:latin typeface="Montserrat"/>
              <a:ea typeface="Montserrat"/>
              <a:cs typeface="Montserrat"/>
              <a:sym typeface="Montserrat"/>
            </a:endParaRPr>
          </a:p>
        </p:txBody>
      </p:sp>
      <p:sp>
        <p:nvSpPr>
          <p:cNvPr id="1689" name="Google Shape;1689;p114"/>
          <p:cNvSpPr txBox="1">
            <a:spLocks noGrp="1"/>
          </p:cNvSpPr>
          <p:nvPr>
            <p:ph type="body" idx="1"/>
          </p:nvPr>
        </p:nvSpPr>
        <p:spPr>
          <a:xfrm>
            <a:off x="572900" y="1369225"/>
            <a:ext cx="3880500" cy="32634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sz="2000">
                <a:solidFill>
                  <a:schemeClr val="dk1"/>
                </a:solidFill>
                <a:latin typeface="Montserrat"/>
                <a:ea typeface="Montserrat"/>
                <a:cs typeface="Montserrat"/>
                <a:sym typeface="Montserrat"/>
              </a:rPr>
              <a:t>Reminder: School &amp; District Level reports AVAILABLE once surveying is complete. </a:t>
            </a:r>
            <a:endParaRPr sz="20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sz="20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en" sz="2000">
                <a:solidFill>
                  <a:schemeClr val="dk1"/>
                </a:solidFill>
                <a:latin typeface="Montserrat"/>
                <a:ea typeface="Montserrat"/>
                <a:cs typeface="Montserrat"/>
                <a:sym typeface="Montserrat"/>
              </a:rPr>
              <a:t>Reports downloaded as PDF files from the Dashboard in CoVitality. </a:t>
            </a:r>
            <a:endParaRPr sz="20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sz="20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en" sz="2000">
                <a:solidFill>
                  <a:schemeClr val="dk1"/>
                </a:solidFill>
                <a:latin typeface="Montserrat"/>
                <a:ea typeface="Montserrat"/>
                <a:cs typeface="Montserrat"/>
                <a:sym typeface="Montserrat"/>
              </a:rPr>
              <a:t>Info forthcoming for new coaches!</a:t>
            </a:r>
            <a:r>
              <a:rPr lang="en" sz="2000">
                <a:solidFill>
                  <a:srgbClr val="0B294E"/>
                </a:solidFill>
                <a:latin typeface="Montserrat"/>
                <a:ea typeface="Montserrat"/>
                <a:cs typeface="Montserrat"/>
                <a:sym typeface="Montserrat"/>
              </a:rPr>
              <a:t> </a:t>
            </a:r>
            <a:endParaRPr/>
          </a:p>
        </p:txBody>
      </p:sp>
      <p:pic>
        <p:nvPicPr>
          <p:cNvPr id="1690" name="Google Shape;1690;p114"/>
          <p:cNvPicPr preferRelativeResize="0"/>
          <p:nvPr/>
        </p:nvPicPr>
        <p:blipFill rotWithShape="1">
          <a:blip r:embed="rId3">
            <a:alphaModFix/>
          </a:blip>
          <a:srcRect r="9387"/>
          <a:stretch/>
        </p:blipFill>
        <p:spPr>
          <a:xfrm>
            <a:off x="4607500" y="1369225"/>
            <a:ext cx="4185300" cy="2976200"/>
          </a:xfrm>
          <a:prstGeom prst="rect">
            <a:avLst/>
          </a:prstGeom>
          <a:noFill/>
          <a:ln w="9525" cap="flat" cmpd="sng">
            <a:solidFill>
              <a:schemeClr val="dk2"/>
            </a:solidFill>
            <a:prstDash val="solid"/>
            <a:round/>
            <a:headEnd type="none" w="sm" len="sm"/>
            <a:tailEnd type="none" w="sm" len="sm"/>
          </a:ln>
        </p:spPr>
      </p:pic>
      <p:sp>
        <p:nvSpPr>
          <p:cNvPr id="1691" name="Google Shape;1691;p114"/>
          <p:cNvSpPr txBox="1"/>
          <p:nvPr/>
        </p:nvSpPr>
        <p:spPr>
          <a:xfrm>
            <a:off x="1337325" y="4685750"/>
            <a:ext cx="6990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accent1"/>
                </a:solidFill>
                <a:latin typeface="Montserrat"/>
                <a:ea typeface="Montserrat"/>
                <a:cs typeface="Montserrat"/>
                <a:sym typeface="Montserrat"/>
              </a:rPr>
              <a:t> 2021-2022 DSC Survey - Updates to Come</a:t>
            </a:r>
            <a:endParaRPr>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115"/>
          <p:cNvSpPr txBox="1">
            <a:spLocks noGrp="1"/>
          </p:cNvSpPr>
          <p:nvPr>
            <p:ph type="title" idx="4294967295"/>
          </p:nvPr>
        </p:nvSpPr>
        <p:spPr>
          <a:xfrm>
            <a:off x="377125" y="127598"/>
            <a:ext cx="7886700" cy="65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4A86E8"/>
                </a:solidFill>
                <a:latin typeface="Montserrat"/>
                <a:ea typeface="Montserrat"/>
                <a:cs typeface="Montserrat"/>
                <a:sym typeface="Montserrat"/>
              </a:rPr>
              <a:t>The Behavioral Health Consortium </a:t>
            </a:r>
            <a:endParaRPr sz="2500" b="1">
              <a:solidFill>
                <a:srgbClr val="4A86E8"/>
              </a:solidFill>
              <a:latin typeface="Montserrat"/>
              <a:ea typeface="Montserrat"/>
              <a:cs typeface="Montserrat"/>
              <a:sym typeface="Montserrat"/>
            </a:endParaRPr>
          </a:p>
          <a:p>
            <a:pPr marL="0" lvl="0" indent="0" algn="l" rtl="0">
              <a:spcBef>
                <a:spcPts val="0"/>
              </a:spcBef>
              <a:spcAft>
                <a:spcPts val="0"/>
              </a:spcAft>
              <a:buNone/>
            </a:pPr>
            <a:r>
              <a:rPr lang="en" sz="2500" b="1">
                <a:solidFill>
                  <a:srgbClr val="4A86E8"/>
                </a:solidFill>
                <a:latin typeface="Montserrat"/>
                <a:ea typeface="Montserrat"/>
                <a:cs typeface="Montserrat"/>
                <a:sym typeface="Montserrat"/>
              </a:rPr>
              <a:t>Needs YOUR Voice!</a:t>
            </a:r>
            <a:endParaRPr sz="2500" b="1">
              <a:solidFill>
                <a:srgbClr val="4A86E8"/>
              </a:solidFill>
              <a:latin typeface="Montserrat"/>
              <a:ea typeface="Montserrat"/>
              <a:cs typeface="Montserrat"/>
              <a:sym typeface="Montserrat"/>
            </a:endParaRPr>
          </a:p>
        </p:txBody>
      </p:sp>
      <p:sp>
        <p:nvSpPr>
          <p:cNvPr id="1697" name="Google Shape;1697;p115"/>
          <p:cNvSpPr txBox="1"/>
          <p:nvPr/>
        </p:nvSpPr>
        <p:spPr>
          <a:xfrm>
            <a:off x="597925" y="1179650"/>
            <a:ext cx="5032800" cy="3632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32363A"/>
                </a:solidFill>
                <a:latin typeface="Montserrat"/>
                <a:ea typeface="Montserrat"/>
                <a:cs typeface="Montserrat"/>
                <a:sym typeface="Montserrat"/>
              </a:rPr>
              <a:t>Who:</a:t>
            </a:r>
            <a:r>
              <a:rPr lang="en">
                <a:solidFill>
                  <a:srgbClr val="32363A"/>
                </a:solidFill>
                <a:latin typeface="Montserrat"/>
                <a:ea typeface="Montserrat"/>
                <a:cs typeface="Montserrat"/>
                <a:sym typeface="Montserrat"/>
              </a:rPr>
              <a:t> School leaders (e.g. superintendents, charter leads, building principals, district coaches)</a:t>
            </a:r>
            <a:br>
              <a:rPr lang="en">
                <a:solidFill>
                  <a:srgbClr val="32363A"/>
                </a:solidFill>
                <a:latin typeface="Montserrat"/>
                <a:ea typeface="Montserrat"/>
                <a:cs typeface="Montserrat"/>
                <a:sym typeface="Montserrat"/>
              </a:rPr>
            </a:br>
            <a:endParaRPr>
              <a:solidFill>
                <a:srgbClr val="32363A"/>
              </a:solidFill>
              <a:latin typeface="Montserrat"/>
              <a:ea typeface="Montserrat"/>
              <a:cs typeface="Montserrat"/>
              <a:sym typeface="Montserrat"/>
            </a:endParaRPr>
          </a:p>
          <a:p>
            <a:pPr marL="0" lvl="0" indent="0" algn="l" rtl="0">
              <a:spcBef>
                <a:spcPts val="0"/>
              </a:spcBef>
              <a:spcAft>
                <a:spcPts val="0"/>
              </a:spcAft>
              <a:buNone/>
            </a:pPr>
            <a:r>
              <a:rPr lang="en" b="1">
                <a:solidFill>
                  <a:srgbClr val="32363A"/>
                </a:solidFill>
                <a:latin typeface="Montserrat"/>
                <a:ea typeface="Montserrat"/>
                <a:cs typeface="Montserrat"/>
                <a:sym typeface="Montserrat"/>
              </a:rPr>
              <a:t>What:</a:t>
            </a:r>
            <a:r>
              <a:rPr lang="en">
                <a:solidFill>
                  <a:srgbClr val="32363A"/>
                </a:solidFill>
                <a:latin typeface="Montserrat"/>
                <a:ea typeface="Montserrat"/>
                <a:cs typeface="Montserrat"/>
                <a:sym typeface="Montserrat"/>
              </a:rPr>
              <a:t>  A survey to identify universal behavioral and mental health universal screening processes in schools. </a:t>
            </a:r>
            <a:br>
              <a:rPr lang="en">
                <a:solidFill>
                  <a:srgbClr val="32363A"/>
                </a:solidFill>
                <a:latin typeface="Montserrat"/>
                <a:ea typeface="Montserrat"/>
                <a:cs typeface="Montserrat"/>
                <a:sym typeface="Montserrat"/>
              </a:rPr>
            </a:br>
            <a:endParaRPr>
              <a:solidFill>
                <a:srgbClr val="32363A"/>
              </a:solidFill>
              <a:latin typeface="Montserrat"/>
              <a:ea typeface="Montserrat"/>
              <a:cs typeface="Montserrat"/>
              <a:sym typeface="Montserrat"/>
            </a:endParaRPr>
          </a:p>
          <a:p>
            <a:pPr marL="0" lvl="0" indent="0" algn="l" rtl="0">
              <a:spcBef>
                <a:spcPts val="0"/>
              </a:spcBef>
              <a:spcAft>
                <a:spcPts val="0"/>
              </a:spcAft>
              <a:buNone/>
            </a:pPr>
            <a:r>
              <a:rPr lang="en" b="1">
                <a:solidFill>
                  <a:srgbClr val="32363A"/>
                </a:solidFill>
                <a:latin typeface="Montserrat"/>
                <a:ea typeface="Montserrat"/>
                <a:cs typeface="Montserrat"/>
                <a:sym typeface="Montserrat"/>
              </a:rPr>
              <a:t>Why:</a:t>
            </a:r>
            <a:r>
              <a:rPr lang="en">
                <a:solidFill>
                  <a:srgbClr val="32363A"/>
                </a:solidFill>
                <a:latin typeface="Montserrat"/>
                <a:ea typeface="Montserrat"/>
                <a:cs typeface="Montserrat"/>
                <a:sym typeface="Montserrat"/>
              </a:rPr>
              <a:t>  Survey results will help the BHC understand school leader beliefs and experiences with universal behavioral and mental health screening practices. </a:t>
            </a:r>
            <a:endParaRPr>
              <a:solidFill>
                <a:srgbClr val="32363A"/>
              </a:solidFill>
              <a:latin typeface="Montserrat"/>
              <a:ea typeface="Montserrat"/>
              <a:cs typeface="Montserrat"/>
              <a:sym typeface="Montserrat"/>
            </a:endParaRPr>
          </a:p>
          <a:p>
            <a:pPr marL="0" lvl="0" indent="0" algn="l" rtl="0">
              <a:spcBef>
                <a:spcPts val="0"/>
              </a:spcBef>
              <a:spcAft>
                <a:spcPts val="0"/>
              </a:spcAft>
              <a:buNone/>
            </a:pPr>
            <a:endParaRPr>
              <a:solidFill>
                <a:srgbClr val="32363A"/>
              </a:solidFill>
              <a:latin typeface="Montserrat"/>
              <a:ea typeface="Montserrat"/>
              <a:cs typeface="Montserrat"/>
              <a:sym typeface="Montserrat"/>
            </a:endParaRPr>
          </a:p>
          <a:p>
            <a:pPr marL="0" lvl="0" indent="0" algn="l" rtl="0">
              <a:spcBef>
                <a:spcPts val="0"/>
              </a:spcBef>
              <a:spcAft>
                <a:spcPts val="0"/>
              </a:spcAft>
              <a:buNone/>
            </a:pPr>
            <a:r>
              <a:rPr lang="en" b="1">
                <a:solidFill>
                  <a:srgbClr val="32363A"/>
                </a:solidFill>
                <a:latin typeface="Montserrat"/>
                <a:ea typeface="Montserrat"/>
                <a:cs typeface="Montserrat"/>
                <a:sym typeface="Montserrat"/>
              </a:rPr>
              <a:t>How</a:t>
            </a:r>
            <a:r>
              <a:rPr lang="en">
                <a:solidFill>
                  <a:srgbClr val="32363A"/>
                </a:solidFill>
                <a:latin typeface="Montserrat"/>
                <a:ea typeface="Montserrat"/>
                <a:cs typeface="Montserrat"/>
                <a:sym typeface="Montserrat"/>
              </a:rPr>
              <a:t>:  </a:t>
            </a:r>
            <a:r>
              <a:rPr lang="en" u="sng">
                <a:solidFill>
                  <a:schemeClr val="hlink"/>
                </a:solidFill>
                <a:latin typeface="Montserrat"/>
                <a:ea typeface="Montserrat"/>
                <a:cs typeface="Montserrat"/>
                <a:sym typeface="Montserrat"/>
                <a:hlinkClick r:id="rId3"/>
              </a:rPr>
              <a:t>https://delawaredoe.iad1.qualtrics.com/jfe/form/SV_02sDHkSJbwfmTIi</a:t>
            </a:r>
            <a:r>
              <a:rPr lang="en">
                <a:solidFill>
                  <a:srgbClr val="32363A"/>
                </a:solidFill>
                <a:latin typeface="Montserrat"/>
                <a:ea typeface="Montserrat"/>
                <a:cs typeface="Montserrat"/>
                <a:sym typeface="Montserrat"/>
              </a:rPr>
              <a:t> </a:t>
            </a:r>
            <a:endParaRPr>
              <a:solidFill>
                <a:srgbClr val="32363A"/>
              </a:solidFill>
              <a:latin typeface="Montserrat"/>
              <a:ea typeface="Montserrat"/>
              <a:cs typeface="Montserrat"/>
              <a:sym typeface="Montserrat"/>
            </a:endParaRPr>
          </a:p>
          <a:p>
            <a:pPr marL="0" lvl="0" indent="0" algn="l" rtl="0">
              <a:spcBef>
                <a:spcPts val="0"/>
              </a:spcBef>
              <a:spcAft>
                <a:spcPts val="0"/>
              </a:spcAft>
              <a:buNone/>
            </a:pPr>
            <a:endParaRPr>
              <a:solidFill>
                <a:srgbClr val="32363A"/>
              </a:solidFill>
              <a:latin typeface="Montserrat"/>
              <a:ea typeface="Montserrat"/>
              <a:cs typeface="Montserrat"/>
              <a:sym typeface="Montserrat"/>
            </a:endParaRPr>
          </a:p>
          <a:p>
            <a:pPr marL="0" lvl="0" indent="0" algn="l" rtl="0">
              <a:spcBef>
                <a:spcPts val="0"/>
              </a:spcBef>
              <a:spcAft>
                <a:spcPts val="0"/>
              </a:spcAft>
              <a:buNone/>
            </a:pPr>
            <a:r>
              <a:rPr lang="en" b="1">
                <a:solidFill>
                  <a:srgbClr val="32363A"/>
                </a:solidFill>
                <a:latin typeface="Montserrat"/>
                <a:ea typeface="Montserrat"/>
                <a:cs typeface="Montserrat"/>
                <a:sym typeface="Montserrat"/>
              </a:rPr>
              <a:t>When:</a:t>
            </a:r>
            <a:r>
              <a:rPr lang="en">
                <a:solidFill>
                  <a:srgbClr val="32363A"/>
                </a:solidFill>
                <a:latin typeface="Montserrat"/>
                <a:ea typeface="Montserrat"/>
                <a:cs typeface="Montserrat"/>
                <a:sym typeface="Montserrat"/>
              </a:rPr>
              <a:t>  Before end of January</a:t>
            </a:r>
            <a:endParaRPr>
              <a:solidFill>
                <a:srgbClr val="32363A"/>
              </a:solidFill>
              <a:latin typeface="Montserrat"/>
              <a:ea typeface="Montserrat"/>
              <a:cs typeface="Montserrat"/>
              <a:sym typeface="Montserrat"/>
            </a:endParaRPr>
          </a:p>
        </p:txBody>
      </p:sp>
      <p:graphicFrame>
        <p:nvGraphicFramePr>
          <p:cNvPr id="1698" name="Google Shape;1698;p115"/>
          <p:cNvGraphicFramePr/>
          <p:nvPr/>
        </p:nvGraphicFramePr>
        <p:xfrm>
          <a:off x="6191875" y="400960"/>
          <a:ext cx="2698175" cy="4341600"/>
        </p:xfrm>
        <a:graphic>
          <a:graphicData uri="http://schemas.openxmlformats.org/drawingml/2006/table">
            <a:tbl>
              <a:tblPr>
                <a:noFill/>
                <a:tableStyleId>{BFE22E41-101A-46CA-BF34-CF35A24E3F62}</a:tableStyleId>
              </a:tblPr>
              <a:tblGrid>
                <a:gridCol w="2126500">
                  <a:extLst>
                    <a:ext uri="{9D8B030D-6E8A-4147-A177-3AD203B41FA5}">
                      <a16:colId xmlns:a16="http://schemas.microsoft.com/office/drawing/2014/main" val="20000"/>
                    </a:ext>
                  </a:extLst>
                </a:gridCol>
                <a:gridCol w="571675">
                  <a:extLst>
                    <a:ext uri="{9D8B030D-6E8A-4147-A177-3AD203B41FA5}">
                      <a16:colId xmlns:a16="http://schemas.microsoft.com/office/drawing/2014/main" val="20001"/>
                    </a:ext>
                  </a:extLst>
                </a:gridCol>
              </a:tblGrid>
              <a:tr h="414200">
                <a:tc gridSpan="2">
                  <a:txBody>
                    <a:bodyPr/>
                    <a:lstStyle/>
                    <a:p>
                      <a:pPr marL="0" lvl="0" indent="0" algn="ctr" rtl="0">
                        <a:spcBef>
                          <a:spcPts val="0"/>
                        </a:spcBef>
                        <a:spcAft>
                          <a:spcPts val="0"/>
                        </a:spcAft>
                        <a:buNone/>
                      </a:pPr>
                      <a:r>
                        <a:rPr lang="en" sz="1200"/>
                        <a:t>Current Response Rates</a:t>
                      </a:r>
                      <a:endParaRPr sz="1200"/>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64500">
                <a:tc>
                  <a:txBody>
                    <a:bodyPr/>
                    <a:lstStyle/>
                    <a:p>
                      <a:pPr marL="0" lvl="0" indent="0" algn="l" rtl="0">
                        <a:spcBef>
                          <a:spcPts val="0"/>
                        </a:spcBef>
                        <a:spcAft>
                          <a:spcPts val="0"/>
                        </a:spcAft>
                        <a:buNone/>
                      </a:pPr>
                      <a:r>
                        <a:rPr lang="en" sz="800"/>
                        <a:t>Superintendent</a:t>
                      </a:r>
                      <a:endParaRPr sz="800"/>
                    </a:p>
                  </a:txBody>
                  <a:tcPr marL="91425" marR="91425" marT="91425" marB="91425"/>
                </a:tc>
                <a:tc>
                  <a:txBody>
                    <a:bodyPr/>
                    <a:lstStyle/>
                    <a:p>
                      <a:pPr marL="0" lvl="0" indent="0" algn="l" rtl="0">
                        <a:spcBef>
                          <a:spcPts val="0"/>
                        </a:spcBef>
                        <a:spcAft>
                          <a:spcPts val="0"/>
                        </a:spcAft>
                        <a:buNone/>
                      </a:pPr>
                      <a:endParaRPr sz="800"/>
                    </a:p>
                  </a:txBody>
                  <a:tcPr marL="91425" marR="91425" marT="91425" marB="91425"/>
                </a:tc>
                <a:extLst>
                  <a:ext uri="{0D108BD9-81ED-4DB2-BD59-A6C34878D82A}">
                    <a16:rowId xmlns:a16="http://schemas.microsoft.com/office/drawing/2014/main" val="10001"/>
                  </a:ext>
                </a:extLst>
              </a:tr>
              <a:tr h="342850">
                <a:tc>
                  <a:txBody>
                    <a:bodyPr/>
                    <a:lstStyle/>
                    <a:p>
                      <a:pPr marL="0" lvl="0" indent="0" algn="l" rtl="0">
                        <a:spcBef>
                          <a:spcPts val="0"/>
                        </a:spcBef>
                        <a:spcAft>
                          <a:spcPts val="0"/>
                        </a:spcAft>
                        <a:buNone/>
                      </a:pPr>
                      <a:r>
                        <a:rPr lang="en" sz="800"/>
                        <a:t>Assistant Superintendent</a:t>
                      </a:r>
                      <a:endParaRPr sz="800"/>
                    </a:p>
                  </a:txBody>
                  <a:tcPr marL="91425" marR="91425" marT="91425" marB="91425"/>
                </a:tc>
                <a:tc>
                  <a:txBody>
                    <a:bodyPr/>
                    <a:lstStyle/>
                    <a:p>
                      <a:pPr marL="0" lvl="0" indent="0" algn="l" rtl="0">
                        <a:spcBef>
                          <a:spcPts val="0"/>
                        </a:spcBef>
                        <a:spcAft>
                          <a:spcPts val="0"/>
                        </a:spcAft>
                        <a:buNone/>
                      </a:pPr>
                      <a:r>
                        <a:rPr lang="en" sz="800"/>
                        <a:t>1</a:t>
                      </a:r>
                      <a:endParaRPr sz="800"/>
                    </a:p>
                  </a:txBody>
                  <a:tcPr marL="91425" marR="91425" marT="91425" marB="91425"/>
                </a:tc>
                <a:extLst>
                  <a:ext uri="{0D108BD9-81ED-4DB2-BD59-A6C34878D82A}">
                    <a16:rowId xmlns:a16="http://schemas.microsoft.com/office/drawing/2014/main" val="10002"/>
                  </a:ext>
                </a:extLst>
              </a:tr>
              <a:tr h="364500">
                <a:tc>
                  <a:txBody>
                    <a:bodyPr/>
                    <a:lstStyle/>
                    <a:p>
                      <a:pPr marL="0" lvl="0" indent="0" algn="l" rtl="0">
                        <a:spcBef>
                          <a:spcPts val="0"/>
                        </a:spcBef>
                        <a:spcAft>
                          <a:spcPts val="0"/>
                        </a:spcAft>
                        <a:buNone/>
                      </a:pPr>
                      <a:r>
                        <a:rPr lang="en" sz="800"/>
                        <a:t>Director of PPS</a:t>
                      </a:r>
                      <a:endParaRPr sz="800"/>
                    </a:p>
                  </a:txBody>
                  <a:tcPr marL="91425" marR="91425" marT="91425" marB="91425"/>
                </a:tc>
                <a:tc>
                  <a:txBody>
                    <a:bodyPr/>
                    <a:lstStyle/>
                    <a:p>
                      <a:pPr marL="0" lvl="0" indent="0" algn="l" rtl="0">
                        <a:spcBef>
                          <a:spcPts val="0"/>
                        </a:spcBef>
                        <a:spcAft>
                          <a:spcPts val="0"/>
                        </a:spcAft>
                        <a:buNone/>
                      </a:pPr>
                      <a:r>
                        <a:rPr lang="en" sz="800"/>
                        <a:t>1</a:t>
                      </a:r>
                      <a:endParaRPr sz="800"/>
                    </a:p>
                  </a:txBody>
                  <a:tcPr marL="91425" marR="91425" marT="91425" marB="91425"/>
                </a:tc>
                <a:extLst>
                  <a:ext uri="{0D108BD9-81ED-4DB2-BD59-A6C34878D82A}">
                    <a16:rowId xmlns:a16="http://schemas.microsoft.com/office/drawing/2014/main" val="10003"/>
                  </a:ext>
                </a:extLst>
              </a:tr>
              <a:tr h="304775">
                <a:tc>
                  <a:txBody>
                    <a:bodyPr/>
                    <a:lstStyle/>
                    <a:p>
                      <a:pPr marL="0" lvl="0" indent="0" algn="l" rtl="0">
                        <a:spcBef>
                          <a:spcPts val="0"/>
                        </a:spcBef>
                        <a:spcAft>
                          <a:spcPts val="0"/>
                        </a:spcAft>
                        <a:buNone/>
                      </a:pPr>
                      <a:r>
                        <a:rPr lang="en" sz="800"/>
                        <a:t>Director of Special Education</a:t>
                      </a:r>
                      <a:endParaRPr sz="800"/>
                    </a:p>
                  </a:txBody>
                  <a:tcPr marL="91425" marR="91425" marT="91425" marB="91425"/>
                </a:tc>
                <a:tc>
                  <a:txBody>
                    <a:bodyPr/>
                    <a:lstStyle/>
                    <a:p>
                      <a:pPr marL="0" lvl="0" indent="0" algn="l" rtl="0">
                        <a:spcBef>
                          <a:spcPts val="0"/>
                        </a:spcBef>
                        <a:spcAft>
                          <a:spcPts val="0"/>
                        </a:spcAft>
                        <a:buNone/>
                      </a:pPr>
                      <a:endParaRPr sz="800"/>
                    </a:p>
                  </a:txBody>
                  <a:tcPr marL="91425" marR="91425" marT="91425" marB="91425"/>
                </a:tc>
                <a:extLst>
                  <a:ext uri="{0D108BD9-81ED-4DB2-BD59-A6C34878D82A}">
                    <a16:rowId xmlns:a16="http://schemas.microsoft.com/office/drawing/2014/main" val="10004"/>
                  </a:ext>
                </a:extLst>
              </a:tr>
              <a:tr h="364500">
                <a:tc>
                  <a:txBody>
                    <a:bodyPr/>
                    <a:lstStyle/>
                    <a:p>
                      <a:pPr marL="0" lvl="0" indent="0" algn="l" rtl="0">
                        <a:spcBef>
                          <a:spcPts val="0"/>
                        </a:spcBef>
                        <a:spcAft>
                          <a:spcPts val="0"/>
                        </a:spcAft>
                        <a:buNone/>
                      </a:pPr>
                      <a:r>
                        <a:rPr lang="en" sz="800"/>
                        <a:t>Director of Curriculum</a:t>
                      </a:r>
                      <a:endParaRPr sz="800"/>
                    </a:p>
                  </a:txBody>
                  <a:tcPr marL="91425" marR="91425" marT="91425" marB="91425"/>
                </a:tc>
                <a:tc>
                  <a:txBody>
                    <a:bodyPr/>
                    <a:lstStyle/>
                    <a:p>
                      <a:pPr marL="0" lvl="0" indent="0" algn="l" rtl="0">
                        <a:spcBef>
                          <a:spcPts val="0"/>
                        </a:spcBef>
                        <a:spcAft>
                          <a:spcPts val="0"/>
                        </a:spcAft>
                        <a:buNone/>
                      </a:pPr>
                      <a:endParaRPr sz="800"/>
                    </a:p>
                  </a:txBody>
                  <a:tcPr marL="91425" marR="91425" marT="91425" marB="91425"/>
                </a:tc>
                <a:extLst>
                  <a:ext uri="{0D108BD9-81ED-4DB2-BD59-A6C34878D82A}">
                    <a16:rowId xmlns:a16="http://schemas.microsoft.com/office/drawing/2014/main" val="10005"/>
                  </a:ext>
                </a:extLst>
              </a:tr>
              <a:tr h="363775">
                <a:tc>
                  <a:txBody>
                    <a:bodyPr/>
                    <a:lstStyle/>
                    <a:p>
                      <a:pPr marL="0" lvl="0" indent="0" algn="l" rtl="0">
                        <a:spcBef>
                          <a:spcPts val="0"/>
                        </a:spcBef>
                        <a:spcAft>
                          <a:spcPts val="0"/>
                        </a:spcAft>
                        <a:buNone/>
                      </a:pPr>
                      <a:r>
                        <a:rPr lang="en" sz="800"/>
                        <a:t>Director of Assessment and Accountability</a:t>
                      </a:r>
                      <a:endParaRPr sz="800"/>
                    </a:p>
                  </a:txBody>
                  <a:tcPr marL="91425" marR="91425" marT="91425" marB="91425"/>
                </a:tc>
                <a:tc>
                  <a:txBody>
                    <a:bodyPr/>
                    <a:lstStyle/>
                    <a:p>
                      <a:pPr marL="0" lvl="0" indent="0" algn="l" rtl="0">
                        <a:spcBef>
                          <a:spcPts val="0"/>
                        </a:spcBef>
                        <a:spcAft>
                          <a:spcPts val="0"/>
                        </a:spcAft>
                        <a:buNone/>
                      </a:pPr>
                      <a:endParaRPr sz="800"/>
                    </a:p>
                  </a:txBody>
                  <a:tcPr marL="91425" marR="91425" marT="91425" marB="91425"/>
                </a:tc>
                <a:extLst>
                  <a:ext uri="{0D108BD9-81ED-4DB2-BD59-A6C34878D82A}">
                    <a16:rowId xmlns:a16="http://schemas.microsoft.com/office/drawing/2014/main" val="10006"/>
                  </a:ext>
                </a:extLst>
              </a:tr>
              <a:tr h="364500">
                <a:tc>
                  <a:txBody>
                    <a:bodyPr/>
                    <a:lstStyle/>
                    <a:p>
                      <a:pPr marL="0" lvl="0" indent="0" algn="l" rtl="0">
                        <a:spcBef>
                          <a:spcPts val="0"/>
                        </a:spcBef>
                        <a:spcAft>
                          <a:spcPts val="0"/>
                        </a:spcAft>
                        <a:buNone/>
                      </a:pPr>
                      <a:r>
                        <a:rPr lang="en" sz="800"/>
                        <a:t>Charter Lead</a:t>
                      </a:r>
                      <a:endParaRPr sz="800"/>
                    </a:p>
                  </a:txBody>
                  <a:tcPr marL="91425" marR="91425" marT="91425" marB="91425"/>
                </a:tc>
                <a:tc>
                  <a:txBody>
                    <a:bodyPr/>
                    <a:lstStyle/>
                    <a:p>
                      <a:pPr marL="0" lvl="0" indent="0" algn="l" rtl="0">
                        <a:spcBef>
                          <a:spcPts val="0"/>
                        </a:spcBef>
                        <a:spcAft>
                          <a:spcPts val="0"/>
                        </a:spcAft>
                        <a:buNone/>
                      </a:pPr>
                      <a:r>
                        <a:rPr lang="en" sz="800"/>
                        <a:t>1</a:t>
                      </a:r>
                      <a:endParaRPr sz="800"/>
                    </a:p>
                  </a:txBody>
                  <a:tcPr marL="91425" marR="91425" marT="91425" marB="91425"/>
                </a:tc>
                <a:extLst>
                  <a:ext uri="{0D108BD9-81ED-4DB2-BD59-A6C34878D82A}">
                    <a16:rowId xmlns:a16="http://schemas.microsoft.com/office/drawing/2014/main" val="10007"/>
                  </a:ext>
                </a:extLst>
              </a:tr>
              <a:tr h="364500">
                <a:tc>
                  <a:txBody>
                    <a:bodyPr/>
                    <a:lstStyle/>
                    <a:p>
                      <a:pPr marL="0" lvl="0" indent="0" algn="l" rtl="0">
                        <a:spcBef>
                          <a:spcPts val="0"/>
                        </a:spcBef>
                        <a:spcAft>
                          <a:spcPts val="0"/>
                        </a:spcAft>
                        <a:buNone/>
                      </a:pPr>
                      <a:r>
                        <a:rPr lang="en" sz="800"/>
                        <a:t>Building Principal</a:t>
                      </a:r>
                      <a:endParaRPr sz="800"/>
                    </a:p>
                  </a:txBody>
                  <a:tcPr marL="91425" marR="91425" marT="91425" marB="91425"/>
                </a:tc>
                <a:tc>
                  <a:txBody>
                    <a:bodyPr/>
                    <a:lstStyle/>
                    <a:p>
                      <a:pPr marL="0" lvl="0" indent="0" algn="l" rtl="0">
                        <a:spcBef>
                          <a:spcPts val="0"/>
                        </a:spcBef>
                        <a:spcAft>
                          <a:spcPts val="0"/>
                        </a:spcAft>
                        <a:buNone/>
                      </a:pPr>
                      <a:r>
                        <a:rPr lang="en" sz="800"/>
                        <a:t>3</a:t>
                      </a:r>
                      <a:endParaRPr sz="800"/>
                    </a:p>
                  </a:txBody>
                  <a:tcPr marL="91425" marR="91425" marT="91425" marB="91425"/>
                </a:tc>
                <a:extLst>
                  <a:ext uri="{0D108BD9-81ED-4DB2-BD59-A6C34878D82A}">
                    <a16:rowId xmlns:a16="http://schemas.microsoft.com/office/drawing/2014/main" val="10008"/>
                  </a:ext>
                </a:extLst>
              </a:tr>
              <a:tr h="364500">
                <a:tc>
                  <a:txBody>
                    <a:bodyPr/>
                    <a:lstStyle/>
                    <a:p>
                      <a:pPr marL="0" lvl="0" indent="0" algn="l" rtl="0">
                        <a:spcBef>
                          <a:spcPts val="0"/>
                        </a:spcBef>
                        <a:spcAft>
                          <a:spcPts val="0"/>
                        </a:spcAft>
                        <a:buNone/>
                      </a:pPr>
                      <a:r>
                        <a:rPr lang="en" sz="800"/>
                        <a:t>District Coach</a:t>
                      </a:r>
                      <a:endParaRPr sz="800"/>
                    </a:p>
                  </a:txBody>
                  <a:tcPr marL="91425" marR="91425" marT="91425" marB="91425"/>
                </a:tc>
                <a:tc>
                  <a:txBody>
                    <a:bodyPr/>
                    <a:lstStyle/>
                    <a:p>
                      <a:pPr marL="0" lvl="0" indent="0" algn="l" rtl="0">
                        <a:spcBef>
                          <a:spcPts val="0"/>
                        </a:spcBef>
                        <a:spcAft>
                          <a:spcPts val="0"/>
                        </a:spcAft>
                        <a:buNone/>
                      </a:pPr>
                      <a:r>
                        <a:rPr lang="en" sz="800"/>
                        <a:t>1</a:t>
                      </a:r>
                      <a:endParaRPr sz="800"/>
                    </a:p>
                  </a:txBody>
                  <a:tcPr marL="91425" marR="91425" marT="91425" marB="91425"/>
                </a:tc>
                <a:extLst>
                  <a:ext uri="{0D108BD9-81ED-4DB2-BD59-A6C34878D82A}">
                    <a16:rowId xmlns:a16="http://schemas.microsoft.com/office/drawing/2014/main" val="10009"/>
                  </a:ext>
                </a:extLst>
              </a:tr>
              <a:tr h="364500">
                <a:tc>
                  <a:txBody>
                    <a:bodyPr/>
                    <a:lstStyle/>
                    <a:p>
                      <a:pPr marL="0" lvl="0" indent="0" algn="l" rtl="0">
                        <a:spcBef>
                          <a:spcPts val="0"/>
                        </a:spcBef>
                        <a:spcAft>
                          <a:spcPts val="0"/>
                        </a:spcAft>
                        <a:buNone/>
                      </a:pPr>
                      <a:r>
                        <a:rPr lang="en" sz="800"/>
                        <a:t>Other</a:t>
                      </a:r>
                      <a:endParaRPr sz="800"/>
                    </a:p>
                  </a:txBody>
                  <a:tcPr marL="91425" marR="91425" marT="91425" marB="91425"/>
                </a:tc>
                <a:tc>
                  <a:txBody>
                    <a:bodyPr/>
                    <a:lstStyle/>
                    <a:p>
                      <a:pPr marL="0" lvl="0" indent="0" algn="l" rtl="0">
                        <a:spcBef>
                          <a:spcPts val="0"/>
                        </a:spcBef>
                        <a:spcAft>
                          <a:spcPts val="0"/>
                        </a:spcAft>
                        <a:buNone/>
                      </a:pPr>
                      <a:r>
                        <a:rPr lang="en" sz="800"/>
                        <a:t>3</a:t>
                      </a:r>
                      <a:endParaRPr sz="800"/>
                    </a:p>
                  </a:txBody>
                  <a:tcPr marL="91425" marR="91425" marT="91425" marB="91425"/>
                </a:tc>
                <a:extLst>
                  <a:ext uri="{0D108BD9-81ED-4DB2-BD59-A6C34878D82A}">
                    <a16:rowId xmlns:a16="http://schemas.microsoft.com/office/drawing/2014/main" val="10010"/>
                  </a:ext>
                </a:extLst>
              </a:tr>
              <a:tr h="364500">
                <a:tc>
                  <a:txBody>
                    <a:bodyPr/>
                    <a:lstStyle/>
                    <a:p>
                      <a:pPr marL="0" lvl="0" indent="0" algn="l" rtl="0">
                        <a:spcBef>
                          <a:spcPts val="0"/>
                        </a:spcBef>
                        <a:spcAft>
                          <a:spcPts val="0"/>
                        </a:spcAft>
                        <a:buNone/>
                      </a:pPr>
                      <a:r>
                        <a:rPr lang="en" sz="800"/>
                        <a:t>Total</a:t>
                      </a:r>
                      <a:endParaRPr sz="800"/>
                    </a:p>
                  </a:txBody>
                  <a:tcPr marL="91425" marR="91425" marT="91425" marB="91425">
                    <a:solidFill>
                      <a:srgbClr val="FFF2CC"/>
                    </a:solidFill>
                  </a:tcPr>
                </a:tc>
                <a:tc>
                  <a:txBody>
                    <a:bodyPr/>
                    <a:lstStyle/>
                    <a:p>
                      <a:pPr marL="0" lvl="0" indent="0" algn="l" rtl="0">
                        <a:spcBef>
                          <a:spcPts val="0"/>
                        </a:spcBef>
                        <a:spcAft>
                          <a:spcPts val="0"/>
                        </a:spcAft>
                        <a:buNone/>
                      </a:pPr>
                      <a:r>
                        <a:rPr lang="en" sz="800" dirty="0"/>
                        <a:t>13</a:t>
                      </a:r>
                      <a:endParaRPr sz="800" dirty="0"/>
                    </a:p>
                  </a:txBody>
                  <a:tcPr marL="91425" marR="91425" marT="91425" marB="91425">
                    <a:solidFill>
                      <a:srgbClr val="FFF2CC"/>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3" name="Google Shape;1703;p116"/>
          <p:cNvSpPr txBox="1">
            <a:spLocks noGrp="1"/>
          </p:cNvSpPr>
          <p:nvPr>
            <p:ph type="title"/>
          </p:nvPr>
        </p:nvSpPr>
        <p:spPr>
          <a:xfrm>
            <a:off x="2166900" y="1573238"/>
            <a:ext cx="4810200" cy="123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 Universal SEB Screening</a:t>
            </a:r>
            <a:endParaRPr sz="4800"/>
          </a:p>
        </p:txBody>
      </p:sp>
      <p:sp>
        <p:nvSpPr>
          <p:cNvPr id="1704" name="Google Shape;1704;p116"/>
          <p:cNvSpPr txBox="1">
            <a:spLocks noGrp="1"/>
          </p:cNvSpPr>
          <p:nvPr>
            <p:ph type="subTitle" idx="1"/>
          </p:nvPr>
        </p:nvSpPr>
        <p:spPr>
          <a:xfrm>
            <a:off x="2143200" y="2992463"/>
            <a:ext cx="4857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graphicFrame>
        <p:nvGraphicFramePr>
          <p:cNvPr id="1586" name="Google Shape;1586;p99"/>
          <p:cNvGraphicFramePr/>
          <p:nvPr/>
        </p:nvGraphicFramePr>
        <p:xfrm>
          <a:off x="443725" y="741438"/>
          <a:ext cx="8256550" cy="3802802"/>
        </p:xfrm>
        <a:graphic>
          <a:graphicData uri="http://schemas.openxmlformats.org/drawingml/2006/table">
            <a:tbl>
              <a:tblPr>
                <a:noFill/>
                <a:tableStyleId>{BFE22E41-101A-46CA-BF34-CF35A24E3F62}</a:tableStyleId>
              </a:tblPr>
              <a:tblGrid>
                <a:gridCol w="2535800">
                  <a:extLst>
                    <a:ext uri="{9D8B030D-6E8A-4147-A177-3AD203B41FA5}">
                      <a16:colId xmlns:a16="http://schemas.microsoft.com/office/drawing/2014/main" val="20000"/>
                    </a:ext>
                  </a:extLst>
                </a:gridCol>
                <a:gridCol w="5720750">
                  <a:extLst>
                    <a:ext uri="{9D8B030D-6E8A-4147-A177-3AD203B41FA5}">
                      <a16:colId xmlns:a16="http://schemas.microsoft.com/office/drawing/2014/main" val="20001"/>
                    </a:ext>
                  </a:extLst>
                </a:gridCol>
              </a:tblGrid>
              <a:tr h="427425">
                <a:tc>
                  <a:txBody>
                    <a:bodyPr/>
                    <a:lstStyle/>
                    <a:p>
                      <a:pPr marL="0" lvl="0" indent="0" algn="l" rtl="0">
                        <a:spcBef>
                          <a:spcPts val="0"/>
                        </a:spcBef>
                        <a:spcAft>
                          <a:spcPts val="0"/>
                        </a:spcAft>
                        <a:buNone/>
                      </a:pPr>
                      <a:r>
                        <a:rPr lang="en">
                          <a:latin typeface="Merriweather"/>
                          <a:ea typeface="Merriweather"/>
                          <a:cs typeface="Merriweather"/>
                          <a:sym typeface="Merriweather"/>
                        </a:rPr>
                        <a:t>We are...</a:t>
                      </a:r>
                      <a:endParaRPr>
                        <a:latin typeface="Merriweather"/>
                        <a:ea typeface="Merriweather"/>
                        <a:cs typeface="Merriweather"/>
                        <a:sym typeface="Merriweather"/>
                      </a:endParaRPr>
                    </a:p>
                  </a:txBody>
                  <a:tcPr marL="91425" marR="91425" marT="91425" marB="91425">
                    <a:solidFill>
                      <a:schemeClr val="lt2"/>
                    </a:solidFill>
                  </a:tcPr>
                </a:tc>
                <a:tc>
                  <a:txBody>
                    <a:bodyPr/>
                    <a:lstStyle/>
                    <a:p>
                      <a:pPr marL="0" lvl="0" indent="0" algn="l" rtl="0">
                        <a:lnSpc>
                          <a:spcPct val="120000"/>
                        </a:lnSpc>
                        <a:spcBef>
                          <a:spcPts val="0"/>
                        </a:spcBef>
                        <a:spcAft>
                          <a:spcPts val="0"/>
                        </a:spcAft>
                        <a:buNone/>
                      </a:pPr>
                      <a:r>
                        <a:rPr lang="en" sz="1800" b="1">
                          <a:latin typeface="Merriweather"/>
                          <a:ea typeface="Merriweather"/>
                          <a:cs typeface="Merriweather"/>
                          <a:sym typeface="Merriweather"/>
                        </a:rPr>
                        <a:t>Virtual Meetings</a:t>
                      </a:r>
                      <a:endParaRPr>
                        <a:latin typeface="Merriweather"/>
                        <a:ea typeface="Merriweather"/>
                        <a:cs typeface="Merriweather"/>
                        <a:sym typeface="Merriweather"/>
                      </a:endParaRPr>
                    </a:p>
                  </a:txBody>
                  <a:tcPr marL="91425" marR="91425" marT="91425" marB="91425">
                    <a:solidFill>
                      <a:schemeClr val="lt2"/>
                    </a:solidFill>
                  </a:tcPr>
                </a:tc>
                <a:extLst>
                  <a:ext uri="{0D108BD9-81ED-4DB2-BD59-A6C34878D82A}">
                    <a16:rowId xmlns:a16="http://schemas.microsoft.com/office/drawing/2014/main" val="10000"/>
                  </a:ext>
                </a:extLst>
              </a:tr>
              <a:tr h="1056450">
                <a:tc>
                  <a:txBody>
                    <a:bodyPr/>
                    <a:lstStyle/>
                    <a:p>
                      <a:pPr marL="0" lvl="0" indent="0" algn="ctr" rtl="0">
                        <a:lnSpc>
                          <a:spcPct val="120000"/>
                        </a:lnSpc>
                        <a:spcBef>
                          <a:spcPts val="0"/>
                        </a:spcBef>
                        <a:spcAft>
                          <a:spcPts val="0"/>
                        </a:spcAft>
                        <a:buClr>
                          <a:srgbClr val="A2FFE8"/>
                        </a:buClr>
                        <a:buSzPts val="1800"/>
                        <a:buFont typeface="Times New Roman"/>
                        <a:buNone/>
                      </a:pPr>
                      <a:endParaRPr sz="1800" b="1">
                        <a:solidFill>
                          <a:srgbClr val="1A1A1A"/>
                        </a:solidFill>
                        <a:latin typeface="Merriweather"/>
                        <a:ea typeface="Merriweather"/>
                        <a:cs typeface="Merriweather"/>
                        <a:sym typeface="Merriweather"/>
                      </a:endParaRPr>
                    </a:p>
                    <a:p>
                      <a:pPr marL="0" lvl="0" indent="0" algn="ctr" rtl="0">
                        <a:lnSpc>
                          <a:spcPct val="120000"/>
                        </a:lnSpc>
                        <a:spcBef>
                          <a:spcPts val="0"/>
                        </a:spcBef>
                        <a:spcAft>
                          <a:spcPts val="0"/>
                        </a:spcAft>
                        <a:buClr>
                          <a:srgbClr val="A2FFE8"/>
                        </a:buClr>
                        <a:buSzPts val="1800"/>
                        <a:buFont typeface="Times New Roman"/>
                        <a:buNone/>
                      </a:pPr>
                      <a:r>
                        <a:rPr lang="en" sz="1800" b="1">
                          <a:solidFill>
                            <a:srgbClr val="1A1A1A"/>
                          </a:solidFill>
                          <a:latin typeface="Merriweather"/>
                          <a:ea typeface="Merriweather"/>
                          <a:cs typeface="Merriweather"/>
                          <a:sym typeface="Merriweather"/>
                        </a:rPr>
                        <a:t>ENGAGED</a:t>
                      </a:r>
                      <a:endParaRPr sz="1800" b="1">
                        <a:solidFill>
                          <a:srgbClr val="1A1A1A"/>
                        </a:solidFill>
                        <a:latin typeface="Merriweather"/>
                        <a:ea typeface="Merriweather"/>
                        <a:cs typeface="Merriweather"/>
                        <a:sym typeface="Merriweather"/>
                      </a:endParaRPr>
                    </a:p>
                    <a:p>
                      <a:pPr marL="0" lvl="0" indent="0" algn="l" rtl="0">
                        <a:spcBef>
                          <a:spcPts val="0"/>
                        </a:spcBef>
                        <a:spcAft>
                          <a:spcPts val="0"/>
                        </a:spcAft>
                        <a:buNone/>
                      </a:pPr>
                      <a:endParaRPr>
                        <a:latin typeface="Merriweather"/>
                        <a:ea typeface="Merriweather"/>
                        <a:cs typeface="Merriweather"/>
                        <a:sym typeface="Merriweather"/>
                      </a:endParaRPr>
                    </a:p>
                  </a:txBody>
                  <a:tcPr marL="91425" marR="91425" marT="91425" marB="91425"/>
                </a:tc>
                <a:tc>
                  <a:txBody>
                    <a:bodyPr/>
                    <a:lstStyle/>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Unmute yourself or use chat box to ask questions</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Participate in polls and breakout rooms</a:t>
                      </a:r>
                      <a:endParaRPr sz="1000"/>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Use video when possible, especially when speaking</a:t>
                      </a:r>
                      <a:endParaRPr sz="1300"/>
                    </a:p>
                  </a:txBody>
                  <a:tcPr marL="91425" marR="91425" marT="91425" marB="91425"/>
                </a:tc>
                <a:extLst>
                  <a:ext uri="{0D108BD9-81ED-4DB2-BD59-A6C34878D82A}">
                    <a16:rowId xmlns:a16="http://schemas.microsoft.com/office/drawing/2014/main" val="10001"/>
                  </a:ext>
                </a:extLst>
              </a:tr>
              <a:tr h="1198375">
                <a:tc>
                  <a:txBody>
                    <a:bodyPr/>
                    <a:lstStyle/>
                    <a:p>
                      <a:pPr marL="0" lvl="0" indent="0" algn="ctr" rtl="0">
                        <a:lnSpc>
                          <a:spcPct val="120000"/>
                        </a:lnSpc>
                        <a:spcBef>
                          <a:spcPts val="0"/>
                        </a:spcBef>
                        <a:spcAft>
                          <a:spcPts val="0"/>
                        </a:spcAft>
                        <a:buClr>
                          <a:srgbClr val="A2FFE8"/>
                        </a:buClr>
                        <a:buSzPts val="1800"/>
                        <a:buFont typeface="Times New Roman"/>
                        <a:buNone/>
                      </a:pPr>
                      <a:endParaRPr sz="1800" b="1">
                        <a:solidFill>
                          <a:srgbClr val="1A1A1A"/>
                        </a:solidFill>
                        <a:latin typeface="Merriweather"/>
                        <a:ea typeface="Merriweather"/>
                        <a:cs typeface="Merriweather"/>
                        <a:sym typeface="Merriweather"/>
                      </a:endParaRPr>
                    </a:p>
                    <a:p>
                      <a:pPr marL="0" lvl="0" indent="0" algn="ctr" rtl="0">
                        <a:lnSpc>
                          <a:spcPct val="120000"/>
                        </a:lnSpc>
                        <a:spcBef>
                          <a:spcPts val="0"/>
                        </a:spcBef>
                        <a:spcAft>
                          <a:spcPts val="0"/>
                        </a:spcAft>
                        <a:buClr>
                          <a:srgbClr val="A2FFE8"/>
                        </a:buClr>
                        <a:buSzPts val="1800"/>
                        <a:buFont typeface="Times New Roman"/>
                        <a:buNone/>
                      </a:pPr>
                      <a:r>
                        <a:rPr lang="en" sz="1800" b="1">
                          <a:solidFill>
                            <a:srgbClr val="1A1A1A"/>
                          </a:solidFill>
                          <a:latin typeface="Merriweather"/>
                          <a:ea typeface="Merriweather"/>
                          <a:cs typeface="Merriweather"/>
                          <a:sym typeface="Merriweather"/>
                        </a:rPr>
                        <a:t>REFLECTIVE</a:t>
                      </a:r>
                      <a:endParaRPr>
                        <a:latin typeface="Merriweather"/>
                        <a:ea typeface="Merriweather"/>
                        <a:cs typeface="Merriweather"/>
                        <a:sym typeface="Merriweather"/>
                      </a:endParaRPr>
                    </a:p>
                  </a:txBody>
                  <a:tcPr marL="91425" marR="91425" marT="91425" marB="91425">
                    <a:solidFill>
                      <a:schemeClr val="lt2"/>
                    </a:solidFill>
                  </a:tcPr>
                </a:tc>
                <a:tc>
                  <a:txBody>
                    <a:bodyPr/>
                    <a:lstStyle/>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Share questions you have for full group </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Note follow up questions for PBS team and/or individuals </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Focus on problem solving around areas of concern </a:t>
                      </a:r>
                      <a:endParaRPr sz="1300"/>
                    </a:p>
                  </a:txBody>
                  <a:tcPr marL="91425" marR="91425" marT="91425" marB="91425">
                    <a:solidFill>
                      <a:schemeClr val="lt2"/>
                    </a:solidFill>
                  </a:tcPr>
                </a:tc>
                <a:extLst>
                  <a:ext uri="{0D108BD9-81ED-4DB2-BD59-A6C34878D82A}">
                    <a16:rowId xmlns:a16="http://schemas.microsoft.com/office/drawing/2014/main" val="10002"/>
                  </a:ext>
                </a:extLst>
              </a:tr>
              <a:tr h="1028675">
                <a:tc>
                  <a:txBody>
                    <a:bodyPr/>
                    <a:lstStyle/>
                    <a:p>
                      <a:pPr marL="0" lvl="0" indent="0" algn="ctr" rtl="0">
                        <a:lnSpc>
                          <a:spcPct val="120000"/>
                        </a:lnSpc>
                        <a:spcBef>
                          <a:spcPts val="0"/>
                        </a:spcBef>
                        <a:spcAft>
                          <a:spcPts val="0"/>
                        </a:spcAft>
                        <a:buClr>
                          <a:srgbClr val="A2FFE8"/>
                        </a:buClr>
                        <a:buSzPts val="1800"/>
                        <a:buFont typeface="Times New Roman"/>
                        <a:buNone/>
                      </a:pPr>
                      <a:endParaRPr sz="1800" b="1">
                        <a:solidFill>
                          <a:srgbClr val="1A1A1A"/>
                        </a:solidFill>
                        <a:latin typeface="Merriweather"/>
                        <a:ea typeface="Merriweather"/>
                        <a:cs typeface="Merriweather"/>
                        <a:sym typeface="Merriweather"/>
                      </a:endParaRPr>
                    </a:p>
                    <a:p>
                      <a:pPr marL="0" lvl="0" indent="0" algn="ctr" rtl="0">
                        <a:lnSpc>
                          <a:spcPct val="120000"/>
                        </a:lnSpc>
                        <a:spcBef>
                          <a:spcPts val="0"/>
                        </a:spcBef>
                        <a:spcAft>
                          <a:spcPts val="0"/>
                        </a:spcAft>
                        <a:buClr>
                          <a:srgbClr val="A2FFE8"/>
                        </a:buClr>
                        <a:buSzPts val="1800"/>
                        <a:buFont typeface="Times New Roman"/>
                        <a:buNone/>
                      </a:pPr>
                      <a:r>
                        <a:rPr lang="en" sz="1800" b="1">
                          <a:solidFill>
                            <a:srgbClr val="1A1A1A"/>
                          </a:solidFill>
                          <a:latin typeface="Merriweather"/>
                          <a:ea typeface="Merriweather"/>
                          <a:cs typeface="Merriweather"/>
                          <a:sym typeface="Merriweather"/>
                        </a:rPr>
                        <a:t>SUPPORTIVE</a:t>
                      </a:r>
                      <a:endParaRPr>
                        <a:latin typeface="Merriweather"/>
                        <a:ea typeface="Merriweather"/>
                        <a:cs typeface="Merriweather"/>
                        <a:sym typeface="Merriweather"/>
                      </a:endParaRPr>
                    </a:p>
                  </a:txBody>
                  <a:tcPr marL="91425" marR="91425" marT="91425" marB="91425"/>
                </a:tc>
                <a:tc>
                  <a:txBody>
                    <a:bodyPr/>
                    <a:lstStyle/>
                    <a:p>
                      <a:pPr marL="266700" lvl="0" indent="-260350" algn="l" rtl="0">
                        <a:lnSpc>
                          <a:spcPct val="115000"/>
                        </a:lnSpc>
                        <a:spcBef>
                          <a:spcPts val="0"/>
                        </a:spcBef>
                        <a:spcAft>
                          <a:spcPts val="0"/>
                        </a:spcAft>
                        <a:buSzPts val="1700"/>
                        <a:buFont typeface="Calibri"/>
                        <a:buChar char="●"/>
                      </a:pPr>
                      <a:r>
                        <a:rPr lang="en" sz="1700" dirty="0">
                          <a:latin typeface="Calibri"/>
                          <a:ea typeface="Calibri"/>
                          <a:cs typeface="Calibri"/>
                          <a:sym typeface="Calibri"/>
                        </a:rPr>
                        <a:t>Share successes, ideas, useful resources</a:t>
                      </a:r>
                      <a:endParaRPr sz="1700" dirty="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dirty="0">
                          <a:latin typeface="Calibri"/>
                          <a:ea typeface="Calibri"/>
                          <a:cs typeface="Calibri"/>
                          <a:sym typeface="Calibri"/>
                        </a:rPr>
                        <a:t>Listen with openness and understanding</a:t>
                      </a:r>
                      <a:endParaRPr sz="1700" dirty="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dirty="0">
                          <a:latin typeface="Calibri"/>
                          <a:ea typeface="Calibri"/>
                          <a:cs typeface="Calibri"/>
                          <a:sym typeface="Calibri"/>
                        </a:rPr>
                        <a:t>Attend to your own needs</a:t>
                      </a:r>
                      <a:endParaRPr sz="1300" dirty="0"/>
                    </a:p>
                  </a:txBody>
                  <a:tcPr marL="91425" marR="91425" marT="91425" marB="91425"/>
                </a:tc>
                <a:extLst>
                  <a:ext uri="{0D108BD9-81ED-4DB2-BD59-A6C34878D82A}">
                    <a16:rowId xmlns:a16="http://schemas.microsoft.com/office/drawing/2014/main" val="10003"/>
                  </a:ext>
                </a:extLst>
              </a:tr>
            </a:tbl>
          </a:graphicData>
        </a:graphic>
      </p:graphicFrame>
      <p:sp>
        <p:nvSpPr>
          <p:cNvPr id="1587" name="Google Shape;1587;p99"/>
          <p:cNvSpPr txBox="1"/>
          <p:nvPr/>
        </p:nvSpPr>
        <p:spPr>
          <a:xfrm>
            <a:off x="454000" y="0"/>
            <a:ext cx="6620700" cy="60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accent4"/>
                </a:solidFill>
                <a:latin typeface="Merriweather"/>
                <a:ea typeface="Merriweather"/>
                <a:cs typeface="Merriweather"/>
                <a:sym typeface="Merriweather"/>
              </a:rPr>
              <a:t>Meeting Expectations</a:t>
            </a:r>
            <a:r>
              <a:rPr lang="en" sz="2500" b="1">
                <a:solidFill>
                  <a:schemeClr val="dk1"/>
                </a:solidFill>
                <a:latin typeface="Merriweather"/>
                <a:ea typeface="Merriweather"/>
                <a:cs typeface="Merriweather"/>
                <a:sym typeface="Merriweather"/>
              </a:rPr>
              <a:t> </a:t>
            </a:r>
            <a:endParaRPr sz="2500" b="1">
              <a:solidFill>
                <a:schemeClr val="dk1"/>
              </a:solidFill>
              <a:latin typeface="Merriweather"/>
              <a:ea typeface="Merriweather"/>
              <a:cs typeface="Merriweather"/>
              <a:sym typeface="Merriweath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09" name="Google Shape;1709;p11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solidFill>
                  <a:schemeClr val="accent1"/>
                </a:solidFill>
                <a:latin typeface="Montserrat"/>
                <a:ea typeface="Montserrat"/>
                <a:cs typeface="Montserrat"/>
                <a:sym typeface="Montserrat"/>
              </a:rPr>
              <a:t>Key Universal Screening Assumptions</a:t>
            </a:r>
            <a:endParaRPr b="1">
              <a:solidFill>
                <a:schemeClr val="accent1"/>
              </a:solidFill>
              <a:latin typeface="Montserrat"/>
              <a:ea typeface="Montserrat"/>
              <a:cs typeface="Montserrat"/>
              <a:sym typeface="Montserrat"/>
            </a:endParaRPr>
          </a:p>
        </p:txBody>
      </p:sp>
      <p:sp>
        <p:nvSpPr>
          <p:cNvPr id="1710" name="Google Shape;1710;p11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30200" algn="l" rtl="0">
              <a:spcBef>
                <a:spcPts val="800"/>
              </a:spcBef>
              <a:spcAft>
                <a:spcPts val="0"/>
              </a:spcAft>
              <a:buSzPts val="1600"/>
              <a:buFont typeface="Montserrat"/>
              <a:buChar char="•"/>
            </a:pPr>
            <a:r>
              <a:rPr lang="en" sz="2000">
                <a:solidFill>
                  <a:schemeClr val="dk1"/>
                </a:solidFill>
                <a:latin typeface="Montserrat"/>
                <a:ea typeface="Montserrat"/>
                <a:cs typeface="Montserrat"/>
                <a:sym typeface="Montserrat"/>
              </a:rPr>
              <a:t>Universal screening is a key component of your comprehensive MTSS assessment system (not a separate initiative).</a:t>
            </a:r>
            <a:br>
              <a:rPr lang="en" sz="2000">
                <a:solidFill>
                  <a:schemeClr val="dk1"/>
                </a:solidFill>
                <a:latin typeface="Montserrat"/>
                <a:ea typeface="Montserrat"/>
                <a:cs typeface="Montserrat"/>
                <a:sym typeface="Montserrat"/>
              </a:rPr>
            </a:br>
            <a:endParaRPr sz="2000">
              <a:solidFill>
                <a:schemeClr val="dk1"/>
              </a:solidFill>
              <a:latin typeface="Montserrat"/>
              <a:ea typeface="Montserrat"/>
              <a:cs typeface="Montserrat"/>
              <a:sym typeface="Montserrat"/>
            </a:endParaRPr>
          </a:p>
          <a:p>
            <a:pPr marL="457200" lvl="0" indent="-330200" algn="l" rtl="0">
              <a:spcBef>
                <a:spcPts val="0"/>
              </a:spcBef>
              <a:spcAft>
                <a:spcPts val="0"/>
              </a:spcAft>
              <a:buSzPts val="1600"/>
              <a:buFont typeface="Montserrat"/>
              <a:buChar char="•"/>
            </a:pPr>
            <a:r>
              <a:rPr lang="en" sz="2000">
                <a:solidFill>
                  <a:schemeClr val="dk1"/>
                </a:solidFill>
                <a:latin typeface="Montserrat"/>
                <a:ea typeface="Montserrat"/>
                <a:cs typeface="Montserrat"/>
                <a:sym typeface="Montserrat"/>
              </a:rPr>
              <a:t>Universal screening is </a:t>
            </a:r>
            <a:r>
              <a:rPr lang="en" sz="2000" u="sng">
                <a:solidFill>
                  <a:schemeClr val="dk1"/>
                </a:solidFill>
                <a:latin typeface="Montserrat"/>
                <a:ea typeface="Montserrat"/>
                <a:cs typeface="Montserrat"/>
                <a:sym typeface="Montserrat"/>
              </a:rPr>
              <a:t>a process</a:t>
            </a:r>
            <a:r>
              <a:rPr lang="en" sz="2000">
                <a:solidFill>
                  <a:schemeClr val="dk1"/>
                </a:solidFill>
                <a:latin typeface="Montserrat"/>
                <a:ea typeface="Montserrat"/>
                <a:cs typeface="Montserrat"/>
                <a:sym typeface="Montserrat"/>
              </a:rPr>
              <a:t> to monitor student responsiveness to SEB supports </a:t>
            </a:r>
            <a:r>
              <a:rPr lang="en" sz="2000" u="sng">
                <a:solidFill>
                  <a:schemeClr val="dk1"/>
                </a:solidFill>
                <a:latin typeface="Montserrat"/>
                <a:ea typeface="Montserrat"/>
                <a:cs typeface="Montserrat"/>
                <a:sym typeface="Montserrat"/>
              </a:rPr>
              <a:t>not a tool.</a:t>
            </a:r>
            <a:br>
              <a:rPr lang="en" sz="2000" u="sng">
                <a:solidFill>
                  <a:schemeClr val="dk1"/>
                </a:solidFill>
                <a:latin typeface="Montserrat"/>
                <a:ea typeface="Montserrat"/>
                <a:cs typeface="Montserrat"/>
                <a:sym typeface="Montserrat"/>
              </a:rPr>
            </a:br>
            <a:endParaRPr sz="2000" u="sng">
              <a:solidFill>
                <a:schemeClr val="dk1"/>
              </a:solidFill>
              <a:latin typeface="Montserrat"/>
              <a:ea typeface="Montserrat"/>
              <a:cs typeface="Montserrat"/>
              <a:sym typeface="Montserrat"/>
            </a:endParaRPr>
          </a:p>
          <a:p>
            <a:pPr marL="457200" lvl="0" indent="-330200" algn="l" rtl="0">
              <a:spcBef>
                <a:spcPts val="0"/>
              </a:spcBef>
              <a:spcAft>
                <a:spcPts val="0"/>
              </a:spcAft>
              <a:buSzPts val="1600"/>
              <a:buFont typeface="Montserrat"/>
              <a:buChar char="•"/>
            </a:pPr>
            <a:r>
              <a:rPr lang="en" sz="2000">
                <a:solidFill>
                  <a:schemeClr val="dk1"/>
                </a:solidFill>
                <a:latin typeface="Montserrat"/>
                <a:ea typeface="Montserrat"/>
                <a:cs typeface="Montserrat"/>
                <a:sym typeface="Montserrat"/>
              </a:rPr>
              <a:t>Universal means ALL students are part of your process not ALL students are screened with every tool.</a:t>
            </a:r>
            <a:endParaRPr sz="2000">
              <a:solidFill>
                <a:schemeClr val="dk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grpSp>
        <p:nvGrpSpPr>
          <p:cNvPr id="1718" name="Google Shape;1718;p118"/>
          <p:cNvGrpSpPr/>
          <p:nvPr/>
        </p:nvGrpSpPr>
        <p:grpSpPr>
          <a:xfrm>
            <a:off x="576755" y="1524645"/>
            <a:ext cx="8034697" cy="1339394"/>
            <a:chOff x="119555" y="661260"/>
            <a:chExt cx="8034697" cy="1785859"/>
          </a:xfrm>
        </p:grpSpPr>
        <p:sp>
          <p:nvSpPr>
            <p:cNvPr id="1719" name="Google Shape;1719;p118"/>
            <p:cNvSpPr/>
            <p:nvPr/>
          </p:nvSpPr>
          <p:spPr>
            <a:xfrm>
              <a:off x="594194" y="753454"/>
              <a:ext cx="810000" cy="810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0" name="Google Shape;1720;p118"/>
            <p:cNvSpPr/>
            <p:nvPr/>
          </p:nvSpPr>
          <p:spPr>
            <a:xfrm>
              <a:off x="119555" y="1697398"/>
              <a:ext cx="180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1" name="Google Shape;1721;p118"/>
            <p:cNvSpPr txBox="1"/>
            <p:nvPr/>
          </p:nvSpPr>
          <p:spPr>
            <a:xfrm>
              <a:off x="119555" y="1697398"/>
              <a:ext cx="180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 sz="1800" b="1" i="0" u="none" strike="noStrike" cap="none">
                  <a:solidFill>
                    <a:schemeClr val="dk1"/>
                  </a:solidFill>
                  <a:latin typeface="Arial"/>
                  <a:ea typeface="Arial"/>
                  <a:cs typeface="Arial"/>
                  <a:sym typeface="Arial"/>
                </a:rPr>
                <a:t>Screening</a:t>
              </a:r>
              <a:r>
                <a:rPr lang="en"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1800"/>
                <a:buFont typeface="Arial"/>
                <a:buNone/>
              </a:pPr>
              <a:r>
                <a:rPr lang="en" sz="1800" b="1" i="0" u="none" strike="noStrike" cap="none">
                  <a:solidFill>
                    <a:schemeClr val="dk1"/>
                  </a:solidFill>
                  <a:latin typeface="Arial"/>
                  <a:ea typeface="Arial"/>
                  <a:cs typeface="Arial"/>
                  <a:sym typeface="Arial"/>
                </a:rPr>
                <a:t>Benchmarking</a:t>
              </a:r>
              <a:endParaRPr sz="1800" b="1" i="0" u="none" strike="noStrike" cap="none">
                <a:solidFill>
                  <a:schemeClr val="dk1"/>
                </a:solidFill>
                <a:latin typeface="Arial"/>
                <a:ea typeface="Arial"/>
                <a:cs typeface="Arial"/>
                <a:sym typeface="Arial"/>
              </a:endParaRPr>
            </a:p>
          </p:txBody>
        </p:sp>
        <p:sp>
          <p:nvSpPr>
            <p:cNvPr id="1722" name="Google Shape;1722;p118"/>
            <p:cNvSpPr/>
            <p:nvPr/>
          </p:nvSpPr>
          <p:spPr>
            <a:xfrm>
              <a:off x="2536688" y="725282"/>
              <a:ext cx="810000" cy="810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118"/>
            <p:cNvSpPr/>
            <p:nvPr/>
          </p:nvSpPr>
          <p:spPr>
            <a:xfrm>
              <a:off x="2199636" y="1727119"/>
              <a:ext cx="180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118"/>
            <p:cNvSpPr txBox="1"/>
            <p:nvPr/>
          </p:nvSpPr>
          <p:spPr>
            <a:xfrm>
              <a:off x="2199636" y="1727119"/>
              <a:ext cx="180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 sz="1800" b="1" i="0" u="none" strike="noStrike" cap="none">
                  <a:solidFill>
                    <a:schemeClr val="dk1"/>
                  </a:solidFill>
                  <a:latin typeface="Arial"/>
                  <a:ea typeface="Arial"/>
                  <a:cs typeface="Arial"/>
                  <a:sym typeface="Arial"/>
                </a:rPr>
                <a:t>Diagnostic Data</a:t>
              </a:r>
              <a:endParaRPr sz="1800" b="1" i="0" u="none" strike="noStrike" cap="none">
                <a:solidFill>
                  <a:schemeClr val="dk1"/>
                </a:solidFill>
                <a:latin typeface="Arial"/>
                <a:ea typeface="Arial"/>
                <a:cs typeface="Arial"/>
                <a:sym typeface="Arial"/>
              </a:endParaRPr>
            </a:p>
          </p:txBody>
        </p:sp>
        <p:sp>
          <p:nvSpPr>
            <p:cNvPr id="1725" name="Google Shape;1725;p118"/>
            <p:cNvSpPr/>
            <p:nvPr/>
          </p:nvSpPr>
          <p:spPr>
            <a:xfrm>
              <a:off x="4657634" y="661260"/>
              <a:ext cx="810000" cy="8100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6" name="Google Shape;1726;p118"/>
            <p:cNvSpPr/>
            <p:nvPr/>
          </p:nvSpPr>
          <p:spPr>
            <a:xfrm>
              <a:off x="4353282" y="1727119"/>
              <a:ext cx="180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7" name="Google Shape;1727;p118"/>
            <p:cNvSpPr txBox="1"/>
            <p:nvPr/>
          </p:nvSpPr>
          <p:spPr>
            <a:xfrm>
              <a:off x="4353282" y="1727119"/>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Arial"/>
                  <a:ea typeface="Arial"/>
                  <a:cs typeface="Arial"/>
                  <a:sym typeface="Arial"/>
                </a:rPr>
                <a:t>Progress Monitoring</a:t>
              </a:r>
              <a:endParaRPr sz="1800" b="1" i="0" u="none" strike="noStrike" cap="none">
                <a:solidFill>
                  <a:schemeClr val="dk1"/>
                </a:solidFill>
                <a:latin typeface="Arial"/>
                <a:ea typeface="Arial"/>
                <a:cs typeface="Arial"/>
                <a:sym typeface="Arial"/>
              </a:endParaRPr>
            </a:p>
          </p:txBody>
        </p:sp>
        <p:sp>
          <p:nvSpPr>
            <p:cNvPr id="1728" name="Google Shape;1728;p118"/>
            <p:cNvSpPr/>
            <p:nvPr/>
          </p:nvSpPr>
          <p:spPr>
            <a:xfrm>
              <a:off x="6798213" y="711326"/>
              <a:ext cx="810000" cy="8100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118"/>
            <p:cNvSpPr/>
            <p:nvPr/>
          </p:nvSpPr>
          <p:spPr>
            <a:xfrm>
              <a:off x="6354252" y="1726709"/>
              <a:ext cx="180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0" name="Google Shape;1730;p118"/>
            <p:cNvSpPr txBox="1"/>
            <p:nvPr/>
          </p:nvSpPr>
          <p:spPr>
            <a:xfrm>
              <a:off x="6354252" y="1726709"/>
              <a:ext cx="180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 sz="1800" b="1" i="0" u="none" strike="noStrike" cap="none">
                  <a:solidFill>
                    <a:schemeClr val="dk1"/>
                  </a:solidFill>
                  <a:latin typeface="Arial"/>
                  <a:ea typeface="Arial"/>
                  <a:cs typeface="Arial"/>
                  <a:sym typeface="Arial"/>
                </a:rPr>
                <a:t>Fidelity</a:t>
              </a:r>
              <a:endParaRPr sz="1800" b="1" i="0" u="none" strike="noStrike" cap="none">
                <a:solidFill>
                  <a:schemeClr val="dk1"/>
                </a:solidFill>
                <a:latin typeface="Arial"/>
                <a:ea typeface="Arial"/>
                <a:cs typeface="Arial"/>
                <a:sym typeface="Arial"/>
              </a:endParaRPr>
            </a:p>
          </p:txBody>
        </p:sp>
      </p:grpSp>
      <p:sp>
        <p:nvSpPr>
          <p:cNvPr id="1731" name="Google Shape;1731;p118"/>
          <p:cNvSpPr txBox="1">
            <a:spLocks noGrp="1"/>
          </p:cNvSpPr>
          <p:nvPr>
            <p:ph type="title"/>
          </p:nvPr>
        </p:nvSpPr>
        <p:spPr>
          <a:xfrm>
            <a:off x="0" y="0"/>
            <a:ext cx="9144000" cy="857400"/>
          </a:xfrm>
          <a:prstGeom prst="rect">
            <a:avLst/>
          </a:prstGeom>
          <a:solidFill>
            <a:schemeClr val="dk2"/>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2700"/>
              <a:buFont typeface="Calibri"/>
              <a:buNone/>
            </a:pPr>
            <a:r>
              <a:rPr lang="en" sz="2700"/>
              <a:t>Sources of Data for a Comprehensive Assessment System</a:t>
            </a:r>
            <a:endParaRPr/>
          </a:p>
        </p:txBody>
      </p:sp>
      <p:sp>
        <p:nvSpPr>
          <p:cNvPr id="1732" name="Google Shape;1732;p118"/>
          <p:cNvSpPr txBox="1">
            <a:spLocks noGrp="1"/>
          </p:cNvSpPr>
          <p:nvPr>
            <p:ph type="sldNum" idx="12"/>
          </p:nvPr>
        </p:nvSpPr>
        <p:spPr>
          <a:xfrm>
            <a:off x="8536118" y="4944340"/>
            <a:ext cx="150600" cy="153900"/>
          </a:xfrm>
          <a:prstGeom prst="rect">
            <a:avLst/>
          </a:prstGeom>
          <a:noFill/>
          <a:ln>
            <a:noFill/>
          </a:ln>
        </p:spPr>
        <p:txBody>
          <a:bodyPr spcFirstLastPara="1" wrap="square" lIns="0" tIns="0" rIns="0" bIns="0" anchor="b" anchorCtr="0">
            <a:normAutofit/>
          </a:bodyPr>
          <a:lstStyle/>
          <a:p>
            <a:pPr marL="0" lvl="0" indent="0" algn="r" rtl="0">
              <a:lnSpc>
                <a:spcPct val="100000"/>
              </a:lnSpc>
              <a:spcBef>
                <a:spcPts val="0"/>
              </a:spcBef>
              <a:spcAft>
                <a:spcPts val="0"/>
              </a:spcAft>
              <a:buSzPct val="100000"/>
              <a:buNone/>
            </a:pPr>
            <a:fld id="{00000000-1234-1234-1234-123412341234}" type="slidenum">
              <a:rPr lang="en"/>
              <a:t>21</a:t>
            </a:fld>
            <a:endParaRPr/>
          </a:p>
        </p:txBody>
      </p:sp>
      <p:sp>
        <p:nvSpPr>
          <p:cNvPr id="1733" name="Google Shape;1733;p118"/>
          <p:cNvSpPr txBox="1">
            <a:spLocks noGrp="1"/>
          </p:cNvSpPr>
          <p:nvPr>
            <p:ph type="body" idx="2"/>
          </p:nvPr>
        </p:nvSpPr>
        <p:spPr>
          <a:xfrm>
            <a:off x="457200" y="4601718"/>
            <a:ext cx="8229600" cy="14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898989"/>
              </a:buClr>
              <a:buSzPts val="800"/>
              <a:buFont typeface="Calibri"/>
              <a:buNone/>
            </a:pPr>
            <a:r>
              <a:rPr lang="en" sz="800">
                <a:solidFill>
                  <a:srgbClr val="898989"/>
                </a:solidFill>
              </a:rPr>
              <a:t>Copyright </a:t>
            </a:r>
            <a:r>
              <a:rPr lang="en" sz="800">
                <a:solidFill>
                  <a:srgbClr val="898989"/>
                </a:solidFill>
                <a:highlight>
                  <a:schemeClr val="lt1"/>
                </a:highlight>
              </a:rPr>
              <a:t>© 2021 C</a:t>
            </a:r>
            <a:r>
              <a:rPr lang="en" sz="800">
                <a:solidFill>
                  <a:srgbClr val="898989"/>
                </a:solidFill>
              </a:rPr>
              <a:t>enter on Response to Intervention at American Institutes for Research and Delaware Department of Education. All rights reserved.</a:t>
            </a:r>
            <a:endParaRPr sz="800">
              <a:solidFill>
                <a:srgbClr val="898989"/>
              </a:solidFill>
            </a:endParaRPr>
          </a:p>
        </p:txBody>
      </p:sp>
      <p:sp>
        <p:nvSpPr>
          <p:cNvPr id="1734" name="Google Shape;1734;p118"/>
          <p:cNvSpPr txBox="1"/>
          <p:nvPr/>
        </p:nvSpPr>
        <p:spPr>
          <a:xfrm>
            <a:off x="732302" y="2895577"/>
            <a:ext cx="1674000" cy="1038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 sz="1350" b="1" i="0" u="none" strike="noStrike" cap="none">
                <a:solidFill>
                  <a:schemeClr val="lt1"/>
                </a:solidFill>
                <a:latin typeface="Arial"/>
                <a:ea typeface="Arial"/>
                <a:cs typeface="Arial"/>
                <a:sym typeface="Arial"/>
              </a:rPr>
              <a:t>Helps identify students who</a:t>
            </a:r>
            <a:r>
              <a:rPr lang="en" sz="1350" b="1">
                <a:solidFill>
                  <a:schemeClr val="lt1"/>
                </a:solidFill>
              </a:rPr>
              <a:t> might </a:t>
            </a:r>
            <a:r>
              <a:rPr lang="en" sz="1350" b="1" i="0" u="none" strike="noStrike" cap="none">
                <a:solidFill>
                  <a:schemeClr val="lt1"/>
                </a:solidFill>
                <a:latin typeface="Arial"/>
                <a:ea typeface="Arial"/>
                <a:cs typeface="Arial"/>
                <a:sym typeface="Arial"/>
              </a:rPr>
              <a:t>require additional support.</a:t>
            </a:r>
            <a:endParaRPr sz="1400" b="0" i="0" u="none" strike="noStrike" cap="none">
              <a:solidFill>
                <a:srgbClr val="000000"/>
              </a:solidFill>
              <a:latin typeface="Arial"/>
              <a:ea typeface="Arial"/>
              <a:cs typeface="Arial"/>
              <a:sym typeface="Arial"/>
            </a:endParaRPr>
          </a:p>
        </p:txBody>
      </p:sp>
      <p:sp>
        <p:nvSpPr>
          <p:cNvPr id="1735" name="Google Shape;1735;p118"/>
          <p:cNvSpPr txBox="1"/>
          <p:nvPr/>
        </p:nvSpPr>
        <p:spPr>
          <a:xfrm>
            <a:off x="4969123" y="2895575"/>
            <a:ext cx="1536000" cy="1038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 sz="1350" b="1" i="0" u="none" strike="noStrike" cap="none">
                <a:solidFill>
                  <a:schemeClr val="lt1"/>
                </a:solidFill>
                <a:latin typeface="Arial"/>
                <a:ea typeface="Arial"/>
                <a:cs typeface="Arial"/>
                <a:sym typeface="Arial"/>
              </a:rPr>
              <a:t>Helps identify if students are making adequate progress.</a:t>
            </a:r>
            <a:endParaRPr sz="1400" b="0" i="0" u="none" strike="noStrike" cap="none">
              <a:solidFill>
                <a:srgbClr val="000000"/>
              </a:solidFill>
              <a:latin typeface="Arial"/>
              <a:ea typeface="Arial"/>
              <a:cs typeface="Arial"/>
              <a:sym typeface="Arial"/>
            </a:endParaRPr>
          </a:p>
        </p:txBody>
      </p:sp>
      <p:sp>
        <p:nvSpPr>
          <p:cNvPr id="1736" name="Google Shape;1736;p118"/>
          <p:cNvSpPr txBox="1"/>
          <p:nvPr/>
        </p:nvSpPr>
        <p:spPr>
          <a:xfrm>
            <a:off x="2727594" y="2895575"/>
            <a:ext cx="1674000" cy="1038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 sz="1350" b="1" i="0" u="none" strike="noStrike" cap="none">
                <a:solidFill>
                  <a:schemeClr val="lt1"/>
                </a:solidFill>
                <a:latin typeface="Arial"/>
                <a:ea typeface="Arial"/>
                <a:cs typeface="Arial"/>
                <a:sym typeface="Arial"/>
              </a:rPr>
              <a:t>Helps identify students’ current skill level and needs.</a:t>
            </a:r>
            <a:endParaRPr sz="1400" b="0" i="0" u="none" strike="noStrike" cap="none">
              <a:solidFill>
                <a:srgbClr val="000000"/>
              </a:solidFill>
              <a:latin typeface="Arial"/>
              <a:ea typeface="Arial"/>
              <a:cs typeface="Arial"/>
              <a:sym typeface="Arial"/>
            </a:endParaRPr>
          </a:p>
        </p:txBody>
      </p:sp>
      <p:sp>
        <p:nvSpPr>
          <p:cNvPr id="1737" name="Google Shape;1737;p118"/>
          <p:cNvSpPr txBox="1"/>
          <p:nvPr/>
        </p:nvSpPr>
        <p:spPr>
          <a:xfrm>
            <a:off x="7072618" y="2895575"/>
            <a:ext cx="1614300" cy="1038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Arial"/>
                <a:ea typeface="Arial"/>
                <a:cs typeface="Arial"/>
                <a:sym typeface="Arial"/>
              </a:rPr>
              <a:t>Helps identify how consistently educators are implementing a practice.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Arial"/>
              <a:ea typeface="Arial"/>
              <a:cs typeface="Arial"/>
              <a:sym typeface="Arial"/>
            </a:endParaRPr>
          </a:p>
        </p:txBody>
      </p:sp>
      <p:sp>
        <p:nvSpPr>
          <p:cNvPr id="1738" name="Google Shape;1738;p118"/>
          <p:cNvSpPr txBox="1"/>
          <p:nvPr/>
        </p:nvSpPr>
        <p:spPr>
          <a:xfrm>
            <a:off x="607274" y="4215242"/>
            <a:ext cx="444000" cy="1947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888888"/>
                </a:solidFill>
                <a:latin typeface="Calibri"/>
                <a:ea typeface="Calibri"/>
                <a:cs typeface="Calibri"/>
                <a:sym typeface="Calibri"/>
              </a:rPr>
              <a:t>21</a:t>
            </a:fld>
            <a:endParaRPr sz="900" b="0" i="0" u="none" strike="noStrike" cap="none">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sp>
        <p:nvSpPr>
          <p:cNvPr id="1743" name="Google Shape;1743;p11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400" b="1">
                <a:solidFill>
                  <a:schemeClr val="accent1"/>
                </a:solidFill>
                <a:latin typeface="Montserrat"/>
                <a:ea typeface="Montserrat"/>
                <a:cs typeface="Montserrat"/>
                <a:sym typeface="Montserrat"/>
              </a:rPr>
              <a:t>A summary of (14 DE Admin. Code § 508.6.1.1 - 508.6.1.1.4): MTSS Framework and Procedures</a:t>
            </a:r>
            <a:endParaRPr sz="2400" b="1">
              <a:solidFill>
                <a:schemeClr val="accent1"/>
              </a:solidFill>
              <a:latin typeface="Montserrat"/>
              <a:ea typeface="Montserrat"/>
              <a:cs typeface="Montserrat"/>
              <a:sym typeface="Montserrat"/>
            </a:endParaRPr>
          </a:p>
        </p:txBody>
      </p:sp>
      <p:sp>
        <p:nvSpPr>
          <p:cNvPr id="1744" name="Google Shape;1744;p119"/>
          <p:cNvSpPr txBox="1">
            <a:spLocks noGrp="1"/>
          </p:cNvSpPr>
          <p:nvPr>
            <p:ph type="body" idx="1"/>
          </p:nvPr>
        </p:nvSpPr>
        <p:spPr>
          <a:xfrm>
            <a:off x="747875" y="1268050"/>
            <a:ext cx="5945700" cy="3263400"/>
          </a:xfrm>
          <a:prstGeom prst="rect">
            <a:avLst/>
          </a:prstGeom>
          <a:ln w="19050" cap="flat" cmpd="sng">
            <a:solidFill>
              <a:srgbClr val="000000"/>
            </a:solidFill>
            <a:prstDash val="solid"/>
            <a:round/>
            <a:headEnd type="none" w="sm" len="sm"/>
            <a:tailEnd type="none" w="sm" len="sm"/>
          </a:ln>
        </p:spPr>
        <p:txBody>
          <a:bodyPr spcFirstLastPara="1" wrap="square" lIns="68575" tIns="34275" rIns="68575" bIns="34275" anchor="t" anchorCtr="0">
            <a:normAutofit fontScale="92500"/>
          </a:bodyPr>
          <a:lstStyle/>
          <a:p>
            <a:pPr marL="0" lvl="0" indent="0" algn="l" rtl="0">
              <a:spcBef>
                <a:spcPts val="800"/>
              </a:spcBef>
              <a:spcAft>
                <a:spcPts val="0"/>
              </a:spcAft>
              <a:buNone/>
            </a:pPr>
            <a:r>
              <a:rPr lang="en" b="1">
                <a:solidFill>
                  <a:schemeClr val="dk1"/>
                </a:solidFill>
              </a:rPr>
              <a:t>Tier 1 supports + multiple gating procedure</a:t>
            </a:r>
            <a:endParaRPr b="1">
              <a:solidFill>
                <a:schemeClr val="dk1"/>
              </a:solidFill>
            </a:endParaRPr>
          </a:p>
          <a:p>
            <a:pPr marL="457200" lvl="0" indent="-317500" algn="l" rtl="0">
              <a:spcBef>
                <a:spcPts val="800"/>
              </a:spcBef>
              <a:spcAft>
                <a:spcPts val="0"/>
              </a:spcAft>
              <a:buSzPts val="1400"/>
              <a:buChar char="-"/>
            </a:pPr>
            <a:r>
              <a:rPr lang="en">
                <a:solidFill>
                  <a:schemeClr val="dk1"/>
                </a:solidFill>
              </a:rPr>
              <a:t>First stage is universal screening to identify students who may need additional supports</a:t>
            </a:r>
            <a:br>
              <a:rPr lang="en">
                <a:solidFill>
                  <a:schemeClr val="dk1"/>
                </a:solidFill>
              </a:rPr>
            </a:br>
            <a:endParaRPr>
              <a:solidFill>
                <a:schemeClr val="dk1"/>
              </a:solidFill>
            </a:endParaRPr>
          </a:p>
          <a:p>
            <a:pPr marL="457200" lvl="0" indent="-317500" algn="l" rtl="0">
              <a:spcBef>
                <a:spcPts val="0"/>
              </a:spcBef>
              <a:spcAft>
                <a:spcPts val="0"/>
              </a:spcAft>
              <a:buSzPts val="1400"/>
              <a:buChar char="-"/>
            </a:pPr>
            <a:r>
              <a:rPr lang="en">
                <a:solidFill>
                  <a:schemeClr val="dk1"/>
                </a:solidFill>
              </a:rPr>
              <a:t>Second stage (within two weeks) is data analysis to confirm there are specific areas of need for Tier 2 supports</a:t>
            </a:r>
            <a:br>
              <a:rPr lang="en">
                <a:solidFill>
                  <a:schemeClr val="dk1"/>
                </a:solidFill>
              </a:rPr>
            </a:br>
            <a:endParaRPr>
              <a:solidFill>
                <a:schemeClr val="dk1"/>
              </a:solidFill>
            </a:endParaRPr>
          </a:p>
          <a:p>
            <a:pPr marL="457200" lvl="0" indent="-317500" algn="l" rtl="0">
              <a:spcBef>
                <a:spcPts val="0"/>
              </a:spcBef>
              <a:spcAft>
                <a:spcPts val="0"/>
              </a:spcAft>
              <a:buSzPts val="1400"/>
              <a:buChar char="-"/>
            </a:pPr>
            <a:r>
              <a:rPr lang="en">
                <a:solidFill>
                  <a:schemeClr val="dk1"/>
                </a:solidFill>
              </a:rPr>
              <a:t>If 20% of students in a classroom are not meeting a benchmark consider the need for additional classroom, instructional and systems level supports and strategies</a:t>
            </a:r>
            <a:br>
              <a:rPr lang="en">
                <a:solidFill>
                  <a:schemeClr val="dk1"/>
                </a:solidFill>
              </a:rPr>
            </a:br>
            <a:endParaRPr>
              <a:solidFill>
                <a:schemeClr val="dk1"/>
              </a:solidFill>
            </a:endParaRPr>
          </a:p>
          <a:p>
            <a:pPr marL="457200" lvl="0" indent="-317500" algn="l" rtl="0">
              <a:spcBef>
                <a:spcPts val="0"/>
              </a:spcBef>
              <a:spcAft>
                <a:spcPts val="0"/>
              </a:spcAft>
              <a:buSzPts val="1400"/>
              <a:buChar char="-"/>
            </a:pPr>
            <a:r>
              <a:rPr lang="en">
                <a:solidFill>
                  <a:schemeClr val="dk1"/>
                </a:solidFill>
              </a:rPr>
              <a:t>Based on results identified students matched to supports</a:t>
            </a:r>
            <a:endParaRPr>
              <a:solidFill>
                <a:schemeClr val="dk1"/>
              </a:solidFill>
            </a:endParaRPr>
          </a:p>
        </p:txBody>
      </p:sp>
      <p:pic>
        <p:nvPicPr>
          <p:cNvPr id="1745" name="Google Shape;1745;p119"/>
          <p:cNvPicPr preferRelativeResize="0"/>
          <p:nvPr/>
        </p:nvPicPr>
        <p:blipFill>
          <a:blip r:embed="rId3">
            <a:alphaModFix/>
          </a:blip>
          <a:stretch>
            <a:fillRect/>
          </a:stretch>
        </p:blipFill>
        <p:spPr>
          <a:xfrm>
            <a:off x="6400100" y="3537025"/>
            <a:ext cx="2379600" cy="14872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12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solidFill>
                  <a:schemeClr val="accent1"/>
                </a:solidFill>
                <a:latin typeface="Montserrat"/>
                <a:ea typeface="Montserrat"/>
                <a:cs typeface="Montserrat"/>
                <a:sym typeface="Montserrat"/>
              </a:rPr>
              <a:t>Support families to engage in your MTSS Framework and Procedures</a:t>
            </a:r>
            <a:r>
              <a:rPr lang="en"/>
              <a:t> </a:t>
            </a:r>
            <a:endParaRPr/>
          </a:p>
        </p:txBody>
      </p:sp>
      <p:sp>
        <p:nvSpPr>
          <p:cNvPr id="1751" name="Google Shape;1751;p120"/>
          <p:cNvSpPr txBox="1">
            <a:spLocks noGrp="1"/>
          </p:cNvSpPr>
          <p:nvPr>
            <p:ph type="body" idx="1"/>
          </p:nvPr>
        </p:nvSpPr>
        <p:spPr>
          <a:xfrm>
            <a:off x="628650" y="1505469"/>
            <a:ext cx="7886700" cy="3263400"/>
          </a:xfrm>
          <a:prstGeom prst="rect">
            <a:avLst/>
          </a:prstGeom>
        </p:spPr>
        <p:txBody>
          <a:bodyPr spcFirstLastPara="1" wrap="square" lIns="68575" tIns="34275" rIns="68575" bIns="34275" anchor="t" anchorCtr="0">
            <a:normAutofit fontScale="55000" lnSpcReduction="20000"/>
          </a:bodyPr>
          <a:lstStyle/>
          <a:p>
            <a:pPr marL="0" lvl="0" indent="0" algn="l" rtl="0">
              <a:lnSpc>
                <a:spcPct val="120000"/>
              </a:lnSpc>
              <a:spcBef>
                <a:spcPts val="1200"/>
              </a:spcBef>
              <a:spcAft>
                <a:spcPts val="0"/>
              </a:spcAft>
              <a:buNone/>
            </a:pPr>
            <a:r>
              <a:rPr lang="en" sz="2672">
                <a:solidFill>
                  <a:schemeClr val="accent2"/>
                </a:solidFill>
                <a:latin typeface="Montserrat"/>
                <a:ea typeface="Montserrat"/>
                <a:cs typeface="Montserrat"/>
                <a:sym typeface="Montserrat"/>
              </a:rPr>
              <a:t>LEAs shall provide a description of the methods used to implement and evaluate the effectiveness of the program upon the request of the Department (14 DE Admin. Code § 508.7.0)</a:t>
            </a:r>
            <a:endParaRPr sz="2672">
              <a:solidFill>
                <a:schemeClr val="accent2"/>
              </a:solidFill>
              <a:latin typeface="Montserrat"/>
              <a:ea typeface="Montserrat"/>
              <a:cs typeface="Montserrat"/>
              <a:sym typeface="Montserrat"/>
            </a:endParaRPr>
          </a:p>
          <a:p>
            <a:pPr marL="457200" lvl="0" indent="-309067" algn="l" rtl="0">
              <a:lnSpc>
                <a:spcPct val="120000"/>
              </a:lnSpc>
              <a:spcBef>
                <a:spcPts val="1200"/>
              </a:spcBef>
              <a:spcAft>
                <a:spcPts val="0"/>
              </a:spcAft>
              <a:buClr>
                <a:srgbClr val="FF0000"/>
              </a:buClr>
              <a:buSzPct val="83522"/>
              <a:buFont typeface="Calibri"/>
              <a:buChar char="➔"/>
            </a:pPr>
            <a:r>
              <a:rPr lang="en" sz="2427" b="1" u="sng">
                <a:solidFill>
                  <a:srgbClr val="FF0000"/>
                </a:solidFill>
                <a:latin typeface="Montserrat"/>
                <a:ea typeface="Montserrat"/>
                <a:cs typeface="Montserrat"/>
                <a:sym typeface="Montserrat"/>
              </a:rPr>
              <a:t>Be proactive</a:t>
            </a:r>
            <a:r>
              <a:rPr lang="en" sz="2427" b="1">
                <a:solidFill>
                  <a:srgbClr val="FF0000"/>
                </a:solidFill>
                <a:latin typeface="Montserrat"/>
                <a:ea typeface="Montserrat"/>
                <a:cs typeface="Montserrat"/>
                <a:sym typeface="Montserrat"/>
              </a:rPr>
              <a:t> and inform families about SEB screening data being collected and your response</a:t>
            </a:r>
            <a:r>
              <a:rPr lang="en" sz="2427">
                <a:solidFill>
                  <a:schemeClr val="dk1"/>
                </a:solidFill>
                <a:latin typeface="Montserrat"/>
                <a:ea typeface="Montserrat"/>
                <a:cs typeface="Montserrat"/>
                <a:sym typeface="Montserrat"/>
              </a:rPr>
              <a:t/>
            </a:r>
            <a:br>
              <a:rPr lang="en" sz="2427">
                <a:solidFill>
                  <a:schemeClr val="dk1"/>
                </a:solidFill>
                <a:latin typeface="Montserrat"/>
                <a:ea typeface="Montserrat"/>
                <a:cs typeface="Montserrat"/>
                <a:sym typeface="Montserrat"/>
              </a:rPr>
            </a:br>
            <a:endParaRPr sz="2027">
              <a:solidFill>
                <a:schemeClr val="dk1"/>
              </a:solidFill>
              <a:highlight>
                <a:schemeClr val="lt1"/>
              </a:highlight>
              <a:latin typeface="Montserrat"/>
              <a:ea typeface="Montserrat"/>
              <a:cs typeface="Montserrat"/>
              <a:sym typeface="Montserrat"/>
            </a:endParaRPr>
          </a:p>
          <a:p>
            <a:pPr marL="0" lvl="0" indent="0" algn="l" rtl="0">
              <a:lnSpc>
                <a:spcPct val="120000"/>
              </a:lnSpc>
              <a:spcBef>
                <a:spcPts val="1200"/>
              </a:spcBef>
              <a:spcAft>
                <a:spcPts val="0"/>
              </a:spcAft>
              <a:buNone/>
            </a:pPr>
            <a:r>
              <a:rPr lang="en" sz="2627">
                <a:solidFill>
                  <a:schemeClr val="accent2"/>
                </a:solidFill>
                <a:highlight>
                  <a:schemeClr val="lt1"/>
                </a:highlight>
                <a:latin typeface="Montserrat"/>
                <a:ea typeface="Montserrat"/>
                <a:cs typeface="Montserrat"/>
                <a:sym typeface="Montserrat"/>
              </a:rPr>
              <a:t>LEAs shall have a process for providing parents with the MTSS intervention plan and data collected as part of the MTSS framework as described in Section 7.0.  (14 DE Admin. Code § 508.5.6) </a:t>
            </a:r>
            <a:endParaRPr sz="2741">
              <a:solidFill>
                <a:schemeClr val="accent2"/>
              </a:solidFill>
              <a:latin typeface="Montserrat"/>
              <a:ea typeface="Montserrat"/>
              <a:cs typeface="Montserrat"/>
              <a:sym typeface="Montserrat"/>
            </a:endParaRPr>
          </a:p>
          <a:p>
            <a:pPr marL="457200" lvl="0" indent="-309067" algn="l" rtl="0">
              <a:lnSpc>
                <a:spcPct val="120000"/>
              </a:lnSpc>
              <a:spcBef>
                <a:spcPts val="1200"/>
              </a:spcBef>
              <a:spcAft>
                <a:spcPts val="0"/>
              </a:spcAft>
              <a:buClr>
                <a:srgbClr val="FF0000"/>
              </a:buClr>
              <a:buSzPct val="83522"/>
              <a:buFont typeface="Montserrat"/>
              <a:buChar char="➔"/>
            </a:pPr>
            <a:r>
              <a:rPr lang="en" sz="2427" b="1" u="sng">
                <a:solidFill>
                  <a:srgbClr val="FF0000"/>
                </a:solidFill>
                <a:latin typeface="Montserrat"/>
                <a:ea typeface="Montserrat"/>
                <a:cs typeface="Montserrat"/>
                <a:sym typeface="Montserrat"/>
              </a:rPr>
              <a:t>Actively involve</a:t>
            </a:r>
            <a:r>
              <a:rPr lang="en" sz="2427" b="1">
                <a:solidFill>
                  <a:srgbClr val="FF0000"/>
                </a:solidFill>
                <a:latin typeface="Montserrat"/>
                <a:ea typeface="Montserrat"/>
                <a:cs typeface="Montserrat"/>
                <a:sym typeface="Montserrat"/>
              </a:rPr>
              <a:t> families in the intervention planning process for identified students</a:t>
            </a:r>
            <a:endParaRPr b="1">
              <a:solidFill>
                <a:srgbClr val="FF0000"/>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7" name="Google Shape;1757;p121"/>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t" anchorCtr="0">
            <a:noAutofit/>
          </a:bodyPr>
          <a:lstStyle/>
          <a:p>
            <a:pPr marL="0" lvl="0" indent="0" algn="ctr" rtl="0">
              <a:lnSpc>
                <a:spcPct val="89000"/>
              </a:lnSpc>
              <a:spcBef>
                <a:spcPts val="0"/>
              </a:spcBef>
              <a:spcAft>
                <a:spcPts val="0"/>
              </a:spcAft>
              <a:buClr>
                <a:schemeClr val="dk2"/>
              </a:buClr>
              <a:buSzPts val="3300"/>
              <a:buFont typeface="Libre Franklin"/>
              <a:buNone/>
            </a:pPr>
            <a:r>
              <a:rPr lang="en" b="1">
                <a:solidFill>
                  <a:schemeClr val="accent1"/>
                </a:solidFill>
                <a:latin typeface="Montserrat"/>
                <a:ea typeface="Montserrat"/>
                <a:cs typeface="Montserrat"/>
                <a:sym typeface="Montserrat"/>
              </a:rPr>
              <a:t>Whom should we screen?</a:t>
            </a:r>
            <a:r>
              <a:rPr lang="en" sz="2700" b="1"/>
              <a:t/>
            </a:r>
            <a:br>
              <a:rPr lang="en" sz="2700" b="1"/>
            </a:br>
            <a:endParaRPr sz="2700"/>
          </a:p>
        </p:txBody>
      </p:sp>
      <p:grpSp>
        <p:nvGrpSpPr>
          <p:cNvPr id="1758" name="Google Shape;1758;p121"/>
          <p:cNvGrpSpPr/>
          <p:nvPr/>
        </p:nvGrpSpPr>
        <p:grpSpPr>
          <a:xfrm>
            <a:off x="2161395" y="1146748"/>
            <a:ext cx="4266575" cy="3710066"/>
            <a:chOff x="2642016" y="0"/>
            <a:chExt cx="5688767" cy="4946754"/>
          </a:xfrm>
        </p:grpSpPr>
        <p:sp>
          <p:nvSpPr>
            <p:cNvPr id="1759" name="Google Shape;1759;p121"/>
            <p:cNvSpPr/>
            <p:nvPr/>
          </p:nvSpPr>
          <p:spPr>
            <a:xfrm>
              <a:off x="2642016" y="0"/>
              <a:ext cx="4946754" cy="4946754"/>
            </a:xfrm>
            <a:prstGeom prst="triangle">
              <a:avLst>
                <a:gd name="adj" fmla="val 50000"/>
              </a:avLst>
            </a:prstGeom>
            <a:solidFill>
              <a:schemeClr val="accent1"/>
            </a:solidFill>
            <a:ln w="3492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60" name="Google Shape;1760;p121"/>
            <p:cNvSpPr/>
            <p:nvPr/>
          </p:nvSpPr>
          <p:spPr>
            <a:xfrm>
              <a:off x="5115393" y="497332"/>
              <a:ext cx="3215390" cy="1170989"/>
            </a:xfrm>
            <a:prstGeom prst="roundRect">
              <a:avLst>
                <a:gd name="adj" fmla="val 16667"/>
              </a:avLst>
            </a:prstGeom>
            <a:solidFill>
              <a:schemeClr val="lt1">
                <a:alpha val="89411"/>
              </a:schemeClr>
            </a:solidFill>
            <a:ln w="3492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61" name="Google Shape;1761;p121"/>
            <p:cNvSpPr txBox="1"/>
            <p:nvPr/>
          </p:nvSpPr>
          <p:spPr>
            <a:xfrm>
              <a:off x="5172556" y="554495"/>
              <a:ext cx="3101064" cy="1056663"/>
            </a:xfrm>
            <a:prstGeom prst="rect">
              <a:avLst/>
            </a:prstGeom>
            <a:noFill/>
            <a:ln>
              <a:noFill/>
            </a:ln>
          </p:spPr>
          <p:txBody>
            <a:bodyPr spcFirstLastPara="1" wrap="square" lIns="145725" tIns="145725" rIns="145725" bIns="145725" anchor="ctr" anchorCtr="0">
              <a:noAutofit/>
            </a:bodyPr>
            <a:lstStyle/>
            <a:p>
              <a:pPr marL="0" marR="0" lvl="0" indent="0" algn="ctr" rtl="0">
                <a:lnSpc>
                  <a:spcPct val="90000"/>
                </a:lnSpc>
                <a:spcBef>
                  <a:spcPts val="0"/>
                </a:spcBef>
                <a:spcAft>
                  <a:spcPts val="0"/>
                </a:spcAft>
                <a:buClr>
                  <a:schemeClr val="dk1"/>
                </a:buClr>
                <a:buSzPts val="3800"/>
                <a:buFont typeface="Libre Franklin"/>
                <a:buNone/>
              </a:pPr>
              <a:r>
                <a:rPr lang="en" sz="3800" b="0" i="0" u="none" strike="noStrike" cap="none">
                  <a:solidFill>
                    <a:schemeClr val="dk1"/>
                  </a:solidFill>
                  <a:latin typeface="Libre Franklin"/>
                  <a:ea typeface="Libre Franklin"/>
                  <a:cs typeface="Libre Franklin"/>
                  <a:sym typeface="Libre Franklin"/>
                </a:rPr>
                <a:t>Few?</a:t>
              </a:r>
              <a:endParaRPr sz="1100" b="0" i="0" u="none" strike="noStrike" cap="none">
                <a:solidFill>
                  <a:srgbClr val="000000"/>
                </a:solidFill>
                <a:latin typeface="Arial"/>
                <a:ea typeface="Arial"/>
                <a:cs typeface="Arial"/>
                <a:sym typeface="Arial"/>
              </a:endParaRPr>
            </a:p>
          </p:txBody>
        </p:sp>
        <p:sp>
          <p:nvSpPr>
            <p:cNvPr id="1762" name="Google Shape;1762;p121"/>
            <p:cNvSpPr/>
            <p:nvPr/>
          </p:nvSpPr>
          <p:spPr>
            <a:xfrm>
              <a:off x="5115393" y="1814695"/>
              <a:ext cx="3215390" cy="1170989"/>
            </a:xfrm>
            <a:prstGeom prst="roundRect">
              <a:avLst>
                <a:gd name="adj" fmla="val 16667"/>
              </a:avLst>
            </a:prstGeom>
            <a:solidFill>
              <a:schemeClr val="lt1">
                <a:alpha val="89411"/>
              </a:schemeClr>
            </a:solidFill>
            <a:ln w="3492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63" name="Google Shape;1763;p121"/>
            <p:cNvSpPr txBox="1"/>
            <p:nvPr/>
          </p:nvSpPr>
          <p:spPr>
            <a:xfrm>
              <a:off x="5172556" y="1871858"/>
              <a:ext cx="3101064" cy="1056663"/>
            </a:xfrm>
            <a:prstGeom prst="rect">
              <a:avLst/>
            </a:prstGeom>
            <a:noFill/>
            <a:ln>
              <a:noFill/>
            </a:ln>
          </p:spPr>
          <p:txBody>
            <a:bodyPr spcFirstLastPara="1" wrap="square" lIns="145725" tIns="145725" rIns="145725" bIns="145725" anchor="ctr" anchorCtr="0">
              <a:noAutofit/>
            </a:bodyPr>
            <a:lstStyle/>
            <a:p>
              <a:pPr marL="0" marR="0" lvl="0" indent="0" algn="ctr" rtl="0">
                <a:lnSpc>
                  <a:spcPct val="90000"/>
                </a:lnSpc>
                <a:spcBef>
                  <a:spcPts val="0"/>
                </a:spcBef>
                <a:spcAft>
                  <a:spcPts val="0"/>
                </a:spcAft>
                <a:buClr>
                  <a:schemeClr val="dk1"/>
                </a:buClr>
                <a:buSzPts val="3800"/>
                <a:buFont typeface="Libre Franklin"/>
                <a:buNone/>
              </a:pPr>
              <a:r>
                <a:rPr lang="en" sz="3800" b="0" i="0" u="none" strike="noStrike" cap="none">
                  <a:solidFill>
                    <a:schemeClr val="dk1"/>
                  </a:solidFill>
                  <a:latin typeface="Libre Franklin"/>
                  <a:ea typeface="Libre Franklin"/>
                  <a:cs typeface="Libre Franklin"/>
                  <a:sym typeface="Libre Franklin"/>
                </a:rPr>
                <a:t>Some?</a:t>
              </a:r>
              <a:endParaRPr sz="1100" b="0" i="0" u="none" strike="noStrike" cap="none">
                <a:solidFill>
                  <a:srgbClr val="000000"/>
                </a:solidFill>
                <a:latin typeface="Arial"/>
                <a:ea typeface="Arial"/>
                <a:cs typeface="Arial"/>
                <a:sym typeface="Arial"/>
              </a:endParaRPr>
            </a:p>
          </p:txBody>
        </p:sp>
        <p:sp>
          <p:nvSpPr>
            <p:cNvPr id="1764" name="Google Shape;1764;p121"/>
            <p:cNvSpPr/>
            <p:nvPr/>
          </p:nvSpPr>
          <p:spPr>
            <a:xfrm>
              <a:off x="5115393" y="3132058"/>
              <a:ext cx="3215390" cy="1170989"/>
            </a:xfrm>
            <a:prstGeom prst="roundRect">
              <a:avLst>
                <a:gd name="adj" fmla="val 16667"/>
              </a:avLst>
            </a:prstGeom>
            <a:solidFill>
              <a:schemeClr val="lt1">
                <a:alpha val="89411"/>
              </a:schemeClr>
            </a:solidFill>
            <a:ln w="3492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65" name="Google Shape;1765;p121"/>
            <p:cNvSpPr txBox="1"/>
            <p:nvPr/>
          </p:nvSpPr>
          <p:spPr>
            <a:xfrm>
              <a:off x="5172556" y="3189221"/>
              <a:ext cx="3101064" cy="1056663"/>
            </a:xfrm>
            <a:prstGeom prst="rect">
              <a:avLst/>
            </a:prstGeom>
            <a:noFill/>
            <a:ln>
              <a:noFill/>
            </a:ln>
          </p:spPr>
          <p:txBody>
            <a:bodyPr spcFirstLastPara="1" wrap="square" lIns="145725" tIns="145725" rIns="145725" bIns="145725" anchor="ctr" anchorCtr="0">
              <a:noAutofit/>
            </a:bodyPr>
            <a:lstStyle/>
            <a:p>
              <a:pPr marL="0" marR="0" lvl="0" indent="0" algn="ctr" rtl="0">
                <a:lnSpc>
                  <a:spcPct val="90000"/>
                </a:lnSpc>
                <a:spcBef>
                  <a:spcPts val="0"/>
                </a:spcBef>
                <a:spcAft>
                  <a:spcPts val="0"/>
                </a:spcAft>
                <a:buClr>
                  <a:schemeClr val="dk1"/>
                </a:buClr>
                <a:buSzPts val="3800"/>
                <a:buFont typeface="Libre Franklin"/>
                <a:buNone/>
              </a:pPr>
              <a:r>
                <a:rPr lang="en" sz="3800" b="0" i="0" u="none" strike="noStrike" cap="none">
                  <a:solidFill>
                    <a:schemeClr val="dk1"/>
                  </a:solidFill>
                  <a:latin typeface="Libre Franklin"/>
                  <a:ea typeface="Libre Franklin"/>
                  <a:cs typeface="Libre Franklin"/>
                  <a:sym typeface="Libre Franklin"/>
                </a:rPr>
                <a:t>All?</a:t>
              </a:r>
              <a:endParaRPr sz="1100" b="0" i="0" u="none" strike="noStrike" cap="none">
                <a:solidFill>
                  <a:srgbClr val="000000"/>
                </a:solidFill>
                <a:latin typeface="Arial"/>
                <a:ea typeface="Arial"/>
                <a:cs typeface="Arial"/>
                <a:sym typeface="Arial"/>
              </a:endParaRPr>
            </a:p>
          </p:txBody>
        </p:sp>
      </p:grpSp>
      <p:sp>
        <p:nvSpPr>
          <p:cNvPr id="1766" name="Google Shape;1766;p121"/>
          <p:cNvSpPr/>
          <p:nvPr/>
        </p:nvSpPr>
        <p:spPr>
          <a:xfrm>
            <a:off x="1932000" y="3815050"/>
            <a:ext cx="2640000" cy="19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21"/>
          <p:cNvSpPr txBox="1"/>
          <p:nvPr/>
        </p:nvSpPr>
        <p:spPr>
          <a:xfrm>
            <a:off x="265200" y="3066400"/>
            <a:ext cx="1666800" cy="1693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Montserrat"/>
                <a:ea typeface="Montserrat"/>
                <a:cs typeface="Montserrat"/>
                <a:sym typeface="Montserrat"/>
              </a:rPr>
              <a:t>The response of every student should be captured in your </a:t>
            </a:r>
            <a:r>
              <a:rPr lang="en" b="1">
                <a:latin typeface="Montserrat"/>
                <a:ea typeface="Montserrat"/>
                <a:cs typeface="Montserrat"/>
                <a:sym typeface="Montserrat"/>
              </a:rPr>
              <a:t>universal screening process</a:t>
            </a:r>
            <a:endParaRPr b="1">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71"/>
        <p:cNvGrpSpPr/>
        <p:nvPr/>
      </p:nvGrpSpPr>
      <p:grpSpPr>
        <a:xfrm>
          <a:off x="0" y="0"/>
          <a:ext cx="0" cy="0"/>
          <a:chOff x="0" y="0"/>
          <a:chExt cx="0" cy="0"/>
        </a:xfrm>
      </p:grpSpPr>
      <p:sp>
        <p:nvSpPr>
          <p:cNvPr id="1772" name="Google Shape;1772;p1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accent1"/>
                </a:solidFill>
                <a:latin typeface="Montserrat"/>
                <a:ea typeface="Montserrat"/>
                <a:cs typeface="Montserrat"/>
                <a:sym typeface="Montserrat"/>
              </a:rPr>
              <a:t>Data Response Protocols are KEY!</a:t>
            </a:r>
            <a:endParaRPr b="1">
              <a:solidFill>
                <a:schemeClr val="accent1"/>
              </a:solidFill>
              <a:latin typeface="Montserrat"/>
              <a:ea typeface="Montserrat"/>
              <a:cs typeface="Montserrat"/>
              <a:sym typeface="Montserrat"/>
            </a:endParaRPr>
          </a:p>
        </p:txBody>
      </p:sp>
      <p:pic>
        <p:nvPicPr>
          <p:cNvPr id="1773" name="Google Shape;1773;p122"/>
          <p:cNvPicPr preferRelativeResize="0"/>
          <p:nvPr/>
        </p:nvPicPr>
        <p:blipFill>
          <a:blip r:embed="rId3">
            <a:alphaModFix/>
          </a:blip>
          <a:stretch>
            <a:fillRect/>
          </a:stretch>
        </p:blipFill>
        <p:spPr>
          <a:xfrm>
            <a:off x="4412875" y="3442347"/>
            <a:ext cx="4538625" cy="1612600"/>
          </a:xfrm>
          <a:prstGeom prst="rect">
            <a:avLst/>
          </a:prstGeom>
          <a:noFill/>
          <a:ln w="28575" cap="flat" cmpd="sng">
            <a:solidFill>
              <a:schemeClr val="dk2"/>
            </a:solidFill>
            <a:prstDash val="solid"/>
            <a:round/>
            <a:headEnd type="none" w="sm" len="sm"/>
            <a:tailEnd type="none" w="sm" len="sm"/>
          </a:ln>
        </p:spPr>
      </p:pic>
      <p:sp>
        <p:nvSpPr>
          <p:cNvPr id="1774" name="Google Shape;1774;p122"/>
          <p:cNvSpPr txBox="1">
            <a:spLocks noGrp="1"/>
          </p:cNvSpPr>
          <p:nvPr>
            <p:ph type="body" idx="1"/>
          </p:nvPr>
        </p:nvSpPr>
        <p:spPr>
          <a:xfrm>
            <a:off x="430900" y="11184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2"/>
                </a:solidFill>
                <a:latin typeface="Montserrat"/>
                <a:ea typeface="Montserrat"/>
                <a:cs typeface="Montserrat"/>
                <a:sym typeface="Montserrat"/>
              </a:rPr>
              <a:t>Student Level Decision Making Prompts:</a:t>
            </a:r>
            <a:endParaRPr>
              <a:solidFill>
                <a:schemeClr val="accent2"/>
              </a:solidFill>
              <a:latin typeface="Montserrat"/>
              <a:ea typeface="Montserrat"/>
              <a:cs typeface="Montserrat"/>
              <a:sym typeface="Montserrat"/>
            </a:endParaRPr>
          </a:p>
          <a:p>
            <a:pPr marL="457200" lvl="0" indent="-342900" algn="l" rtl="0">
              <a:spcBef>
                <a:spcPts val="1200"/>
              </a:spcBef>
              <a:spcAft>
                <a:spcPts val="0"/>
              </a:spcAft>
              <a:buClr>
                <a:schemeClr val="accent2"/>
              </a:buClr>
              <a:buSzPts val="1800"/>
              <a:buFont typeface="Montserrat"/>
              <a:buChar char="-"/>
            </a:pPr>
            <a:r>
              <a:rPr lang="en">
                <a:solidFill>
                  <a:schemeClr val="accent2"/>
                </a:solidFill>
                <a:latin typeface="Montserrat"/>
                <a:ea typeface="Montserrat"/>
                <a:cs typeface="Montserrat"/>
                <a:sym typeface="Montserrat"/>
              </a:rPr>
              <a:t>Did the student meet your universal screener decision rule?</a:t>
            </a:r>
            <a:endParaRPr>
              <a:solidFill>
                <a:schemeClr val="accent2"/>
              </a:solidFill>
              <a:latin typeface="Montserrat"/>
              <a:ea typeface="Montserrat"/>
              <a:cs typeface="Montserrat"/>
              <a:sym typeface="Montserrat"/>
            </a:endParaRPr>
          </a:p>
          <a:p>
            <a:pPr marL="457200" lvl="0" indent="-342900" algn="l" rtl="0">
              <a:spcBef>
                <a:spcPts val="0"/>
              </a:spcBef>
              <a:spcAft>
                <a:spcPts val="0"/>
              </a:spcAft>
              <a:buClr>
                <a:schemeClr val="accent2"/>
              </a:buClr>
              <a:buSzPts val="1800"/>
              <a:buFont typeface="Montserrat"/>
              <a:buChar char="-"/>
            </a:pPr>
            <a:r>
              <a:rPr lang="en">
                <a:solidFill>
                  <a:schemeClr val="accent2"/>
                </a:solidFill>
                <a:latin typeface="Montserrat"/>
                <a:ea typeface="Montserrat"/>
                <a:cs typeface="Montserrat"/>
                <a:sym typeface="Montserrat"/>
              </a:rPr>
              <a:t>How is the need reflective of the student’s current circumstance?</a:t>
            </a:r>
            <a:endParaRPr>
              <a:solidFill>
                <a:schemeClr val="accent2"/>
              </a:solidFill>
              <a:latin typeface="Montserrat"/>
              <a:ea typeface="Montserrat"/>
              <a:cs typeface="Montserrat"/>
              <a:sym typeface="Montserrat"/>
            </a:endParaRPr>
          </a:p>
          <a:p>
            <a:pPr marL="457200" lvl="0" indent="-342900" algn="l" rtl="0">
              <a:spcBef>
                <a:spcPts val="0"/>
              </a:spcBef>
              <a:spcAft>
                <a:spcPts val="0"/>
              </a:spcAft>
              <a:buClr>
                <a:schemeClr val="accent2"/>
              </a:buClr>
              <a:buSzPts val="1800"/>
              <a:buFont typeface="Montserrat"/>
              <a:buChar char="-"/>
            </a:pPr>
            <a:r>
              <a:rPr lang="en">
                <a:solidFill>
                  <a:schemeClr val="accent2"/>
                </a:solidFill>
                <a:latin typeface="Montserrat"/>
                <a:ea typeface="Montserrat"/>
                <a:cs typeface="Montserrat"/>
                <a:sym typeface="Montserrat"/>
              </a:rPr>
              <a:t>Does the student meet additional schoolwide decision rules?</a:t>
            </a:r>
            <a:endParaRPr>
              <a:solidFill>
                <a:schemeClr val="accent2"/>
              </a:solidFill>
              <a:latin typeface="Montserrat"/>
              <a:ea typeface="Montserrat"/>
              <a:cs typeface="Montserrat"/>
              <a:sym typeface="Montserrat"/>
            </a:endParaRPr>
          </a:p>
          <a:p>
            <a:pPr marL="457200" lvl="0" indent="-342900" algn="l" rtl="0">
              <a:spcBef>
                <a:spcPts val="0"/>
              </a:spcBef>
              <a:spcAft>
                <a:spcPts val="0"/>
              </a:spcAft>
              <a:buClr>
                <a:schemeClr val="accent2"/>
              </a:buClr>
              <a:buSzPts val="1800"/>
              <a:buFont typeface="Montserrat"/>
              <a:buChar char="-"/>
            </a:pPr>
            <a:r>
              <a:rPr lang="en">
                <a:solidFill>
                  <a:schemeClr val="accent2"/>
                </a:solidFill>
                <a:latin typeface="Montserrat"/>
                <a:ea typeface="Montserrat"/>
                <a:cs typeface="Montserrat"/>
                <a:sym typeface="Montserrat"/>
              </a:rPr>
              <a:t>What additional information do we need to understand the need?</a:t>
            </a:r>
            <a:endParaRPr>
              <a:solidFill>
                <a:schemeClr val="accent2"/>
              </a:solidFill>
              <a:latin typeface="Montserrat"/>
              <a:ea typeface="Montserrat"/>
              <a:cs typeface="Montserrat"/>
              <a:sym typeface="Montserrat"/>
            </a:endParaRPr>
          </a:p>
          <a:p>
            <a:pPr marL="457200" lvl="0" indent="-342900" algn="l" rtl="0">
              <a:spcBef>
                <a:spcPts val="0"/>
              </a:spcBef>
              <a:spcAft>
                <a:spcPts val="0"/>
              </a:spcAft>
              <a:buClr>
                <a:schemeClr val="accent2"/>
              </a:buClr>
              <a:buSzPts val="1800"/>
              <a:buFont typeface="Montserrat"/>
              <a:buChar char="-"/>
            </a:pPr>
            <a:r>
              <a:rPr lang="en">
                <a:solidFill>
                  <a:schemeClr val="accent2"/>
                </a:solidFill>
                <a:latin typeface="Montserrat"/>
                <a:ea typeface="Montserrat"/>
                <a:cs typeface="Montserrat"/>
                <a:sym typeface="Montserrat"/>
              </a:rPr>
              <a:t>How can we best support the student’s specific need?</a:t>
            </a:r>
            <a:endParaRPr>
              <a:solidFill>
                <a:schemeClr val="accent2"/>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sp>
        <p:nvSpPr>
          <p:cNvPr id="1779" name="Google Shape;1779;p123"/>
          <p:cNvSpPr/>
          <p:nvPr/>
        </p:nvSpPr>
        <p:spPr>
          <a:xfrm>
            <a:off x="362575" y="2252275"/>
            <a:ext cx="1779900" cy="1682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80" name="Google Shape;1780;p123"/>
          <p:cNvSpPr txBox="1"/>
          <p:nvPr/>
        </p:nvSpPr>
        <p:spPr>
          <a:xfrm>
            <a:off x="559825" y="2466973"/>
            <a:ext cx="1385400" cy="1183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99"/>
              </a:buClr>
              <a:buSzPts val="1500"/>
              <a:buFont typeface="Arial"/>
              <a:buNone/>
            </a:pPr>
            <a:r>
              <a:rPr lang="en" sz="1300" b="1">
                <a:solidFill>
                  <a:srgbClr val="FFFFFF"/>
                </a:solidFill>
              </a:rPr>
              <a:t>How are your students responding to your universal SEB supports</a:t>
            </a:r>
            <a:r>
              <a:rPr lang="en" b="1">
                <a:solidFill>
                  <a:srgbClr val="FFFFFF"/>
                </a:solidFill>
              </a:rPr>
              <a:t>?</a:t>
            </a:r>
            <a:endParaRPr sz="1300">
              <a:solidFill>
                <a:srgbClr val="FFFFFF"/>
              </a:solidFill>
              <a:latin typeface="Gill Sans"/>
              <a:ea typeface="Gill Sans"/>
              <a:cs typeface="Gill Sans"/>
              <a:sym typeface="Gill Sans"/>
            </a:endParaRPr>
          </a:p>
        </p:txBody>
      </p:sp>
      <p:sp>
        <p:nvSpPr>
          <p:cNvPr id="1781" name="Google Shape;1781;p123"/>
          <p:cNvSpPr/>
          <p:nvPr/>
        </p:nvSpPr>
        <p:spPr>
          <a:xfrm rot="-2369367">
            <a:off x="3738385" y="2328669"/>
            <a:ext cx="1608180" cy="1639025"/>
          </a:xfrm>
          <a:prstGeom prst="rect">
            <a:avLst/>
          </a:prstGeom>
          <a:solidFill>
            <a:schemeClr val="accent1"/>
          </a:solidFill>
          <a:ln w="133350" cap="flat" cmpd="sng">
            <a:solidFill>
              <a:srgbClr val="FFFF6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82" name="Google Shape;1782;p123"/>
          <p:cNvSpPr txBox="1"/>
          <p:nvPr/>
        </p:nvSpPr>
        <p:spPr>
          <a:xfrm>
            <a:off x="3857329" y="2803075"/>
            <a:ext cx="1362000" cy="7002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1500" b="1">
                <a:solidFill>
                  <a:srgbClr val="FFFFFF"/>
                </a:solidFill>
              </a:rPr>
              <a:t>Who is impacted?  </a:t>
            </a:r>
            <a:br>
              <a:rPr lang="en" sz="1500" b="1">
                <a:solidFill>
                  <a:srgbClr val="FFFFFF"/>
                </a:solidFill>
              </a:rPr>
            </a:br>
            <a:r>
              <a:rPr lang="en" sz="1500" b="1">
                <a:solidFill>
                  <a:srgbClr val="FFFFFF"/>
                </a:solidFill>
              </a:rPr>
              <a:t/>
            </a:r>
            <a:br>
              <a:rPr lang="en" sz="1500" b="1">
                <a:solidFill>
                  <a:srgbClr val="FFFFFF"/>
                </a:solidFill>
              </a:rPr>
            </a:br>
            <a:r>
              <a:rPr lang="en" sz="1500" b="1">
                <a:solidFill>
                  <a:srgbClr val="FFFFFF"/>
                </a:solidFill>
              </a:rPr>
              <a:t>What is the impact?</a:t>
            </a:r>
            <a:endParaRPr b="1">
              <a:solidFill>
                <a:srgbClr val="FFFFFF"/>
              </a:solidFill>
            </a:endParaRPr>
          </a:p>
          <a:p>
            <a:pPr marL="0" lvl="0" indent="0" algn="ctr" rtl="0">
              <a:spcBef>
                <a:spcPts val="0"/>
              </a:spcBef>
              <a:spcAft>
                <a:spcPts val="0"/>
              </a:spcAft>
              <a:buNone/>
            </a:pPr>
            <a:endParaRPr sz="1700" b="1">
              <a:solidFill>
                <a:srgbClr val="FFFFFF"/>
              </a:solidFill>
            </a:endParaRPr>
          </a:p>
        </p:txBody>
      </p:sp>
      <p:sp>
        <p:nvSpPr>
          <p:cNvPr id="1783" name="Google Shape;1783;p123"/>
          <p:cNvSpPr/>
          <p:nvPr/>
        </p:nvSpPr>
        <p:spPr>
          <a:xfrm>
            <a:off x="6923286" y="2330888"/>
            <a:ext cx="1779900" cy="15321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84" name="Google Shape;1784;p123"/>
          <p:cNvSpPr txBox="1"/>
          <p:nvPr/>
        </p:nvSpPr>
        <p:spPr>
          <a:xfrm>
            <a:off x="7016969" y="3009195"/>
            <a:ext cx="1592700" cy="4434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b="1">
                <a:solidFill>
                  <a:srgbClr val="FFFFFF"/>
                </a:solidFill>
              </a:rPr>
              <a:t>How can we most efficiently respond? All? Some? Few? </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endParaRPr sz="1100"/>
          </a:p>
          <a:p>
            <a:pPr marL="0" marR="0" lvl="0" indent="0" algn="ctr" rtl="0">
              <a:lnSpc>
                <a:spcPct val="100000"/>
              </a:lnSpc>
              <a:spcBef>
                <a:spcPts val="0"/>
              </a:spcBef>
              <a:spcAft>
                <a:spcPts val="0"/>
              </a:spcAft>
              <a:buClr>
                <a:srgbClr val="000099"/>
              </a:buClr>
              <a:buSzPts val="1500"/>
              <a:buFont typeface="Arial"/>
              <a:buNone/>
            </a:pPr>
            <a:endParaRPr sz="1500" b="1">
              <a:solidFill>
                <a:srgbClr val="FFFFFF"/>
              </a:solidFill>
            </a:endParaRPr>
          </a:p>
        </p:txBody>
      </p:sp>
      <p:grpSp>
        <p:nvGrpSpPr>
          <p:cNvPr id="1785" name="Google Shape;1785;p123"/>
          <p:cNvGrpSpPr/>
          <p:nvPr/>
        </p:nvGrpSpPr>
        <p:grpSpPr>
          <a:xfrm>
            <a:off x="1548475" y="1205075"/>
            <a:ext cx="2526000" cy="1988880"/>
            <a:chOff x="1548475" y="671675"/>
            <a:chExt cx="2526000" cy="1988880"/>
          </a:xfrm>
        </p:grpSpPr>
        <p:sp>
          <p:nvSpPr>
            <p:cNvPr id="1786" name="Google Shape;1786;p123"/>
            <p:cNvSpPr txBox="1"/>
            <p:nvPr/>
          </p:nvSpPr>
          <p:spPr>
            <a:xfrm>
              <a:off x="1548475" y="671675"/>
              <a:ext cx="2526000" cy="971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Roboto"/>
                  <a:ea typeface="Roboto"/>
                  <a:cs typeface="Roboto"/>
                  <a:sym typeface="Roboto"/>
                </a:rPr>
                <a:t>What existing information </a:t>
              </a:r>
              <a:r>
                <a:rPr lang="en" sz="1300" b="1" u="sng">
                  <a:latin typeface="Roboto"/>
                  <a:ea typeface="Roboto"/>
                  <a:cs typeface="Roboto"/>
                  <a:sym typeface="Roboto"/>
                </a:rPr>
                <a:t>do you have</a:t>
              </a:r>
              <a:r>
                <a:rPr lang="en" sz="1300">
                  <a:latin typeface="Roboto"/>
                  <a:ea typeface="Roboto"/>
                  <a:cs typeface="Roboto"/>
                  <a:sym typeface="Roboto"/>
                </a:rPr>
                <a:t> (e.g., schoolwide data) that could help you predict who may be impacted by this concern?</a:t>
              </a:r>
              <a:endParaRPr sz="1300">
                <a:latin typeface="Roboto"/>
                <a:ea typeface="Roboto"/>
                <a:cs typeface="Roboto"/>
                <a:sym typeface="Roboto"/>
              </a:endParaRPr>
            </a:p>
          </p:txBody>
        </p:sp>
        <p:cxnSp>
          <p:nvCxnSpPr>
            <p:cNvPr id="1787" name="Google Shape;1787;p123"/>
            <p:cNvCxnSpPr/>
            <p:nvPr/>
          </p:nvCxnSpPr>
          <p:spPr>
            <a:xfrm>
              <a:off x="2358196" y="2660555"/>
              <a:ext cx="784200" cy="0"/>
            </a:xfrm>
            <a:prstGeom prst="straightConnector1">
              <a:avLst/>
            </a:prstGeom>
            <a:noFill/>
            <a:ln w="9525" cap="flat" cmpd="sng">
              <a:solidFill>
                <a:schemeClr val="dk1"/>
              </a:solidFill>
              <a:prstDash val="solid"/>
              <a:round/>
              <a:headEnd type="none" w="sm" len="sm"/>
              <a:tailEnd type="triangle" w="med" len="med"/>
            </a:ln>
          </p:spPr>
        </p:cxnSp>
        <p:cxnSp>
          <p:nvCxnSpPr>
            <p:cNvPr id="1788" name="Google Shape;1788;p123"/>
            <p:cNvCxnSpPr/>
            <p:nvPr/>
          </p:nvCxnSpPr>
          <p:spPr>
            <a:xfrm>
              <a:off x="2412522" y="1832387"/>
              <a:ext cx="686400" cy="445800"/>
            </a:xfrm>
            <a:prstGeom prst="straightConnector1">
              <a:avLst/>
            </a:prstGeom>
            <a:noFill/>
            <a:ln w="9525" cap="flat" cmpd="sng">
              <a:solidFill>
                <a:schemeClr val="dk1"/>
              </a:solidFill>
              <a:prstDash val="solid"/>
              <a:round/>
              <a:headEnd type="none" w="sm" len="sm"/>
              <a:tailEnd type="triangle" w="med" len="med"/>
            </a:ln>
          </p:spPr>
        </p:cxnSp>
      </p:grpSp>
      <p:cxnSp>
        <p:nvCxnSpPr>
          <p:cNvPr id="1789" name="Google Shape;1789;p123"/>
          <p:cNvCxnSpPr/>
          <p:nvPr/>
        </p:nvCxnSpPr>
        <p:spPr>
          <a:xfrm>
            <a:off x="5978471" y="3181355"/>
            <a:ext cx="784200" cy="0"/>
          </a:xfrm>
          <a:prstGeom prst="straightConnector1">
            <a:avLst/>
          </a:prstGeom>
          <a:noFill/>
          <a:ln w="9525" cap="flat" cmpd="sng">
            <a:solidFill>
              <a:schemeClr val="dk1"/>
            </a:solidFill>
            <a:prstDash val="solid"/>
            <a:round/>
            <a:headEnd type="none" w="sm" len="sm"/>
            <a:tailEnd type="triangle" w="med" len="med"/>
          </a:ln>
        </p:spPr>
      </p:cxnSp>
      <p:sp>
        <p:nvSpPr>
          <p:cNvPr id="1790" name="Google Shape;1790;p123"/>
          <p:cNvSpPr txBox="1"/>
          <p:nvPr/>
        </p:nvSpPr>
        <p:spPr>
          <a:xfrm>
            <a:off x="1548475" y="4061300"/>
            <a:ext cx="2526000" cy="971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Roboto"/>
                <a:ea typeface="Roboto"/>
                <a:cs typeface="Roboto"/>
                <a:sym typeface="Roboto"/>
              </a:rPr>
              <a:t>What additional information </a:t>
            </a:r>
            <a:r>
              <a:rPr lang="en" sz="1300" b="1" u="sng">
                <a:latin typeface="Roboto"/>
                <a:ea typeface="Roboto"/>
                <a:cs typeface="Roboto"/>
                <a:sym typeface="Roboto"/>
              </a:rPr>
              <a:t>do you need</a:t>
            </a:r>
            <a:r>
              <a:rPr lang="en" sz="1300">
                <a:latin typeface="Roboto"/>
                <a:ea typeface="Roboto"/>
                <a:cs typeface="Roboto"/>
                <a:sym typeface="Roboto"/>
              </a:rPr>
              <a:t> (e.g., universal screener) that could help you predict who may be impacted by this concern?</a:t>
            </a:r>
            <a:endParaRPr sz="1300">
              <a:latin typeface="Roboto"/>
              <a:ea typeface="Roboto"/>
              <a:cs typeface="Roboto"/>
              <a:sym typeface="Roboto"/>
            </a:endParaRPr>
          </a:p>
        </p:txBody>
      </p:sp>
      <p:cxnSp>
        <p:nvCxnSpPr>
          <p:cNvPr id="1791" name="Google Shape;1791;p123"/>
          <p:cNvCxnSpPr/>
          <p:nvPr/>
        </p:nvCxnSpPr>
        <p:spPr>
          <a:xfrm rot="10800000" flipH="1">
            <a:off x="2356275" y="3535975"/>
            <a:ext cx="785400" cy="396300"/>
          </a:xfrm>
          <a:prstGeom prst="straightConnector1">
            <a:avLst/>
          </a:prstGeom>
          <a:noFill/>
          <a:ln w="9525" cap="flat" cmpd="sng">
            <a:solidFill>
              <a:schemeClr val="dk1"/>
            </a:solidFill>
            <a:prstDash val="solid"/>
            <a:round/>
            <a:headEnd type="none" w="sm" len="sm"/>
            <a:tailEnd type="triangle" w="med" len="med"/>
          </a:ln>
        </p:spPr>
      </p:cxnSp>
      <p:sp>
        <p:nvSpPr>
          <p:cNvPr id="1792" name="Google Shape;1792;p123"/>
          <p:cNvSpPr txBox="1">
            <a:spLocks noGrp="1"/>
          </p:cNvSpPr>
          <p:nvPr>
            <p:ph type="title"/>
          </p:nvPr>
        </p:nvSpPr>
        <p:spPr>
          <a:xfrm>
            <a:off x="311700" y="445025"/>
            <a:ext cx="8520600" cy="5727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Universal Screening is a Process NOT a tool</a:t>
            </a:r>
            <a:endParaRPr b="1">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sp>
        <p:nvSpPr>
          <p:cNvPr id="1797" name="Google Shape;1797;p124"/>
          <p:cNvSpPr/>
          <p:nvPr/>
        </p:nvSpPr>
        <p:spPr>
          <a:xfrm>
            <a:off x="362575" y="1718875"/>
            <a:ext cx="1779900" cy="16821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98" name="Google Shape;1798;p124"/>
          <p:cNvSpPr txBox="1"/>
          <p:nvPr/>
        </p:nvSpPr>
        <p:spPr>
          <a:xfrm>
            <a:off x="559825" y="1885948"/>
            <a:ext cx="1385400" cy="12957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rgbClr val="000099"/>
              </a:buClr>
              <a:buSzPts val="1500"/>
              <a:buFont typeface="Arial"/>
              <a:buNone/>
            </a:pPr>
            <a:r>
              <a:rPr lang="en" sz="1300" b="1">
                <a:solidFill>
                  <a:schemeClr val="lt1"/>
                </a:solidFill>
              </a:rPr>
              <a:t>How are your students responding to your continuum of SEB supports</a:t>
            </a:r>
            <a:r>
              <a:rPr lang="en" b="1">
                <a:solidFill>
                  <a:schemeClr val="lt1"/>
                </a:solidFill>
              </a:rPr>
              <a:t>?</a:t>
            </a:r>
            <a:endParaRPr sz="1300" b="1">
              <a:solidFill>
                <a:srgbClr val="FFFFFF"/>
              </a:solidFill>
              <a:latin typeface="Gill Sans"/>
              <a:ea typeface="Gill Sans"/>
              <a:cs typeface="Gill Sans"/>
              <a:sym typeface="Gill Sans"/>
            </a:endParaRPr>
          </a:p>
        </p:txBody>
      </p:sp>
      <p:sp>
        <p:nvSpPr>
          <p:cNvPr id="1799" name="Google Shape;1799;p124"/>
          <p:cNvSpPr/>
          <p:nvPr/>
        </p:nvSpPr>
        <p:spPr>
          <a:xfrm>
            <a:off x="6869725" y="1256275"/>
            <a:ext cx="1779900" cy="32883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00" name="Google Shape;1800;p124"/>
          <p:cNvSpPr txBox="1"/>
          <p:nvPr/>
        </p:nvSpPr>
        <p:spPr>
          <a:xfrm>
            <a:off x="6958150" y="1341875"/>
            <a:ext cx="1592700" cy="14268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1100" b="1">
                <a:solidFill>
                  <a:srgbClr val="FFFFFF"/>
                </a:solidFill>
              </a:rPr>
              <a:t>Next steps:  </a:t>
            </a:r>
            <a:endParaRPr sz="1100" b="1">
              <a:solidFill>
                <a:srgbClr val="FFFFFF"/>
              </a:solidFill>
            </a:endParaRPr>
          </a:p>
          <a:p>
            <a:pPr marL="457200" lvl="0" indent="-292100" algn="l" rtl="0">
              <a:spcBef>
                <a:spcPts val="0"/>
              </a:spcBef>
              <a:spcAft>
                <a:spcPts val="0"/>
              </a:spcAft>
              <a:buClr>
                <a:srgbClr val="FFFFFF"/>
              </a:buClr>
              <a:buSzPts val="1000"/>
              <a:buChar char="-"/>
            </a:pPr>
            <a:r>
              <a:rPr lang="en" sz="1000" b="1">
                <a:solidFill>
                  <a:srgbClr val="FFFFFF"/>
                </a:solidFill>
              </a:rPr>
              <a:t>Engage sample of girls to better understand need</a:t>
            </a:r>
            <a:br>
              <a:rPr lang="en" sz="1000" b="1">
                <a:solidFill>
                  <a:srgbClr val="FFFFFF"/>
                </a:solidFill>
              </a:rPr>
            </a:br>
            <a:endParaRPr sz="1000" b="1">
              <a:solidFill>
                <a:srgbClr val="FFFFFF"/>
              </a:solidFill>
            </a:endParaRPr>
          </a:p>
          <a:p>
            <a:pPr marL="457200" lvl="0" indent="-292100" algn="l" rtl="0">
              <a:spcBef>
                <a:spcPts val="0"/>
              </a:spcBef>
              <a:spcAft>
                <a:spcPts val="0"/>
              </a:spcAft>
              <a:buClr>
                <a:srgbClr val="FFFFFF"/>
              </a:buClr>
              <a:buSzPts val="1000"/>
              <a:buChar char="-"/>
            </a:pPr>
            <a:r>
              <a:rPr lang="en" sz="1000" b="1">
                <a:solidFill>
                  <a:schemeClr val="lt1"/>
                </a:solidFill>
              </a:rPr>
              <a:t>Review schoolwide expectations and teaching plan with a focus on peer relations</a:t>
            </a:r>
            <a:br>
              <a:rPr lang="en" sz="1000" b="1">
                <a:solidFill>
                  <a:schemeClr val="lt1"/>
                </a:solidFill>
              </a:rPr>
            </a:br>
            <a:endParaRPr sz="1000" b="1">
              <a:solidFill>
                <a:schemeClr val="lt1"/>
              </a:solidFill>
            </a:endParaRPr>
          </a:p>
          <a:p>
            <a:pPr marL="457200" lvl="0" indent="-292100" algn="l" rtl="0">
              <a:spcBef>
                <a:spcPts val="0"/>
              </a:spcBef>
              <a:spcAft>
                <a:spcPts val="0"/>
              </a:spcAft>
              <a:buClr>
                <a:schemeClr val="lt1"/>
              </a:buClr>
              <a:buSzPts val="1000"/>
              <a:buChar char="-"/>
            </a:pPr>
            <a:r>
              <a:rPr lang="en" sz="1000" b="1">
                <a:solidFill>
                  <a:schemeClr val="lt1"/>
                </a:solidFill>
              </a:rPr>
              <a:t>Explore potential Tier 2 supports that address need (to layer with Tier 1) </a:t>
            </a:r>
            <a:endParaRPr sz="1000" b="1">
              <a:solidFill>
                <a:schemeClr val="lt1"/>
              </a:solidFill>
            </a:endParaRPr>
          </a:p>
          <a:p>
            <a:pPr marL="0" lvl="0" indent="0" algn="l" rtl="0">
              <a:spcBef>
                <a:spcPts val="0"/>
              </a:spcBef>
              <a:spcAft>
                <a:spcPts val="0"/>
              </a:spcAft>
              <a:buNone/>
            </a:pPr>
            <a:endParaRPr sz="1000" b="1">
              <a:solidFill>
                <a:schemeClr val="lt1"/>
              </a:solidFill>
            </a:endParaRPr>
          </a:p>
          <a:p>
            <a:pPr marL="0" lvl="0" indent="0" algn="l" rtl="0">
              <a:spcBef>
                <a:spcPts val="0"/>
              </a:spcBef>
              <a:spcAft>
                <a:spcPts val="0"/>
              </a:spcAft>
              <a:buNone/>
            </a:pPr>
            <a:endParaRPr sz="1000" b="1">
              <a:solidFill>
                <a:srgbClr val="FFFFFF"/>
              </a:solidFill>
            </a:endParaRPr>
          </a:p>
          <a:p>
            <a:pPr marL="0" marR="0" lvl="0" indent="0" algn="l" rtl="0">
              <a:lnSpc>
                <a:spcPct val="100000"/>
              </a:lnSpc>
              <a:spcBef>
                <a:spcPts val="0"/>
              </a:spcBef>
              <a:spcAft>
                <a:spcPts val="0"/>
              </a:spcAft>
              <a:buClr>
                <a:srgbClr val="000099"/>
              </a:buClr>
              <a:buSzPts val="1500"/>
              <a:buFont typeface="Arial"/>
              <a:buNone/>
            </a:pPr>
            <a:endParaRPr sz="1500" b="1">
              <a:solidFill>
                <a:srgbClr val="FFFFFF"/>
              </a:solidFill>
            </a:endParaRPr>
          </a:p>
        </p:txBody>
      </p:sp>
      <p:cxnSp>
        <p:nvCxnSpPr>
          <p:cNvPr id="1801" name="Google Shape;1801;p124"/>
          <p:cNvCxnSpPr/>
          <p:nvPr/>
        </p:nvCxnSpPr>
        <p:spPr>
          <a:xfrm>
            <a:off x="2358196" y="2660555"/>
            <a:ext cx="784200" cy="0"/>
          </a:xfrm>
          <a:prstGeom prst="straightConnector1">
            <a:avLst/>
          </a:prstGeom>
          <a:noFill/>
          <a:ln w="9525" cap="flat" cmpd="sng">
            <a:solidFill>
              <a:schemeClr val="dk1"/>
            </a:solidFill>
            <a:prstDash val="solid"/>
            <a:round/>
            <a:headEnd type="none" w="sm" len="sm"/>
            <a:tailEnd type="triangle" w="med" len="med"/>
          </a:ln>
        </p:spPr>
      </p:cxnSp>
      <p:cxnSp>
        <p:nvCxnSpPr>
          <p:cNvPr id="1802" name="Google Shape;1802;p124"/>
          <p:cNvCxnSpPr/>
          <p:nvPr/>
        </p:nvCxnSpPr>
        <p:spPr>
          <a:xfrm>
            <a:off x="2412522" y="1832387"/>
            <a:ext cx="686400" cy="445800"/>
          </a:xfrm>
          <a:prstGeom prst="straightConnector1">
            <a:avLst/>
          </a:prstGeom>
          <a:noFill/>
          <a:ln w="9525" cap="flat" cmpd="sng">
            <a:solidFill>
              <a:schemeClr val="dk1"/>
            </a:solidFill>
            <a:prstDash val="solid"/>
            <a:round/>
            <a:headEnd type="none" w="sm" len="sm"/>
            <a:tailEnd type="triangle" w="med" len="med"/>
          </a:ln>
        </p:spPr>
      </p:cxnSp>
      <p:cxnSp>
        <p:nvCxnSpPr>
          <p:cNvPr id="1803" name="Google Shape;1803;p124"/>
          <p:cNvCxnSpPr/>
          <p:nvPr/>
        </p:nvCxnSpPr>
        <p:spPr>
          <a:xfrm>
            <a:off x="5978471" y="2647955"/>
            <a:ext cx="784200" cy="0"/>
          </a:xfrm>
          <a:prstGeom prst="straightConnector1">
            <a:avLst/>
          </a:prstGeom>
          <a:noFill/>
          <a:ln w="9525" cap="flat" cmpd="sng">
            <a:solidFill>
              <a:schemeClr val="dk1"/>
            </a:solidFill>
            <a:prstDash val="solid"/>
            <a:round/>
            <a:headEnd type="none" w="sm" len="sm"/>
            <a:tailEnd type="triangle" w="med" len="med"/>
          </a:ln>
        </p:spPr>
      </p:cxnSp>
      <p:sp>
        <p:nvSpPr>
          <p:cNvPr id="1804" name="Google Shape;1804;p124"/>
          <p:cNvSpPr/>
          <p:nvPr/>
        </p:nvSpPr>
        <p:spPr>
          <a:xfrm>
            <a:off x="3319325" y="1798650"/>
            <a:ext cx="2552100" cy="19743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805" name="Google Shape;1805;p124"/>
          <p:cNvSpPr txBox="1"/>
          <p:nvPr/>
        </p:nvSpPr>
        <p:spPr>
          <a:xfrm>
            <a:off x="3418688" y="1874850"/>
            <a:ext cx="2364300" cy="18597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1000" b="1">
                <a:solidFill>
                  <a:srgbClr val="FFFF00"/>
                </a:solidFill>
              </a:rPr>
              <a:t>Tier 1 Problem analysis:  </a:t>
            </a:r>
            <a:endParaRPr sz="1000" b="1">
              <a:solidFill>
                <a:srgbClr val="FFFF00"/>
              </a:solidFill>
            </a:endParaRPr>
          </a:p>
          <a:p>
            <a:pPr marL="457200" lvl="0" indent="-292100" algn="l" rtl="0">
              <a:spcBef>
                <a:spcPts val="0"/>
              </a:spcBef>
              <a:spcAft>
                <a:spcPts val="0"/>
              </a:spcAft>
              <a:buClr>
                <a:srgbClr val="FFFF00"/>
              </a:buClr>
              <a:buSzPts val="1000"/>
              <a:buChar char="-"/>
            </a:pPr>
            <a:r>
              <a:rPr lang="en" sz="1000" b="1">
                <a:solidFill>
                  <a:srgbClr val="FFFF00"/>
                </a:solidFill>
              </a:rPr>
              <a:t>Data indicates only 65% of students self report average risk </a:t>
            </a:r>
            <a:endParaRPr sz="1000" b="1">
              <a:solidFill>
                <a:srgbClr val="FFFF00"/>
              </a:solidFill>
            </a:endParaRPr>
          </a:p>
          <a:p>
            <a:pPr marL="457200" lvl="0" indent="-292100" algn="l" rtl="0">
              <a:spcBef>
                <a:spcPts val="0"/>
              </a:spcBef>
              <a:spcAft>
                <a:spcPts val="0"/>
              </a:spcAft>
              <a:buClr>
                <a:srgbClr val="FFFF00"/>
              </a:buClr>
              <a:buSzPts val="1000"/>
              <a:buChar char="-"/>
            </a:pPr>
            <a:r>
              <a:rPr lang="en" sz="1000" b="1">
                <a:solidFill>
                  <a:srgbClr val="FFFF00"/>
                </a:solidFill>
              </a:rPr>
              <a:t>Of the domains measured, peer relations was the biggest need</a:t>
            </a:r>
            <a:endParaRPr sz="1000" b="1">
              <a:solidFill>
                <a:srgbClr val="FFFF00"/>
              </a:solidFill>
            </a:endParaRPr>
          </a:p>
          <a:p>
            <a:pPr marL="457200" lvl="0" indent="-292100" algn="l" rtl="0">
              <a:spcBef>
                <a:spcPts val="0"/>
              </a:spcBef>
              <a:spcAft>
                <a:spcPts val="0"/>
              </a:spcAft>
              <a:buClr>
                <a:srgbClr val="FFFF00"/>
              </a:buClr>
              <a:buSzPts val="1000"/>
              <a:buChar char="-"/>
            </a:pPr>
            <a:r>
              <a:rPr lang="en" sz="1000" b="1">
                <a:solidFill>
                  <a:srgbClr val="FFFF00"/>
                </a:solidFill>
              </a:rPr>
              <a:t>This trend impacts female students (50% average risk) more than male students (85% average risk)</a:t>
            </a:r>
            <a:endParaRPr sz="1000" b="1">
              <a:solidFill>
                <a:srgbClr val="FFFF00"/>
              </a:solidFill>
            </a:endParaRPr>
          </a:p>
        </p:txBody>
      </p:sp>
      <p:sp>
        <p:nvSpPr>
          <p:cNvPr id="1806" name="Google Shape;1806;p124"/>
          <p:cNvSpPr txBox="1"/>
          <p:nvPr/>
        </p:nvSpPr>
        <p:spPr>
          <a:xfrm>
            <a:off x="697225" y="3603425"/>
            <a:ext cx="2526000" cy="9711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dk1"/>
                </a:solidFill>
                <a:latin typeface="Roboto"/>
                <a:ea typeface="Roboto"/>
                <a:cs typeface="Roboto"/>
                <a:sym typeface="Roboto"/>
              </a:rPr>
              <a:t>Additional information:</a:t>
            </a:r>
            <a:endParaRPr sz="1300">
              <a:solidFill>
                <a:schemeClr val="dk1"/>
              </a:solidFill>
              <a:latin typeface="Roboto"/>
              <a:ea typeface="Roboto"/>
              <a:cs typeface="Roboto"/>
              <a:sym typeface="Roboto"/>
            </a:endParaRPr>
          </a:p>
          <a:p>
            <a:pPr marL="457200" lvl="0" indent="-311150" algn="l" rtl="0">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6th grade self report SEB screener data</a:t>
            </a:r>
            <a:endParaRPr sz="1300">
              <a:solidFill>
                <a:schemeClr val="dk1"/>
              </a:solidFill>
              <a:latin typeface="Roboto"/>
              <a:ea typeface="Roboto"/>
              <a:cs typeface="Roboto"/>
              <a:sym typeface="Roboto"/>
            </a:endParaRPr>
          </a:p>
        </p:txBody>
      </p:sp>
      <p:cxnSp>
        <p:nvCxnSpPr>
          <p:cNvPr id="1807" name="Google Shape;1807;p124"/>
          <p:cNvCxnSpPr/>
          <p:nvPr/>
        </p:nvCxnSpPr>
        <p:spPr>
          <a:xfrm rot="10800000" flipH="1">
            <a:off x="2356275" y="3002575"/>
            <a:ext cx="785400" cy="396300"/>
          </a:xfrm>
          <a:prstGeom prst="straightConnector1">
            <a:avLst/>
          </a:prstGeom>
          <a:noFill/>
          <a:ln w="9525" cap="flat" cmpd="sng">
            <a:solidFill>
              <a:schemeClr val="dk1"/>
            </a:solidFill>
            <a:prstDash val="solid"/>
            <a:round/>
            <a:headEnd type="none" w="sm" len="sm"/>
            <a:tailEnd type="triangle" w="med" len="med"/>
          </a:ln>
        </p:spPr>
      </p:cxnSp>
      <p:sp>
        <p:nvSpPr>
          <p:cNvPr id="1808" name="Google Shape;1808;p124"/>
          <p:cNvSpPr txBox="1"/>
          <p:nvPr/>
        </p:nvSpPr>
        <p:spPr>
          <a:xfrm>
            <a:off x="752150" y="603025"/>
            <a:ext cx="2526000" cy="971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latin typeface="Roboto"/>
                <a:ea typeface="Roboto"/>
                <a:cs typeface="Roboto"/>
                <a:sym typeface="Roboto"/>
              </a:rPr>
              <a:t>Existing information:</a:t>
            </a:r>
            <a:endParaRPr sz="1300">
              <a:latin typeface="Roboto"/>
              <a:ea typeface="Roboto"/>
              <a:cs typeface="Roboto"/>
              <a:sym typeface="Roboto"/>
            </a:endParaRPr>
          </a:p>
          <a:p>
            <a:pPr marL="457200" lvl="0" indent="-311150" algn="l" rtl="0">
              <a:spcBef>
                <a:spcPts val="0"/>
              </a:spcBef>
              <a:spcAft>
                <a:spcPts val="0"/>
              </a:spcAft>
              <a:buSzPts val="1300"/>
              <a:buFont typeface="Roboto"/>
              <a:buChar char="-"/>
            </a:pPr>
            <a:r>
              <a:rPr lang="en" sz="1300">
                <a:latin typeface="Roboto"/>
                <a:ea typeface="Roboto"/>
                <a:cs typeface="Roboto"/>
                <a:sym typeface="Roboto"/>
              </a:rPr>
              <a:t>Office discipline referral data</a:t>
            </a:r>
            <a:endParaRPr sz="1300">
              <a:latin typeface="Roboto"/>
              <a:ea typeface="Roboto"/>
              <a:cs typeface="Roboto"/>
              <a:sym typeface="Roboto"/>
            </a:endParaRPr>
          </a:p>
          <a:p>
            <a:pPr marL="457200" lvl="0" indent="-311150" algn="l" rtl="0">
              <a:spcBef>
                <a:spcPts val="0"/>
              </a:spcBef>
              <a:spcAft>
                <a:spcPts val="0"/>
              </a:spcAft>
              <a:buSzPts val="1300"/>
              <a:buFont typeface="Roboto"/>
              <a:buChar char="-"/>
            </a:pPr>
            <a:r>
              <a:rPr lang="en" sz="1300">
                <a:latin typeface="Roboto"/>
                <a:ea typeface="Roboto"/>
                <a:cs typeface="Roboto"/>
                <a:sym typeface="Roboto"/>
              </a:rPr>
              <a:t>Attendance data</a:t>
            </a:r>
            <a:endParaRPr sz="13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sp>
        <p:nvSpPr>
          <p:cNvPr id="1813" name="Google Shape;1813;p1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400" b="1">
                <a:latin typeface="Montserrat"/>
                <a:ea typeface="Montserrat"/>
                <a:cs typeface="Montserrat"/>
                <a:sym typeface="Montserrat"/>
              </a:rPr>
              <a:t>Indian River School District</a:t>
            </a:r>
            <a:endParaRPr sz="4400" b="1">
              <a:latin typeface="Montserrat"/>
              <a:ea typeface="Montserrat"/>
              <a:cs typeface="Montserrat"/>
              <a:sym typeface="Montserrat"/>
            </a:endParaRPr>
          </a:p>
        </p:txBody>
      </p:sp>
      <p:sp>
        <p:nvSpPr>
          <p:cNvPr id="1814" name="Google Shape;1814;p125"/>
          <p:cNvSpPr txBox="1">
            <a:spLocks noGrp="1"/>
          </p:cNvSpPr>
          <p:nvPr>
            <p:ph type="subTitle" idx="1"/>
          </p:nvPr>
        </p:nvSpPr>
        <p:spPr>
          <a:xfrm>
            <a:off x="311700" y="2834125"/>
            <a:ext cx="8520600" cy="11841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1018"/>
              <a:buNone/>
            </a:pPr>
            <a:r>
              <a:rPr lang="en" sz="2490">
                <a:solidFill>
                  <a:schemeClr val="accent1"/>
                </a:solidFill>
                <a:latin typeface="Montserrat"/>
                <a:ea typeface="Montserrat"/>
                <a:cs typeface="Montserrat"/>
                <a:sym typeface="Montserrat"/>
              </a:rPr>
              <a:t>Project DelAWARE Supported</a:t>
            </a:r>
            <a:endParaRPr sz="2490">
              <a:solidFill>
                <a:schemeClr val="accent1"/>
              </a:solidFill>
              <a:latin typeface="Montserrat"/>
              <a:ea typeface="Montserrat"/>
              <a:cs typeface="Montserrat"/>
              <a:sym typeface="Montserrat"/>
            </a:endParaRPr>
          </a:p>
          <a:p>
            <a:pPr marL="0" lvl="0" indent="0" algn="ctr" rtl="0">
              <a:lnSpc>
                <a:spcPct val="80000"/>
              </a:lnSpc>
              <a:spcBef>
                <a:spcPts val="0"/>
              </a:spcBef>
              <a:spcAft>
                <a:spcPts val="0"/>
              </a:spcAft>
              <a:buSzPts val="1018"/>
              <a:buNone/>
            </a:pPr>
            <a:r>
              <a:rPr lang="en" sz="2490">
                <a:solidFill>
                  <a:schemeClr val="accent1"/>
                </a:solidFill>
                <a:latin typeface="Montserrat"/>
                <a:ea typeface="Montserrat"/>
                <a:cs typeface="Montserrat"/>
                <a:sym typeface="Montserrat"/>
              </a:rPr>
              <a:t>Screening Pilot</a:t>
            </a:r>
            <a:endParaRPr sz="2490">
              <a:solidFill>
                <a:schemeClr val="accent1"/>
              </a:solidFill>
              <a:latin typeface="Montserrat"/>
              <a:ea typeface="Montserrat"/>
              <a:cs typeface="Montserrat"/>
              <a:sym typeface="Montserrat"/>
            </a:endParaRPr>
          </a:p>
          <a:p>
            <a:pPr marL="0" lvl="0" indent="0" algn="ctr" rtl="0">
              <a:lnSpc>
                <a:spcPct val="80000"/>
              </a:lnSpc>
              <a:spcBef>
                <a:spcPts val="0"/>
              </a:spcBef>
              <a:spcAft>
                <a:spcPts val="0"/>
              </a:spcAft>
              <a:buSzPts val="1018"/>
              <a:buNone/>
            </a:pPr>
            <a:r>
              <a:rPr lang="en" sz="2490">
                <a:solidFill>
                  <a:schemeClr val="accent1"/>
                </a:solidFill>
                <a:latin typeface="Montserrat"/>
                <a:ea typeface="Montserrat"/>
                <a:cs typeface="Montserrat"/>
                <a:sym typeface="Montserrat"/>
              </a:rPr>
              <a:t>Nika Reid</a:t>
            </a:r>
            <a:endParaRPr sz="2490">
              <a:solidFill>
                <a:schemeClr val="accent1"/>
              </a:solidFill>
              <a:latin typeface="Montserrat"/>
              <a:ea typeface="Montserrat"/>
              <a:cs typeface="Montserrat"/>
              <a:sym typeface="Montserrat"/>
            </a:endParaRPr>
          </a:p>
        </p:txBody>
      </p:sp>
      <p:pic>
        <p:nvPicPr>
          <p:cNvPr id="1815" name="Google Shape;1815;p125"/>
          <p:cNvPicPr preferRelativeResize="0"/>
          <p:nvPr/>
        </p:nvPicPr>
        <p:blipFill>
          <a:blip r:embed="rId3">
            <a:alphaModFix/>
          </a:blip>
          <a:stretch>
            <a:fillRect/>
          </a:stretch>
        </p:blipFill>
        <p:spPr>
          <a:xfrm>
            <a:off x="7022273" y="124275"/>
            <a:ext cx="1810025" cy="1801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820" name="Google Shape;1820;p126"/>
          <p:cNvSpPr txBox="1">
            <a:spLocks noGrp="1"/>
          </p:cNvSpPr>
          <p:nvPr>
            <p:ph type="title"/>
          </p:nvPr>
        </p:nvSpPr>
        <p:spPr>
          <a:xfrm>
            <a:off x="311700" y="1863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accent1"/>
                </a:solidFill>
                <a:latin typeface="Montserrat"/>
                <a:ea typeface="Montserrat"/>
                <a:cs typeface="Montserrat"/>
                <a:sym typeface="Montserrat"/>
              </a:rPr>
              <a:t>Screening Selection Process  </a:t>
            </a:r>
            <a:endParaRPr b="1">
              <a:solidFill>
                <a:schemeClr val="accent1"/>
              </a:solidFill>
              <a:latin typeface="Montserrat"/>
              <a:ea typeface="Montserrat"/>
              <a:cs typeface="Montserrat"/>
              <a:sym typeface="Montserrat"/>
            </a:endParaRPr>
          </a:p>
        </p:txBody>
      </p:sp>
      <p:sp>
        <p:nvSpPr>
          <p:cNvPr id="1821" name="Google Shape;1821;p126"/>
          <p:cNvSpPr txBox="1">
            <a:spLocks noGrp="1"/>
          </p:cNvSpPr>
          <p:nvPr>
            <p:ph type="body" idx="1"/>
          </p:nvPr>
        </p:nvSpPr>
        <p:spPr>
          <a:xfrm>
            <a:off x="256700" y="727325"/>
            <a:ext cx="8706900" cy="34122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852"/>
              <a:buNone/>
            </a:pPr>
            <a:r>
              <a:rPr lang="en">
                <a:solidFill>
                  <a:schemeClr val="accent2"/>
                </a:solidFill>
                <a:latin typeface="Montserrat"/>
                <a:ea typeface="Montserrat"/>
                <a:cs typeface="Montserrat"/>
                <a:sym typeface="Montserrat"/>
              </a:rPr>
              <a:t>Selection committee made up of various stakeholder groups.  The committee reviewed four potential screening tools.  </a:t>
            </a:r>
            <a:endParaRPr>
              <a:solidFill>
                <a:schemeClr val="accent2"/>
              </a:solidFill>
              <a:latin typeface="Montserrat"/>
              <a:ea typeface="Montserrat"/>
              <a:cs typeface="Montserrat"/>
              <a:sym typeface="Montserrat"/>
            </a:endParaRPr>
          </a:p>
          <a:p>
            <a:pPr marL="0" lvl="0" indent="0" algn="l" rtl="0">
              <a:lnSpc>
                <a:spcPct val="105000"/>
              </a:lnSpc>
              <a:spcBef>
                <a:spcPts val="1200"/>
              </a:spcBef>
              <a:spcAft>
                <a:spcPts val="0"/>
              </a:spcAft>
              <a:buSzPts val="852"/>
              <a:buNone/>
            </a:pPr>
            <a:r>
              <a:rPr lang="en" b="1">
                <a:solidFill>
                  <a:schemeClr val="accent2"/>
                </a:solidFill>
                <a:latin typeface="Montserrat"/>
                <a:ea typeface="Montserrat"/>
                <a:cs typeface="Montserrat"/>
                <a:sym typeface="Montserrat"/>
              </a:rPr>
              <a:t>Essential Questions</a:t>
            </a:r>
            <a:r>
              <a:rPr lang="en">
                <a:solidFill>
                  <a:schemeClr val="accent2"/>
                </a:solidFill>
                <a:latin typeface="Montserrat"/>
                <a:ea typeface="Montserrat"/>
                <a:cs typeface="Montserrat"/>
                <a:sym typeface="Montserrat"/>
              </a:rPr>
              <a:t> to keep in mind:</a:t>
            </a:r>
            <a:endParaRPr>
              <a:solidFill>
                <a:schemeClr val="accent2"/>
              </a:solidFill>
              <a:latin typeface="Montserrat"/>
              <a:ea typeface="Montserrat"/>
              <a:cs typeface="Montserrat"/>
              <a:sym typeface="Montserrat"/>
            </a:endParaRPr>
          </a:p>
          <a:p>
            <a:pPr marL="314325" lvl="0" indent="0" algn="l" rtl="0">
              <a:lnSpc>
                <a:spcPct val="100000"/>
              </a:lnSpc>
              <a:spcBef>
                <a:spcPts val="1200"/>
              </a:spcBef>
              <a:spcAft>
                <a:spcPts val="0"/>
              </a:spcAft>
              <a:buSzPts val="852"/>
              <a:buNone/>
            </a:pPr>
            <a:r>
              <a:rPr lang="en">
                <a:solidFill>
                  <a:schemeClr val="accent2"/>
                </a:solidFill>
                <a:latin typeface="Montserrat"/>
                <a:ea typeface="Montserrat"/>
                <a:cs typeface="Montserrat"/>
                <a:sym typeface="Montserrat"/>
              </a:rPr>
              <a:t>○What is the purpose of the universal screener? </a:t>
            </a:r>
            <a:endParaRPr>
              <a:solidFill>
                <a:schemeClr val="accent2"/>
              </a:solidFill>
              <a:latin typeface="Montserrat"/>
              <a:ea typeface="Montserrat"/>
              <a:cs typeface="Montserrat"/>
              <a:sym typeface="Montserrat"/>
            </a:endParaRPr>
          </a:p>
          <a:p>
            <a:pPr marL="314325" lvl="0" indent="0" algn="l" rtl="0">
              <a:lnSpc>
                <a:spcPct val="100000"/>
              </a:lnSpc>
              <a:spcBef>
                <a:spcPts val="0"/>
              </a:spcBef>
              <a:spcAft>
                <a:spcPts val="0"/>
              </a:spcAft>
              <a:buSzPts val="852"/>
              <a:buNone/>
            </a:pPr>
            <a:r>
              <a:rPr lang="en">
                <a:solidFill>
                  <a:schemeClr val="accent2"/>
                </a:solidFill>
                <a:latin typeface="Montserrat"/>
                <a:ea typeface="Montserrat"/>
                <a:cs typeface="Montserrat"/>
                <a:sym typeface="Montserrat"/>
              </a:rPr>
              <a:t>○What tool will be most agreeable for our School Board and parent affinity groups?  </a:t>
            </a:r>
            <a:endParaRPr>
              <a:solidFill>
                <a:schemeClr val="accent2"/>
              </a:solidFill>
              <a:latin typeface="Montserrat"/>
              <a:ea typeface="Montserrat"/>
              <a:cs typeface="Montserrat"/>
              <a:sym typeface="Montserrat"/>
            </a:endParaRPr>
          </a:p>
          <a:p>
            <a:pPr marL="314325" lvl="0" indent="0" algn="l" rtl="0">
              <a:lnSpc>
                <a:spcPct val="100000"/>
              </a:lnSpc>
              <a:spcBef>
                <a:spcPts val="0"/>
              </a:spcBef>
              <a:spcAft>
                <a:spcPts val="0"/>
              </a:spcAft>
              <a:buSzPts val="852"/>
              <a:buNone/>
            </a:pPr>
            <a:r>
              <a:rPr lang="en">
                <a:solidFill>
                  <a:schemeClr val="accent2"/>
                </a:solidFill>
                <a:latin typeface="Montserrat"/>
                <a:ea typeface="Montserrat"/>
                <a:cs typeface="Montserrat"/>
                <a:sym typeface="Montserrat"/>
              </a:rPr>
              <a:t>○What do we hope to accomplish?</a:t>
            </a:r>
            <a:endParaRPr>
              <a:solidFill>
                <a:schemeClr val="accent2"/>
              </a:solidFill>
              <a:latin typeface="Montserrat"/>
              <a:ea typeface="Montserrat"/>
              <a:cs typeface="Montserrat"/>
              <a:sym typeface="Montserrat"/>
            </a:endParaRPr>
          </a:p>
          <a:p>
            <a:pPr marL="314325" lvl="0" indent="0" algn="l" rtl="0">
              <a:lnSpc>
                <a:spcPct val="100000"/>
              </a:lnSpc>
              <a:spcBef>
                <a:spcPts val="0"/>
              </a:spcBef>
              <a:spcAft>
                <a:spcPts val="0"/>
              </a:spcAft>
              <a:buSzPts val="852"/>
              <a:buNone/>
            </a:pPr>
            <a:r>
              <a:rPr lang="en">
                <a:solidFill>
                  <a:schemeClr val="accent2"/>
                </a:solidFill>
                <a:latin typeface="Montserrat"/>
                <a:ea typeface="Montserrat"/>
                <a:cs typeface="Montserrat"/>
                <a:sym typeface="Montserrat"/>
              </a:rPr>
              <a:t>○How can we use the (Pilot) data to drive systemic change in supporting student needs?</a:t>
            </a:r>
            <a:endParaRPr>
              <a:solidFill>
                <a:schemeClr val="accent2"/>
              </a:solidFill>
              <a:latin typeface="Montserrat"/>
              <a:ea typeface="Montserrat"/>
              <a:cs typeface="Montserrat"/>
              <a:sym typeface="Montserrat"/>
            </a:endParaRPr>
          </a:p>
          <a:p>
            <a:pPr marL="0" lvl="0" indent="0" algn="l" rtl="0">
              <a:lnSpc>
                <a:spcPct val="100000"/>
              </a:lnSpc>
              <a:spcBef>
                <a:spcPts val="0"/>
              </a:spcBef>
              <a:spcAft>
                <a:spcPts val="0"/>
              </a:spcAft>
              <a:buSzPts val="852"/>
              <a:buNone/>
            </a:pPr>
            <a:endParaRPr b="1">
              <a:solidFill>
                <a:schemeClr val="accent2"/>
              </a:solidFill>
              <a:latin typeface="Montserrat"/>
              <a:ea typeface="Montserrat"/>
              <a:cs typeface="Montserrat"/>
              <a:sym typeface="Montserrat"/>
            </a:endParaRPr>
          </a:p>
          <a:p>
            <a:pPr marL="0" lvl="0" indent="0" algn="l" rtl="0">
              <a:lnSpc>
                <a:spcPct val="100000"/>
              </a:lnSpc>
              <a:spcBef>
                <a:spcPts val="0"/>
              </a:spcBef>
              <a:spcAft>
                <a:spcPts val="0"/>
              </a:spcAft>
              <a:buSzPts val="852"/>
              <a:buNone/>
            </a:pPr>
            <a:r>
              <a:rPr lang="en" b="1">
                <a:solidFill>
                  <a:schemeClr val="accent2"/>
                </a:solidFill>
                <a:latin typeface="Montserrat"/>
                <a:ea typeface="Montserrat"/>
                <a:cs typeface="Montserrat"/>
                <a:sym typeface="Montserrat"/>
              </a:rPr>
              <a:t>Key Takeaways:  </a:t>
            </a:r>
            <a:endParaRPr b="1">
              <a:solidFill>
                <a:schemeClr val="accent2"/>
              </a:solidFill>
              <a:latin typeface="Montserrat"/>
              <a:ea typeface="Montserrat"/>
              <a:cs typeface="Montserrat"/>
              <a:sym typeface="Montserrat"/>
            </a:endParaRPr>
          </a:p>
          <a:p>
            <a:pPr marL="457200" lvl="0" indent="0" algn="l" rtl="0">
              <a:lnSpc>
                <a:spcPct val="100000"/>
              </a:lnSpc>
              <a:spcBef>
                <a:spcPts val="0"/>
              </a:spcBef>
              <a:spcAft>
                <a:spcPts val="0"/>
              </a:spcAft>
              <a:buNone/>
            </a:pPr>
            <a:r>
              <a:rPr lang="en">
                <a:solidFill>
                  <a:schemeClr val="accent2"/>
                </a:solidFill>
                <a:latin typeface="Montserrat"/>
                <a:ea typeface="Montserrat"/>
                <a:cs typeface="Montserrat"/>
                <a:sym typeface="Montserrat"/>
              </a:rPr>
              <a:t>○Research the platform selected. </a:t>
            </a:r>
            <a:r>
              <a:rPr lang="en" b="1">
                <a:solidFill>
                  <a:schemeClr val="accent2"/>
                </a:solidFill>
                <a:latin typeface="Montserrat"/>
                <a:ea typeface="Montserrat"/>
                <a:cs typeface="Montserrat"/>
                <a:sym typeface="Montserrat"/>
              </a:rPr>
              <a:t> ○</a:t>
            </a:r>
            <a:r>
              <a:rPr lang="en">
                <a:solidFill>
                  <a:schemeClr val="accent2"/>
                </a:solidFill>
                <a:latin typeface="Montserrat"/>
                <a:ea typeface="Montserrat"/>
                <a:cs typeface="Montserrat"/>
                <a:sym typeface="Montserrat"/>
              </a:rPr>
              <a:t>How antiquated is the platform?  </a:t>
            </a:r>
            <a:endParaRPr>
              <a:solidFill>
                <a:schemeClr val="accent2"/>
              </a:solidFill>
              <a:latin typeface="Montserrat"/>
              <a:ea typeface="Montserrat"/>
              <a:cs typeface="Montserrat"/>
              <a:sym typeface="Montserrat"/>
            </a:endParaRPr>
          </a:p>
          <a:p>
            <a:pPr marL="457200" lvl="0" indent="0" algn="l" rtl="0">
              <a:lnSpc>
                <a:spcPct val="100000"/>
              </a:lnSpc>
              <a:spcBef>
                <a:spcPts val="0"/>
              </a:spcBef>
              <a:spcAft>
                <a:spcPts val="0"/>
              </a:spcAft>
              <a:buNone/>
            </a:pPr>
            <a:r>
              <a:rPr lang="en">
                <a:solidFill>
                  <a:schemeClr val="accent2"/>
                </a:solidFill>
                <a:latin typeface="Montserrat"/>
                <a:ea typeface="Montserrat"/>
                <a:cs typeface="Montserrat"/>
                <a:sym typeface="Montserrat"/>
              </a:rPr>
              <a:t>○ Training</a:t>
            </a:r>
            <a:r>
              <a:rPr lang="en">
                <a:solidFill>
                  <a:schemeClr val="accent2"/>
                </a:solidFill>
              </a:rPr>
              <a:t> </a:t>
            </a:r>
            <a:endParaRPr b="1">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100"/>
          <p:cNvSpPr txBox="1">
            <a:spLocks noGrp="1"/>
          </p:cNvSpPr>
          <p:nvPr>
            <p:ph type="title"/>
          </p:nvPr>
        </p:nvSpPr>
        <p:spPr>
          <a:xfrm>
            <a:off x="720000" y="445025"/>
            <a:ext cx="5852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93" name="Google Shape;1593;p100"/>
          <p:cNvSpPr txBox="1">
            <a:spLocks noGrp="1"/>
          </p:cNvSpPr>
          <p:nvPr>
            <p:ph type="subTitle" idx="1"/>
          </p:nvPr>
        </p:nvSpPr>
        <p:spPr>
          <a:xfrm>
            <a:off x="1146400" y="840175"/>
            <a:ext cx="6240900" cy="37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accent4"/>
                </a:solidFill>
              </a:rPr>
              <a:t>Today’s Agenda Topics</a:t>
            </a:r>
            <a:endParaRPr sz="3000">
              <a:solidFill>
                <a:schemeClr val="accent4"/>
              </a:solidFill>
            </a:endParaRPr>
          </a:p>
        </p:txBody>
      </p:sp>
      <p:sp>
        <p:nvSpPr>
          <p:cNvPr id="1594" name="Google Shape;1594;p100"/>
          <p:cNvSpPr txBox="1">
            <a:spLocks noGrp="1"/>
          </p:cNvSpPr>
          <p:nvPr>
            <p:ph type="subTitle" idx="2"/>
          </p:nvPr>
        </p:nvSpPr>
        <p:spPr>
          <a:xfrm>
            <a:off x="1214800" y="1792900"/>
            <a:ext cx="7008600" cy="206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Revisit: A Year at a Glance in Coaching Guidance for MTSS-SEB Coaches</a:t>
            </a:r>
            <a:endParaRPr sz="2400"/>
          </a:p>
          <a:p>
            <a:pPr marL="457200" lvl="0" indent="-381000" algn="l" rtl="0">
              <a:spcBef>
                <a:spcPts val="0"/>
              </a:spcBef>
              <a:spcAft>
                <a:spcPts val="0"/>
              </a:spcAft>
              <a:buSzPts val="2400"/>
              <a:buChar char="●"/>
            </a:pPr>
            <a:r>
              <a:rPr lang="en" sz="2400"/>
              <a:t>Professional Learning Opportunities</a:t>
            </a:r>
            <a:endParaRPr sz="2400"/>
          </a:p>
          <a:p>
            <a:pPr marL="457200" lvl="0" indent="-381000" algn="l" rtl="0">
              <a:spcBef>
                <a:spcPts val="0"/>
              </a:spcBef>
              <a:spcAft>
                <a:spcPts val="0"/>
              </a:spcAft>
              <a:buSzPts val="2400"/>
              <a:buChar char="●"/>
            </a:pPr>
            <a:r>
              <a:rPr lang="en" sz="2400"/>
              <a:t>Data</a:t>
            </a:r>
            <a:endParaRPr sz="2400"/>
          </a:p>
          <a:p>
            <a:pPr marL="457200" lvl="0" indent="-381000" algn="l" rtl="0">
              <a:spcBef>
                <a:spcPts val="0"/>
              </a:spcBef>
              <a:spcAft>
                <a:spcPts val="0"/>
              </a:spcAft>
              <a:buSzPts val="2400"/>
              <a:buChar char="●"/>
            </a:pPr>
            <a:r>
              <a:rPr lang="en" sz="2400"/>
              <a:t>Universal Screening </a:t>
            </a:r>
            <a:endParaRPr sz="2400"/>
          </a:p>
          <a:p>
            <a:pPr marL="457200" lvl="0" indent="-381000" algn="l" rtl="0">
              <a:spcBef>
                <a:spcPts val="0"/>
              </a:spcBef>
              <a:spcAft>
                <a:spcPts val="0"/>
              </a:spcAft>
              <a:buSzPts val="2400"/>
              <a:buChar char="●"/>
            </a:pPr>
            <a:r>
              <a:rPr lang="en" sz="2400"/>
              <a:t>Coach Networking Preview: Equity Focus</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p127"/>
          <p:cNvSpPr txBox="1">
            <a:spLocks noGrp="1"/>
          </p:cNvSpPr>
          <p:nvPr>
            <p:ph type="title"/>
          </p:nvPr>
        </p:nvSpPr>
        <p:spPr>
          <a:xfrm>
            <a:off x="311700" y="285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accent1"/>
                </a:solidFill>
                <a:latin typeface="Montserrat"/>
                <a:ea typeface="Montserrat"/>
                <a:cs typeface="Montserrat"/>
                <a:sym typeface="Montserrat"/>
              </a:rPr>
              <a:t>Obtaining Parental Consent:</a:t>
            </a:r>
            <a:endParaRPr b="1">
              <a:solidFill>
                <a:schemeClr val="accent1"/>
              </a:solidFill>
              <a:latin typeface="Montserrat"/>
              <a:ea typeface="Montserrat"/>
              <a:cs typeface="Montserrat"/>
              <a:sym typeface="Montserrat"/>
            </a:endParaRPr>
          </a:p>
        </p:txBody>
      </p:sp>
      <p:sp>
        <p:nvSpPr>
          <p:cNvPr id="1827" name="Google Shape;1827;p127"/>
          <p:cNvSpPr txBox="1">
            <a:spLocks noGrp="1"/>
          </p:cNvSpPr>
          <p:nvPr>
            <p:ph type="body" idx="1"/>
          </p:nvPr>
        </p:nvSpPr>
        <p:spPr>
          <a:xfrm>
            <a:off x="311700" y="920375"/>
            <a:ext cx="8520600" cy="36486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935"/>
              <a:buNone/>
            </a:pPr>
            <a:r>
              <a:rPr lang="en" sz="1729">
                <a:solidFill>
                  <a:schemeClr val="dk1"/>
                </a:solidFill>
                <a:latin typeface="Montserrat"/>
                <a:ea typeface="Montserrat"/>
                <a:cs typeface="Montserrat"/>
                <a:sym typeface="Montserrat"/>
              </a:rPr>
              <a:t>The District Team drafted our passive consent form, which was later reviewed by our Legal Team.  </a:t>
            </a:r>
            <a:endParaRPr sz="1729">
              <a:solidFill>
                <a:schemeClr val="dk1"/>
              </a:solidFill>
              <a:latin typeface="Montserrat"/>
              <a:ea typeface="Montserrat"/>
              <a:cs typeface="Montserrat"/>
              <a:sym typeface="Montserrat"/>
            </a:endParaRPr>
          </a:p>
          <a:p>
            <a:pPr marL="0" lvl="0" indent="0" algn="l" rtl="0">
              <a:lnSpc>
                <a:spcPct val="105000"/>
              </a:lnSpc>
              <a:spcBef>
                <a:spcPts val="1200"/>
              </a:spcBef>
              <a:spcAft>
                <a:spcPts val="0"/>
              </a:spcAft>
              <a:buSzPts val="935"/>
              <a:buNone/>
            </a:pPr>
            <a:r>
              <a:rPr lang="en" sz="1729" b="1">
                <a:solidFill>
                  <a:schemeClr val="dk1"/>
                </a:solidFill>
                <a:latin typeface="Montserrat"/>
                <a:ea typeface="Montserrat"/>
                <a:cs typeface="Montserrat"/>
                <a:sym typeface="Montserrat"/>
              </a:rPr>
              <a:t>Point to keep in mind-How will the parent be notified when scores indicate support is needed?</a:t>
            </a:r>
            <a:r>
              <a:rPr lang="en" sz="1729">
                <a:solidFill>
                  <a:schemeClr val="dk1"/>
                </a:solidFill>
                <a:latin typeface="Montserrat"/>
                <a:ea typeface="Montserrat"/>
                <a:cs typeface="Montserrat"/>
                <a:sym typeface="Montserrat"/>
              </a:rPr>
              <a:t>  The District team agreed to include the following language in the passive consent letter…</a:t>
            </a:r>
            <a:endParaRPr sz="1729">
              <a:solidFill>
                <a:schemeClr val="dk1"/>
              </a:solidFill>
              <a:latin typeface="Montserrat"/>
              <a:ea typeface="Montserrat"/>
              <a:cs typeface="Montserrat"/>
              <a:sym typeface="Montserrat"/>
            </a:endParaRPr>
          </a:p>
          <a:p>
            <a:pPr marL="0" lvl="0" indent="0" algn="l" rtl="0">
              <a:lnSpc>
                <a:spcPct val="105000"/>
              </a:lnSpc>
              <a:spcBef>
                <a:spcPts val="1200"/>
              </a:spcBef>
              <a:spcAft>
                <a:spcPts val="0"/>
              </a:spcAft>
              <a:buSzPts val="935"/>
              <a:buNone/>
            </a:pPr>
            <a:r>
              <a:rPr lang="en" sz="1729">
                <a:solidFill>
                  <a:schemeClr val="dk1"/>
                </a:solidFill>
                <a:latin typeface="Montserrat"/>
                <a:ea typeface="Montserrat"/>
                <a:cs typeface="Montserrat"/>
                <a:sym typeface="Montserrat"/>
              </a:rPr>
              <a:t>(</a:t>
            </a:r>
            <a:r>
              <a:rPr lang="en" sz="1729" b="1">
                <a:solidFill>
                  <a:schemeClr val="dk1"/>
                </a:solidFill>
                <a:latin typeface="Montserrat"/>
                <a:ea typeface="Montserrat"/>
                <a:cs typeface="Montserrat"/>
                <a:sym typeface="Montserrat"/>
              </a:rPr>
              <a:t>old languag</a:t>
            </a:r>
            <a:r>
              <a:rPr lang="en" sz="1729">
                <a:solidFill>
                  <a:schemeClr val="dk1"/>
                </a:solidFill>
                <a:latin typeface="Montserrat"/>
                <a:ea typeface="Montserrat"/>
                <a:cs typeface="Montserrat"/>
                <a:sym typeface="Montserrat"/>
              </a:rPr>
              <a:t>e)...The </a:t>
            </a:r>
            <a:r>
              <a:rPr lang="en" sz="1729" i="1">
                <a:solidFill>
                  <a:schemeClr val="dk1"/>
                </a:solidFill>
                <a:latin typeface="Montserrat"/>
                <a:ea typeface="Montserrat"/>
                <a:cs typeface="Montserrat"/>
                <a:sym typeface="Montserrat"/>
              </a:rPr>
              <a:t>(Insert name of school) </a:t>
            </a:r>
            <a:r>
              <a:rPr lang="en" sz="1729">
                <a:solidFill>
                  <a:schemeClr val="dk1"/>
                </a:solidFill>
                <a:latin typeface="Montserrat"/>
                <a:ea typeface="Montserrat"/>
                <a:cs typeface="Montserrat"/>
                <a:sym typeface="Montserrat"/>
              </a:rPr>
              <a:t>School therapeutic team will review the results and communicate with you about strengths and areas of needed support for your student.   </a:t>
            </a:r>
            <a:endParaRPr sz="1729">
              <a:solidFill>
                <a:schemeClr val="dk1"/>
              </a:solidFill>
              <a:latin typeface="Montserrat"/>
              <a:ea typeface="Montserrat"/>
              <a:cs typeface="Montserrat"/>
              <a:sym typeface="Montserrat"/>
            </a:endParaRPr>
          </a:p>
          <a:p>
            <a:pPr marL="0" lvl="0" indent="0" algn="l" rtl="0">
              <a:lnSpc>
                <a:spcPct val="105000"/>
              </a:lnSpc>
              <a:spcBef>
                <a:spcPts val="1200"/>
              </a:spcBef>
              <a:spcAft>
                <a:spcPts val="0"/>
              </a:spcAft>
              <a:buSzPts val="935"/>
              <a:buNone/>
            </a:pPr>
            <a:r>
              <a:rPr lang="en" sz="1729">
                <a:solidFill>
                  <a:schemeClr val="dk1"/>
                </a:solidFill>
                <a:latin typeface="Montserrat"/>
                <a:ea typeface="Montserrat"/>
                <a:cs typeface="Montserrat"/>
                <a:sym typeface="Montserrat"/>
              </a:rPr>
              <a:t>(</a:t>
            </a:r>
            <a:r>
              <a:rPr lang="en" sz="1729" b="1">
                <a:solidFill>
                  <a:schemeClr val="dk1"/>
                </a:solidFill>
                <a:latin typeface="Montserrat"/>
                <a:ea typeface="Montserrat"/>
                <a:cs typeface="Montserrat"/>
                <a:sym typeface="Montserrat"/>
              </a:rPr>
              <a:t>new language</a:t>
            </a:r>
            <a:r>
              <a:rPr lang="en" sz="1729">
                <a:solidFill>
                  <a:schemeClr val="dk1"/>
                </a:solidFill>
                <a:latin typeface="Montserrat"/>
                <a:ea typeface="Montserrat"/>
                <a:cs typeface="Montserrat"/>
                <a:sym typeface="Montserrat"/>
              </a:rPr>
              <a:t>)...a member of our counseling team will review the results and communicate with you if your student has any identifying concerns.</a:t>
            </a:r>
            <a:endParaRPr sz="1729">
              <a:solidFill>
                <a:schemeClr val="dk1"/>
              </a:solidFill>
              <a:latin typeface="Montserrat"/>
              <a:ea typeface="Montserrat"/>
              <a:cs typeface="Montserrat"/>
              <a:sym typeface="Montserrat"/>
            </a:endParaRPr>
          </a:p>
          <a:p>
            <a:pPr marL="0" lvl="0" indent="0" algn="l" rtl="0">
              <a:lnSpc>
                <a:spcPct val="105000"/>
              </a:lnSpc>
              <a:spcBef>
                <a:spcPts val="1200"/>
              </a:spcBef>
              <a:spcAft>
                <a:spcPts val="1200"/>
              </a:spcAft>
              <a:buSzPts val="935"/>
              <a:buNone/>
            </a:pPr>
            <a:r>
              <a:rPr lang="en" sz="1729" b="1">
                <a:solidFill>
                  <a:schemeClr val="dk1"/>
                </a:solidFill>
                <a:latin typeface="Montserrat"/>
                <a:ea typeface="Montserrat"/>
                <a:cs typeface="Montserrat"/>
                <a:sym typeface="Montserrat"/>
              </a:rPr>
              <a:t>Must do</a:t>
            </a:r>
            <a:r>
              <a:rPr lang="en" sz="1729">
                <a:solidFill>
                  <a:schemeClr val="dk1"/>
                </a:solidFill>
                <a:latin typeface="Montserrat"/>
                <a:ea typeface="Montserrat"/>
                <a:cs typeface="Montserrat"/>
                <a:sym typeface="Montserrat"/>
              </a:rPr>
              <a:t>: include Project DelAWARE Data Collection Language to the letter.  </a:t>
            </a:r>
            <a:endParaRPr sz="1729">
              <a:solidFill>
                <a:schemeClr val="dk1"/>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31"/>
        <p:cNvGrpSpPr/>
        <p:nvPr/>
      </p:nvGrpSpPr>
      <p:grpSpPr>
        <a:xfrm>
          <a:off x="0" y="0"/>
          <a:ext cx="0" cy="0"/>
          <a:chOff x="0" y="0"/>
          <a:chExt cx="0" cy="0"/>
        </a:xfrm>
      </p:grpSpPr>
      <p:sp>
        <p:nvSpPr>
          <p:cNvPr id="1832" name="Google Shape;1832;p1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647700" lvl="0" indent="-228600" algn="l" rtl="0">
              <a:spcBef>
                <a:spcPts val="0"/>
              </a:spcBef>
              <a:spcAft>
                <a:spcPts val="0"/>
              </a:spcAft>
              <a:buClr>
                <a:schemeClr val="dk1"/>
              </a:buClr>
              <a:buSzPts val="1350"/>
              <a:buFont typeface="Verdana"/>
              <a:buNone/>
            </a:pPr>
            <a:endParaRPr sz="1350">
              <a:solidFill>
                <a:schemeClr val="dk1"/>
              </a:solidFill>
              <a:highlight>
                <a:srgbClr val="FFFFFF"/>
              </a:highlight>
              <a:latin typeface="Verdana"/>
              <a:ea typeface="Verdana"/>
              <a:cs typeface="Verdana"/>
              <a:sym typeface="Verdana"/>
            </a:endParaRPr>
          </a:p>
          <a:p>
            <a:pPr marL="0" lvl="0" indent="0" algn="l" rtl="0">
              <a:spcBef>
                <a:spcPts val="3000"/>
              </a:spcBef>
              <a:spcAft>
                <a:spcPts val="1200"/>
              </a:spcAft>
              <a:buNone/>
            </a:pPr>
            <a:endParaRPr/>
          </a:p>
        </p:txBody>
      </p:sp>
      <p:graphicFrame>
        <p:nvGraphicFramePr>
          <p:cNvPr id="1833" name="Google Shape;1833;p128"/>
          <p:cNvGraphicFramePr/>
          <p:nvPr/>
        </p:nvGraphicFramePr>
        <p:xfrm>
          <a:off x="350975" y="198900"/>
          <a:ext cx="8442025" cy="4944595"/>
        </p:xfrm>
        <a:graphic>
          <a:graphicData uri="http://schemas.openxmlformats.org/drawingml/2006/table">
            <a:tbl>
              <a:tblPr>
                <a:noFill/>
                <a:tableStyleId>{BFE22E41-101A-46CA-BF34-CF35A24E3F62}</a:tableStyleId>
              </a:tblPr>
              <a:tblGrid>
                <a:gridCol w="2970100">
                  <a:extLst>
                    <a:ext uri="{9D8B030D-6E8A-4147-A177-3AD203B41FA5}">
                      <a16:colId xmlns:a16="http://schemas.microsoft.com/office/drawing/2014/main" val="20000"/>
                    </a:ext>
                  </a:extLst>
                </a:gridCol>
                <a:gridCol w="1878000">
                  <a:extLst>
                    <a:ext uri="{9D8B030D-6E8A-4147-A177-3AD203B41FA5}">
                      <a16:colId xmlns:a16="http://schemas.microsoft.com/office/drawing/2014/main" val="20001"/>
                    </a:ext>
                  </a:extLst>
                </a:gridCol>
                <a:gridCol w="1946900">
                  <a:extLst>
                    <a:ext uri="{9D8B030D-6E8A-4147-A177-3AD203B41FA5}">
                      <a16:colId xmlns:a16="http://schemas.microsoft.com/office/drawing/2014/main" val="20002"/>
                    </a:ext>
                  </a:extLst>
                </a:gridCol>
                <a:gridCol w="1647025">
                  <a:extLst>
                    <a:ext uri="{9D8B030D-6E8A-4147-A177-3AD203B41FA5}">
                      <a16:colId xmlns:a16="http://schemas.microsoft.com/office/drawing/2014/main" val="20003"/>
                    </a:ext>
                  </a:extLst>
                </a:gridCol>
              </a:tblGrid>
              <a:tr h="391475">
                <a:tc gridSpan="4">
                  <a:txBody>
                    <a:bodyPr/>
                    <a:lstStyle/>
                    <a:p>
                      <a:pPr marL="0" lvl="0" indent="0" algn="ctr" rtl="0">
                        <a:spcBef>
                          <a:spcPts val="0"/>
                        </a:spcBef>
                        <a:spcAft>
                          <a:spcPts val="0"/>
                        </a:spcAft>
                        <a:buClr>
                          <a:schemeClr val="dk1"/>
                        </a:buClr>
                        <a:buSzPts val="1100"/>
                        <a:buFont typeface="Arial"/>
                        <a:buNone/>
                      </a:pPr>
                      <a:r>
                        <a:rPr lang="en" sz="2000" b="1">
                          <a:solidFill>
                            <a:schemeClr val="dk1"/>
                          </a:solidFill>
                          <a:latin typeface="Arial Narrow"/>
                          <a:ea typeface="Arial Narrow"/>
                          <a:cs typeface="Arial Narrow"/>
                          <a:sym typeface="Arial Narrow"/>
                        </a:rPr>
                        <a:t>Strength and Difficulties Questionnaire</a:t>
                      </a:r>
                      <a:endParaRPr sz="200"/>
                    </a:p>
                  </a:txBody>
                  <a:tcPr marL="91425" marR="91425" marT="91425" marB="91425">
                    <a:solidFill>
                      <a:srgbClr val="93C47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2250">
                <a:tc>
                  <a:txBody>
                    <a:bodyPr/>
                    <a:lstStyle/>
                    <a:p>
                      <a:pPr marL="0" lvl="0" indent="0" algn="l" rtl="0">
                        <a:spcBef>
                          <a:spcPts val="0"/>
                        </a:spcBef>
                        <a:spcAft>
                          <a:spcPts val="0"/>
                        </a:spcAft>
                        <a:buNone/>
                      </a:pPr>
                      <a:endParaRPr sz="1200">
                        <a:latin typeface="Arial Narrow"/>
                        <a:ea typeface="Arial Narrow"/>
                        <a:cs typeface="Arial Narrow"/>
                        <a:sym typeface="Arial Narrow"/>
                      </a:endParaRPr>
                    </a:p>
                  </a:txBody>
                  <a:tcPr marL="91425" marR="91425" marT="91425" marB="91425">
                    <a:lnR w="38100" cap="flat" cmpd="sng">
                      <a:solidFill>
                        <a:srgbClr val="9E9E9E"/>
                      </a:solidFill>
                      <a:prstDash val="solid"/>
                      <a:round/>
                      <a:headEnd type="none" w="sm" len="sm"/>
                      <a:tailEnd type="none" w="sm" len="sm"/>
                    </a:lnR>
                  </a:tcPr>
                </a:tc>
                <a:tc gridSpan="3">
                  <a:txBody>
                    <a:bodyPr/>
                    <a:lstStyle/>
                    <a:p>
                      <a:pPr marL="0" lvl="0" indent="0" algn="ctr" rtl="0">
                        <a:spcBef>
                          <a:spcPts val="0"/>
                        </a:spcBef>
                        <a:spcAft>
                          <a:spcPts val="0"/>
                        </a:spcAft>
                        <a:buNone/>
                      </a:pPr>
                      <a:r>
                        <a:rPr lang="en" sz="1200">
                          <a:latin typeface="Arial Narrow"/>
                          <a:ea typeface="Arial Narrow"/>
                          <a:cs typeface="Arial Narrow"/>
                          <a:sym typeface="Arial Narrow"/>
                        </a:rPr>
                        <a:t>Sample Size</a:t>
                      </a:r>
                      <a:endParaRPr sz="1200">
                        <a:latin typeface="Arial Narrow"/>
                        <a:ea typeface="Arial Narrow"/>
                        <a:cs typeface="Arial Narrow"/>
                        <a:sym typeface="Arial Narrow"/>
                      </a:endParaRPr>
                    </a:p>
                  </a:txBody>
                  <a:tcPr marL="91425" marR="91425" marT="91425" marB="91425">
                    <a:lnL w="38100" cap="flat" cmpd="sng">
                      <a:solidFill>
                        <a:srgbClr val="9E9E9E"/>
                      </a:solidFill>
                      <a:prstDash val="solid"/>
                      <a:round/>
                      <a:headEnd type="none" w="sm" len="sm"/>
                      <a:tailEnd type="none" w="sm" len="sm"/>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46625">
                <a:tc>
                  <a:txBody>
                    <a:bodyPr/>
                    <a:lstStyle/>
                    <a:p>
                      <a:pPr marL="0" lvl="0" indent="0" algn="ctr" rtl="0">
                        <a:spcBef>
                          <a:spcPts val="0"/>
                        </a:spcBef>
                        <a:spcAft>
                          <a:spcPts val="0"/>
                        </a:spcAft>
                        <a:buNone/>
                      </a:pPr>
                      <a:r>
                        <a:rPr lang="en" b="1" i="1">
                          <a:latin typeface="Arial Narrow"/>
                          <a:ea typeface="Arial Narrow"/>
                          <a:cs typeface="Arial Narrow"/>
                          <a:sym typeface="Arial Narrow"/>
                        </a:rPr>
                        <a:t>Psychological Attributes</a:t>
                      </a:r>
                      <a:endParaRPr b="1" i="1">
                        <a:latin typeface="Arial Narrow"/>
                        <a:ea typeface="Arial Narrow"/>
                        <a:cs typeface="Arial Narrow"/>
                        <a:sym typeface="Arial Narrow"/>
                      </a:endParaRPr>
                    </a:p>
                  </a:txBody>
                  <a:tcPr marL="91425" marR="91425" marT="91425" marB="91425">
                    <a:lnR w="38100"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a:latin typeface="Arial Narrow"/>
                          <a:ea typeface="Arial Narrow"/>
                          <a:cs typeface="Arial Narrow"/>
                          <a:sym typeface="Arial Narrow"/>
                        </a:rPr>
                        <a:t>LNE</a:t>
                      </a:r>
                      <a:endParaRPr>
                        <a:latin typeface="Arial Narrow"/>
                        <a:ea typeface="Arial Narrow"/>
                        <a:cs typeface="Arial Narrow"/>
                        <a:sym typeface="Arial Narrow"/>
                      </a:endParaRPr>
                    </a:p>
                  </a:txBody>
                  <a:tcPr marL="91425" marR="91425" marT="91425" marB="91425">
                    <a:lnL w="38100"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
                          <a:latin typeface="Arial Narrow"/>
                          <a:ea typeface="Arial Narrow"/>
                          <a:cs typeface="Arial Narrow"/>
                          <a:sym typeface="Arial Narrow"/>
                        </a:rPr>
                        <a:t>MMS</a:t>
                      </a:r>
                      <a:endParaRPr>
                        <a:latin typeface="Arial Narrow"/>
                        <a:ea typeface="Arial Narrow"/>
                        <a:cs typeface="Arial Narrow"/>
                        <a:sym typeface="Arial Narrow"/>
                      </a:endParaRPr>
                    </a:p>
                  </a:txBody>
                  <a:tcPr marL="91425" marR="91425" marT="91425" marB="91425"/>
                </a:tc>
                <a:tc>
                  <a:txBody>
                    <a:bodyPr/>
                    <a:lstStyle/>
                    <a:p>
                      <a:pPr marL="0" lvl="0" indent="0" algn="ctr" rtl="0">
                        <a:spcBef>
                          <a:spcPts val="0"/>
                        </a:spcBef>
                        <a:spcAft>
                          <a:spcPts val="0"/>
                        </a:spcAft>
                        <a:buNone/>
                      </a:pPr>
                      <a:r>
                        <a:rPr lang="en">
                          <a:latin typeface="Arial Narrow"/>
                          <a:ea typeface="Arial Narrow"/>
                          <a:cs typeface="Arial Narrow"/>
                          <a:sym typeface="Arial Narrow"/>
                        </a:rPr>
                        <a:t>SCHS</a:t>
                      </a:r>
                      <a:endParaRPr>
                        <a:latin typeface="Arial Narrow"/>
                        <a:ea typeface="Arial Narrow"/>
                        <a:cs typeface="Arial Narrow"/>
                        <a:sym typeface="Arial Narrow"/>
                      </a:endParaRPr>
                    </a:p>
                  </a:txBody>
                  <a:tcPr marL="91425" marR="91425" marT="91425" marB="91425"/>
                </a:tc>
                <a:extLst>
                  <a:ext uri="{0D108BD9-81ED-4DB2-BD59-A6C34878D82A}">
                    <a16:rowId xmlns:a16="http://schemas.microsoft.com/office/drawing/2014/main" val="10002"/>
                  </a:ext>
                </a:extLst>
              </a:tr>
              <a:tr h="446625">
                <a:tc>
                  <a:txBody>
                    <a:bodyPr/>
                    <a:lstStyle/>
                    <a:p>
                      <a:pPr marL="0" lvl="0" indent="0" algn="l" rtl="0">
                        <a:spcBef>
                          <a:spcPts val="0"/>
                        </a:spcBef>
                        <a:spcAft>
                          <a:spcPts val="0"/>
                        </a:spcAft>
                        <a:buNone/>
                      </a:pPr>
                      <a:endParaRPr/>
                    </a:p>
                  </a:txBody>
                  <a:tcPr marL="91425" marR="91425" marT="91425" marB="91425">
                    <a:lnR w="38100"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a:latin typeface="Arial Narrow"/>
                          <a:ea typeface="Arial Narrow"/>
                          <a:cs typeface="Arial Narrow"/>
                          <a:sym typeface="Arial Narrow"/>
                        </a:rPr>
                        <a:t>119 out of 124 </a:t>
                      </a:r>
                      <a:endParaRPr>
                        <a:latin typeface="Arial Narrow"/>
                        <a:ea typeface="Arial Narrow"/>
                        <a:cs typeface="Arial Narrow"/>
                        <a:sym typeface="Arial Narrow"/>
                      </a:endParaRPr>
                    </a:p>
                    <a:p>
                      <a:pPr marL="0" lvl="0" indent="0" algn="ctr" rtl="0">
                        <a:spcBef>
                          <a:spcPts val="0"/>
                        </a:spcBef>
                        <a:spcAft>
                          <a:spcPts val="0"/>
                        </a:spcAft>
                        <a:buNone/>
                      </a:pPr>
                      <a:r>
                        <a:rPr lang="en">
                          <a:latin typeface="Arial Narrow"/>
                          <a:ea typeface="Arial Narrow"/>
                          <a:cs typeface="Arial Narrow"/>
                          <a:sym typeface="Arial Narrow"/>
                        </a:rPr>
                        <a:t>(Grade 4)</a:t>
                      </a:r>
                      <a:endParaRPr>
                        <a:latin typeface="Arial Narrow"/>
                        <a:ea typeface="Arial Narrow"/>
                        <a:cs typeface="Arial Narrow"/>
                        <a:sym typeface="Arial Narrow"/>
                      </a:endParaRPr>
                    </a:p>
                  </a:txBody>
                  <a:tcPr marL="91425" marR="91425" marT="91425" marB="91425">
                    <a:lnL w="38100" cap="flat" cmpd="sng">
                      <a:solidFill>
                        <a:srgbClr val="9E9E9E"/>
                      </a:solidFill>
                      <a:prstDash val="solid"/>
                      <a:round/>
                      <a:headEnd type="none" w="sm" len="sm"/>
                      <a:tailEnd type="none" w="sm" len="sm"/>
                    </a:lnL>
                    <a:lnB w="381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Arial Narrow"/>
                          <a:ea typeface="Arial Narrow"/>
                          <a:cs typeface="Arial Narrow"/>
                          <a:sym typeface="Arial Narrow"/>
                        </a:rPr>
                        <a:t>48</a:t>
                      </a:r>
                      <a:endParaRPr>
                        <a:latin typeface="Arial Narrow"/>
                        <a:ea typeface="Arial Narrow"/>
                        <a:cs typeface="Arial Narrow"/>
                        <a:sym typeface="Arial Narrow"/>
                      </a:endParaRPr>
                    </a:p>
                    <a:p>
                      <a:pPr marL="0" lvl="0" indent="0" algn="ctr" rtl="0">
                        <a:spcBef>
                          <a:spcPts val="0"/>
                        </a:spcBef>
                        <a:spcAft>
                          <a:spcPts val="0"/>
                        </a:spcAft>
                        <a:buNone/>
                      </a:pPr>
                      <a:r>
                        <a:rPr lang="en">
                          <a:latin typeface="Arial Narrow"/>
                          <a:ea typeface="Arial Narrow"/>
                          <a:cs typeface="Arial Narrow"/>
                          <a:sym typeface="Arial Narrow"/>
                        </a:rPr>
                        <a:t> (Grade 6)**</a:t>
                      </a:r>
                      <a:endParaRPr>
                        <a:latin typeface="Arial Narrow"/>
                        <a:ea typeface="Arial Narrow"/>
                        <a:cs typeface="Arial Narrow"/>
                        <a:sym typeface="Arial Narrow"/>
                      </a:endParaRPr>
                    </a:p>
                  </a:txBody>
                  <a:tcPr marL="91425" marR="91425" marT="91425" marB="91425">
                    <a:lnB w="381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Arial Narrow"/>
                          <a:ea typeface="Arial Narrow"/>
                          <a:cs typeface="Arial Narrow"/>
                          <a:sym typeface="Arial Narrow"/>
                        </a:rPr>
                        <a:t>224 out of 464* (Grade 9)</a:t>
                      </a:r>
                      <a:endParaRPr>
                        <a:latin typeface="Arial Narrow"/>
                        <a:ea typeface="Arial Narrow"/>
                        <a:cs typeface="Arial Narrow"/>
                        <a:sym typeface="Arial Narrow"/>
                      </a:endParaRPr>
                    </a:p>
                  </a:txBody>
                  <a:tcPr marL="91425" marR="91425" marT="91425" marB="91425">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46625">
                <a:tc>
                  <a:txBody>
                    <a:bodyPr/>
                    <a:lstStyle/>
                    <a:p>
                      <a:pPr marL="0" lvl="0" indent="0" algn="l" rtl="0">
                        <a:spcBef>
                          <a:spcPts val="0"/>
                        </a:spcBef>
                        <a:spcAft>
                          <a:spcPts val="0"/>
                        </a:spcAft>
                        <a:buNone/>
                      </a:pPr>
                      <a:r>
                        <a:rPr lang="en">
                          <a:latin typeface="Arial Narrow"/>
                          <a:ea typeface="Arial Narrow"/>
                          <a:cs typeface="Arial Narrow"/>
                          <a:sym typeface="Arial Narrow"/>
                        </a:rPr>
                        <a:t>Prosocial Behavior (Skills)</a:t>
                      </a:r>
                      <a:endParaRPr>
                        <a:latin typeface="Arial Narrow"/>
                        <a:ea typeface="Arial Narrow"/>
                        <a:cs typeface="Arial Narrow"/>
                        <a:sym typeface="Arial Narrow"/>
                      </a:endParaRPr>
                    </a:p>
                  </a:txBody>
                  <a:tcPr marL="91425" marR="91425" marT="91425" marB="91425">
                    <a:lnR w="38100"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a:latin typeface="Arial Narrow"/>
                          <a:ea typeface="Arial Narrow"/>
                          <a:cs typeface="Arial Narrow"/>
                          <a:sym typeface="Arial Narrow"/>
                        </a:rPr>
                        <a:t>Teacher-Report</a:t>
                      </a:r>
                      <a:endParaRPr>
                        <a:latin typeface="Arial Narrow"/>
                        <a:ea typeface="Arial Narrow"/>
                        <a:cs typeface="Arial Narrow"/>
                        <a:sym typeface="Arial Narrow"/>
                      </a:endParaRPr>
                    </a:p>
                  </a:txBody>
                  <a:tcPr marL="91425" marR="91425" marT="91425" marB="91425">
                    <a:lnL w="38100" cap="flat" cmpd="sng">
                      <a:solidFill>
                        <a:srgbClr val="9E9E9E"/>
                      </a:solidFill>
                      <a:prstDash val="solid"/>
                      <a:round/>
                      <a:headEnd type="none" w="sm" len="sm"/>
                      <a:tailEnd type="none" w="sm" len="sm"/>
                    </a:lnL>
                    <a:lnT w="38100"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latin typeface="Arial Narrow"/>
                          <a:ea typeface="Arial Narrow"/>
                          <a:cs typeface="Arial Narrow"/>
                          <a:sym typeface="Arial Narrow"/>
                        </a:rPr>
                        <a:t>Self-Report</a:t>
                      </a:r>
                      <a:endParaRPr>
                        <a:latin typeface="Arial Narrow"/>
                        <a:ea typeface="Arial Narrow"/>
                        <a:cs typeface="Arial Narrow"/>
                        <a:sym typeface="Arial Narrow"/>
                      </a:endParaRPr>
                    </a:p>
                  </a:txBody>
                  <a:tcPr marL="91425" marR="91425" marT="91425" marB="91425">
                    <a:lnT w="38100"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latin typeface="Arial Narrow"/>
                          <a:ea typeface="Arial Narrow"/>
                          <a:cs typeface="Arial Narrow"/>
                          <a:sym typeface="Arial Narrow"/>
                        </a:rPr>
                        <a:t>Self-Report</a:t>
                      </a:r>
                      <a:endParaRPr>
                        <a:latin typeface="Arial Narrow"/>
                        <a:ea typeface="Arial Narrow"/>
                        <a:cs typeface="Arial Narrow"/>
                        <a:sym typeface="Arial Narrow"/>
                      </a:endParaRPr>
                    </a:p>
                  </a:txBody>
                  <a:tcPr marL="91425" marR="91425" marT="91425" marB="91425">
                    <a:lnT w="38100"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r h="446625">
                <a:tc>
                  <a:txBody>
                    <a:bodyPr/>
                    <a:lstStyle/>
                    <a:p>
                      <a:pPr marL="0" lvl="0" indent="0" algn="l" rtl="0">
                        <a:spcBef>
                          <a:spcPts val="0"/>
                        </a:spcBef>
                        <a:spcAft>
                          <a:spcPts val="0"/>
                        </a:spcAft>
                        <a:buNone/>
                      </a:pPr>
                      <a:r>
                        <a:rPr lang="en">
                          <a:latin typeface="Arial Narrow"/>
                          <a:ea typeface="Arial Narrow"/>
                          <a:cs typeface="Arial Narrow"/>
                          <a:sym typeface="Arial Narrow"/>
                        </a:rPr>
                        <a:t>Emotional Symptoms</a:t>
                      </a:r>
                      <a:endParaRPr>
                        <a:latin typeface="Arial Narrow"/>
                        <a:ea typeface="Arial Narrow"/>
                        <a:cs typeface="Arial Narrow"/>
                        <a:sym typeface="Arial Narrow"/>
                      </a:endParaRPr>
                    </a:p>
                  </a:txBody>
                  <a:tcPr marL="91425" marR="91425" marT="91425" marB="91425">
                    <a:lnR w="38100" cap="flat" cmpd="sng">
                      <a:solidFill>
                        <a:srgbClr val="9E9E9E"/>
                      </a:solidFill>
                      <a:prstDash val="solid"/>
                      <a:round/>
                      <a:headEnd type="none" w="sm" len="sm"/>
                      <a:tailEnd type="none" w="sm" len="sm"/>
                    </a:lnR>
                  </a:tcPr>
                </a:tc>
                <a:tc gridSpan="3">
                  <a:txBody>
                    <a:bodyPr/>
                    <a:lstStyle/>
                    <a:p>
                      <a:pPr marL="0" lvl="0" indent="0" algn="l" rtl="0">
                        <a:spcBef>
                          <a:spcPts val="0"/>
                        </a:spcBef>
                        <a:spcAft>
                          <a:spcPts val="0"/>
                        </a:spcAft>
                        <a:buNone/>
                      </a:pPr>
                      <a:r>
                        <a:rPr lang="en" b="1">
                          <a:latin typeface="Arial Narrow"/>
                          <a:ea typeface="Arial Narrow"/>
                          <a:cs typeface="Arial Narrow"/>
                          <a:sym typeface="Arial Narrow"/>
                        </a:rPr>
                        <a:t>Data Review</a:t>
                      </a:r>
                      <a:r>
                        <a:rPr lang="en">
                          <a:latin typeface="Arial Narrow"/>
                          <a:ea typeface="Arial Narrow"/>
                          <a:cs typeface="Arial Narrow"/>
                          <a:sym typeface="Arial Narrow"/>
                        </a:rPr>
                        <a:t>: Identifying students for intervention</a:t>
                      </a:r>
                      <a:endParaRPr>
                        <a:latin typeface="Arial Narrow"/>
                        <a:ea typeface="Arial Narrow"/>
                        <a:cs typeface="Arial Narrow"/>
                        <a:sym typeface="Arial Narrow"/>
                      </a:endParaRPr>
                    </a:p>
                  </a:txBody>
                  <a:tcPr marL="91425" marR="91425" marT="91425" marB="91425">
                    <a:lnL w="38100" cap="flat" cmpd="sng">
                      <a:solidFill>
                        <a:srgbClr val="9E9E9E"/>
                      </a:solidFill>
                      <a:prstDash val="solid"/>
                      <a:round/>
                      <a:headEnd type="none" w="sm" len="sm"/>
                      <a:tailEnd type="none" w="sm" len="sm"/>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46625">
                <a:tc>
                  <a:txBody>
                    <a:bodyPr/>
                    <a:lstStyle/>
                    <a:p>
                      <a:pPr marL="0" lvl="0" indent="0" algn="l" rtl="0">
                        <a:spcBef>
                          <a:spcPts val="0"/>
                        </a:spcBef>
                        <a:spcAft>
                          <a:spcPts val="0"/>
                        </a:spcAft>
                        <a:buNone/>
                      </a:pPr>
                      <a:r>
                        <a:rPr lang="en">
                          <a:latin typeface="Arial Narrow"/>
                          <a:ea typeface="Arial Narrow"/>
                          <a:cs typeface="Arial Narrow"/>
                          <a:sym typeface="Arial Narrow"/>
                        </a:rPr>
                        <a:t>Conduct Problems</a:t>
                      </a:r>
                      <a:endParaRPr>
                        <a:latin typeface="Arial Narrow"/>
                        <a:ea typeface="Arial Narrow"/>
                        <a:cs typeface="Arial Narrow"/>
                        <a:sym typeface="Arial Narrow"/>
                      </a:endParaRPr>
                    </a:p>
                  </a:txBody>
                  <a:tcPr marL="91425" marR="91425" marT="91425" marB="91425">
                    <a:lnR w="38100" cap="flat" cmpd="sng">
                      <a:solidFill>
                        <a:srgbClr val="9E9E9E"/>
                      </a:solidFill>
                      <a:prstDash val="solid"/>
                      <a:round/>
                      <a:headEnd type="none" w="sm" len="sm"/>
                      <a:tailEnd type="none" w="sm" len="sm"/>
                    </a:lnR>
                  </a:tcPr>
                </a:tc>
                <a:tc rowSpan="4" gridSpan="3">
                  <a:txBody>
                    <a:bodyPr/>
                    <a:lstStyle/>
                    <a:p>
                      <a:pPr marL="0" lvl="0" indent="0" algn="l" rtl="0">
                        <a:spcBef>
                          <a:spcPts val="0"/>
                        </a:spcBef>
                        <a:spcAft>
                          <a:spcPts val="0"/>
                        </a:spcAft>
                        <a:buNone/>
                      </a:pPr>
                      <a:r>
                        <a:rPr lang="en" sz="1500">
                          <a:latin typeface="Arial Narrow"/>
                          <a:ea typeface="Arial Narrow"/>
                          <a:cs typeface="Arial Narrow"/>
                          <a:sym typeface="Arial Narrow"/>
                        </a:rPr>
                        <a:t>Coaching 101: </a:t>
                      </a:r>
                      <a:r>
                        <a:rPr lang="en" sz="1500" b="1">
                          <a:latin typeface="Arial Narrow"/>
                          <a:ea typeface="Arial Narrow"/>
                          <a:cs typeface="Arial Narrow"/>
                          <a:sym typeface="Arial Narrow"/>
                        </a:rPr>
                        <a:t>What is the process for data review?</a:t>
                      </a:r>
                      <a:endParaRPr sz="1500" b="1">
                        <a:latin typeface="Arial Narrow"/>
                        <a:ea typeface="Arial Narrow"/>
                        <a:cs typeface="Arial Narrow"/>
                        <a:sym typeface="Arial Narrow"/>
                      </a:endParaRPr>
                    </a:p>
                    <a:p>
                      <a:pPr marL="457200" lvl="0" indent="0" algn="l" rtl="0">
                        <a:spcBef>
                          <a:spcPts val="0"/>
                        </a:spcBef>
                        <a:spcAft>
                          <a:spcPts val="0"/>
                        </a:spcAft>
                        <a:buNone/>
                      </a:pPr>
                      <a:r>
                        <a:rPr lang="en" sz="1500" b="1">
                          <a:latin typeface="Arial Narrow"/>
                          <a:ea typeface="Arial Narrow"/>
                          <a:cs typeface="Arial Narrow"/>
                          <a:sym typeface="Arial Narrow"/>
                        </a:rPr>
                        <a:t>○</a:t>
                      </a:r>
                      <a:r>
                        <a:rPr lang="en" sz="1300">
                          <a:latin typeface="Arial Narrow"/>
                          <a:ea typeface="Arial Narrow"/>
                          <a:cs typeface="Arial Narrow"/>
                          <a:sym typeface="Arial Narrow"/>
                        </a:rPr>
                        <a:t>Support school teams to ensure sample size is reflective of the school demographics</a:t>
                      </a:r>
                      <a:r>
                        <a:rPr lang="en" sz="1500">
                          <a:latin typeface="Arial Narrow"/>
                          <a:ea typeface="Arial Narrow"/>
                          <a:cs typeface="Arial Narrow"/>
                          <a:sym typeface="Arial Narrow"/>
                        </a:rPr>
                        <a:t>.</a:t>
                      </a:r>
                      <a:endParaRPr sz="1500">
                        <a:latin typeface="Arial Narrow"/>
                        <a:ea typeface="Arial Narrow"/>
                        <a:cs typeface="Arial Narrow"/>
                        <a:sym typeface="Arial Narrow"/>
                      </a:endParaRPr>
                    </a:p>
                    <a:p>
                      <a:pPr marL="457200" lvl="0" indent="0" algn="l" rtl="0">
                        <a:spcBef>
                          <a:spcPts val="0"/>
                        </a:spcBef>
                        <a:spcAft>
                          <a:spcPts val="0"/>
                        </a:spcAft>
                        <a:buNone/>
                      </a:pPr>
                      <a:r>
                        <a:rPr lang="en" sz="1500">
                          <a:latin typeface="Arial Narrow"/>
                          <a:ea typeface="Arial Narrow"/>
                          <a:cs typeface="Arial Narrow"/>
                          <a:sym typeface="Arial Narrow"/>
                        </a:rPr>
                        <a:t>○</a:t>
                      </a:r>
                      <a:r>
                        <a:rPr lang="en" sz="1300">
                          <a:latin typeface="Arial Narrow"/>
                          <a:ea typeface="Arial Narrow"/>
                          <a:cs typeface="Arial Narrow"/>
                          <a:sym typeface="Arial Narrow"/>
                        </a:rPr>
                        <a:t>Work with team to identify problem(s) and gather more data about the problem.</a:t>
                      </a:r>
                      <a:endParaRPr sz="1300">
                        <a:latin typeface="Arial Narrow"/>
                        <a:ea typeface="Arial Narrow"/>
                        <a:cs typeface="Arial Narrow"/>
                        <a:sym typeface="Arial Narrow"/>
                      </a:endParaRPr>
                    </a:p>
                    <a:p>
                      <a:pPr marL="457200" lvl="0" indent="0" algn="l" rtl="0">
                        <a:spcBef>
                          <a:spcPts val="0"/>
                        </a:spcBef>
                        <a:spcAft>
                          <a:spcPts val="0"/>
                        </a:spcAft>
                        <a:buNone/>
                      </a:pPr>
                      <a:r>
                        <a:rPr lang="en" sz="1300">
                          <a:latin typeface="Arial Narrow"/>
                          <a:ea typeface="Arial Narrow"/>
                          <a:cs typeface="Arial Narrow"/>
                          <a:sym typeface="Arial Narrow"/>
                        </a:rPr>
                        <a:t>○Time Management: is essential to ensure at-risk students are appropriately placed in tiered intervention in a timely manner.</a:t>
                      </a:r>
                      <a:endParaRPr sz="1300">
                        <a:latin typeface="Arial Narrow"/>
                        <a:ea typeface="Arial Narrow"/>
                        <a:cs typeface="Arial Narrow"/>
                        <a:sym typeface="Arial Narrow"/>
                      </a:endParaRPr>
                    </a:p>
                    <a:p>
                      <a:pPr marL="457200" lvl="0" indent="0" algn="l" rtl="0">
                        <a:spcBef>
                          <a:spcPts val="0"/>
                        </a:spcBef>
                        <a:spcAft>
                          <a:spcPts val="0"/>
                        </a:spcAft>
                        <a:buNone/>
                      </a:pPr>
                      <a:r>
                        <a:rPr lang="en" sz="1300">
                          <a:latin typeface="Arial Narrow"/>
                          <a:ea typeface="Arial Narrow"/>
                          <a:cs typeface="Arial Narrow"/>
                          <a:sym typeface="Arial Narrow"/>
                        </a:rPr>
                        <a:t>○TAM method: Team approach to mastery of intervention development and implementation.</a:t>
                      </a:r>
                      <a:endParaRPr sz="1500">
                        <a:latin typeface="Arial Narrow"/>
                        <a:ea typeface="Arial Narrow"/>
                        <a:cs typeface="Arial Narrow"/>
                        <a:sym typeface="Arial Narrow"/>
                      </a:endParaRPr>
                    </a:p>
                  </a:txBody>
                  <a:tcPr marL="91425" marR="91425" marT="91425" marB="91425">
                    <a:lnL w="38100" cap="flat" cmpd="sng">
                      <a:solidFill>
                        <a:srgbClr val="9E9E9E"/>
                      </a:solidFill>
                      <a:prstDash val="solid"/>
                      <a:round/>
                      <a:headEnd type="none" w="sm" len="sm"/>
                      <a:tailEnd type="none" w="sm" len="sm"/>
                    </a:lnL>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10006"/>
                  </a:ext>
                </a:extLst>
              </a:tr>
              <a:tr h="446625">
                <a:tc>
                  <a:txBody>
                    <a:bodyPr/>
                    <a:lstStyle/>
                    <a:p>
                      <a:pPr marL="0" lvl="0" indent="0" algn="l" rtl="0">
                        <a:spcBef>
                          <a:spcPts val="0"/>
                        </a:spcBef>
                        <a:spcAft>
                          <a:spcPts val="0"/>
                        </a:spcAft>
                        <a:buNone/>
                      </a:pPr>
                      <a:r>
                        <a:rPr lang="en">
                          <a:latin typeface="Arial Narrow"/>
                          <a:ea typeface="Arial Narrow"/>
                          <a:cs typeface="Arial Narrow"/>
                          <a:sym typeface="Arial Narrow"/>
                        </a:rPr>
                        <a:t>Hyperactivity/Inattention</a:t>
                      </a:r>
                      <a:endParaRPr>
                        <a:latin typeface="Arial Narrow"/>
                        <a:ea typeface="Arial Narrow"/>
                        <a:cs typeface="Arial Narrow"/>
                        <a:sym typeface="Arial Narrow"/>
                      </a:endParaRPr>
                    </a:p>
                  </a:txBody>
                  <a:tcPr marL="91425" marR="91425" marT="91425" marB="91425">
                    <a:lnR w="38100" cap="flat" cmpd="sng">
                      <a:solidFill>
                        <a:srgbClr val="9E9E9E"/>
                      </a:solidFill>
                      <a:prstDash val="solid"/>
                      <a:round/>
                      <a:headEnd type="none" w="sm" len="sm"/>
                      <a:tailEnd type="none" w="sm" len="sm"/>
                    </a:lnR>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7"/>
                  </a:ext>
                </a:extLst>
              </a:tr>
              <a:tr h="446625">
                <a:tc>
                  <a:txBody>
                    <a:bodyPr/>
                    <a:lstStyle/>
                    <a:p>
                      <a:pPr marL="0" lvl="0" indent="0" algn="l" rtl="0">
                        <a:spcBef>
                          <a:spcPts val="0"/>
                        </a:spcBef>
                        <a:spcAft>
                          <a:spcPts val="0"/>
                        </a:spcAft>
                        <a:buNone/>
                      </a:pPr>
                      <a:r>
                        <a:rPr lang="en">
                          <a:latin typeface="Arial Narrow"/>
                          <a:ea typeface="Arial Narrow"/>
                          <a:cs typeface="Arial Narrow"/>
                          <a:sym typeface="Arial Narrow"/>
                        </a:rPr>
                        <a:t>Peer Relationship Problems</a:t>
                      </a:r>
                      <a:endParaRPr>
                        <a:latin typeface="Arial Narrow"/>
                        <a:ea typeface="Arial Narrow"/>
                        <a:cs typeface="Arial Narrow"/>
                        <a:sym typeface="Arial Narrow"/>
                      </a:endParaRPr>
                    </a:p>
                  </a:txBody>
                  <a:tcPr marL="91425" marR="91425" marT="91425" marB="91425">
                    <a:lnR w="38100" cap="flat" cmpd="sng">
                      <a:solidFill>
                        <a:srgbClr val="9E9E9E"/>
                      </a:solidFill>
                      <a:prstDash val="solid"/>
                      <a:round/>
                      <a:headEnd type="none" w="sm" len="sm"/>
                      <a:tailEnd type="none" w="sm" len="sm"/>
                    </a:lnR>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8"/>
                  </a:ext>
                </a:extLst>
              </a:tr>
              <a:tr h="755375">
                <a:tc>
                  <a:txBody>
                    <a:bodyPr/>
                    <a:lstStyle/>
                    <a:p>
                      <a:pPr marL="0" lvl="0" indent="0" algn="l" rtl="0">
                        <a:spcBef>
                          <a:spcPts val="0"/>
                        </a:spcBef>
                        <a:spcAft>
                          <a:spcPts val="0"/>
                        </a:spcAft>
                        <a:buClr>
                          <a:schemeClr val="dk1"/>
                        </a:buClr>
                        <a:buSzPts val="1100"/>
                        <a:buFont typeface="Arial"/>
                        <a:buNone/>
                      </a:pPr>
                      <a:r>
                        <a:rPr lang="en" b="1" dirty="0">
                          <a:solidFill>
                            <a:schemeClr val="dk1"/>
                          </a:solidFill>
                          <a:latin typeface="Arial Narrow"/>
                          <a:ea typeface="Arial Narrow"/>
                          <a:cs typeface="Arial Narrow"/>
                          <a:sym typeface="Arial Narrow"/>
                        </a:rPr>
                        <a:t>Total Difficulties (Stress or Impact Score)</a:t>
                      </a:r>
                      <a:endParaRPr b="1" dirty="0">
                        <a:latin typeface="Arial Narrow"/>
                        <a:ea typeface="Arial Narrow"/>
                        <a:cs typeface="Arial Narrow"/>
                        <a:sym typeface="Arial Narrow"/>
                      </a:endParaRPr>
                    </a:p>
                  </a:txBody>
                  <a:tcPr marL="91425" marR="91425" marT="91425" marB="91425">
                    <a:lnR w="38100" cap="flat" cmpd="sng">
                      <a:solidFill>
                        <a:srgbClr val="9E9E9E"/>
                      </a:solidFill>
                      <a:prstDash val="solid"/>
                      <a:round/>
                      <a:headEnd type="none" w="sm" len="sm"/>
                      <a:tailEnd type="none" w="sm" len="sm"/>
                    </a:lnR>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sp>
        <p:nvSpPr>
          <p:cNvPr id="1838" name="Google Shape;1838;p129"/>
          <p:cNvSpPr txBox="1">
            <a:spLocks noGrp="1"/>
          </p:cNvSpPr>
          <p:nvPr>
            <p:ph type="title"/>
          </p:nvPr>
        </p:nvSpPr>
        <p:spPr>
          <a:xfrm>
            <a:off x="311700" y="189700"/>
            <a:ext cx="1814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Montserrat"/>
                <a:ea typeface="Montserrat"/>
                <a:cs typeface="Montserrat"/>
                <a:sym typeface="Montserrat"/>
              </a:rPr>
              <a:t>Action Steps</a:t>
            </a:r>
            <a:endParaRPr b="1">
              <a:latin typeface="Montserrat"/>
              <a:ea typeface="Montserrat"/>
              <a:cs typeface="Montserrat"/>
              <a:sym typeface="Montserrat"/>
            </a:endParaRPr>
          </a:p>
        </p:txBody>
      </p:sp>
      <p:sp>
        <p:nvSpPr>
          <p:cNvPr id="1839" name="Google Shape;1839;p129"/>
          <p:cNvSpPr txBox="1">
            <a:spLocks noGrp="1"/>
          </p:cNvSpPr>
          <p:nvPr>
            <p:ph type="body" idx="1"/>
          </p:nvPr>
        </p:nvSpPr>
        <p:spPr>
          <a:xfrm>
            <a:off x="311700" y="1267600"/>
            <a:ext cx="4388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accent2"/>
                </a:solidFill>
                <a:latin typeface="Montserrat"/>
                <a:ea typeface="Montserrat"/>
                <a:cs typeface="Montserrat"/>
                <a:sym typeface="Montserrat"/>
              </a:rPr>
              <a:t>Using Data to Implement Systemic Changes</a:t>
            </a:r>
            <a:r>
              <a:rPr lang="en" sz="1500">
                <a:solidFill>
                  <a:schemeClr val="accent2"/>
                </a:solidFill>
                <a:latin typeface="Montserrat"/>
                <a:ea typeface="Montserrat"/>
                <a:cs typeface="Montserrat"/>
                <a:sym typeface="Montserrat"/>
              </a:rPr>
              <a:t>:</a:t>
            </a:r>
            <a:endParaRPr sz="1500">
              <a:solidFill>
                <a:schemeClr val="accent2"/>
              </a:solidFill>
              <a:latin typeface="Montserrat"/>
              <a:ea typeface="Montserrat"/>
              <a:cs typeface="Montserrat"/>
              <a:sym typeface="Montserrat"/>
            </a:endParaRPr>
          </a:p>
          <a:p>
            <a:pPr marL="0" lvl="0" indent="0" algn="l" rtl="0">
              <a:lnSpc>
                <a:spcPct val="100000"/>
              </a:lnSpc>
              <a:spcBef>
                <a:spcPts val="1200"/>
              </a:spcBef>
              <a:spcAft>
                <a:spcPts val="0"/>
              </a:spcAft>
              <a:buNone/>
            </a:pPr>
            <a:r>
              <a:rPr lang="en">
                <a:solidFill>
                  <a:schemeClr val="accent2"/>
                </a:solidFill>
                <a:latin typeface="Montserrat"/>
                <a:ea typeface="Montserrat"/>
                <a:cs typeface="Montserrat"/>
                <a:sym typeface="Montserrat"/>
              </a:rPr>
              <a:t>Example:  When your total impact score indicates significant concerns with Tier 1 School-wide Interventions.</a:t>
            </a:r>
            <a:endParaRPr>
              <a:solidFill>
                <a:schemeClr val="accent2"/>
              </a:solidFill>
              <a:latin typeface="Montserrat"/>
              <a:ea typeface="Montserrat"/>
              <a:cs typeface="Montserrat"/>
              <a:sym typeface="Montserrat"/>
            </a:endParaRPr>
          </a:p>
          <a:p>
            <a:pPr marL="0" lvl="0" indent="0" algn="l" rtl="0">
              <a:lnSpc>
                <a:spcPct val="100000"/>
              </a:lnSpc>
              <a:spcBef>
                <a:spcPts val="1200"/>
              </a:spcBef>
              <a:spcAft>
                <a:spcPts val="0"/>
              </a:spcAft>
              <a:buNone/>
            </a:pPr>
            <a:r>
              <a:rPr lang="en">
                <a:solidFill>
                  <a:schemeClr val="accent2"/>
                </a:solidFill>
                <a:latin typeface="Montserrat"/>
                <a:ea typeface="Montserrat"/>
                <a:cs typeface="Montserrat"/>
                <a:sym typeface="Montserrat"/>
              </a:rPr>
              <a:t>○Tier 1 team met to review interventions matrix and design/develop areas of improvement</a:t>
            </a:r>
            <a:endParaRPr>
              <a:solidFill>
                <a:schemeClr val="accent2"/>
              </a:solidFill>
              <a:latin typeface="Montserrat"/>
              <a:ea typeface="Montserrat"/>
              <a:cs typeface="Montserrat"/>
              <a:sym typeface="Montserrat"/>
            </a:endParaRPr>
          </a:p>
          <a:p>
            <a:pPr marL="0" lvl="0" indent="0" algn="l" rtl="0">
              <a:lnSpc>
                <a:spcPct val="100000"/>
              </a:lnSpc>
              <a:spcBef>
                <a:spcPts val="1200"/>
              </a:spcBef>
              <a:spcAft>
                <a:spcPts val="0"/>
              </a:spcAft>
              <a:buNone/>
            </a:pPr>
            <a:r>
              <a:rPr lang="en">
                <a:solidFill>
                  <a:schemeClr val="accent2"/>
                </a:solidFill>
                <a:latin typeface="Montserrat"/>
                <a:ea typeface="Montserrat"/>
                <a:cs typeface="Montserrat"/>
                <a:sym typeface="Montserrat"/>
              </a:rPr>
              <a:t>○Tier 1 team made modifications to PBIS rewards system (as some tangibles were not attainable). </a:t>
            </a:r>
            <a:endParaRPr>
              <a:solidFill>
                <a:schemeClr val="accent2"/>
              </a:solidFill>
              <a:latin typeface="Montserrat"/>
              <a:ea typeface="Montserrat"/>
              <a:cs typeface="Montserrat"/>
              <a:sym typeface="Montserrat"/>
            </a:endParaRPr>
          </a:p>
          <a:p>
            <a:pPr marL="0" lvl="0" indent="0" algn="l" rtl="0">
              <a:lnSpc>
                <a:spcPct val="100000"/>
              </a:lnSpc>
              <a:spcBef>
                <a:spcPts val="1200"/>
              </a:spcBef>
              <a:spcAft>
                <a:spcPts val="1200"/>
              </a:spcAft>
              <a:buNone/>
            </a:pPr>
            <a:r>
              <a:rPr lang="en">
                <a:solidFill>
                  <a:schemeClr val="accent2"/>
                </a:solidFill>
                <a:latin typeface="Montserrat"/>
                <a:ea typeface="Montserrat"/>
                <a:cs typeface="Montserrat"/>
                <a:sym typeface="Montserrat"/>
              </a:rPr>
              <a:t>○Administrator buy-in: review building data (Office Discipline Referrals, Attendance, and Achievement Data)</a:t>
            </a:r>
            <a:endParaRPr>
              <a:solidFill>
                <a:schemeClr val="accent2"/>
              </a:solidFill>
              <a:latin typeface="Montserrat"/>
              <a:ea typeface="Montserrat"/>
              <a:cs typeface="Montserrat"/>
              <a:sym typeface="Montserrat"/>
            </a:endParaRPr>
          </a:p>
        </p:txBody>
      </p:sp>
      <p:sp>
        <p:nvSpPr>
          <p:cNvPr id="1840" name="Google Shape;1840;p129"/>
          <p:cNvSpPr txBox="1">
            <a:spLocks noGrp="1"/>
          </p:cNvSpPr>
          <p:nvPr>
            <p:ph type="body" idx="2"/>
          </p:nvPr>
        </p:nvSpPr>
        <p:spPr>
          <a:xfrm>
            <a:off x="4818700" y="1185425"/>
            <a:ext cx="42252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500" b="1">
                <a:solidFill>
                  <a:schemeClr val="accent2"/>
                </a:solidFill>
                <a:latin typeface="Montserrat"/>
                <a:ea typeface="Montserrat"/>
                <a:cs typeface="Montserrat"/>
                <a:sym typeface="Montserrat"/>
              </a:rPr>
              <a:t>Referral to Service:</a:t>
            </a:r>
            <a:endParaRPr sz="1500" b="1">
              <a:solidFill>
                <a:schemeClr val="accent2"/>
              </a:solidFill>
              <a:latin typeface="Montserrat"/>
              <a:ea typeface="Montserrat"/>
              <a:cs typeface="Montserrat"/>
              <a:sym typeface="Montserrat"/>
            </a:endParaRPr>
          </a:p>
          <a:p>
            <a:pPr marL="0" lvl="0" indent="0" algn="l" rtl="0">
              <a:lnSpc>
                <a:spcPct val="95000"/>
              </a:lnSpc>
              <a:spcBef>
                <a:spcPts val="1200"/>
              </a:spcBef>
              <a:spcAft>
                <a:spcPts val="0"/>
              </a:spcAft>
              <a:buNone/>
            </a:pPr>
            <a:r>
              <a:rPr lang="en" sz="1500" b="1">
                <a:solidFill>
                  <a:schemeClr val="accent2"/>
                </a:solidFill>
                <a:latin typeface="Montserrat"/>
                <a:ea typeface="Montserrat"/>
                <a:cs typeface="Montserrat"/>
                <a:sym typeface="Montserrat"/>
              </a:rPr>
              <a:t>○</a:t>
            </a:r>
            <a:r>
              <a:rPr lang="en" sz="1500">
                <a:solidFill>
                  <a:schemeClr val="accent2"/>
                </a:solidFill>
                <a:latin typeface="Montserrat"/>
                <a:ea typeface="Montserrat"/>
                <a:cs typeface="Montserrat"/>
                <a:sym typeface="Montserrat"/>
              </a:rPr>
              <a:t>Request for Assistance (modified process)</a:t>
            </a:r>
            <a:endParaRPr sz="1500">
              <a:solidFill>
                <a:schemeClr val="accent2"/>
              </a:solidFill>
              <a:latin typeface="Montserrat"/>
              <a:ea typeface="Montserrat"/>
              <a:cs typeface="Montserrat"/>
              <a:sym typeface="Montserrat"/>
            </a:endParaRPr>
          </a:p>
          <a:p>
            <a:pPr marL="0" lvl="0" indent="0" algn="l" rtl="0">
              <a:lnSpc>
                <a:spcPct val="95000"/>
              </a:lnSpc>
              <a:spcBef>
                <a:spcPts val="1200"/>
              </a:spcBef>
              <a:spcAft>
                <a:spcPts val="0"/>
              </a:spcAft>
              <a:buNone/>
            </a:pPr>
            <a:r>
              <a:rPr lang="en" sz="1500">
                <a:solidFill>
                  <a:schemeClr val="accent2"/>
                </a:solidFill>
                <a:latin typeface="Montserrat"/>
                <a:ea typeface="Montserrat"/>
                <a:cs typeface="Montserrat"/>
                <a:sym typeface="Montserrat"/>
              </a:rPr>
              <a:t>○Advocation of increased Tier 1 Interventions to support significant school-wide concerns.</a:t>
            </a:r>
            <a:endParaRPr sz="1500">
              <a:solidFill>
                <a:schemeClr val="accent2"/>
              </a:solidFill>
              <a:latin typeface="Montserrat"/>
              <a:ea typeface="Montserrat"/>
              <a:cs typeface="Montserrat"/>
              <a:sym typeface="Montserrat"/>
            </a:endParaRPr>
          </a:p>
          <a:p>
            <a:pPr marL="0" lvl="0" indent="0" algn="l" rtl="0">
              <a:lnSpc>
                <a:spcPct val="95000"/>
              </a:lnSpc>
              <a:spcBef>
                <a:spcPts val="1200"/>
              </a:spcBef>
              <a:spcAft>
                <a:spcPts val="1200"/>
              </a:spcAft>
              <a:buNone/>
            </a:pPr>
            <a:r>
              <a:rPr lang="en" sz="1500">
                <a:solidFill>
                  <a:schemeClr val="accent2"/>
                </a:solidFill>
                <a:latin typeface="Montserrat"/>
                <a:ea typeface="Montserrat"/>
                <a:cs typeface="Montserrat"/>
                <a:sym typeface="Montserrat"/>
              </a:rPr>
              <a:t>Example:  District Mandate-Counseling Teams must provide a minimum of 10 Small Groups (data-driven) each Cycle.  District conversations to reduce district mandate in order to increase Tier 1 counseling team support.</a:t>
            </a:r>
            <a:endParaRPr sz="1500">
              <a:solidFill>
                <a:schemeClr val="accent2"/>
              </a:solidFill>
              <a:latin typeface="Montserrat"/>
              <a:ea typeface="Montserrat"/>
              <a:cs typeface="Montserrat"/>
              <a:sym typeface="Montserrat"/>
            </a:endParaRPr>
          </a:p>
        </p:txBody>
      </p:sp>
      <p:pic>
        <p:nvPicPr>
          <p:cNvPr id="1841" name="Google Shape;1841;p129"/>
          <p:cNvPicPr preferRelativeResize="0"/>
          <p:nvPr/>
        </p:nvPicPr>
        <p:blipFill>
          <a:blip r:embed="rId3">
            <a:alphaModFix/>
          </a:blip>
          <a:stretch>
            <a:fillRect/>
          </a:stretch>
        </p:blipFill>
        <p:spPr>
          <a:xfrm>
            <a:off x="2126250" y="189700"/>
            <a:ext cx="3877876" cy="1015175"/>
          </a:xfrm>
          <a:prstGeom prst="rect">
            <a:avLst/>
          </a:prstGeom>
          <a:noFill/>
          <a:ln>
            <a:noFill/>
          </a:ln>
        </p:spPr>
      </p:pic>
      <p:sp>
        <p:nvSpPr>
          <p:cNvPr id="1842" name="Google Shape;1842;p129"/>
          <p:cNvSpPr txBox="1">
            <a:spLocks noGrp="1"/>
          </p:cNvSpPr>
          <p:nvPr>
            <p:ph type="title"/>
          </p:nvPr>
        </p:nvSpPr>
        <p:spPr>
          <a:xfrm>
            <a:off x="6105600" y="189688"/>
            <a:ext cx="3038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Montserrat"/>
                <a:ea typeface="Montserrat"/>
                <a:cs typeface="Montserrat"/>
                <a:sym typeface="Montserrat"/>
              </a:rPr>
              <a:t>Continuum of Support</a:t>
            </a:r>
            <a:endParaRPr b="1">
              <a:latin typeface="Montserrat"/>
              <a:ea typeface="Montserrat"/>
              <a:cs typeface="Montserrat"/>
              <a:sym typeface="Montserrat"/>
            </a:endParaRPr>
          </a:p>
        </p:txBody>
      </p:sp>
      <p:pic>
        <p:nvPicPr>
          <p:cNvPr id="1843" name="Google Shape;1843;p129"/>
          <p:cNvPicPr preferRelativeResize="0"/>
          <p:nvPr/>
        </p:nvPicPr>
        <p:blipFill>
          <a:blip r:embed="rId4">
            <a:alphaModFix/>
          </a:blip>
          <a:stretch>
            <a:fillRect/>
          </a:stretch>
        </p:blipFill>
        <p:spPr>
          <a:xfrm>
            <a:off x="6056425" y="4128325"/>
            <a:ext cx="2987375" cy="10151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sp>
        <p:nvSpPr>
          <p:cNvPr id="1848" name="Google Shape;1848;p130"/>
          <p:cNvSpPr txBox="1">
            <a:spLocks noGrp="1"/>
          </p:cNvSpPr>
          <p:nvPr>
            <p:ph type="title"/>
          </p:nvPr>
        </p:nvSpPr>
        <p:spPr>
          <a:xfrm>
            <a:off x="311700" y="264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accent1"/>
                </a:solidFill>
                <a:latin typeface="Montserrat"/>
                <a:ea typeface="Montserrat"/>
                <a:cs typeface="Montserrat"/>
                <a:sym typeface="Montserrat"/>
              </a:rPr>
              <a:t>Small Group Discussion </a:t>
            </a:r>
            <a:endParaRPr b="1">
              <a:solidFill>
                <a:schemeClr val="accent1"/>
              </a:solidFill>
              <a:latin typeface="Montserrat"/>
              <a:ea typeface="Montserrat"/>
              <a:cs typeface="Montserrat"/>
              <a:sym typeface="Montserrat"/>
            </a:endParaRPr>
          </a:p>
        </p:txBody>
      </p:sp>
      <p:sp>
        <p:nvSpPr>
          <p:cNvPr id="1849" name="Google Shape;1849;p130"/>
          <p:cNvSpPr txBox="1">
            <a:spLocks noGrp="1"/>
          </p:cNvSpPr>
          <p:nvPr>
            <p:ph type="body" idx="1"/>
          </p:nvPr>
        </p:nvSpPr>
        <p:spPr>
          <a:xfrm>
            <a:off x="227375"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Montserrat"/>
                <a:ea typeface="Montserrat"/>
                <a:cs typeface="Montserrat"/>
                <a:sym typeface="Montserrat"/>
              </a:rPr>
              <a:t>What data do you feel is missing in your current assessment system that you have concerns about?  Start with screening and move on to the other types if you have time</a:t>
            </a:r>
            <a:endParaRPr>
              <a:solidFill>
                <a:schemeClr val="dk1"/>
              </a:solidFill>
              <a:latin typeface="Montserrat"/>
              <a:ea typeface="Montserrat"/>
              <a:cs typeface="Montserrat"/>
              <a:sym typeface="Montserrat"/>
            </a:endParaRPr>
          </a:p>
          <a:p>
            <a:pPr marL="457200" lvl="0" indent="-342900" algn="l" rtl="0">
              <a:spcBef>
                <a:spcPts val="120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Screening?</a:t>
            </a:r>
            <a:endParaRPr>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Diagnostic?</a:t>
            </a:r>
            <a:endParaRPr>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Progress monitoring?</a:t>
            </a:r>
            <a:endParaRPr>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Fidelity?</a:t>
            </a:r>
            <a:endParaRPr>
              <a:solidFill>
                <a:schemeClr val="dk1"/>
              </a:solidFill>
              <a:latin typeface="Montserrat"/>
              <a:ea typeface="Montserrat"/>
              <a:cs typeface="Montserrat"/>
              <a:sym typeface="Montserrat"/>
            </a:endParaRPr>
          </a:p>
          <a:p>
            <a:pPr marL="0" lvl="0" indent="0" algn="l" rtl="0">
              <a:spcBef>
                <a:spcPts val="1200"/>
              </a:spcBef>
              <a:spcAft>
                <a:spcPts val="0"/>
              </a:spcAft>
              <a:buNone/>
            </a:pPr>
            <a:r>
              <a:rPr lang="en">
                <a:solidFill>
                  <a:schemeClr val="dk1"/>
                </a:solidFill>
                <a:latin typeface="Montserrat"/>
                <a:ea typeface="Montserrat"/>
                <a:cs typeface="Montserrat"/>
                <a:sym typeface="Montserrat"/>
              </a:rPr>
              <a:t>What are your takeaways from our conversation today?</a:t>
            </a:r>
            <a:endParaRPr>
              <a:solidFill>
                <a:schemeClr val="dk1"/>
              </a:solidFill>
              <a:latin typeface="Montserrat"/>
              <a:ea typeface="Montserrat"/>
              <a:cs typeface="Montserrat"/>
              <a:sym typeface="Montserrat"/>
            </a:endParaRPr>
          </a:p>
          <a:p>
            <a:pPr marL="0" lvl="0" indent="0" algn="l" rtl="0">
              <a:spcBef>
                <a:spcPts val="1200"/>
              </a:spcBef>
              <a:spcAft>
                <a:spcPts val="0"/>
              </a:spcAft>
              <a:buNone/>
            </a:pPr>
            <a:endParaRPr>
              <a:latin typeface="Montserrat"/>
              <a:ea typeface="Montserrat"/>
              <a:cs typeface="Montserrat"/>
              <a:sym typeface="Montserrat"/>
            </a:endParaRPr>
          </a:p>
          <a:p>
            <a:pPr marL="0" lvl="0" indent="0" algn="l" rtl="0">
              <a:spcBef>
                <a:spcPts val="1200"/>
              </a:spcBef>
              <a:spcAft>
                <a:spcPts val="1200"/>
              </a:spcAft>
              <a:buNone/>
            </a:pPr>
            <a:endParaRPr>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53"/>
        <p:cNvGrpSpPr/>
        <p:nvPr/>
      </p:nvGrpSpPr>
      <p:grpSpPr>
        <a:xfrm>
          <a:off x="0" y="0"/>
          <a:ext cx="0" cy="0"/>
          <a:chOff x="0" y="0"/>
          <a:chExt cx="0" cy="0"/>
        </a:xfrm>
      </p:grpSpPr>
      <p:sp>
        <p:nvSpPr>
          <p:cNvPr id="1854" name="Google Shape;1854;p13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solidFill>
                  <a:schemeClr val="accent1"/>
                </a:solidFill>
                <a:latin typeface="Montserrat"/>
                <a:ea typeface="Montserrat"/>
                <a:cs typeface="Montserrat"/>
                <a:sym typeface="Montserrat"/>
              </a:rPr>
              <a:t>DE-PBS/DelAWARE Project: Screening Resources </a:t>
            </a:r>
            <a:endParaRPr b="1">
              <a:solidFill>
                <a:schemeClr val="accent1"/>
              </a:solidFill>
              <a:latin typeface="Montserrat"/>
              <a:ea typeface="Montserrat"/>
              <a:cs typeface="Montserrat"/>
              <a:sym typeface="Montserrat"/>
            </a:endParaRPr>
          </a:p>
        </p:txBody>
      </p:sp>
      <p:sp>
        <p:nvSpPr>
          <p:cNvPr id="1855" name="Google Shape;1855;p131"/>
          <p:cNvSpPr txBox="1">
            <a:spLocks noGrp="1"/>
          </p:cNvSpPr>
          <p:nvPr>
            <p:ph type="body" idx="1"/>
          </p:nvPr>
        </p:nvSpPr>
        <p:spPr>
          <a:xfrm>
            <a:off x="628650" y="1369226"/>
            <a:ext cx="8059200" cy="3528000"/>
          </a:xfrm>
          <a:prstGeom prst="rect">
            <a:avLst/>
          </a:prstGeom>
        </p:spPr>
        <p:txBody>
          <a:bodyPr spcFirstLastPara="1" wrap="square" lIns="68575" tIns="34275" rIns="68575" bIns="34275" anchor="t" anchorCtr="0">
            <a:normAutofit fontScale="62500" lnSpcReduction="20000"/>
          </a:bodyPr>
          <a:lstStyle/>
          <a:p>
            <a:pPr marL="0" lvl="0" indent="0" algn="l" rtl="0">
              <a:lnSpc>
                <a:spcPct val="100000"/>
              </a:lnSpc>
              <a:spcBef>
                <a:spcPts val="0"/>
              </a:spcBef>
              <a:spcAft>
                <a:spcPts val="0"/>
              </a:spcAft>
              <a:buNone/>
            </a:pPr>
            <a:r>
              <a:rPr lang="en" sz="3012" u="sng">
                <a:solidFill>
                  <a:srgbClr val="0000FF"/>
                </a:solidFill>
                <a:latin typeface="Montserrat"/>
                <a:ea typeface="Montserrat"/>
                <a:cs typeface="Montserrat"/>
                <a:sym typeface="Montserrat"/>
                <a:hlinkClick r:id="rId3">
                  <a:extLst>
                    <a:ext uri="{A12FA001-AC4F-418D-AE19-62706E023703}">
                      <ahyp:hlinkClr xmlns:ahyp="http://schemas.microsoft.com/office/drawing/2018/hyperlinkcolor" xmlns="" val="tx"/>
                    </a:ext>
                  </a:extLst>
                </a:hlinkClick>
              </a:rPr>
              <a:t>Top Ten Questions Answered about Universal Screening</a:t>
            </a:r>
            <a:r>
              <a:rPr lang="en" sz="3012">
                <a:solidFill>
                  <a:schemeClr val="dk1"/>
                </a:solidFill>
                <a:latin typeface="Montserrat"/>
                <a:ea typeface="Montserrat"/>
                <a:cs typeface="Montserrat"/>
                <a:sym typeface="Montserrat"/>
              </a:rPr>
              <a:t> Webinar</a:t>
            </a:r>
            <a:endParaRPr sz="3012">
              <a:solidFill>
                <a:schemeClr val="dk1"/>
              </a:solidFill>
              <a:latin typeface="Montserrat"/>
              <a:ea typeface="Montserrat"/>
              <a:cs typeface="Montserrat"/>
              <a:sym typeface="Montserrat"/>
            </a:endParaRPr>
          </a:p>
          <a:p>
            <a:pPr marL="457200" lvl="0" indent="-348172" algn="l" rtl="0">
              <a:lnSpc>
                <a:spcPct val="100000"/>
              </a:lnSpc>
              <a:spcBef>
                <a:spcPts val="0"/>
              </a:spcBef>
              <a:spcAft>
                <a:spcPts val="0"/>
              </a:spcAft>
              <a:buClr>
                <a:srgbClr val="000000"/>
              </a:buClr>
              <a:buSzPct val="100000"/>
              <a:buChar char="•"/>
            </a:pPr>
            <a:r>
              <a:rPr lang="en" sz="3012" b="1">
                <a:solidFill>
                  <a:srgbClr val="000000"/>
                </a:solidFill>
                <a:latin typeface="Montserrat"/>
                <a:ea typeface="Montserrat"/>
                <a:cs typeface="Montserrat"/>
                <a:sym typeface="Montserrat"/>
              </a:rPr>
              <a:t>Time</a:t>
            </a:r>
            <a:r>
              <a:rPr lang="en" sz="3012">
                <a:solidFill>
                  <a:srgbClr val="000000"/>
                </a:solidFill>
                <a:latin typeface="Montserrat"/>
                <a:ea typeface="Montserrat"/>
                <a:cs typeface="Montserrat"/>
                <a:sym typeface="Montserrat"/>
              </a:rPr>
              <a:t>:  40 minutes</a:t>
            </a:r>
            <a:endParaRPr sz="3012">
              <a:solidFill>
                <a:srgbClr val="000000"/>
              </a:solidFill>
              <a:latin typeface="Montserrat"/>
              <a:ea typeface="Montserrat"/>
              <a:cs typeface="Montserrat"/>
              <a:sym typeface="Montserrat"/>
            </a:endParaRPr>
          </a:p>
          <a:p>
            <a:pPr marL="457200" lvl="0" indent="-348172" algn="l" rtl="0">
              <a:lnSpc>
                <a:spcPct val="100000"/>
              </a:lnSpc>
              <a:spcBef>
                <a:spcPts val="0"/>
              </a:spcBef>
              <a:spcAft>
                <a:spcPts val="0"/>
              </a:spcAft>
              <a:buClr>
                <a:srgbClr val="000000"/>
              </a:buClr>
              <a:buSzPct val="100000"/>
              <a:buChar char="•"/>
            </a:pPr>
            <a:r>
              <a:rPr lang="en" sz="3012" b="1">
                <a:solidFill>
                  <a:srgbClr val="000000"/>
                </a:solidFill>
                <a:latin typeface="Montserrat"/>
                <a:ea typeface="Montserrat"/>
                <a:cs typeface="Montserrat"/>
                <a:sym typeface="Montserrat"/>
              </a:rPr>
              <a:t>Intended audience:</a:t>
            </a:r>
            <a:r>
              <a:rPr lang="en" sz="3012">
                <a:solidFill>
                  <a:srgbClr val="000000"/>
                </a:solidFill>
                <a:latin typeface="Montserrat"/>
                <a:ea typeface="Montserrat"/>
                <a:cs typeface="Montserrat"/>
                <a:sym typeface="Montserrat"/>
              </a:rPr>
              <a:t>  all educators looking to understand the key ideas of universal screening</a:t>
            </a:r>
            <a:endParaRPr sz="3012">
              <a:solidFill>
                <a:srgbClr val="000000"/>
              </a:solidFill>
              <a:latin typeface="Montserrat"/>
              <a:ea typeface="Montserrat"/>
              <a:cs typeface="Montserrat"/>
              <a:sym typeface="Montserrat"/>
            </a:endParaRPr>
          </a:p>
          <a:p>
            <a:pPr marL="457200" lvl="0" indent="-348172" algn="l" rtl="0">
              <a:lnSpc>
                <a:spcPct val="100000"/>
              </a:lnSpc>
              <a:spcBef>
                <a:spcPts val="0"/>
              </a:spcBef>
              <a:spcAft>
                <a:spcPts val="0"/>
              </a:spcAft>
              <a:buClr>
                <a:srgbClr val="000000"/>
              </a:buClr>
              <a:buSzPct val="100000"/>
              <a:buChar char="•"/>
            </a:pPr>
            <a:r>
              <a:rPr lang="en" sz="3012" b="1">
                <a:solidFill>
                  <a:srgbClr val="000000"/>
                </a:solidFill>
                <a:latin typeface="Montserrat"/>
                <a:ea typeface="Montserrat"/>
                <a:cs typeface="Montserrat"/>
                <a:sym typeface="Montserrat"/>
              </a:rPr>
              <a:t>How</a:t>
            </a:r>
            <a:r>
              <a:rPr lang="en" sz="3012">
                <a:solidFill>
                  <a:srgbClr val="000000"/>
                </a:solidFill>
                <a:latin typeface="Montserrat"/>
                <a:ea typeface="Montserrat"/>
                <a:cs typeface="Montserrat"/>
                <a:sym typeface="Montserrat"/>
              </a:rPr>
              <a:t>:  Watch asynchronously or download and use the materials!</a:t>
            </a:r>
            <a:br>
              <a:rPr lang="en" sz="3012">
                <a:solidFill>
                  <a:srgbClr val="000000"/>
                </a:solidFill>
                <a:latin typeface="Montserrat"/>
                <a:ea typeface="Montserrat"/>
                <a:cs typeface="Montserrat"/>
                <a:sym typeface="Montserrat"/>
              </a:rPr>
            </a:br>
            <a:r>
              <a:rPr lang="en" sz="3012" b="1">
                <a:solidFill>
                  <a:srgbClr val="000000"/>
                </a:solidFill>
                <a:highlight>
                  <a:schemeClr val="lt1"/>
                </a:highlight>
                <a:latin typeface="Montserrat"/>
                <a:ea typeface="Montserrat"/>
                <a:cs typeface="Montserrat"/>
                <a:sym typeface="Montserrat"/>
              </a:rPr>
              <a:t>Register via PDMS course # 29663 or visit:  www.delawarepbs.org/universal-screening/</a:t>
            </a:r>
            <a:endParaRPr sz="3012" b="1">
              <a:solidFill>
                <a:srgbClr val="000000"/>
              </a:solidFill>
              <a:highlight>
                <a:schemeClr val="lt1"/>
              </a:highlight>
              <a:latin typeface="Montserrat"/>
              <a:ea typeface="Montserrat"/>
              <a:cs typeface="Montserrat"/>
              <a:sym typeface="Montserrat"/>
            </a:endParaRPr>
          </a:p>
          <a:p>
            <a:pPr marL="0" lvl="0" indent="0" algn="l" rtl="0">
              <a:lnSpc>
                <a:spcPct val="100000"/>
              </a:lnSpc>
              <a:spcBef>
                <a:spcPts val="0"/>
              </a:spcBef>
              <a:spcAft>
                <a:spcPts val="0"/>
              </a:spcAft>
              <a:buNone/>
            </a:pPr>
            <a:r>
              <a:rPr lang="en" sz="3012">
                <a:solidFill>
                  <a:schemeClr val="dk1"/>
                </a:solidFill>
                <a:latin typeface="Montserrat"/>
                <a:ea typeface="Montserrat"/>
                <a:cs typeface="Montserrat"/>
                <a:sym typeface="Montserrat"/>
              </a:rPr>
              <a:t/>
            </a:r>
            <a:br>
              <a:rPr lang="en" sz="3012">
                <a:solidFill>
                  <a:schemeClr val="dk1"/>
                </a:solidFill>
                <a:latin typeface="Montserrat"/>
                <a:ea typeface="Montserrat"/>
                <a:cs typeface="Montserrat"/>
                <a:sym typeface="Montserrat"/>
              </a:rPr>
            </a:br>
            <a:endParaRPr sz="3012">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en" sz="3012">
                <a:solidFill>
                  <a:schemeClr val="dk1"/>
                </a:solidFill>
                <a:latin typeface="Montserrat"/>
                <a:ea typeface="Montserrat"/>
                <a:cs typeface="Montserrat"/>
                <a:sym typeface="Montserrat"/>
              </a:rPr>
              <a:t>DE-PBS Universal Screening Webpage</a:t>
            </a:r>
            <a:endParaRPr sz="3012">
              <a:solidFill>
                <a:schemeClr val="dk1"/>
              </a:solidFill>
              <a:latin typeface="Montserrat"/>
              <a:ea typeface="Montserrat"/>
              <a:cs typeface="Montserrat"/>
              <a:sym typeface="Montserrat"/>
            </a:endParaRPr>
          </a:p>
          <a:p>
            <a:pPr marL="457200" lvl="0" indent="-348172" algn="l" rtl="0">
              <a:lnSpc>
                <a:spcPct val="100000"/>
              </a:lnSpc>
              <a:spcBef>
                <a:spcPts val="0"/>
              </a:spcBef>
              <a:spcAft>
                <a:spcPts val="0"/>
              </a:spcAft>
              <a:buClr>
                <a:schemeClr val="dk1"/>
              </a:buClr>
              <a:buSzPct val="100000"/>
              <a:buFont typeface="Montserrat"/>
              <a:buChar char="•"/>
            </a:pPr>
            <a:r>
              <a:rPr lang="en" sz="3012">
                <a:solidFill>
                  <a:schemeClr val="dk1"/>
                </a:solidFill>
                <a:latin typeface="Montserrat"/>
                <a:ea typeface="Montserrat"/>
                <a:cs typeface="Montserrat"/>
                <a:sym typeface="Montserrat"/>
              </a:rPr>
              <a:t>District Level Action Plan</a:t>
            </a:r>
            <a:endParaRPr sz="3012">
              <a:solidFill>
                <a:schemeClr val="dk1"/>
              </a:solidFill>
              <a:latin typeface="Montserrat"/>
              <a:ea typeface="Montserrat"/>
              <a:cs typeface="Montserrat"/>
              <a:sym typeface="Montserrat"/>
            </a:endParaRPr>
          </a:p>
          <a:p>
            <a:pPr marL="457200" lvl="0" indent="-348172" algn="l" rtl="0">
              <a:lnSpc>
                <a:spcPct val="100000"/>
              </a:lnSpc>
              <a:spcBef>
                <a:spcPts val="0"/>
              </a:spcBef>
              <a:spcAft>
                <a:spcPts val="0"/>
              </a:spcAft>
              <a:buClr>
                <a:schemeClr val="dk1"/>
              </a:buClr>
              <a:buSzPct val="100000"/>
              <a:buFont typeface="Montserrat"/>
              <a:buChar char="•"/>
            </a:pPr>
            <a:r>
              <a:rPr lang="en" sz="3012">
                <a:solidFill>
                  <a:schemeClr val="dk1"/>
                </a:solidFill>
                <a:latin typeface="Montserrat"/>
                <a:ea typeface="Montserrat"/>
                <a:cs typeface="Montserrat"/>
                <a:sym typeface="Montserrat"/>
              </a:rPr>
              <a:t>School Level Action Plan</a:t>
            </a:r>
            <a:endParaRPr sz="3012">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sz="1700">
              <a:solidFill>
                <a:schemeClr val="dk1"/>
              </a:solidFill>
              <a:latin typeface="Merriweather"/>
              <a:ea typeface="Merriweather"/>
              <a:cs typeface="Merriweather"/>
              <a:sym typeface="Merriweather"/>
            </a:endParaRPr>
          </a:p>
          <a:p>
            <a:pPr marL="0" lvl="0" indent="0" algn="l" rtl="0">
              <a:lnSpc>
                <a:spcPct val="100000"/>
              </a:lnSpc>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59"/>
        <p:cNvGrpSpPr/>
        <p:nvPr/>
      </p:nvGrpSpPr>
      <p:grpSpPr>
        <a:xfrm>
          <a:off x="0" y="0"/>
          <a:ext cx="0" cy="0"/>
          <a:chOff x="0" y="0"/>
          <a:chExt cx="0" cy="0"/>
        </a:xfrm>
      </p:grpSpPr>
      <p:sp>
        <p:nvSpPr>
          <p:cNvPr id="1860" name="Google Shape;1860;p1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1100"/>
              <a:buFont typeface="Arial"/>
              <a:buNone/>
            </a:pPr>
            <a:r>
              <a:rPr lang="en" b="1">
                <a:solidFill>
                  <a:schemeClr val="accent1"/>
                </a:solidFill>
                <a:latin typeface="Montserrat"/>
                <a:ea typeface="Montserrat"/>
                <a:cs typeface="Montserrat"/>
                <a:sym typeface="Montserrat"/>
              </a:rPr>
              <a:t>DE-MTSS: MTSS/Screening Resource</a:t>
            </a:r>
            <a:endParaRPr b="1">
              <a:solidFill>
                <a:schemeClr val="accent1"/>
              </a:solidFill>
              <a:latin typeface="Montserrat"/>
              <a:ea typeface="Montserrat"/>
              <a:cs typeface="Montserrat"/>
              <a:sym typeface="Montserrat"/>
            </a:endParaRPr>
          </a:p>
        </p:txBody>
      </p:sp>
      <p:sp>
        <p:nvSpPr>
          <p:cNvPr id="1861" name="Google Shape;1861;p132"/>
          <p:cNvSpPr txBox="1">
            <a:spLocks noGrp="1"/>
          </p:cNvSpPr>
          <p:nvPr>
            <p:ph type="body" idx="1"/>
          </p:nvPr>
        </p:nvSpPr>
        <p:spPr>
          <a:xfrm>
            <a:off x="236250" y="1248350"/>
            <a:ext cx="5101800" cy="34671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Clr>
                <a:schemeClr val="dk1"/>
              </a:buClr>
              <a:buSzPts val="2400"/>
              <a:buFont typeface="Montserrat Medium"/>
              <a:buChar char="-"/>
            </a:pPr>
            <a:r>
              <a:rPr lang="en" sz="2400">
                <a:solidFill>
                  <a:schemeClr val="dk1"/>
                </a:solidFill>
                <a:latin typeface="Montserrat Medium"/>
                <a:ea typeface="Montserrat Medium"/>
                <a:cs typeface="Montserrat Medium"/>
                <a:sym typeface="Montserrat Medium"/>
              </a:rPr>
              <a:t>DE-MTSS Module Series</a:t>
            </a:r>
            <a:endParaRPr sz="2400">
              <a:solidFill>
                <a:schemeClr val="dk1"/>
              </a:solidFill>
              <a:latin typeface="Montserrat Medium"/>
              <a:ea typeface="Montserrat Medium"/>
              <a:cs typeface="Montserrat Medium"/>
              <a:sym typeface="Montserrat Medium"/>
            </a:endParaRPr>
          </a:p>
          <a:p>
            <a:pPr marL="914400" lvl="1" indent="-342900" algn="l" rtl="0">
              <a:lnSpc>
                <a:spcPct val="115000"/>
              </a:lnSpc>
              <a:spcBef>
                <a:spcPts val="0"/>
              </a:spcBef>
              <a:spcAft>
                <a:spcPts val="0"/>
              </a:spcAft>
              <a:buClr>
                <a:schemeClr val="dk1"/>
              </a:buClr>
              <a:buSzPts val="1800"/>
              <a:buFont typeface="Montserrat"/>
              <a:buChar char="-"/>
            </a:pPr>
            <a:r>
              <a:rPr lang="en" sz="1800">
                <a:solidFill>
                  <a:schemeClr val="dk1"/>
                </a:solidFill>
                <a:latin typeface="Montserrat"/>
                <a:ea typeface="Montserrat"/>
                <a:cs typeface="Montserrat"/>
                <a:sym typeface="Montserrat"/>
              </a:rPr>
              <a:t>Schoology Course (Course # 30130 Section # 57818)</a:t>
            </a:r>
            <a:endParaRPr sz="1800">
              <a:solidFill>
                <a:schemeClr val="dk1"/>
              </a:solidFill>
              <a:latin typeface="Montserrat"/>
              <a:ea typeface="Montserrat"/>
              <a:cs typeface="Montserrat"/>
              <a:sym typeface="Montserrat"/>
            </a:endParaRPr>
          </a:p>
          <a:p>
            <a:pPr marL="0" lvl="0" indent="0" algn="l" rtl="0">
              <a:spcBef>
                <a:spcPts val="1200"/>
              </a:spcBef>
              <a:spcAft>
                <a:spcPts val="1200"/>
              </a:spcAft>
              <a:buNone/>
            </a:pPr>
            <a:endParaRPr sz="2400">
              <a:latin typeface="Oswald Medium"/>
              <a:ea typeface="Oswald Medium"/>
              <a:cs typeface="Oswald Medium"/>
              <a:sym typeface="Oswald Medium"/>
            </a:endParaRPr>
          </a:p>
        </p:txBody>
      </p:sp>
      <p:pic>
        <p:nvPicPr>
          <p:cNvPr id="1862" name="Google Shape;1862;p132"/>
          <p:cNvPicPr preferRelativeResize="0"/>
          <p:nvPr/>
        </p:nvPicPr>
        <p:blipFill>
          <a:blip r:embed="rId3">
            <a:alphaModFix/>
          </a:blip>
          <a:stretch>
            <a:fillRect/>
          </a:stretch>
        </p:blipFill>
        <p:spPr>
          <a:xfrm>
            <a:off x="2190750" y="2673363"/>
            <a:ext cx="4762500" cy="20669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66"/>
        <p:cNvGrpSpPr/>
        <p:nvPr/>
      </p:nvGrpSpPr>
      <p:grpSpPr>
        <a:xfrm>
          <a:off x="0" y="0"/>
          <a:ext cx="0" cy="0"/>
          <a:chOff x="0" y="0"/>
          <a:chExt cx="0" cy="0"/>
        </a:xfrm>
      </p:grpSpPr>
      <p:sp>
        <p:nvSpPr>
          <p:cNvPr id="1867" name="Google Shape;1867;p133"/>
          <p:cNvSpPr txBox="1">
            <a:spLocks noGrp="1"/>
          </p:cNvSpPr>
          <p:nvPr>
            <p:ph type="title"/>
          </p:nvPr>
        </p:nvSpPr>
        <p:spPr>
          <a:xfrm>
            <a:off x="2166900" y="1573238"/>
            <a:ext cx="4810200" cy="123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 </a:t>
            </a:r>
            <a:r>
              <a:rPr lang="en" sz="4800"/>
              <a:t>Coaches Networking</a:t>
            </a:r>
            <a:endParaRPr sz="4800"/>
          </a:p>
          <a:p>
            <a:pPr marL="0" lvl="0" indent="0" algn="ctr" rtl="0">
              <a:spcBef>
                <a:spcPts val="0"/>
              </a:spcBef>
              <a:spcAft>
                <a:spcPts val="0"/>
              </a:spcAft>
              <a:buNone/>
            </a:pPr>
            <a:r>
              <a:rPr lang="en" sz="4800"/>
              <a:t>EQUITY</a:t>
            </a:r>
            <a:endParaRPr sz="4800"/>
          </a:p>
        </p:txBody>
      </p:sp>
      <p:sp>
        <p:nvSpPr>
          <p:cNvPr id="1868" name="Google Shape;1868;p133"/>
          <p:cNvSpPr txBox="1">
            <a:spLocks noGrp="1"/>
          </p:cNvSpPr>
          <p:nvPr>
            <p:ph type="subTitle" idx="1"/>
          </p:nvPr>
        </p:nvSpPr>
        <p:spPr>
          <a:xfrm>
            <a:off x="2143200" y="2992463"/>
            <a:ext cx="4857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2"/>
        <p:cNvGrpSpPr/>
        <p:nvPr/>
      </p:nvGrpSpPr>
      <p:grpSpPr>
        <a:xfrm>
          <a:off x="0" y="0"/>
          <a:ext cx="0" cy="0"/>
          <a:chOff x="0" y="0"/>
          <a:chExt cx="0" cy="0"/>
        </a:xfrm>
      </p:grpSpPr>
      <p:pic>
        <p:nvPicPr>
          <p:cNvPr id="1873" name="Google Shape;1873;p134" descr="This image is meant to represent the theme and topic of the presentation" title="Symbolizing Image"/>
          <p:cNvPicPr preferRelativeResize="0"/>
          <p:nvPr/>
        </p:nvPicPr>
        <p:blipFill>
          <a:blip r:embed="rId3">
            <a:alphaModFix/>
          </a:blip>
          <a:stretch>
            <a:fillRect/>
          </a:stretch>
        </p:blipFill>
        <p:spPr>
          <a:xfrm>
            <a:off x="2547725" y="343825"/>
            <a:ext cx="3505200" cy="1839275"/>
          </a:xfrm>
          <a:prstGeom prst="rect">
            <a:avLst/>
          </a:prstGeom>
          <a:noFill/>
          <a:ln>
            <a:noFill/>
          </a:ln>
        </p:spPr>
      </p:pic>
      <p:sp>
        <p:nvSpPr>
          <p:cNvPr id="1874" name="Google Shape;1874;p134"/>
          <p:cNvSpPr txBox="1"/>
          <p:nvPr/>
        </p:nvSpPr>
        <p:spPr>
          <a:xfrm>
            <a:off x="318175" y="2430800"/>
            <a:ext cx="8619300" cy="204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a:solidFill>
                  <a:schemeClr val="dk1"/>
                </a:solidFill>
                <a:latin typeface="Century Gothic"/>
                <a:ea typeface="Century Gothic"/>
                <a:cs typeface="Century Gothic"/>
                <a:sym typeface="Century Gothic"/>
              </a:rPr>
              <a:t>DE-PBS Deep Dive</a:t>
            </a:r>
            <a:endParaRPr sz="4500">
              <a:solidFill>
                <a:schemeClr val="dk1"/>
              </a:solidFill>
              <a:latin typeface="Century Gothic"/>
              <a:ea typeface="Century Gothic"/>
              <a:cs typeface="Century Gothic"/>
              <a:sym typeface="Century Gothic"/>
            </a:endParaRPr>
          </a:p>
          <a:p>
            <a:pPr marL="0" lvl="0" indent="0" algn="ctr" rtl="0">
              <a:spcBef>
                <a:spcPts val="0"/>
              </a:spcBef>
              <a:spcAft>
                <a:spcPts val="0"/>
              </a:spcAft>
              <a:buNone/>
            </a:pPr>
            <a:r>
              <a:rPr lang="en" sz="3800">
                <a:solidFill>
                  <a:schemeClr val="dk1"/>
                </a:solidFill>
                <a:latin typeface="Century Gothic"/>
                <a:ea typeface="Century Gothic"/>
                <a:cs typeface="Century Gothic"/>
                <a:sym typeface="Century Gothic"/>
              </a:rPr>
              <a:t>Discussing Race, Racism, &amp; Important Current Events</a:t>
            </a:r>
            <a:endParaRPr>
              <a:solidFill>
                <a:schemeClr val="dk1"/>
              </a:solidFill>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79" name="Google Shape;1879;p135"/>
          <p:cNvSpPr txBox="1">
            <a:spLocks noGrp="1"/>
          </p:cNvSpPr>
          <p:nvPr>
            <p:ph type="title" idx="4294967295"/>
          </p:nvPr>
        </p:nvSpPr>
        <p:spPr>
          <a:xfrm>
            <a:off x="810000" y="479859"/>
            <a:ext cx="7704000" cy="6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400"/>
              <a:buNone/>
            </a:pPr>
            <a:r>
              <a:rPr lang="en">
                <a:solidFill>
                  <a:schemeClr val="accent2"/>
                </a:solidFill>
                <a:latin typeface="Century Gothic"/>
                <a:ea typeface="Century Gothic"/>
                <a:cs typeface="Century Gothic"/>
                <a:sym typeface="Century Gothic"/>
              </a:rPr>
              <a:t>Introduction</a:t>
            </a:r>
            <a:endParaRPr>
              <a:solidFill>
                <a:schemeClr val="accent2"/>
              </a:solidFill>
              <a:latin typeface="Century Gothic"/>
              <a:ea typeface="Century Gothic"/>
              <a:cs typeface="Century Gothic"/>
              <a:sym typeface="Century Gothic"/>
            </a:endParaRPr>
          </a:p>
        </p:txBody>
      </p:sp>
      <p:sp>
        <p:nvSpPr>
          <p:cNvPr id="1880" name="Google Shape;1880;p135"/>
          <p:cNvSpPr txBox="1">
            <a:spLocks noGrp="1"/>
          </p:cNvSpPr>
          <p:nvPr>
            <p:ph type="subTitle" idx="4294967295"/>
          </p:nvPr>
        </p:nvSpPr>
        <p:spPr>
          <a:xfrm>
            <a:off x="411425" y="1739050"/>
            <a:ext cx="5081100" cy="2913000"/>
          </a:xfrm>
          <a:prstGeom prst="rect">
            <a:avLst/>
          </a:prstGeom>
          <a:noFill/>
          <a:ln>
            <a:noFill/>
          </a:ln>
        </p:spPr>
        <p:txBody>
          <a:bodyPr spcFirstLastPara="1" wrap="square" lIns="91425" tIns="91425" rIns="91425" bIns="91425" anchor="ctr" anchorCtr="0">
            <a:noAutofit/>
          </a:bodyPr>
          <a:lstStyle/>
          <a:p>
            <a:pPr marL="285750" lvl="0" indent="-342900" algn="l" rtl="0">
              <a:lnSpc>
                <a:spcPct val="115000"/>
              </a:lnSpc>
              <a:spcBef>
                <a:spcPts val="0"/>
              </a:spcBef>
              <a:spcAft>
                <a:spcPts val="0"/>
              </a:spcAft>
              <a:buClr>
                <a:srgbClr val="000000"/>
              </a:buClr>
              <a:buSzPts val="1800"/>
              <a:buFont typeface="Century Gothic"/>
              <a:buChar char="●"/>
            </a:pPr>
            <a:r>
              <a:rPr lang="en" sz="1800">
                <a:solidFill>
                  <a:srgbClr val="000000"/>
                </a:solidFill>
                <a:latin typeface="Century Gothic"/>
                <a:ea typeface="Century Gothic"/>
                <a:cs typeface="Century Gothic"/>
                <a:sym typeface="Century Gothic"/>
              </a:rPr>
              <a:t>In the midst of a global health pandemic, many students &amp; educators witnessed the continual racial injustice occurring in our communities. 							</a:t>
            </a:r>
            <a:endParaRPr sz="1800">
              <a:solidFill>
                <a:srgbClr val="000000"/>
              </a:solidFill>
              <a:latin typeface="Century Gothic"/>
              <a:ea typeface="Century Gothic"/>
              <a:cs typeface="Century Gothic"/>
              <a:sym typeface="Century Gothic"/>
            </a:endParaRPr>
          </a:p>
          <a:p>
            <a:pPr marL="285750" lvl="0" indent="-342900" algn="l" rtl="0">
              <a:lnSpc>
                <a:spcPct val="115000"/>
              </a:lnSpc>
              <a:spcBef>
                <a:spcPts val="0"/>
              </a:spcBef>
              <a:spcAft>
                <a:spcPts val="0"/>
              </a:spcAft>
              <a:buClr>
                <a:srgbClr val="000000"/>
              </a:buClr>
              <a:buSzPts val="1800"/>
              <a:buFont typeface="Century Gothic"/>
              <a:buChar char="●"/>
            </a:pPr>
            <a:r>
              <a:rPr lang="en" sz="1800">
                <a:solidFill>
                  <a:srgbClr val="000000"/>
                </a:solidFill>
                <a:latin typeface="Century Gothic"/>
                <a:ea typeface="Century Gothic"/>
                <a:cs typeface="Century Gothic"/>
                <a:sym typeface="Century Gothic"/>
              </a:rPr>
              <a:t>Many districts across the U.S. have been working to improve equity and inclusion, but caught off guard without a plan to respond to anti-Black racism, incorporate anti-racist work in schools, and give more voice to students. </a:t>
            </a:r>
            <a:endParaRPr sz="1800">
              <a:latin typeface="Century Gothic"/>
              <a:ea typeface="Century Gothic"/>
              <a:cs typeface="Century Gothic"/>
              <a:sym typeface="Century Gothic"/>
            </a:endParaRPr>
          </a:p>
        </p:txBody>
      </p:sp>
      <p:pic>
        <p:nvPicPr>
          <p:cNvPr id="1881" name="Google Shape;1881;p135" descr="This image is meant to represent the theme and topic of the presentation" title="Symbolizing Image"/>
          <p:cNvPicPr preferRelativeResize="0"/>
          <p:nvPr/>
        </p:nvPicPr>
        <p:blipFill>
          <a:blip r:embed="rId3">
            <a:alphaModFix/>
          </a:blip>
          <a:stretch>
            <a:fillRect/>
          </a:stretch>
        </p:blipFill>
        <p:spPr>
          <a:xfrm>
            <a:off x="5774825" y="285403"/>
            <a:ext cx="2189531" cy="2196000"/>
          </a:xfrm>
          <a:prstGeom prst="rect">
            <a:avLst/>
          </a:prstGeom>
          <a:noFill/>
          <a:ln>
            <a:noFill/>
          </a:ln>
        </p:spPr>
      </p:pic>
      <p:pic>
        <p:nvPicPr>
          <p:cNvPr id="1882" name="Google Shape;1882;p135"/>
          <p:cNvPicPr preferRelativeResize="0"/>
          <p:nvPr/>
        </p:nvPicPr>
        <p:blipFill>
          <a:blip r:embed="rId4">
            <a:alphaModFix/>
          </a:blip>
          <a:stretch>
            <a:fillRect/>
          </a:stretch>
        </p:blipFill>
        <p:spPr>
          <a:xfrm>
            <a:off x="6050700" y="2602800"/>
            <a:ext cx="1756549" cy="22653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sp>
        <p:nvSpPr>
          <p:cNvPr id="1887" name="Google Shape;1887;p136"/>
          <p:cNvSpPr txBox="1">
            <a:spLocks noGrp="1"/>
          </p:cNvSpPr>
          <p:nvPr>
            <p:ph type="subTitle" idx="4294967295"/>
          </p:nvPr>
        </p:nvSpPr>
        <p:spPr>
          <a:xfrm>
            <a:off x="1751675" y="292175"/>
            <a:ext cx="7322400" cy="4791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sz="2000" b="1">
                <a:latin typeface="Century Gothic"/>
                <a:ea typeface="Century Gothic"/>
                <a:cs typeface="Century Gothic"/>
                <a:sym typeface="Century Gothic"/>
              </a:rPr>
              <a:t>Details of Guide: </a:t>
            </a:r>
            <a:endParaRPr sz="2000" b="1">
              <a:latin typeface="Century Gothic"/>
              <a:ea typeface="Century Gothic"/>
              <a:cs typeface="Century Gothic"/>
              <a:sym typeface="Century Gothic"/>
            </a:endParaRPr>
          </a:p>
          <a:p>
            <a:pPr marL="914400" lvl="0" indent="0" algn="l" rtl="0">
              <a:lnSpc>
                <a:spcPct val="100000"/>
              </a:lnSpc>
              <a:spcBef>
                <a:spcPts val="0"/>
              </a:spcBef>
              <a:spcAft>
                <a:spcPts val="0"/>
              </a:spcAft>
              <a:buNone/>
            </a:pPr>
            <a:endParaRPr sz="2000" b="1">
              <a:latin typeface="Century Gothic"/>
              <a:ea typeface="Century Gothic"/>
              <a:cs typeface="Century Gothic"/>
              <a:sym typeface="Century Gothic"/>
            </a:endParaRPr>
          </a:p>
          <a:p>
            <a:pPr marL="457200" lvl="0" indent="0" algn="l" rtl="0">
              <a:lnSpc>
                <a:spcPct val="100000"/>
              </a:lnSpc>
              <a:spcBef>
                <a:spcPts val="0"/>
              </a:spcBef>
              <a:spcAft>
                <a:spcPts val="0"/>
              </a:spcAft>
              <a:buNone/>
            </a:pPr>
            <a:r>
              <a:rPr lang="en" sz="2000">
                <a:latin typeface="Century Gothic"/>
                <a:ea typeface="Century Gothic"/>
                <a:cs typeface="Century Gothic"/>
                <a:sym typeface="Century Gothic"/>
              </a:rPr>
              <a:t>-70 pages Total</a:t>
            </a:r>
            <a:endParaRPr sz="2000">
              <a:latin typeface="Century Gothic"/>
              <a:ea typeface="Century Gothic"/>
              <a:cs typeface="Century Gothic"/>
              <a:sym typeface="Century Gothic"/>
            </a:endParaRPr>
          </a:p>
          <a:p>
            <a:pPr marL="457200" lvl="0" indent="0" algn="l" rtl="0">
              <a:lnSpc>
                <a:spcPct val="100000"/>
              </a:lnSpc>
              <a:spcBef>
                <a:spcPts val="0"/>
              </a:spcBef>
              <a:spcAft>
                <a:spcPts val="0"/>
              </a:spcAft>
              <a:buNone/>
            </a:pPr>
            <a:endParaRPr sz="2000">
              <a:latin typeface="Century Gothic"/>
              <a:ea typeface="Century Gothic"/>
              <a:cs typeface="Century Gothic"/>
              <a:sym typeface="Century Gothic"/>
            </a:endParaRPr>
          </a:p>
          <a:p>
            <a:pPr marL="457200" lvl="0" indent="0" algn="l" rtl="0">
              <a:lnSpc>
                <a:spcPct val="100000"/>
              </a:lnSpc>
              <a:spcBef>
                <a:spcPts val="0"/>
              </a:spcBef>
              <a:spcAft>
                <a:spcPts val="0"/>
              </a:spcAft>
              <a:buNone/>
            </a:pPr>
            <a:r>
              <a:rPr lang="en" sz="2000">
                <a:latin typeface="Century Gothic"/>
                <a:ea typeface="Century Gothic"/>
                <a:cs typeface="Century Gothic"/>
                <a:sym typeface="Century Gothic"/>
              </a:rPr>
              <a:t>-Sections: </a:t>
            </a:r>
            <a:endParaRPr sz="2000">
              <a:latin typeface="Century Gothic"/>
              <a:ea typeface="Century Gothic"/>
              <a:cs typeface="Century Gothic"/>
              <a:sym typeface="Century Gothic"/>
            </a:endParaRPr>
          </a:p>
          <a:p>
            <a:pPr marL="457200" lvl="0" indent="457200" algn="l" rtl="0">
              <a:lnSpc>
                <a:spcPct val="100000"/>
              </a:lnSpc>
              <a:spcBef>
                <a:spcPts val="0"/>
              </a:spcBef>
              <a:spcAft>
                <a:spcPts val="0"/>
              </a:spcAft>
              <a:buNone/>
            </a:pPr>
            <a:r>
              <a:rPr lang="en" sz="2000">
                <a:latin typeface="Century Gothic"/>
                <a:ea typeface="Century Gothic"/>
                <a:cs typeface="Century Gothic"/>
                <a:sym typeface="Century Gothic"/>
              </a:rPr>
              <a:t>*Introduction (3 pgs)</a:t>
            </a:r>
            <a:endParaRPr sz="2000">
              <a:latin typeface="Century Gothic"/>
              <a:ea typeface="Century Gothic"/>
              <a:cs typeface="Century Gothic"/>
              <a:sym typeface="Century Gothic"/>
            </a:endParaRPr>
          </a:p>
          <a:p>
            <a:pPr marL="457200" lvl="0" indent="457200" algn="l" rtl="0">
              <a:lnSpc>
                <a:spcPct val="100000"/>
              </a:lnSpc>
              <a:spcBef>
                <a:spcPts val="0"/>
              </a:spcBef>
              <a:spcAft>
                <a:spcPts val="0"/>
              </a:spcAft>
              <a:buNone/>
            </a:pPr>
            <a:r>
              <a:rPr lang="en" sz="2000">
                <a:latin typeface="Century Gothic"/>
                <a:ea typeface="Century Gothic"/>
                <a:cs typeface="Century Gothic"/>
                <a:sym typeface="Century Gothic"/>
              </a:rPr>
              <a:t>*Embed this Work within the Systems (4 pgs)</a:t>
            </a:r>
            <a:endParaRPr sz="2000">
              <a:latin typeface="Century Gothic"/>
              <a:ea typeface="Century Gothic"/>
              <a:cs typeface="Century Gothic"/>
              <a:sym typeface="Century Gothic"/>
            </a:endParaRPr>
          </a:p>
          <a:p>
            <a:pPr marL="457200" lvl="0" indent="457200" algn="l" rtl="0">
              <a:lnSpc>
                <a:spcPct val="100000"/>
              </a:lnSpc>
              <a:spcBef>
                <a:spcPts val="0"/>
              </a:spcBef>
              <a:spcAft>
                <a:spcPts val="0"/>
              </a:spcAft>
              <a:buNone/>
            </a:pPr>
            <a:r>
              <a:rPr lang="en" sz="2000">
                <a:latin typeface="Century Gothic"/>
                <a:ea typeface="Century Gothic"/>
                <a:cs typeface="Century Gothic"/>
                <a:sym typeface="Century Gothic"/>
              </a:rPr>
              <a:t>*Build Knowledge &amp; Experience (5 pgs)</a:t>
            </a:r>
            <a:endParaRPr sz="2000">
              <a:latin typeface="Century Gothic"/>
              <a:ea typeface="Century Gothic"/>
              <a:cs typeface="Century Gothic"/>
              <a:sym typeface="Century Gothic"/>
            </a:endParaRPr>
          </a:p>
          <a:p>
            <a:pPr marL="457200" lvl="0" indent="457200" algn="l" rtl="0">
              <a:lnSpc>
                <a:spcPct val="100000"/>
              </a:lnSpc>
              <a:spcBef>
                <a:spcPts val="0"/>
              </a:spcBef>
              <a:spcAft>
                <a:spcPts val="0"/>
              </a:spcAft>
              <a:buNone/>
            </a:pPr>
            <a:r>
              <a:rPr lang="en" sz="2000">
                <a:latin typeface="Century Gothic"/>
                <a:ea typeface="Century Gothic"/>
                <a:cs typeface="Century Gothic"/>
                <a:sym typeface="Century Gothic"/>
              </a:rPr>
              <a:t>*Create Installation Plan (3 pgs)</a:t>
            </a:r>
            <a:endParaRPr sz="2000">
              <a:latin typeface="Century Gothic"/>
              <a:ea typeface="Century Gothic"/>
              <a:cs typeface="Century Gothic"/>
              <a:sym typeface="Century Gothic"/>
            </a:endParaRPr>
          </a:p>
          <a:p>
            <a:pPr marL="457200" lvl="0" indent="457200" algn="l" rtl="0">
              <a:lnSpc>
                <a:spcPct val="100000"/>
              </a:lnSpc>
              <a:spcBef>
                <a:spcPts val="0"/>
              </a:spcBef>
              <a:spcAft>
                <a:spcPts val="0"/>
              </a:spcAft>
              <a:buNone/>
            </a:pPr>
            <a:r>
              <a:rPr lang="en" sz="2000">
                <a:latin typeface="Century Gothic"/>
                <a:ea typeface="Century Gothic"/>
                <a:cs typeface="Century Gothic"/>
                <a:sym typeface="Century Gothic"/>
              </a:rPr>
              <a:t>*Implement &amp; Monitor Progress (6 pgs)</a:t>
            </a:r>
            <a:endParaRPr sz="2000">
              <a:latin typeface="Century Gothic"/>
              <a:ea typeface="Century Gothic"/>
              <a:cs typeface="Century Gothic"/>
              <a:sym typeface="Century Gothic"/>
            </a:endParaRPr>
          </a:p>
          <a:p>
            <a:pPr marL="457200" lvl="0" indent="457200" algn="l" rtl="0">
              <a:lnSpc>
                <a:spcPct val="100000"/>
              </a:lnSpc>
              <a:spcBef>
                <a:spcPts val="0"/>
              </a:spcBef>
              <a:spcAft>
                <a:spcPts val="0"/>
              </a:spcAft>
              <a:buNone/>
            </a:pPr>
            <a:r>
              <a:rPr lang="en" sz="2000">
                <a:latin typeface="Century Gothic"/>
                <a:ea typeface="Century Gothic"/>
                <a:cs typeface="Century Gothic"/>
                <a:sym typeface="Century Gothic"/>
              </a:rPr>
              <a:t>*References (2 pgs)</a:t>
            </a:r>
            <a:endParaRPr sz="2000">
              <a:latin typeface="Century Gothic"/>
              <a:ea typeface="Century Gothic"/>
              <a:cs typeface="Century Gothic"/>
              <a:sym typeface="Century Gothic"/>
            </a:endParaRPr>
          </a:p>
          <a:p>
            <a:pPr marL="457200" lvl="0" indent="457200" algn="l" rtl="0">
              <a:lnSpc>
                <a:spcPct val="100000"/>
              </a:lnSpc>
              <a:spcBef>
                <a:spcPts val="0"/>
              </a:spcBef>
              <a:spcAft>
                <a:spcPts val="0"/>
              </a:spcAft>
              <a:buNone/>
            </a:pPr>
            <a:r>
              <a:rPr lang="en" sz="2000">
                <a:latin typeface="Century Gothic"/>
                <a:ea typeface="Century Gothic"/>
                <a:cs typeface="Century Gothic"/>
                <a:sym typeface="Century Gothic"/>
              </a:rPr>
              <a:t>*Numerous Appendixes of Resources (47 pgs)</a:t>
            </a:r>
            <a:endParaRPr sz="2000">
              <a:latin typeface="Century Gothic"/>
              <a:ea typeface="Century Gothic"/>
              <a:cs typeface="Century Gothic"/>
              <a:sym typeface="Century Gothic"/>
            </a:endParaRPr>
          </a:p>
          <a:p>
            <a:pPr marL="457200" lvl="0" indent="0" algn="l" rtl="0">
              <a:lnSpc>
                <a:spcPct val="100000"/>
              </a:lnSpc>
              <a:spcBef>
                <a:spcPts val="0"/>
              </a:spcBef>
              <a:spcAft>
                <a:spcPts val="0"/>
              </a:spcAft>
              <a:buNone/>
            </a:pPr>
            <a:endParaRPr sz="1800" b="1"/>
          </a:p>
        </p:txBody>
      </p:sp>
      <p:pic>
        <p:nvPicPr>
          <p:cNvPr id="1888" name="Google Shape;1888;p136" descr="This image is meant to represent the theme and topic of the presentation" title="Symbolizing Image"/>
          <p:cNvPicPr preferRelativeResize="0"/>
          <p:nvPr/>
        </p:nvPicPr>
        <p:blipFill>
          <a:blip r:embed="rId3">
            <a:alphaModFix/>
          </a:blip>
          <a:stretch>
            <a:fillRect/>
          </a:stretch>
        </p:blipFill>
        <p:spPr>
          <a:xfrm>
            <a:off x="193950" y="2227351"/>
            <a:ext cx="2033125" cy="2916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599" name="Google Shape;1599;p101"/>
          <p:cNvSpPr txBox="1">
            <a:spLocks noGrp="1"/>
          </p:cNvSpPr>
          <p:nvPr>
            <p:ph type="title"/>
          </p:nvPr>
        </p:nvSpPr>
        <p:spPr>
          <a:xfrm>
            <a:off x="720000" y="445025"/>
            <a:ext cx="5852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0" name="Google Shape;1600;p101"/>
          <p:cNvSpPr txBox="1">
            <a:spLocks noGrp="1"/>
          </p:cNvSpPr>
          <p:nvPr>
            <p:ph type="subTitle" idx="1"/>
          </p:nvPr>
        </p:nvSpPr>
        <p:spPr>
          <a:xfrm>
            <a:off x="529000" y="1414825"/>
            <a:ext cx="2851500" cy="377400"/>
          </a:xfrm>
          <a:prstGeom prst="rect">
            <a:avLst/>
          </a:prstGeom>
        </p:spPr>
        <p:txBody>
          <a:bodyPr spcFirstLastPara="1" wrap="square" lIns="91425" tIns="91425" rIns="62700" bIns="91425" anchor="ctr" anchorCtr="0">
            <a:noAutofit/>
          </a:bodyPr>
          <a:lstStyle/>
          <a:p>
            <a:pPr marL="0" lvl="0" indent="0" algn="ctr" rtl="0">
              <a:spcBef>
                <a:spcPts val="0"/>
              </a:spcBef>
              <a:spcAft>
                <a:spcPts val="0"/>
              </a:spcAft>
              <a:buNone/>
            </a:pPr>
            <a:r>
              <a:rPr lang="en" sz="2300">
                <a:solidFill>
                  <a:schemeClr val="accent4"/>
                </a:solidFill>
              </a:rPr>
              <a:t>November Networking</a:t>
            </a:r>
            <a:endParaRPr sz="2300">
              <a:solidFill>
                <a:schemeClr val="accent4"/>
              </a:solidFill>
            </a:endParaRPr>
          </a:p>
        </p:txBody>
      </p:sp>
      <p:sp>
        <p:nvSpPr>
          <p:cNvPr id="1601" name="Google Shape;1601;p101"/>
          <p:cNvSpPr txBox="1">
            <a:spLocks noGrp="1"/>
          </p:cNvSpPr>
          <p:nvPr>
            <p:ph type="subTitle" idx="2"/>
          </p:nvPr>
        </p:nvSpPr>
        <p:spPr>
          <a:xfrm>
            <a:off x="529000" y="2154525"/>
            <a:ext cx="2851500" cy="114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900"/>
              <a:t>Focused on Coaching</a:t>
            </a:r>
            <a:endParaRPr sz="1900"/>
          </a:p>
          <a:p>
            <a:pPr marL="0" lvl="0" indent="0" algn="ctr" rtl="0">
              <a:spcBef>
                <a:spcPts val="0"/>
              </a:spcBef>
              <a:spcAft>
                <a:spcPts val="0"/>
              </a:spcAft>
              <a:buNone/>
            </a:pPr>
            <a:r>
              <a:rPr lang="en" sz="1900"/>
              <a:t>via resource and experience sharing </a:t>
            </a:r>
            <a:endParaRPr sz="1900"/>
          </a:p>
        </p:txBody>
      </p:sp>
      <p:sp>
        <p:nvSpPr>
          <p:cNvPr id="1602" name="Google Shape;1602;p101"/>
          <p:cNvSpPr txBox="1">
            <a:spLocks noGrp="1"/>
          </p:cNvSpPr>
          <p:nvPr>
            <p:ph type="subTitle" idx="3"/>
          </p:nvPr>
        </p:nvSpPr>
        <p:spPr>
          <a:xfrm>
            <a:off x="4235100" y="953900"/>
            <a:ext cx="3989700" cy="37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4"/>
                </a:solidFill>
              </a:rPr>
              <a:t>Positive Feedback &amp; Gratitude</a:t>
            </a:r>
            <a:endParaRPr>
              <a:solidFill>
                <a:schemeClr val="accent4"/>
              </a:solidFill>
            </a:endParaRPr>
          </a:p>
        </p:txBody>
      </p:sp>
      <p:sp>
        <p:nvSpPr>
          <p:cNvPr id="1603" name="Google Shape;1603;p101"/>
          <p:cNvSpPr txBox="1">
            <a:spLocks noGrp="1"/>
          </p:cNvSpPr>
          <p:nvPr>
            <p:ph type="subTitle" idx="4"/>
          </p:nvPr>
        </p:nvSpPr>
        <p:spPr>
          <a:xfrm>
            <a:off x="3633600" y="1544925"/>
            <a:ext cx="4996200" cy="1146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i="1">
                <a:solidFill>
                  <a:schemeClr val="dk1"/>
                </a:solidFill>
              </a:rPr>
              <a:t>Most helpful...</a:t>
            </a:r>
            <a:endParaRPr sz="1800" i="1">
              <a:solidFill>
                <a:schemeClr val="dk1"/>
              </a:solidFill>
            </a:endParaRPr>
          </a:p>
          <a:p>
            <a:pPr marL="457200" lvl="0" indent="-342900" algn="l" rtl="0">
              <a:lnSpc>
                <a:spcPct val="115000"/>
              </a:lnSpc>
              <a:spcBef>
                <a:spcPts val="1200"/>
              </a:spcBef>
              <a:spcAft>
                <a:spcPts val="0"/>
              </a:spcAft>
              <a:buSzPts val="1800"/>
              <a:buChar char="-"/>
            </a:pPr>
            <a:r>
              <a:rPr lang="en" sz="1800">
                <a:solidFill>
                  <a:schemeClr val="dk1"/>
                </a:solidFill>
              </a:rPr>
              <a:t>They (Kristi &amp; Adriane) gave us items of consideration &amp; encouragement to move forward at a steady pace.</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The opportunity to hear from experienced coaches gave me valuable systems organization tools to keep in mind while "coaching for change.”</a:t>
            </a:r>
            <a:endParaRPr sz="1800">
              <a:solidFill>
                <a:schemeClr val="dk1"/>
              </a:solidFill>
            </a:endParaRPr>
          </a:p>
        </p:txBody>
      </p:sp>
      <p:pic>
        <p:nvPicPr>
          <p:cNvPr id="1604" name="Google Shape;1604;p101"/>
          <p:cNvPicPr preferRelativeResize="0"/>
          <p:nvPr/>
        </p:nvPicPr>
        <p:blipFill>
          <a:blip r:embed="rId3">
            <a:alphaModFix/>
          </a:blip>
          <a:stretch>
            <a:fillRect/>
          </a:stretch>
        </p:blipFill>
        <p:spPr>
          <a:xfrm rot="-1447261">
            <a:off x="238011" y="3656873"/>
            <a:ext cx="1633307" cy="1088853"/>
          </a:xfrm>
          <a:prstGeom prst="rect">
            <a:avLst/>
          </a:prstGeom>
          <a:noFill/>
          <a:ln w="9525" cap="flat" cmpd="sng">
            <a:solidFill>
              <a:schemeClr val="accent4"/>
            </a:solidFill>
            <a:prstDash val="solid"/>
            <a:round/>
            <a:headEnd type="none" w="sm" len="sm"/>
            <a:tailEnd type="none" w="sm" len="sm"/>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3" name="Google Shape;1893;p137"/>
          <p:cNvSpPr txBox="1">
            <a:spLocks noGrp="1"/>
          </p:cNvSpPr>
          <p:nvPr>
            <p:ph type="title" idx="4294967295"/>
          </p:nvPr>
        </p:nvSpPr>
        <p:spPr>
          <a:xfrm>
            <a:off x="825175" y="389050"/>
            <a:ext cx="7717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b="1">
                <a:latin typeface="Century Gothic"/>
                <a:ea typeface="Century Gothic"/>
                <a:cs typeface="Century Gothic"/>
                <a:sym typeface="Century Gothic"/>
              </a:rPr>
              <a:t>Purpose of Guide</a:t>
            </a:r>
            <a:endParaRPr b="1">
              <a:latin typeface="Century Gothic"/>
              <a:ea typeface="Century Gothic"/>
              <a:cs typeface="Century Gothic"/>
              <a:sym typeface="Century Gothic"/>
            </a:endParaRPr>
          </a:p>
        </p:txBody>
      </p:sp>
      <p:sp>
        <p:nvSpPr>
          <p:cNvPr id="1894" name="Google Shape;1894;p137"/>
          <p:cNvSpPr txBox="1">
            <a:spLocks noGrp="1"/>
          </p:cNvSpPr>
          <p:nvPr>
            <p:ph type="subTitle" idx="4294967295"/>
          </p:nvPr>
        </p:nvSpPr>
        <p:spPr>
          <a:xfrm>
            <a:off x="361550" y="1354875"/>
            <a:ext cx="4625700" cy="1609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sz="2000">
                <a:solidFill>
                  <a:srgbClr val="000000"/>
                </a:solidFill>
                <a:latin typeface="Century Gothic"/>
                <a:ea typeface="Century Gothic"/>
                <a:cs typeface="Century Gothic"/>
                <a:sym typeface="Century Gothic"/>
              </a:rPr>
              <a:t>To increase the frequency and quality of conversations about race, racism, and current events regarding race in K-12 classrooms to support students and provide voice and self-reflection.</a:t>
            </a:r>
            <a:endParaRPr sz="2000">
              <a:solidFill>
                <a:srgbClr val="000000"/>
              </a:solidFill>
              <a:latin typeface="Century Gothic"/>
              <a:ea typeface="Century Gothic"/>
              <a:cs typeface="Century Gothic"/>
              <a:sym typeface="Century Gothic"/>
            </a:endParaRPr>
          </a:p>
          <a:p>
            <a:pPr marL="0" lvl="0" indent="0" algn="ctr" rtl="0">
              <a:lnSpc>
                <a:spcPct val="115000"/>
              </a:lnSpc>
              <a:spcBef>
                <a:spcPts val="1200"/>
              </a:spcBef>
              <a:spcAft>
                <a:spcPts val="0"/>
              </a:spcAft>
              <a:buNone/>
            </a:pPr>
            <a:endParaRPr sz="2000" b="1">
              <a:solidFill>
                <a:srgbClr val="000000"/>
              </a:solidFill>
              <a:latin typeface="Century Gothic"/>
              <a:ea typeface="Century Gothic"/>
              <a:cs typeface="Century Gothic"/>
              <a:sym typeface="Century Gothic"/>
            </a:endParaRPr>
          </a:p>
          <a:p>
            <a:pPr marL="0" lvl="0" indent="0" algn="l" rtl="0">
              <a:lnSpc>
                <a:spcPct val="100000"/>
              </a:lnSpc>
              <a:spcBef>
                <a:spcPts val="1200"/>
              </a:spcBef>
              <a:spcAft>
                <a:spcPts val="0"/>
              </a:spcAft>
              <a:buNone/>
            </a:pPr>
            <a:r>
              <a:rPr lang="en" sz="900">
                <a:solidFill>
                  <a:srgbClr val="000000"/>
                </a:solidFill>
                <a:latin typeface="Century Gothic"/>
                <a:ea typeface="Century Gothic"/>
                <a:cs typeface="Century Gothic"/>
                <a:sym typeface="Century Gothic"/>
              </a:rPr>
              <a:t>Center on Positive Behavioral Interventions and Supports (July 2021). </a:t>
            </a:r>
            <a:r>
              <a:rPr lang="en" sz="900" i="1">
                <a:solidFill>
                  <a:srgbClr val="000000"/>
                </a:solidFill>
                <a:latin typeface="Century Gothic"/>
                <a:ea typeface="Century Gothic"/>
                <a:cs typeface="Century Gothic"/>
                <a:sym typeface="Century Gothic"/>
              </a:rPr>
              <a:t>Discussing Race, Racism, and Important Current Events with Students: A Guide with Lesson Plans and Resources. </a:t>
            </a:r>
            <a:r>
              <a:rPr lang="en" sz="900">
                <a:solidFill>
                  <a:srgbClr val="000000"/>
                </a:solidFill>
                <a:latin typeface="Century Gothic"/>
                <a:ea typeface="Century Gothic"/>
                <a:cs typeface="Century Gothic"/>
                <a:sym typeface="Century Gothic"/>
              </a:rPr>
              <a:t>University of Oregon. </a:t>
            </a:r>
            <a:r>
              <a:rPr lang="en" sz="900">
                <a:solidFill>
                  <a:srgbClr val="1E5CD6"/>
                </a:solidFill>
                <a:latin typeface="Century Gothic"/>
                <a:ea typeface="Century Gothic"/>
                <a:cs typeface="Century Gothic"/>
                <a:sym typeface="Century Gothic"/>
              </a:rPr>
              <a:t>www.pbis.org</a:t>
            </a:r>
            <a:r>
              <a:rPr lang="en" sz="900">
                <a:solidFill>
                  <a:srgbClr val="000000"/>
                </a:solidFill>
                <a:latin typeface="Century Gothic"/>
                <a:ea typeface="Century Gothic"/>
                <a:cs typeface="Century Gothic"/>
                <a:sym typeface="Century Gothic"/>
              </a:rPr>
              <a:t>.</a:t>
            </a:r>
            <a:endParaRPr sz="900">
              <a:solidFill>
                <a:srgbClr val="000000"/>
              </a:solidFill>
              <a:latin typeface="Century Gothic"/>
              <a:ea typeface="Century Gothic"/>
              <a:cs typeface="Century Gothic"/>
              <a:sym typeface="Century Gothic"/>
            </a:endParaRPr>
          </a:p>
          <a:p>
            <a:pPr marL="0" lvl="0" indent="0" algn="l" rtl="0">
              <a:lnSpc>
                <a:spcPct val="150000"/>
              </a:lnSpc>
              <a:spcBef>
                <a:spcPts val="1200"/>
              </a:spcBef>
              <a:spcAft>
                <a:spcPts val="1200"/>
              </a:spcAft>
              <a:buNone/>
            </a:pPr>
            <a:endParaRPr sz="1300" i="1">
              <a:solidFill>
                <a:srgbClr val="000000"/>
              </a:solidFill>
              <a:latin typeface="Century Gothic"/>
              <a:ea typeface="Century Gothic"/>
              <a:cs typeface="Century Gothic"/>
              <a:sym typeface="Century Gothic"/>
            </a:endParaRPr>
          </a:p>
        </p:txBody>
      </p:sp>
      <p:pic>
        <p:nvPicPr>
          <p:cNvPr id="1895" name="Google Shape;1895;p137" descr="This image is meant to represent the theme and topic of the presentation" title="Symbolizing Image"/>
          <p:cNvPicPr preferRelativeResize="0"/>
          <p:nvPr/>
        </p:nvPicPr>
        <p:blipFill>
          <a:blip r:embed="rId3">
            <a:alphaModFix/>
          </a:blip>
          <a:stretch>
            <a:fillRect/>
          </a:stretch>
        </p:blipFill>
        <p:spPr>
          <a:xfrm>
            <a:off x="5139650" y="1114150"/>
            <a:ext cx="3851950" cy="343441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sp>
        <p:nvSpPr>
          <p:cNvPr id="1900" name="Google Shape;1900;p138"/>
          <p:cNvSpPr txBox="1">
            <a:spLocks noGrp="1"/>
          </p:cNvSpPr>
          <p:nvPr>
            <p:ph type="title" idx="4294967295"/>
          </p:nvPr>
        </p:nvSpPr>
        <p:spPr>
          <a:xfrm>
            <a:off x="825175" y="389050"/>
            <a:ext cx="7717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b="1">
                <a:latin typeface="Century Gothic"/>
                <a:ea typeface="Century Gothic"/>
                <a:cs typeface="Century Gothic"/>
                <a:sym typeface="Century Gothic"/>
              </a:rPr>
              <a:t>Purpose of the Guide Presentation</a:t>
            </a:r>
            <a:endParaRPr b="1">
              <a:latin typeface="Century Gothic"/>
              <a:ea typeface="Century Gothic"/>
              <a:cs typeface="Century Gothic"/>
              <a:sym typeface="Century Gothic"/>
            </a:endParaRPr>
          </a:p>
        </p:txBody>
      </p:sp>
      <p:sp>
        <p:nvSpPr>
          <p:cNvPr id="1901" name="Google Shape;1901;p138"/>
          <p:cNvSpPr txBox="1">
            <a:spLocks noGrp="1"/>
          </p:cNvSpPr>
          <p:nvPr>
            <p:ph type="subTitle" idx="4294967295"/>
          </p:nvPr>
        </p:nvSpPr>
        <p:spPr>
          <a:xfrm>
            <a:off x="269875" y="1223750"/>
            <a:ext cx="4625700" cy="1609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sz="2000">
                <a:solidFill>
                  <a:srgbClr val="000000"/>
                </a:solidFill>
                <a:latin typeface="Century Gothic"/>
                <a:ea typeface="Century Gothic"/>
                <a:cs typeface="Century Gothic"/>
                <a:sym typeface="Century Gothic"/>
              </a:rPr>
              <a:t>Although this guide is tailored for classroom teachers, our presentation focuses on supporting your role as a coach and provides you the opportunity to increase your understanding of this topic and resource, as well as build a capacity to turn this training around for your district or schools.</a:t>
            </a:r>
            <a:endParaRPr sz="900">
              <a:solidFill>
                <a:srgbClr val="000000"/>
              </a:solidFill>
              <a:latin typeface="Century Gothic"/>
              <a:ea typeface="Century Gothic"/>
              <a:cs typeface="Century Gothic"/>
              <a:sym typeface="Century Gothic"/>
            </a:endParaRPr>
          </a:p>
          <a:p>
            <a:pPr marL="0" lvl="0" indent="0" algn="l" rtl="0">
              <a:lnSpc>
                <a:spcPct val="150000"/>
              </a:lnSpc>
              <a:spcBef>
                <a:spcPts val="1200"/>
              </a:spcBef>
              <a:spcAft>
                <a:spcPts val="1200"/>
              </a:spcAft>
              <a:buNone/>
            </a:pPr>
            <a:endParaRPr sz="1300" i="1">
              <a:solidFill>
                <a:srgbClr val="000000"/>
              </a:solidFill>
              <a:latin typeface="Century Gothic"/>
              <a:ea typeface="Century Gothic"/>
              <a:cs typeface="Century Gothic"/>
              <a:sym typeface="Century Gothic"/>
            </a:endParaRPr>
          </a:p>
        </p:txBody>
      </p:sp>
      <p:pic>
        <p:nvPicPr>
          <p:cNvPr id="1902" name="Google Shape;1902;p138" descr="This image is meant to represent the theme and topic of the presentation" title="Symbolizing Image"/>
          <p:cNvPicPr preferRelativeResize="0"/>
          <p:nvPr/>
        </p:nvPicPr>
        <p:blipFill>
          <a:blip r:embed="rId3">
            <a:alphaModFix/>
          </a:blip>
          <a:stretch>
            <a:fillRect/>
          </a:stretch>
        </p:blipFill>
        <p:spPr>
          <a:xfrm>
            <a:off x="5021625" y="1070451"/>
            <a:ext cx="3740324" cy="37709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sp>
        <p:nvSpPr>
          <p:cNvPr id="1907" name="Google Shape;1907;p139"/>
          <p:cNvSpPr txBox="1">
            <a:spLocks noGrp="1"/>
          </p:cNvSpPr>
          <p:nvPr>
            <p:ph type="title" idx="4294967295"/>
          </p:nvPr>
        </p:nvSpPr>
        <p:spPr>
          <a:xfrm>
            <a:off x="239825" y="112875"/>
            <a:ext cx="85542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3400"/>
              <a:buNone/>
            </a:pPr>
            <a:r>
              <a:rPr lang="en" b="1">
                <a:solidFill>
                  <a:srgbClr val="4A86E8"/>
                </a:solidFill>
                <a:latin typeface="Century Gothic"/>
                <a:ea typeface="Century Gothic"/>
                <a:cs typeface="Century Gothic"/>
                <a:sym typeface="Century Gothic"/>
              </a:rPr>
              <a:t>First Acknowledge Inequities</a:t>
            </a:r>
            <a:r>
              <a:rPr lang="en" b="1">
                <a:solidFill>
                  <a:srgbClr val="0B5394"/>
                </a:solidFill>
                <a:latin typeface="Century Gothic"/>
                <a:ea typeface="Century Gothic"/>
                <a:cs typeface="Century Gothic"/>
                <a:sym typeface="Century Gothic"/>
              </a:rPr>
              <a:t> </a:t>
            </a:r>
            <a:endParaRPr b="1">
              <a:latin typeface="Century Gothic"/>
              <a:ea typeface="Century Gothic"/>
              <a:cs typeface="Century Gothic"/>
              <a:sym typeface="Century Gothic"/>
            </a:endParaRPr>
          </a:p>
          <a:p>
            <a:pPr marL="0" lvl="0" indent="0" algn="l" rtl="0">
              <a:lnSpc>
                <a:spcPct val="100000"/>
              </a:lnSpc>
              <a:spcBef>
                <a:spcPts val="0"/>
              </a:spcBef>
              <a:spcAft>
                <a:spcPts val="0"/>
              </a:spcAft>
              <a:buSzPts val="3400"/>
              <a:buNone/>
            </a:pPr>
            <a:r>
              <a:rPr lang="en" sz="3300" b="1">
                <a:latin typeface="Century Gothic"/>
                <a:ea typeface="Century Gothic"/>
                <a:cs typeface="Century Gothic"/>
                <a:sym typeface="Century Gothic"/>
              </a:rPr>
              <a:t>Ex: Resource-Student Focus Group Video </a:t>
            </a:r>
            <a:r>
              <a:rPr lang="en" sz="1500" b="1" i="1">
                <a:latin typeface="Century Gothic"/>
                <a:ea typeface="Century Gothic"/>
                <a:cs typeface="Century Gothic"/>
                <a:sym typeface="Century Gothic"/>
              </a:rPr>
              <a:t>p. 6</a:t>
            </a:r>
            <a:endParaRPr sz="1500" b="1" i="1">
              <a:latin typeface="Century Gothic"/>
              <a:ea typeface="Century Gothic"/>
              <a:cs typeface="Century Gothic"/>
              <a:sym typeface="Century Gothic"/>
            </a:endParaRPr>
          </a:p>
        </p:txBody>
      </p:sp>
      <p:pic>
        <p:nvPicPr>
          <p:cNvPr id="1908" name="Google Shape;1908;p139" descr="This short video (3:20 minutes) is an example of a student focus groups that highlights students talking about the importance of discussing race in school. Footage shot for Jefferson County Public Schools, Louisville, KY. Access the video here: ttps://www.youtube.com/watch?v=uEnQ86FaNyc" title="Screen shot of video entitled: Why is it Important to Have Conversations on Race With Students? (Student Focus Group)">
            <a:hlinkClick r:id="rId3"/>
          </p:cNvPr>
          <p:cNvPicPr preferRelativeResize="0"/>
          <p:nvPr/>
        </p:nvPicPr>
        <p:blipFill>
          <a:blip r:embed="rId4">
            <a:alphaModFix/>
          </a:blip>
          <a:stretch>
            <a:fillRect/>
          </a:stretch>
        </p:blipFill>
        <p:spPr>
          <a:xfrm>
            <a:off x="4572000" y="1507275"/>
            <a:ext cx="3904126" cy="2928100"/>
          </a:xfrm>
          <a:prstGeom prst="rect">
            <a:avLst/>
          </a:prstGeom>
          <a:noFill/>
          <a:ln>
            <a:noFill/>
          </a:ln>
        </p:spPr>
      </p:pic>
      <p:sp>
        <p:nvSpPr>
          <p:cNvPr id="1909" name="Google Shape;1909;p139"/>
          <p:cNvSpPr txBox="1"/>
          <p:nvPr/>
        </p:nvSpPr>
        <p:spPr>
          <a:xfrm>
            <a:off x="365225" y="2293525"/>
            <a:ext cx="38712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Calibri"/>
                <a:ea typeface="Calibri"/>
                <a:cs typeface="Calibri"/>
                <a:sym typeface="Calibri"/>
              </a:rPr>
              <a:t>This short video (3:20 minutes) is an example of a student focus groups that highlights students talking about the importance of discussing race in school.</a:t>
            </a:r>
            <a:r>
              <a:rPr lang="en"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marL="0" lvl="0" indent="0" algn="ctr" rtl="0">
              <a:spcBef>
                <a:spcPts val="0"/>
              </a:spcBef>
              <a:spcAft>
                <a:spcPts val="0"/>
              </a:spcAft>
              <a:buNone/>
            </a:pPr>
            <a:endParaRPr sz="1800">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8"/>
                                        </p:tgtEl>
                                        <p:attrNameLst>
                                          <p:attrName>style.visibility</p:attrName>
                                        </p:attrNameLst>
                                      </p:cBhvr>
                                      <p:to>
                                        <p:strVal val="visible"/>
                                      </p:to>
                                    </p:set>
                                    <p:animEffect transition="in" filter="fade">
                                      <p:cBhvr>
                                        <p:cTn id="7" dur="1000"/>
                                        <p:tgtEl>
                                          <p:spTgt spid="1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4" name="Google Shape;1914;p140"/>
          <p:cNvSpPr txBox="1">
            <a:spLocks noGrp="1"/>
          </p:cNvSpPr>
          <p:nvPr>
            <p:ph type="title" idx="4294967295"/>
          </p:nvPr>
        </p:nvSpPr>
        <p:spPr>
          <a:xfrm>
            <a:off x="417625" y="1600500"/>
            <a:ext cx="3991800" cy="1464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400"/>
              <a:buNone/>
            </a:pPr>
            <a:r>
              <a:rPr lang="en" b="1">
                <a:solidFill>
                  <a:srgbClr val="4A86E8"/>
                </a:solidFill>
                <a:latin typeface="Century Gothic"/>
                <a:ea typeface="Century Gothic"/>
                <a:cs typeface="Century Gothic"/>
                <a:sym typeface="Century Gothic"/>
              </a:rPr>
              <a:t>Polls re: Our Current Contexts</a:t>
            </a:r>
            <a:endParaRPr b="1">
              <a:solidFill>
                <a:srgbClr val="4A86E8"/>
              </a:solidFill>
              <a:latin typeface="Century Gothic"/>
              <a:ea typeface="Century Gothic"/>
              <a:cs typeface="Century Gothic"/>
              <a:sym typeface="Century Gothic"/>
            </a:endParaRPr>
          </a:p>
          <a:p>
            <a:pPr marL="0" lvl="0" indent="0" algn="l" rtl="0">
              <a:lnSpc>
                <a:spcPct val="100000"/>
              </a:lnSpc>
              <a:spcBef>
                <a:spcPts val="0"/>
              </a:spcBef>
              <a:spcAft>
                <a:spcPts val="0"/>
              </a:spcAft>
              <a:buSzPts val="3400"/>
              <a:buNone/>
            </a:pPr>
            <a:endParaRPr b="1">
              <a:latin typeface="Century Gothic"/>
              <a:ea typeface="Century Gothic"/>
              <a:cs typeface="Century Gothic"/>
              <a:sym typeface="Century Gothic"/>
            </a:endParaRPr>
          </a:p>
          <a:p>
            <a:pPr marL="457200" lvl="0" indent="-355600" algn="l" rtl="0">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District guidance</a:t>
            </a:r>
            <a:endParaRPr sz="2000">
              <a:latin typeface="Century Gothic"/>
              <a:ea typeface="Century Gothic"/>
              <a:cs typeface="Century Gothic"/>
              <a:sym typeface="Century Gothic"/>
            </a:endParaRPr>
          </a:p>
          <a:p>
            <a:pPr marL="457200" lvl="0" indent="-355600" algn="l" rtl="0">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Educator comfort</a:t>
            </a:r>
            <a:endParaRPr sz="2000">
              <a:latin typeface="Century Gothic"/>
              <a:ea typeface="Century Gothic"/>
              <a:cs typeface="Century Gothic"/>
              <a:sym typeface="Century Gothic"/>
            </a:endParaRPr>
          </a:p>
          <a:p>
            <a:pPr marL="457200" lvl="0" indent="-355600" algn="l" rtl="0">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Educator use</a:t>
            </a:r>
            <a:endParaRPr sz="2000">
              <a:latin typeface="Century Gothic"/>
              <a:ea typeface="Century Gothic"/>
              <a:cs typeface="Century Gothic"/>
              <a:sym typeface="Century Gothic"/>
            </a:endParaRPr>
          </a:p>
          <a:p>
            <a:pPr marL="457200" lvl="0" indent="-355600" algn="l" rtl="0">
              <a:lnSpc>
                <a:spcPct val="100000"/>
              </a:lnSpc>
              <a:spcBef>
                <a:spcPts val="0"/>
              </a:spcBef>
              <a:spcAft>
                <a:spcPts val="0"/>
              </a:spcAft>
              <a:buSzPts val="2000"/>
              <a:buFont typeface="Century Gothic"/>
              <a:buChar char="●"/>
            </a:pPr>
            <a:r>
              <a:rPr lang="en" sz="2000">
                <a:latin typeface="Century Gothic"/>
                <a:ea typeface="Century Gothic"/>
                <a:cs typeface="Century Gothic"/>
                <a:sym typeface="Century Gothic"/>
              </a:rPr>
              <a:t>District Board of Education</a:t>
            </a:r>
            <a:endParaRPr sz="2000">
              <a:latin typeface="Century Gothic"/>
              <a:ea typeface="Century Gothic"/>
              <a:cs typeface="Century Gothic"/>
              <a:sym typeface="Century Gothic"/>
            </a:endParaRPr>
          </a:p>
        </p:txBody>
      </p:sp>
      <p:pic>
        <p:nvPicPr>
          <p:cNvPr id="1915" name="Google Shape;1915;p140" descr="This image is meant to represent the theme and topic of the presentation" title="Symbolizing Image"/>
          <p:cNvPicPr preferRelativeResize="0"/>
          <p:nvPr/>
        </p:nvPicPr>
        <p:blipFill>
          <a:blip r:embed="rId3">
            <a:alphaModFix/>
          </a:blip>
          <a:stretch>
            <a:fillRect/>
          </a:stretch>
        </p:blipFill>
        <p:spPr>
          <a:xfrm>
            <a:off x="4722425" y="751650"/>
            <a:ext cx="3851950" cy="343441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0" name="Google Shape;1920;p141"/>
          <p:cNvSpPr txBox="1">
            <a:spLocks noGrp="1"/>
          </p:cNvSpPr>
          <p:nvPr>
            <p:ph type="ctrTitle"/>
          </p:nvPr>
        </p:nvSpPr>
        <p:spPr>
          <a:xfrm>
            <a:off x="1980800" y="1360750"/>
            <a:ext cx="5311800" cy="87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Coaches Networking </a:t>
            </a:r>
            <a:endParaRPr sz="2800"/>
          </a:p>
          <a:p>
            <a:pPr marL="0" lvl="0" indent="0" algn="ctr" rtl="0">
              <a:spcBef>
                <a:spcPts val="0"/>
              </a:spcBef>
              <a:spcAft>
                <a:spcPts val="0"/>
              </a:spcAft>
              <a:buNone/>
            </a:pPr>
            <a:r>
              <a:rPr lang="en" sz="2800"/>
              <a:t>Thursday January 20th, 2022</a:t>
            </a:r>
            <a:endParaRPr sz="2800"/>
          </a:p>
          <a:p>
            <a:pPr marL="0" lvl="0" indent="0" algn="ctr" rtl="0">
              <a:spcBef>
                <a:spcPts val="0"/>
              </a:spcBef>
              <a:spcAft>
                <a:spcPts val="0"/>
              </a:spcAft>
              <a:buNone/>
            </a:pPr>
            <a:r>
              <a:rPr lang="en" sz="2800"/>
              <a:t>1-2:30 pm</a:t>
            </a:r>
            <a:r>
              <a:rPr lang="en"/>
              <a:t> </a:t>
            </a:r>
            <a:endParaRPr/>
          </a:p>
        </p:txBody>
      </p:sp>
      <p:sp>
        <p:nvSpPr>
          <p:cNvPr id="1921" name="Google Shape;1921;p141"/>
          <p:cNvSpPr txBox="1">
            <a:spLocks noGrp="1"/>
          </p:cNvSpPr>
          <p:nvPr>
            <p:ph type="subTitle" idx="1"/>
          </p:nvPr>
        </p:nvSpPr>
        <p:spPr>
          <a:xfrm>
            <a:off x="2053200" y="723964"/>
            <a:ext cx="5037600" cy="32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NEXT MEETING: </a:t>
            </a:r>
            <a:endParaRPr sz="1800" b="1"/>
          </a:p>
        </p:txBody>
      </p:sp>
      <p:sp>
        <p:nvSpPr>
          <p:cNvPr id="1922" name="Google Shape;1922;p141"/>
          <p:cNvSpPr/>
          <p:nvPr/>
        </p:nvSpPr>
        <p:spPr>
          <a:xfrm rot="-971">
            <a:off x="5017725" y="2422527"/>
            <a:ext cx="2124000" cy="1712100"/>
          </a:xfrm>
          <a:prstGeom prst="wedgeRoundRectCallout">
            <a:avLst>
              <a:gd name="adj1" fmla="val -20833"/>
              <a:gd name="adj2" fmla="val 62500"/>
              <a:gd name="adj3" fmla="val 0"/>
            </a:avLst>
          </a:prstGeom>
          <a:solidFill>
            <a:schemeClr val="lt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Please take a few minutes to fill out our participant survey! </a:t>
            </a:r>
            <a:endParaRPr sz="1800"/>
          </a:p>
        </p:txBody>
      </p:sp>
      <p:pic>
        <p:nvPicPr>
          <p:cNvPr id="1923" name="Google Shape;1923;p141"/>
          <p:cNvPicPr preferRelativeResize="0"/>
          <p:nvPr/>
        </p:nvPicPr>
        <p:blipFill>
          <a:blip r:embed="rId3">
            <a:alphaModFix/>
          </a:blip>
          <a:stretch>
            <a:fillRect/>
          </a:stretch>
        </p:blipFill>
        <p:spPr>
          <a:xfrm>
            <a:off x="1855225" y="2363425"/>
            <a:ext cx="2381250" cy="23812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27"/>
        <p:cNvGrpSpPr/>
        <p:nvPr/>
      </p:nvGrpSpPr>
      <p:grpSpPr>
        <a:xfrm>
          <a:off x="0" y="0"/>
          <a:ext cx="0" cy="0"/>
          <a:chOff x="0" y="0"/>
          <a:chExt cx="0" cy="0"/>
        </a:xfrm>
      </p:grpSpPr>
      <p:sp>
        <p:nvSpPr>
          <p:cNvPr id="1928" name="Google Shape;1928;p142"/>
          <p:cNvSpPr txBox="1">
            <a:spLocks noGrp="1"/>
          </p:cNvSpPr>
          <p:nvPr>
            <p:ph type="ctrTitle"/>
          </p:nvPr>
        </p:nvSpPr>
        <p:spPr>
          <a:xfrm>
            <a:off x="1767300" y="2360950"/>
            <a:ext cx="5609400" cy="244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4"/>
                </a:solidFill>
              </a:rPr>
              <a:t>HAVE A WONDERFUL HOLIDAY BREAK!</a:t>
            </a:r>
            <a:r>
              <a:rPr lang="en"/>
              <a:t> </a:t>
            </a:r>
            <a:endParaRPr/>
          </a:p>
        </p:txBody>
      </p:sp>
      <p:sp>
        <p:nvSpPr>
          <p:cNvPr id="1929" name="Google Shape;1929;p142"/>
          <p:cNvSpPr txBox="1">
            <a:spLocks noGrp="1"/>
          </p:cNvSpPr>
          <p:nvPr>
            <p:ph type="subTitle" idx="1"/>
          </p:nvPr>
        </p:nvSpPr>
        <p:spPr>
          <a:xfrm>
            <a:off x="2053200" y="723964"/>
            <a:ext cx="5037600" cy="32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b="1"/>
              <a:t>THANK YOU FOR ALL THAT YOU DO!</a:t>
            </a:r>
            <a:endParaRPr sz="17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1609" name="Google Shape;1609;p102"/>
          <p:cNvSpPr txBox="1">
            <a:spLocks noGrp="1"/>
          </p:cNvSpPr>
          <p:nvPr>
            <p:ph type="title"/>
          </p:nvPr>
        </p:nvSpPr>
        <p:spPr>
          <a:xfrm>
            <a:off x="720000" y="445025"/>
            <a:ext cx="5852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0" name="Google Shape;1610;p102"/>
          <p:cNvSpPr txBox="1">
            <a:spLocks noGrp="1"/>
          </p:cNvSpPr>
          <p:nvPr>
            <p:ph type="subTitle" idx="1"/>
          </p:nvPr>
        </p:nvSpPr>
        <p:spPr>
          <a:xfrm>
            <a:off x="1146400" y="840175"/>
            <a:ext cx="6876600" cy="37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a:solidFill>
                  <a:schemeClr val="accent4"/>
                </a:solidFill>
              </a:rPr>
              <a:t>A Year at a Glance in Coaching</a:t>
            </a:r>
            <a:endParaRPr sz="2700">
              <a:solidFill>
                <a:schemeClr val="accent4"/>
              </a:solidFill>
            </a:endParaRPr>
          </a:p>
          <a:p>
            <a:pPr marL="0" lvl="0" indent="0" algn="ctr" rtl="0">
              <a:spcBef>
                <a:spcPts val="0"/>
              </a:spcBef>
              <a:spcAft>
                <a:spcPts val="0"/>
              </a:spcAft>
              <a:buClr>
                <a:schemeClr val="dk1"/>
              </a:buClr>
              <a:buSzPts val="1100"/>
              <a:buFont typeface="Arial"/>
              <a:buNone/>
            </a:pPr>
            <a:r>
              <a:rPr lang="en" sz="2700">
                <a:solidFill>
                  <a:schemeClr val="accent4"/>
                </a:solidFill>
              </a:rPr>
              <a:t>Guidance for MTSS-SEB Coaches</a:t>
            </a:r>
            <a:endParaRPr sz="2700">
              <a:solidFill>
                <a:schemeClr val="accent4"/>
              </a:solidFill>
            </a:endParaRPr>
          </a:p>
          <a:p>
            <a:pPr marL="0" lvl="0" indent="0" algn="ctr" rtl="0">
              <a:spcBef>
                <a:spcPts val="0"/>
              </a:spcBef>
              <a:spcAft>
                <a:spcPts val="0"/>
              </a:spcAft>
              <a:buNone/>
            </a:pPr>
            <a:endParaRPr sz="2700">
              <a:solidFill>
                <a:schemeClr val="dk1"/>
              </a:solidFill>
            </a:endParaRPr>
          </a:p>
        </p:txBody>
      </p:sp>
      <p:sp>
        <p:nvSpPr>
          <p:cNvPr id="1611" name="Google Shape;1611;p102"/>
          <p:cNvSpPr txBox="1">
            <a:spLocks noGrp="1"/>
          </p:cNvSpPr>
          <p:nvPr>
            <p:ph type="subTitle" idx="2"/>
          </p:nvPr>
        </p:nvSpPr>
        <p:spPr>
          <a:xfrm>
            <a:off x="656350" y="1538550"/>
            <a:ext cx="7963500" cy="2066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Char char="●"/>
            </a:pPr>
            <a:r>
              <a:rPr lang="en" sz="2300">
                <a:solidFill>
                  <a:schemeClr val="dk1"/>
                </a:solidFill>
              </a:rPr>
              <a:t>This document is for you to use however best fits your needs.</a:t>
            </a:r>
            <a:endParaRPr sz="2300">
              <a:solidFill>
                <a:schemeClr val="dk1"/>
              </a:solidFill>
            </a:endParaRPr>
          </a:p>
          <a:p>
            <a:pPr marL="457200" lvl="0" indent="-374650" algn="l" rtl="0">
              <a:spcBef>
                <a:spcPts val="0"/>
              </a:spcBef>
              <a:spcAft>
                <a:spcPts val="0"/>
              </a:spcAft>
              <a:buClr>
                <a:schemeClr val="dk1"/>
              </a:buClr>
              <a:buSzPts val="2300"/>
              <a:buChar char="●"/>
            </a:pPr>
            <a:r>
              <a:rPr lang="en" sz="2300">
                <a:solidFill>
                  <a:schemeClr val="dk1"/>
                </a:solidFill>
              </a:rPr>
              <a:t>The intent of this document is to help you organize all of the many parts of PBS/MTSS</a:t>
            </a:r>
            <a:endParaRPr sz="2300">
              <a:solidFill>
                <a:schemeClr val="dk1"/>
              </a:solidFill>
            </a:endParaRPr>
          </a:p>
          <a:p>
            <a:pPr marL="457200" lvl="0" indent="-374650" algn="l" rtl="0">
              <a:spcBef>
                <a:spcPts val="0"/>
              </a:spcBef>
              <a:spcAft>
                <a:spcPts val="0"/>
              </a:spcAft>
              <a:buClr>
                <a:schemeClr val="dk1"/>
              </a:buClr>
              <a:buSzPts val="2300"/>
              <a:buChar char="●"/>
            </a:pPr>
            <a:r>
              <a:rPr lang="en" sz="2300">
                <a:solidFill>
                  <a:schemeClr val="dk1"/>
                </a:solidFill>
              </a:rPr>
              <a:t>It is organized by systems, practices and data. The front page is the overall picture and the second page is outlined by seasons.</a:t>
            </a:r>
            <a:endParaRPr sz="2300">
              <a:solidFill>
                <a:schemeClr val="dk1"/>
              </a:solidFill>
            </a:endParaRPr>
          </a:p>
          <a:p>
            <a:pPr marL="457200" lvl="0" indent="-374650" algn="l" rtl="0">
              <a:spcBef>
                <a:spcPts val="0"/>
              </a:spcBef>
              <a:spcAft>
                <a:spcPts val="0"/>
              </a:spcAft>
              <a:buClr>
                <a:schemeClr val="dk1"/>
              </a:buClr>
              <a:buSzPts val="2300"/>
              <a:buChar char="●"/>
            </a:pPr>
            <a:r>
              <a:rPr lang="en" sz="2300">
                <a:solidFill>
                  <a:schemeClr val="dk1"/>
                </a:solidFill>
              </a:rPr>
              <a:t>You are doing amazing work - be kind to yourself.</a:t>
            </a:r>
            <a:endParaRPr sz="2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1616" name="Google Shape;1616;p103"/>
          <p:cNvSpPr txBox="1">
            <a:spLocks noGrp="1"/>
          </p:cNvSpPr>
          <p:nvPr>
            <p:ph type="title" idx="4294967295"/>
          </p:nvPr>
        </p:nvSpPr>
        <p:spPr>
          <a:xfrm>
            <a:off x="628650" y="273848"/>
            <a:ext cx="7886700" cy="65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A86E8"/>
                </a:solidFill>
                <a:latin typeface="Montserrat"/>
                <a:ea typeface="Montserrat"/>
                <a:cs typeface="Montserrat"/>
                <a:sym typeface="Montserrat"/>
              </a:rPr>
              <a:t>Coaching Activities Guidance </a:t>
            </a:r>
            <a:endParaRPr b="1">
              <a:solidFill>
                <a:srgbClr val="4A86E8"/>
              </a:solidFill>
              <a:latin typeface="Montserrat"/>
              <a:ea typeface="Montserrat"/>
              <a:cs typeface="Montserrat"/>
              <a:sym typeface="Montserrat"/>
            </a:endParaRPr>
          </a:p>
        </p:txBody>
      </p:sp>
      <p:graphicFrame>
        <p:nvGraphicFramePr>
          <p:cNvPr id="1617" name="Google Shape;1617;p103"/>
          <p:cNvGraphicFramePr/>
          <p:nvPr/>
        </p:nvGraphicFramePr>
        <p:xfrm>
          <a:off x="398300" y="1093075"/>
          <a:ext cx="8353425" cy="3063240"/>
        </p:xfrm>
        <a:graphic>
          <a:graphicData uri="http://schemas.openxmlformats.org/drawingml/2006/table">
            <a:tbl>
              <a:tblPr>
                <a:noFill/>
                <a:tableStyleId>{E0C894BF-1317-432D-9A4B-8CEC5EBBD131}</a:tableStyleId>
              </a:tblPr>
              <a:tblGrid>
                <a:gridCol w="511600">
                  <a:extLst>
                    <a:ext uri="{9D8B030D-6E8A-4147-A177-3AD203B41FA5}">
                      <a16:colId xmlns:a16="http://schemas.microsoft.com/office/drawing/2014/main" val="20000"/>
                    </a:ext>
                  </a:extLst>
                </a:gridCol>
                <a:gridCol w="990150">
                  <a:extLst>
                    <a:ext uri="{9D8B030D-6E8A-4147-A177-3AD203B41FA5}">
                      <a16:colId xmlns:a16="http://schemas.microsoft.com/office/drawing/2014/main" val="20001"/>
                    </a:ext>
                  </a:extLst>
                </a:gridCol>
                <a:gridCol w="6851675">
                  <a:extLst>
                    <a:ext uri="{9D8B030D-6E8A-4147-A177-3AD203B41FA5}">
                      <a16:colId xmlns:a16="http://schemas.microsoft.com/office/drawing/2014/main" val="20002"/>
                    </a:ext>
                  </a:extLst>
                </a:gridCol>
              </a:tblGrid>
              <a:tr h="314325">
                <a:tc rowSpan="3">
                  <a:txBody>
                    <a:bodyPr/>
                    <a:lstStyle/>
                    <a:p>
                      <a:pPr marL="0" lvl="0" indent="0" algn="l" rtl="0">
                        <a:spcBef>
                          <a:spcPts val="0"/>
                        </a:spcBef>
                        <a:spcAft>
                          <a:spcPts val="0"/>
                        </a:spcAft>
                        <a:buNone/>
                      </a:pPr>
                      <a:r>
                        <a:rPr lang="en" b="1">
                          <a:latin typeface="Calibri"/>
                          <a:ea typeface="Calibri"/>
                          <a:cs typeface="Calibri"/>
                          <a:sym typeface="Calibri"/>
                        </a:rPr>
                        <a:t>Fall</a:t>
                      </a:r>
                      <a:endParaRPr b="1">
                        <a:latin typeface="Calibri"/>
                        <a:ea typeface="Calibri"/>
                        <a:cs typeface="Calibri"/>
                        <a:sym typeface="Calibri"/>
                      </a:endParaRPr>
                    </a:p>
                  </a:txBody>
                  <a:tcPr marL="63500" marR="63500" marT="63500" marB="63500">
                    <a:lnL w="6350" cap="flat" cmpd="sng">
                      <a:solidFill>
                        <a:srgbClr val="222222"/>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222222"/>
                      </a:solidFill>
                      <a:prstDash val="solid"/>
                      <a:round/>
                      <a:headEnd type="none" w="sm" len="sm"/>
                      <a:tailEnd type="none" w="sm" len="sm"/>
                    </a:lnT>
                    <a:lnB w="6350" cap="flat" cmpd="sng">
                      <a:solidFill>
                        <a:srgbClr val="222222"/>
                      </a:solidFill>
                      <a:prstDash val="solid"/>
                      <a:round/>
                      <a:headEnd type="none" w="sm" len="sm"/>
                      <a:tailEnd type="none" w="sm" len="sm"/>
                    </a:lnB>
                  </a:tcPr>
                </a:tc>
                <a:tc>
                  <a:txBody>
                    <a:bodyPr/>
                    <a:lstStyle/>
                    <a:p>
                      <a:pPr marL="0" lvl="0" indent="0" algn="r" rtl="0">
                        <a:spcBef>
                          <a:spcPts val="0"/>
                        </a:spcBef>
                        <a:spcAft>
                          <a:spcPts val="0"/>
                        </a:spcAft>
                        <a:buNone/>
                      </a:pPr>
                      <a:r>
                        <a:rPr lang="en" b="1">
                          <a:latin typeface="Calibri"/>
                          <a:ea typeface="Calibri"/>
                          <a:cs typeface="Calibri"/>
                          <a:sym typeface="Calibri"/>
                        </a:rPr>
                        <a:t>Systems:</a:t>
                      </a:r>
                      <a:endParaRPr b="1" u="sng">
                        <a:latin typeface="Calibri"/>
                        <a:ea typeface="Calibri"/>
                        <a:cs typeface="Calibri"/>
                        <a:sym typeface="Calibri"/>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tcPr>
                </a:tc>
                <a:tc>
                  <a:txBody>
                    <a:bodyPr/>
                    <a:lstStyle/>
                    <a:p>
                      <a:pPr marL="285750" lvl="0" indent="-330200" algn="l" rtl="0">
                        <a:spcBef>
                          <a:spcPts val="0"/>
                        </a:spcBef>
                        <a:spcAft>
                          <a:spcPts val="0"/>
                        </a:spcAft>
                        <a:buSzPts val="1600"/>
                        <a:buFont typeface="Calibri"/>
                        <a:buChar char="❏"/>
                      </a:pPr>
                      <a:r>
                        <a:rPr lang="en" sz="1600">
                          <a:latin typeface="Calibri"/>
                          <a:ea typeface="Calibri"/>
                          <a:cs typeface="Calibri"/>
                          <a:sym typeface="Calibri"/>
                        </a:rPr>
                        <a:t>Hold scheduled Team Leader meetings (bi-monthly, quarterly, etc.) with agenda influenced by ongoing goals shared on page 1.  </a:t>
                      </a:r>
                      <a:endParaRPr sz="1600" b="1" u="sng">
                        <a:latin typeface="Calibri"/>
                        <a:ea typeface="Calibri"/>
                        <a:cs typeface="Calibri"/>
                        <a:sym typeface="Calibri"/>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20050">
                <a:tc vMerge="1">
                  <a:txBody>
                    <a:bodyPr/>
                    <a:lstStyle/>
                    <a:p>
                      <a:endParaRPr lang="en-US"/>
                    </a:p>
                  </a:txBody>
                  <a:tcPr/>
                </a:tc>
                <a:tc>
                  <a:txBody>
                    <a:bodyPr/>
                    <a:lstStyle/>
                    <a:p>
                      <a:pPr marL="0" lvl="0" indent="0" algn="r" rtl="0">
                        <a:spcBef>
                          <a:spcPts val="0"/>
                        </a:spcBef>
                        <a:spcAft>
                          <a:spcPts val="0"/>
                        </a:spcAft>
                        <a:buNone/>
                      </a:pPr>
                      <a:r>
                        <a:rPr lang="en" b="1">
                          <a:latin typeface="Calibri"/>
                          <a:ea typeface="Calibri"/>
                          <a:cs typeface="Calibri"/>
                          <a:sym typeface="Calibri"/>
                        </a:rPr>
                        <a:t>Practice:</a:t>
                      </a:r>
                      <a:endParaRPr b="1" u="sng">
                        <a:latin typeface="Calibri"/>
                        <a:ea typeface="Calibri"/>
                        <a:cs typeface="Calibri"/>
                        <a:sym typeface="Calibri"/>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tcPr>
                </a:tc>
                <a:tc>
                  <a:txBody>
                    <a:bodyPr/>
                    <a:lstStyle/>
                    <a:p>
                      <a:pPr marL="285750" lvl="0" indent="-330200" algn="l" rtl="0">
                        <a:spcBef>
                          <a:spcPts val="0"/>
                        </a:spcBef>
                        <a:spcAft>
                          <a:spcPts val="0"/>
                        </a:spcAft>
                        <a:buSzPts val="1600"/>
                        <a:buFont typeface="Calibri"/>
                        <a:buChar char="❏"/>
                      </a:pPr>
                      <a:r>
                        <a:rPr lang="en" sz="1600">
                          <a:latin typeface="Calibri"/>
                          <a:ea typeface="Calibri"/>
                          <a:cs typeface="Calibri"/>
                          <a:sym typeface="Calibri"/>
                        </a:rPr>
                        <a:t>Attend MTSS meetings and provide coaching feedback using </a:t>
                      </a:r>
                      <a:r>
                        <a:rPr lang="en" sz="1600" u="sng">
                          <a:solidFill>
                            <a:srgbClr val="1155CC"/>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xmlns="" val="tx"/>
                              </a:ext>
                            </a:extLst>
                          </a:hlinkClick>
                        </a:rPr>
                        <a:t>Team Observation</a:t>
                      </a:r>
                      <a:r>
                        <a:rPr lang="en" sz="1600">
                          <a:highlight>
                            <a:srgbClr val="FFFFFF"/>
                          </a:highlight>
                          <a:latin typeface="Calibri"/>
                          <a:ea typeface="Calibri"/>
                          <a:cs typeface="Calibri"/>
                          <a:sym typeface="Calibri"/>
                        </a:rPr>
                        <a:t> and/or a</a:t>
                      </a:r>
                      <a:r>
                        <a:rPr lang="en" sz="1600">
                          <a:latin typeface="Calibri"/>
                          <a:ea typeface="Calibri"/>
                          <a:cs typeface="Calibri"/>
                          <a:sym typeface="Calibri"/>
                        </a:rPr>
                        <a:t>sk Team Leaders to submit monthly agendas and minutes to preview &amp; provide feedback</a:t>
                      </a:r>
                      <a:endParaRPr sz="1600">
                        <a:latin typeface="Calibri"/>
                        <a:ea typeface="Calibri"/>
                        <a:cs typeface="Calibri"/>
                        <a:sym typeface="Calibri"/>
                      </a:endParaRPr>
                    </a:p>
                    <a:p>
                      <a:pPr marL="285750" lvl="0" indent="-330200" algn="l" rtl="0">
                        <a:spcBef>
                          <a:spcPts val="0"/>
                        </a:spcBef>
                        <a:spcAft>
                          <a:spcPts val="0"/>
                        </a:spcAft>
                        <a:buSzPts val="1600"/>
                        <a:buFont typeface="Calibri"/>
                        <a:buChar char="❏"/>
                      </a:pPr>
                      <a:r>
                        <a:rPr lang="en" sz="1600">
                          <a:latin typeface="Calibri"/>
                          <a:ea typeface="Calibri"/>
                          <a:cs typeface="Calibri"/>
                          <a:sym typeface="Calibri"/>
                        </a:rPr>
                        <a:t>Send reminder regarding </a:t>
                      </a:r>
                      <a:r>
                        <a:rPr lang="en" sz="1600" u="sng">
                          <a:solidFill>
                            <a:srgbClr val="1155CC"/>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DSCS</a:t>
                      </a:r>
                      <a:r>
                        <a:rPr lang="en" sz="1600">
                          <a:latin typeface="Calibri"/>
                          <a:ea typeface="Calibri"/>
                          <a:cs typeface="Calibri"/>
                          <a:sym typeface="Calibri"/>
                        </a:rPr>
                        <a:t> enrollment based on DE-PBS Project timeline</a:t>
                      </a:r>
                      <a:endParaRPr sz="1600" b="1" u="sng">
                        <a:latin typeface="Calibri"/>
                        <a:ea typeface="Calibri"/>
                        <a:cs typeface="Calibri"/>
                        <a:sym typeface="Calibri"/>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20050">
                <a:tc vMerge="1">
                  <a:txBody>
                    <a:bodyPr/>
                    <a:lstStyle/>
                    <a:p>
                      <a:endParaRPr lang="en-US"/>
                    </a:p>
                  </a:txBody>
                  <a:tcPr/>
                </a:tc>
                <a:tc>
                  <a:txBody>
                    <a:bodyPr/>
                    <a:lstStyle/>
                    <a:p>
                      <a:pPr marL="0" lvl="0" indent="0" algn="r" rtl="0">
                        <a:spcBef>
                          <a:spcPts val="0"/>
                        </a:spcBef>
                        <a:spcAft>
                          <a:spcPts val="0"/>
                        </a:spcAft>
                        <a:buNone/>
                      </a:pPr>
                      <a:r>
                        <a:rPr lang="en" b="1">
                          <a:latin typeface="Calibri"/>
                          <a:ea typeface="Calibri"/>
                          <a:cs typeface="Calibri"/>
                          <a:sym typeface="Calibri"/>
                        </a:rPr>
                        <a:t>Data:</a:t>
                      </a:r>
                      <a:endParaRPr b="1" u="sng">
                        <a:latin typeface="Calibri"/>
                        <a:ea typeface="Calibri"/>
                        <a:cs typeface="Calibri"/>
                        <a:sym typeface="Calibri"/>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tcPr>
                </a:tc>
                <a:tc>
                  <a:txBody>
                    <a:bodyPr/>
                    <a:lstStyle/>
                    <a:p>
                      <a:pPr marL="285750" lvl="0" indent="-330200" algn="l" rtl="0">
                        <a:spcBef>
                          <a:spcPts val="0"/>
                        </a:spcBef>
                        <a:spcAft>
                          <a:spcPts val="0"/>
                        </a:spcAft>
                        <a:buSzPts val="1600"/>
                        <a:buFont typeface="Calibri"/>
                        <a:buChar char="❏"/>
                      </a:pPr>
                      <a:r>
                        <a:rPr lang="en" sz="1600" dirty="0">
                          <a:latin typeface="Calibri"/>
                          <a:ea typeface="Calibri"/>
                          <a:cs typeface="Calibri"/>
                          <a:sym typeface="Calibri"/>
                        </a:rPr>
                        <a:t>Create and share a data collection plan for the year which includes the types of data (</a:t>
                      </a:r>
                      <a:r>
                        <a:rPr lang="en" sz="1600" u="sng" dirty="0">
                          <a:solidFill>
                            <a:srgbClr val="1155CC"/>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DDRT</a:t>
                      </a:r>
                      <a:r>
                        <a:rPr lang="en" sz="1600" dirty="0">
                          <a:latin typeface="Calibri"/>
                          <a:ea typeface="Calibri"/>
                          <a:cs typeface="Calibri"/>
                          <a:sym typeface="Calibri"/>
                        </a:rPr>
                        <a:t>, </a:t>
                      </a:r>
                      <a:r>
                        <a:rPr lang="en" sz="1600" u="sng" dirty="0">
                          <a:solidFill>
                            <a:srgbClr val="1155CC"/>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DSCS</a:t>
                      </a:r>
                      <a:r>
                        <a:rPr lang="en" sz="1600" dirty="0">
                          <a:latin typeface="Calibri"/>
                          <a:ea typeface="Calibri"/>
                          <a:cs typeface="Calibri"/>
                          <a:sym typeface="Calibri"/>
                        </a:rPr>
                        <a:t>, </a:t>
                      </a:r>
                      <a:r>
                        <a:rPr lang="en" sz="1600" u="sng" dirty="0">
                          <a:solidFill>
                            <a:srgbClr val="1155CC"/>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TFI</a:t>
                      </a:r>
                      <a:r>
                        <a:rPr lang="en" sz="1600" dirty="0">
                          <a:latin typeface="Calibri"/>
                          <a:ea typeface="Calibri"/>
                          <a:cs typeface="Calibri"/>
                          <a:sym typeface="Calibri"/>
                        </a:rPr>
                        <a:t>) and collection schedule</a:t>
                      </a:r>
                      <a:endParaRPr sz="1600" dirty="0">
                        <a:latin typeface="Calibri"/>
                        <a:ea typeface="Calibri"/>
                        <a:cs typeface="Calibri"/>
                        <a:sym typeface="Calibri"/>
                      </a:endParaRPr>
                    </a:p>
                    <a:p>
                      <a:pPr marL="285750" lvl="0" indent="-330200" algn="l" rtl="0">
                        <a:spcBef>
                          <a:spcPts val="0"/>
                        </a:spcBef>
                        <a:spcAft>
                          <a:spcPts val="0"/>
                        </a:spcAft>
                        <a:buSzPts val="1600"/>
                        <a:buFont typeface="Calibri"/>
                        <a:buChar char="❏"/>
                      </a:pPr>
                      <a:r>
                        <a:rPr lang="en" sz="1600" dirty="0">
                          <a:latin typeface="Calibri"/>
                          <a:ea typeface="Calibri"/>
                          <a:cs typeface="Calibri"/>
                          <a:sym typeface="Calibri"/>
                        </a:rPr>
                        <a:t>Send </a:t>
                      </a:r>
                      <a:r>
                        <a:rPr lang="en" sz="1600" u="sng" dirty="0">
                          <a:solidFill>
                            <a:srgbClr val="1155CC"/>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DDRT</a:t>
                      </a:r>
                      <a:r>
                        <a:rPr lang="en" sz="1600" dirty="0">
                          <a:latin typeface="Calibri"/>
                          <a:ea typeface="Calibri"/>
                          <a:cs typeface="Calibri"/>
                          <a:sym typeface="Calibri"/>
                        </a:rPr>
                        <a:t> spreadsheet and instructions to Tier 1 PBS/MTSS Team Leaders </a:t>
                      </a:r>
                      <a:endParaRPr sz="1600" dirty="0">
                        <a:latin typeface="Calibri"/>
                        <a:ea typeface="Calibri"/>
                        <a:cs typeface="Calibri"/>
                        <a:sym typeface="Calibri"/>
                      </a:endParaRPr>
                    </a:p>
                    <a:p>
                      <a:pPr marL="285750" lvl="0" indent="-330200" algn="l" rtl="0">
                        <a:spcBef>
                          <a:spcPts val="0"/>
                        </a:spcBef>
                        <a:spcAft>
                          <a:spcPts val="0"/>
                        </a:spcAft>
                        <a:buSzPts val="1600"/>
                        <a:buFont typeface="Calibri"/>
                        <a:buChar char="❏"/>
                      </a:pPr>
                      <a:r>
                        <a:rPr lang="en" sz="1600" dirty="0">
                          <a:latin typeface="Calibri"/>
                          <a:ea typeface="Calibri"/>
                          <a:cs typeface="Calibri"/>
                          <a:sym typeface="Calibri"/>
                        </a:rPr>
                        <a:t>Monitor DDRT submissions and identify trends to discuss at Team Leader Meetings; problem-solve with schools not yet utilizing DDRT.  </a:t>
                      </a:r>
                      <a:endParaRPr sz="1600" b="1" u="sng" dirty="0">
                        <a:latin typeface="Calibri"/>
                        <a:ea typeface="Calibri"/>
                        <a:cs typeface="Calibri"/>
                        <a:sym typeface="Calibri"/>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1"/>
        <p:cNvGrpSpPr/>
        <p:nvPr/>
      </p:nvGrpSpPr>
      <p:grpSpPr>
        <a:xfrm>
          <a:off x="0" y="0"/>
          <a:ext cx="0" cy="0"/>
          <a:chOff x="0" y="0"/>
          <a:chExt cx="0" cy="0"/>
        </a:xfrm>
      </p:grpSpPr>
      <p:sp>
        <p:nvSpPr>
          <p:cNvPr id="1622" name="Google Shape;1622;p104"/>
          <p:cNvSpPr txBox="1">
            <a:spLocks noGrp="1"/>
          </p:cNvSpPr>
          <p:nvPr>
            <p:ph type="title" idx="4294967295"/>
          </p:nvPr>
        </p:nvSpPr>
        <p:spPr>
          <a:xfrm>
            <a:off x="628650" y="273848"/>
            <a:ext cx="7886700" cy="65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A86E8"/>
                </a:solidFill>
                <a:latin typeface="Montserrat"/>
                <a:ea typeface="Montserrat"/>
                <a:cs typeface="Montserrat"/>
                <a:sym typeface="Montserrat"/>
              </a:rPr>
              <a:t>Coaching Activities Guidance</a:t>
            </a:r>
            <a:r>
              <a:rPr lang="en">
                <a:latin typeface="Arial"/>
                <a:ea typeface="Arial"/>
                <a:cs typeface="Arial"/>
                <a:sym typeface="Arial"/>
              </a:rPr>
              <a:t> </a:t>
            </a:r>
            <a:endParaRPr>
              <a:latin typeface="Arial"/>
              <a:ea typeface="Arial"/>
              <a:cs typeface="Arial"/>
              <a:sym typeface="Arial"/>
            </a:endParaRPr>
          </a:p>
        </p:txBody>
      </p:sp>
      <p:graphicFrame>
        <p:nvGraphicFramePr>
          <p:cNvPr id="1623" name="Google Shape;1623;p104"/>
          <p:cNvGraphicFramePr/>
          <p:nvPr/>
        </p:nvGraphicFramePr>
        <p:xfrm>
          <a:off x="216750" y="1496875"/>
          <a:ext cx="8548575" cy="2209800"/>
        </p:xfrm>
        <a:graphic>
          <a:graphicData uri="http://schemas.openxmlformats.org/drawingml/2006/table">
            <a:tbl>
              <a:tblPr>
                <a:noFill/>
                <a:tableStyleId>{E0C894BF-1317-432D-9A4B-8CEC5EBBD131}</a:tableStyleId>
              </a:tblPr>
              <a:tblGrid>
                <a:gridCol w="878525">
                  <a:extLst>
                    <a:ext uri="{9D8B030D-6E8A-4147-A177-3AD203B41FA5}">
                      <a16:colId xmlns:a16="http://schemas.microsoft.com/office/drawing/2014/main" val="20000"/>
                    </a:ext>
                  </a:extLst>
                </a:gridCol>
                <a:gridCol w="1224925">
                  <a:extLst>
                    <a:ext uri="{9D8B030D-6E8A-4147-A177-3AD203B41FA5}">
                      <a16:colId xmlns:a16="http://schemas.microsoft.com/office/drawing/2014/main" val="20001"/>
                    </a:ext>
                  </a:extLst>
                </a:gridCol>
                <a:gridCol w="6445125">
                  <a:extLst>
                    <a:ext uri="{9D8B030D-6E8A-4147-A177-3AD203B41FA5}">
                      <a16:colId xmlns:a16="http://schemas.microsoft.com/office/drawing/2014/main" val="20002"/>
                    </a:ext>
                  </a:extLst>
                </a:gridCol>
              </a:tblGrid>
              <a:tr h="295275">
                <a:tc rowSpan="3">
                  <a:txBody>
                    <a:bodyPr/>
                    <a:lstStyle/>
                    <a:p>
                      <a:pPr marL="91440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r>
                        <a:rPr lang="en" sz="2000" b="1">
                          <a:latin typeface="Calibri"/>
                          <a:ea typeface="Calibri"/>
                          <a:cs typeface="Calibri"/>
                          <a:sym typeface="Calibri"/>
                        </a:rPr>
                        <a:t>Winter</a:t>
                      </a:r>
                      <a:endParaRPr sz="2000" b="1">
                        <a:latin typeface="Calibri"/>
                        <a:ea typeface="Calibri"/>
                        <a:cs typeface="Calibri"/>
                        <a:sym typeface="Calibri"/>
                      </a:endParaRPr>
                    </a:p>
                  </a:txBody>
                  <a:tcPr marL="63500" marR="63500" marT="63500" marB="63500">
                    <a:lnL w="6350" cap="flat" cmpd="sng">
                      <a:solidFill>
                        <a:srgbClr val="222222"/>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222222"/>
                      </a:solidFill>
                      <a:prstDash val="solid"/>
                      <a:round/>
                      <a:headEnd type="none" w="sm" len="sm"/>
                      <a:tailEnd type="none" w="sm" len="sm"/>
                    </a:lnT>
                    <a:lnB w="6350"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r>
                        <a:rPr lang="en" sz="2000" b="1">
                          <a:latin typeface="Calibri"/>
                          <a:ea typeface="Calibri"/>
                          <a:cs typeface="Calibri"/>
                          <a:sym typeface="Calibri"/>
                        </a:rPr>
                        <a:t>Systems:</a:t>
                      </a:r>
                      <a:endParaRPr sz="2000" b="1" u="sng">
                        <a:latin typeface="Calibri"/>
                        <a:ea typeface="Calibri"/>
                        <a:cs typeface="Calibri"/>
                        <a:sym typeface="Calibri"/>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tcPr>
                </a:tc>
                <a:tc>
                  <a:txBody>
                    <a:bodyPr/>
                    <a:lstStyle/>
                    <a:p>
                      <a:pPr marL="228600" lvl="0" indent="-355600" algn="l" rtl="0">
                        <a:spcBef>
                          <a:spcPts val="0"/>
                        </a:spcBef>
                        <a:spcAft>
                          <a:spcPts val="0"/>
                        </a:spcAft>
                        <a:buSzPts val="2000"/>
                        <a:buFont typeface="Calibri"/>
                        <a:buChar char="❏"/>
                      </a:pPr>
                      <a:r>
                        <a:rPr lang="en" sz="2000">
                          <a:latin typeface="Calibri"/>
                          <a:ea typeface="Calibri"/>
                          <a:cs typeface="Calibri"/>
                          <a:sym typeface="Calibri"/>
                        </a:rPr>
                        <a:t>Hold scheduled Team Leader meetings (bi-monthly, quarterly, etc.)</a:t>
                      </a:r>
                      <a:endParaRPr sz="2000" b="1" u="sng">
                        <a:latin typeface="Calibri"/>
                        <a:ea typeface="Calibri"/>
                        <a:cs typeface="Calibri"/>
                        <a:sym typeface="Calibri"/>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295275">
                <a:tc vMerge="1">
                  <a:txBody>
                    <a:bodyPr/>
                    <a:lstStyle/>
                    <a:p>
                      <a:endParaRPr lang="en-US"/>
                    </a:p>
                  </a:txBody>
                  <a:tcPr/>
                </a:tc>
                <a:tc>
                  <a:txBody>
                    <a:bodyPr/>
                    <a:lstStyle/>
                    <a:p>
                      <a:pPr marL="0" lvl="0" indent="0" algn="ctr" rtl="0">
                        <a:spcBef>
                          <a:spcPts val="0"/>
                        </a:spcBef>
                        <a:spcAft>
                          <a:spcPts val="0"/>
                        </a:spcAft>
                        <a:buNone/>
                      </a:pPr>
                      <a:r>
                        <a:rPr lang="en" sz="2000" b="1">
                          <a:latin typeface="Calibri"/>
                          <a:ea typeface="Calibri"/>
                          <a:cs typeface="Calibri"/>
                          <a:sym typeface="Calibri"/>
                        </a:rPr>
                        <a:t>Practice:</a:t>
                      </a:r>
                      <a:endParaRPr sz="2000" b="1" u="sng">
                        <a:latin typeface="Calibri"/>
                        <a:ea typeface="Calibri"/>
                        <a:cs typeface="Calibri"/>
                        <a:sym typeface="Calibri"/>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tcPr>
                </a:tc>
                <a:tc>
                  <a:txBody>
                    <a:bodyPr/>
                    <a:lstStyle/>
                    <a:p>
                      <a:pPr marL="228600" lvl="0" indent="-355600" algn="l" rtl="0">
                        <a:spcBef>
                          <a:spcPts val="0"/>
                        </a:spcBef>
                        <a:spcAft>
                          <a:spcPts val="0"/>
                        </a:spcAft>
                        <a:buSzPts val="2000"/>
                        <a:buFont typeface="Calibri"/>
                        <a:buChar char="❏"/>
                      </a:pPr>
                      <a:r>
                        <a:rPr lang="en" sz="2000">
                          <a:latin typeface="Calibri"/>
                          <a:ea typeface="Calibri"/>
                          <a:cs typeface="Calibri"/>
                          <a:sym typeface="Calibri"/>
                        </a:rPr>
                        <a:t>Send mid-year PBS/MTSS updates, success stories, and/or gratitude</a:t>
                      </a:r>
                      <a:endParaRPr sz="2000" b="1" u="sng">
                        <a:latin typeface="Calibri"/>
                        <a:ea typeface="Calibri"/>
                        <a:cs typeface="Calibri"/>
                        <a:sym typeface="Calibri"/>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285750">
                <a:tc vMerge="1">
                  <a:txBody>
                    <a:bodyPr/>
                    <a:lstStyle/>
                    <a:p>
                      <a:endParaRPr lang="en-US"/>
                    </a:p>
                  </a:txBody>
                  <a:tcPr/>
                </a:tc>
                <a:tc>
                  <a:txBody>
                    <a:bodyPr/>
                    <a:lstStyle/>
                    <a:p>
                      <a:pPr marL="0" lvl="0" indent="0" algn="ctr" rtl="0">
                        <a:spcBef>
                          <a:spcPts val="0"/>
                        </a:spcBef>
                        <a:spcAft>
                          <a:spcPts val="0"/>
                        </a:spcAft>
                        <a:buNone/>
                      </a:pPr>
                      <a:r>
                        <a:rPr lang="en" sz="2000" b="1">
                          <a:latin typeface="Calibri"/>
                          <a:ea typeface="Calibri"/>
                          <a:cs typeface="Calibri"/>
                          <a:sym typeface="Calibri"/>
                        </a:rPr>
                        <a:t>Data:  </a:t>
                      </a:r>
                      <a:endParaRPr sz="2000" b="1" u="sng">
                        <a:latin typeface="Calibri"/>
                        <a:ea typeface="Calibri"/>
                        <a:cs typeface="Calibri"/>
                        <a:sym typeface="Calibri"/>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tcPr>
                </a:tc>
                <a:tc>
                  <a:txBody>
                    <a:bodyPr/>
                    <a:lstStyle/>
                    <a:p>
                      <a:pPr marL="228600" lvl="0" indent="-355600" algn="l" rtl="0">
                        <a:spcBef>
                          <a:spcPts val="0"/>
                        </a:spcBef>
                        <a:spcAft>
                          <a:spcPts val="0"/>
                        </a:spcAft>
                        <a:buSzPts val="2000"/>
                        <a:buFont typeface="Calibri"/>
                        <a:buChar char="❏"/>
                      </a:pPr>
                      <a:r>
                        <a:rPr lang="en" sz="2000" dirty="0">
                          <a:latin typeface="Calibri"/>
                          <a:ea typeface="Calibri"/>
                          <a:cs typeface="Calibri"/>
                          <a:sym typeface="Calibri"/>
                        </a:rPr>
                        <a:t>Send reminder of school team’s </a:t>
                      </a:r>
                      <a:r>
                        <a:rPr lang="en" sz="20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DDRT</a:t>
                      </a:r>
                      <a:r>
                        <a:rPr lang="en" sz="2000" dirty="0">
                          <a:latin typeface="Calibri"/>
                          <a:ea typeface="Calibri"/>
                          <a:cs typeface="Calibri"/>
                          <a:sym typeface="Calibri"/>
                        </a:rPr>
                        <a:t> to be submitted to DE-PBS Project by January 14, 2022 </a:t>
                      </a:r>
                      <a:endParaRPr sz="2000" b="1" u="sng" dirty="0">
                        <a:latin typeface="Calibri"/>
                        <a:ea typeface="Calibri"/>
                        <a:cs typeface="Calibri"/>
                        <a:sym typeface="Calibri"/>
                      </a:endParaRPr>
                    </a:p>
                  </a:txBody>
                  <a:tcPr marL="63500" marR="63500" marT="63500" marB="63500">
                    <a:lnL w="6350" cap="flat" cmpd="sng">
                      <a:solidFill>
                        <a:srgbClr val="FFFFFF"/>
                      </a:solidFill>
                      <a:prstDash val="solid"/>
                      <a:round/>
                      <a:headEnd type="none" w="sm" len="sm"/>
                      <a:tailEnd type="none" w="sm" len="sm"/>
                    </a:lnL>
                    <a:lnR w="6350" cap="flat" cmpd="sng">
                      <a:solidFill>
                        <a:srgbClr val="FFFFFF"/>
                      </a:solidFill>
                      <a:prstDash val="solid"/>
                      <a:round/>
                      <a:headEnd type="none" w="sm" len="sm"/>
                      <a:tailEnd type="none" w="sm" len="sm"/>
                    </a:lnR>
                    <a:lnT w="6350" cap="flat" cmpd="sng">
                      <a:solidFill>
                        <a:srgbClr val="FFFFFF"/>
                      </a:solidFill>
                      <a:prstDash val="solid"/>
                      <a:round/>
                      <a:headEnd type="none" w="sm" len="sm"/>
                      <a:tailEnd type="none" w="sm" len="sm"/>
                    </a:lnT>
                    <a:lnB w="635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1628" name="Google Shape;1628;p105"/>
          <p:cNvSpPr txBox="1">
            <a:spLocks noGrp="1"/>
          </p:cNvSpPr>
          <p:nvPr>
            <p:ph type="title"/>
          </p:nvPr>
        </p:nvSpPr>
        <p:spPr>
          <a:xfrm>
            <a:off x="2166900" y="1573238"/>
            <a:ext cx="4810200" cy="123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Professional Learning</a:t>
            </a:r>
            <a:endParaRPr sz="4800"/>
          </a:p>
        </p:txBody>
      </p:sp>
      <p:sp>
        <p:nvSpPr>
          <p:cNvPr id="1629" name="Google Shape;1629;p105"/>
          <p:cNvSpPr txBox="1">
            <a:spLocks noGrp="1"/>
          </p:cNvSpPr>
          <p:nvPr>
            <p:ph type="subTitle" idx="1"/>
          </p:nvPr>
        </p:nvSpPr>
        <p:spPr>
          <a:xfrm>
            <a:off x="2143200" y="2992463"/>
            <a:ext cx="4857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4" name="Google Shape;1634;p106"/>
          <p:cNvSpPr txBox="1">
            <a:spLocks noGrp="1"/>
          </p:cNvSpPr>
          <p:nvPr>
            <p:ph type="title"/>
          </p:nvPr>
        </p:nvSpPr>
        <p:spPr>
          <a:xfrm>
            <a:off x="720000" y="445025"/>
            <a:ext cx="5852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5" name="Google Shape;1635;p106"/>
          <p:cNvSpPr txBox="1">
            <a:spLocks noGrp="1"/>
          </p:cNvSpPr>
          <p:nvPr>
            <p:ph type="subTitle" idx="1"/>
          </p:nvPr>
        </p:nvSpPr>
        <p:spPr>
          <a:xfrm>
            <a:off x="1146400" y="840175"/>
            <a:ext cx="6876600" cy="37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a:solidFill>
                  <a:schemeClr val="accent4"/>
                </a:solidFill>
              </a:rPr>
              <a:t>PBIS Leadership Forum - </a:t>
            </a:r>
            <a:endParaRPr sz="2700">
              <a:solidFill>
                <a:schemeClr val="accent4"/>
              </a:solidFill>
            </a:endParaRPr>
          </a:p>
          <a:p>
            <a:pPr marL="0" lvl="0" indent="0" algn="ctr" rtl="0">
              <a:spcBef>
                <a:spcPts val="0"/>
              </a:spcBef>
              <a:spcAft>
                <a:spcPts val="0"/>
              </a:spcAft>
              <a:buNone/>
            </a:pPr>
            <a:r>
              <a:rPr lang="en" sz="2700">
                <a:solidFill>
                  <a:schemeClr val="accent4"/>
                </a:solidFill>
              </a:rPr>
              <a:t>Recordings Available</a:t>
            </a:r>
            <a:endParaRPr sz="2700">
              <a:solidFill>
                <a:schemeClr val="accent4"/>
              </a:solidFill>
            </a:endParaRPr>
          </a:p>
          <a:p>
            <a:pPr marL="0" lvl="0" indent="0" algn="ctr" rtl="0">
              <a:spcBef>
                <a:spcPts val="0"/>
              </a:spcBef>
              <a:spcAft>
                <a:spcPts val="0"/>
              </a:spcAft>
              <a:buNone/>
            </a:pPr>
            <a:endParaRPr sz="2700">
              <a:solidFill>
                <a:schemeClr val="dk1"/>
              </a:solidFill>
            </a:endParaRPr>
          </a:p>
        </p:txBody>
      </p:sp>
      <p:sp>
        <p:nvSpPr>
          <p:cNvPr id="1636" name="Google Shape;1636;p106"/>
          <p:cNvSpPr txBox="1">
            <a:spLocks noGrp="1"/>
          </p:cNvSpPr>
          <p:nvPr>
            <p:ph type="subTitle" idx="2"/>
          </p:nvPr>
        </p:nvSpPr>
        <p:spPr>
          <a:xfrm>
            <a:off x="656350" y="1538550"/>
            <a:ext cx="3120300" cy="206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Char char="●"/>
            </a:pPr>
            <a:r>
              <a:rPr lang="en" sz="1900">
                <a:solidFill>
                  <a:schemeClr val="dk1"/>
                </a:solidFill>
              </a:rPr>
              <a:t>National conference for school, district, regional, and state PBIS leadership teams</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A place to learn about the latest PBIS research and strategies from leaders in field </a:t>
            </a:r>
            <a:endParaRPr sz="1900">
              <a:solidFill>
                <a:schemeClr val="dk1"/>
              </a:solidFill>
            </a:endParaRPr>
          </a:p>
          <a:p>
            <a:pPr marL="457200" lvl="0" indent="0" algn="l" rtl="0">
              <a:spcBef>
                <a:spcPts val="0"/>
              </a:spcBef>
              <a:spcAft>
                <a:spcPts val="0"/>
              </a:spcAft>
              <a:buNone/>
            </a:pPr>
            <a:endParaRPr sz="2000">
              <a:solidFill>
                <a:schemeClr val="dk1"/>
              </a:solidFill>
            </a:endParaRPr>
          </a:p>
        </p:txBody>
      </p:sp>
      <p:sp>
        <p:nvSpPr>
          <p:cNvPr id="1637" name="Google Shape;1637;p106"/>
          <p:cNvSpPr txBox="1">
            <a:spLocks noGrp="1"/>
          </p:cNvSpPr>
          <p:nvPr>
            <p:ph type="subTitle" idx="2"/>
          </p:nvPr>
        </p:nvSpPr>
        <p:spPr>
          <a:xfrm>
            <a:off x="4273500" y="1409925"/>
            <a:ext cx="4317900" cy="206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Available topic strands include: </a:t>
            </a:r>
            <a:endParaRPr>
              <a:solidFill>
                <a:schemeClr val="dk1"/>
              </a:solidFill>
            </a:endParaRPr>
          </a:p>
          <a:p>
            <a:pPr marL="457200" lvl="0" indent="-336550" algn="l" rtl="0">
              <a:lnSpc>
                <a:spcPct val="115000"/>
              </a:lnSpc>
              <a:spcBef>
                <a:spcPts val="1200"/>
              </a:spcBef>
              <a:spcAft>
                <a:spcPts val="0"/>
              </a:spcAft>
              <a:buClr>
                <a:schemeClr val="dk1"/>
              </a:buClr>
              <a:buSzPts val="1700"/>
              <a:buChar char="●"/>
            </a:pPr>
            <a:r>
              <a:rPr lang="en">
                <a:solidFill>
                  <a:schemeClr val="dk1"/>
                </a:solidFill>
              </a:rPr>
              <a:t>Getting Started with PBIS</a:t>
            </a:r>
            <a:endParaRPr>
              <a:solidFill>
                <a:schemeClr val="dk1"/>
              </a:solidFill>
            </a:endParaRPr>
          </a:p>
          <a:p>
            <a:pPr marL="457200" lvl="0" indent="-336550" algn="l" rtl="0">
              <a:lnSpc>
                <a:spcPct val="115000"/>
              </a:lnSpc>
              <a:spcBef>
                <a:spcPts val="0"/>
              </a:spcBef>
              <a:spcAft>
                <a:spcPts val="0"/>
              </a:spcAft>
              <a:buClr>
                <a:schemeClr val="dk1"/>
              </a:buClr>
              <a:buSzPts val="1700"/>
              <a:buChar char="●"/>
            </a:pPr>
            <a:r>
              <a:rPr lang="en">
                <a:solidFill>
                  <a:schemeClr val="dk1"/>
                </a:solidFill>
              </a:rPr>
              <a:t>District Leadership</a:t>
            </a:r>
            <a:endParaRPr>
              <a:solidFill>
                <a:schemeClr val="dk1"/>
              </a:solidFill>
            </a:endParaRPr>
          </a:p>
          <a:p>
            <a:pPr marL="457200" lvl="0" indent="-336550" algn="l" rtl="0">
              <a:lnSpc>
                <a:spcPct val="115000"/>
              </a:lnSpc>
              <a:spcBef>
                <a:spcPts val="0"/>
              </a:spcBef>
              <a:spcAft>
                <a:spcPts val="0"/>
              </a:spcAft>
              <a:buClr>
                <a:schemeClr val="dk1"/>
              </a:buClr>
              <a:buSzPts val="1700"/>
              <a:buChar char="●"/>
            </a:pPr>
            <a:r>
              <a:rPr lang="en">
                <a:solidFill>
                  <a:schemeClr val="dk1"/>
                </a:solidFill>
              </a:rPr>
              <a:t>Equity in School Discipline</a:t>
            </a:r>
            <a:endParaRPr>
              <a:solidFill>
                <a:schemeClr val="dk1"/>
              </a:solidFill>
            </a:endParaRPr>
          </a:p>
          <a:p>
            <a:pPr marL="457200" lvl="0" indent="-336550" algn="l" rtl="0">
              <a:lnSpc>
                <a:spcPct val="115000"/>
              </a:lnSpc>
              <a:spcBef>
                <a:spcPts val="0"/>
              </a:spcBef>
              <a:spcAft>
                <a:spcPts val="0"/>
              </a:spcAft>
              <a:buClr>
                <a:schemeClr val="dk1"/>
              </a:buClr>
              <a:buSzPts val="1700"/>
              <a:buChar char="●"/>
            </a:pPr>
            <a:r>
              <a:rPr lang="en">
                <a:solidFill>
                  <a:schemeClr val="dk1"/>
                </a:solidFill>
              </a:rPr>
              <a:t>Mental Health Integration</a:t>
            </a:r>
            <a:endParaRPr>
              <a:solidFill>
                <a:schemeClr val="dk1"/>
              </a:solidFill>
            </a:endParaRPr>
          </a:p>
          <a:p>
            <a:pPr marL="457200" lvl="0" indent="-336550" algn="l" rtl="0">
              <a:lnSpc>
                <a:spcPct val="115000"/>
              </a:lnSpc>
              <a:spcBef>
                <a:spcPts val="0"/>
              </a:spcBef>
              <a:spcAft>
                <a:spcPts val="0"/>
              </a:spcAft>
              <a:buClr>
                <a:schemeClr val="dk1"/>
              </a:buClr>
              <a:buSzPts val="1700"/>
              <a:buChar char="●"/>
            </a:pPr>
            <a:r>
              <a:rPr lang="en">
                <a:solidFill>
                  <a:schemeClr val="dk1"/>
                </a:solidFill>
              </a:rPr>
              <a:t>Family Partnerships</a:t>
            </a:r>
            <a:endParaRPr>
              <a:solidFill>
                <a:schemeClr val="dk1"/>
              </a:solidFill>
            </a:endParaRPr>
          </a:p>
          <a:p>
            <a:pPr marL="457200" lvl="0" indent="-336550" algn="l" rtl="0">
              <a:lnSpc>
                <a:spcPct val="115000"/>
              </a:lnSpc>
              <a:spcBef>
                <a:spcPts val="0"/>
              </a:spcBef>
              <a:spcAft>
                <a:spcPts val="0"/>
              </a:spcAft>
              <a:buClr>
                <a:schemeClr val="dk1"/>
              </a:buClr>
              <a:buSzPts val="1700"/>
              <a:buChar char="●"/>
            </a:pPr>
            <a:r>
              <a:rPr lang="en">
                <a:solidFill>
                  <a:schemeClr val="dk1"/>
                </a:solidFill>
              </a:rPr>
              <a:t>Youth Voice</a:t>
            </a:r>
            <a:endParaRPr>
              <a:solidFill>
                <a:schemeClr val="dk1"/>
              </a:solidFill>
            </a:endParaRPr>
          </a:p>
          <a:p>
            <a:pPr marL="457200" lvl="0" indent="-336550" algn="l" rtl="0">
              <a:lnSpc>
                <a:spcPct val="115000"/>
              </a:lnSpc>
              <a:spcBef>
                <a:spcPts val="0"/>
              </a:spcBef>
              <a:spcAft>
                <a:spcPts val="0"/>
              </a:spcAft>
              <a:buClr>
                <a:schemeClr val="dk1"/>
              </a:buClr>
              <a:buSzPts val="1700"/>
              <a:buChar char="●"/>
            </a:pPr>
            <a:r>
              <a:rPr lang="en">
                <a:solidFill>
                  <a:schemeClr val="dk1"/>
                </a:solidFill>
              </a:rPr>
              <a:t>Classroom PBIS</a:t>
            </a:r>
            <a:endParaRPr>
              <a:solidFill>
                <a:schemeClr val="dk1"/>
              </a:solidFill>
            </a:endParaRPr>
          </a:p>
          <a:p>
            <a:pPr marL="457200" lvl="0" indent="-336550" algn="l" rtl="0">
              <a:lnSpc>
                <a:spcPct val="115000"/>
              </a:lnSpc>
              <a:spcBef>
                <a:spcPts val="0"/>
              </a:spcBef>
              <a:spcAft>
                <a:spcPts val="0"/>
              </a:spcAft>
              <a:buClr>
                <a:schemeClr val="dk1"/>
              </a:buClr>
              <a:buSzPts val="1700"/>
              <a:buChar char="●"/>
            </a:pPr>
            <a:r>
              <a:rPr lang="en">
                <a:solidFill>
                  <a:schemeClr val="dk1"/>
                </a:solidFill>
              </a:rPr>
              <a:t>Tier 2 &amp; 3 Systems &amp; Practices</a:t>
            </a:r>
            <a:endParaRPr>
              <a:solidFill>
                <a:schemeClr val="dk1"/>
              </a:solidFill>
            </a:endParaRPr>
          </a:p>
          <a:p>
            <a:pPr marL="457200" lvl="0" indent="-336550" algn="l" rtl="0">
              <a:lnSpc>
                <a:spcPct val="115000"/>
              </a:lnSpc>
              <a:spcBef>
                <a:spcPts val="0"/>
              </a:spcBef>
              <a:spcAft>
                <a:spcPts val="0"/>
              </a:spcAft>
              <a:buClr>
                <a:schemeClr val="dk1"/>
              </a:buClr>
              <a:buSzPts val="1700"/>
              <a:buChar char="●"/>
            </a:pPr>
            <a:r>
              <a:rPr lang="en">
                <a:solidFill>
                  <a:schemeClr val="dk1"/>
                </a:solidFill>
              </a:rPr>
              <a:t>Juvenile Justice</a:t>
            </a:r>
            <a:endParaRPr sz="26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ter Sales Proposal by Slidesgo">
  <a:themeElements>
    <a:clrScheme name="Simple Light">
      <a:dk1>
        <a:srgbClr val="000000"/>
      </a:dk1>
      <a:lt1>
        <a:srgbClr val="FFFFFF"/>
      </a:lt1>
      <a:dk2>
        <a:srgbClr val="ABAFB4"/>
      </a:dk2>
      <a:lt2>
        <a:srgbClr val="CED3DA"/>
      </a:lt2>
      <a:accent1>
        <a:srgbClr val="C6DDFA"/>
      </a:accent1>
      <a:accent2>
        <a:srgbClr val="83A3CA"/>
      </a:accent2>
      <a:accent3>
        <a:srgbClr val="AFCDF1"/>
      </a:accent3>
      <a:accent4>
        <a:srgbClr val="3A68A2"/>
      </a:accent4>
      <a:accent5>
        <a:srgbClr val="8EB6E9"/>
      </a:accent5>
      <a:accent6>
        <a:srgbClr val="0B294E"/>
      </a:accent6>
      <a:hlink>
        <a:srgbClr val="0B29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acism Must Stop by Slidesgo">
  <a:themeElements>
    <a:clrScheme name="Simple Light">
      <a:dk1>
        <a:srgbClr val="150E0C"/>
      </a:dk1>
      <a:lt1>
        <a:srgbClr val="FFFFFF"/>
      </a:lt1>
      <a:dk2>
        <a:srgbClr val="F3E6DC"/>
      </a:dk2>
      <a:lt2>
        <a:srgbClr val="FFFFFF"/>
      </a:lt2>
      <a:accent1>
        <a:srgbClr val="150E0C"/>
      </a:accent1>
      <a:accent2>
        <a:srgbClr val="453123"/>
      </a:accent2>
      <a:accent3>
        <a:srgbClr val="623E28"/>
      </a:accent3>
      <a:accent4>
        <a:srgbClr val="8E6449"/>
      </a:accent4>
      <a:accent5>
        <a:srgbClr val="EACBB4"/>
      </a:accent5>
      <a:accent6>
        <a:srgbClr val="CEA88B"/>
      </a:accent6>
      <a:hlink>
        <a:srgbClr val="150E0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Delaware MTSS">
      <a:dk1>
        <a:srgbClr val="000000"/>
      </a:dk1>
      <a:lt1>
        <a:srgbClr val="FFFFFF"/>
      </a:lt1>
      <a:dk2>
        <a:srgbClr val="1F497D"/>
      </a:dk2>
      <a:lt2>
        <a:srgbClr val="EEECE1"/>
      </a:lt2>
      <a:accent1>
        <a:srgbClr val="003462"/>
      </a:accent1>
      <a:accent2>
        <a:srgbClr val="14B4C0"/>
      </a:accent2>
      <a:accent3>
        <a:srgbClr val="20409A"/>
      </a:accent3>
      <a:accent4>
        <a:srgbClr val="0BA14B"/>
      </a:accent4>
      <a:accent5>
        <a:srgbClr val="F26522"/>
      </a:accent5>
      <a:accent6>
        <a:srgbClr val="F9B817"/>
      </a:accent6>
      <a:hlink>
        <a:srgbClr val="316A9A"/>
      </a:hlink>
      <a:folHlink>
        <a:srgbClr val="4F38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2710</Words>
  <Application>Microsoft Office PowerPoint</Application>
  <PresentationFormat>On-screen Show (16:9)</PresentationFormat>
  <Paragraphs>349</Paragraphs>
  <Slides>45</Slides>
  <Notes>45</Notes>
  <HiddenSlides>0</HiddenSlides>
  <MMClips>0</MMClips>
  <ScaleCrop>false</ScaleCrop>
  <HeadingPairs>
    <vt:vector size="6" baseType="variant">
      <vt:variant>
        <vt:lpstr>Fonts Used</vt:lpstr>
      </vt:variant>
      <vt:variant>
        <vt:i4>23</vt:i4>
      </vt:variant>
      <vt:variant>
        <vt:lpstr>Theme</vt:lpstr>
      </vt:variant>
      <vt:variant>
        <vt:i4>4</vt:i4>
      </vt:variant>
      <vt:variant>
        <vt:lpstr>Slide Titles</vt:lpstr>
      </vt:variant>
      <vt:variant>
        <vt:i4>45</vt:i4>
      </vt:variant>
    </vt:vector>
  </HeadingPairs>
  <TitlesOfParts>
    <vt:vector size="72" baseType="lpstr">
      <vt:lpstr>Roboto</vt:lpstr>
      <vt:lpstr>Times New Roman</vt:lpstr>
      <vt:lpstr>Verdana</vt:lpstr>
      <vt:lpstr>Libre Franklin</vt:lpstr>
      <vt:lpstr>Rubik Medium</vt:lpstr>
      <vt:lpstr>Gill Sans</vt:lpstr>
      <vt:lpstr>Calibri</vt:lpstr>
      <vt:lpstr>Noto Sans Symbols</vt:lpstr>
      <vt:lpstr>Montserrat Medium</vt:lpstr>
      <vt:lpstr>Permanent Marker</vt:lpstr>
      <vt:lpstr>Roboto Condensed Light</vt:lpstr>
      <vt:lpstr>Courier New</vt:lpstr>
      <vt:lpstr>Arial Narrow</vt:lpstr>
      <vt:lpstr>Abel</vt:lpstr>
      <vt:lpstr>DM Serif Display</vt:lpstr>
      <vt:lpstr>Century Gothic</vt:lpstr>
      <vt:lpstr>Oswald Medium</vt:lpstr>
      <vt:lpstr>Montserrat</vt:lpstr>
      <vt:lpstr>Rubik</vt:lpstr>
      <vt:lpstr>Arial</vt:lpstr>
      <vt:lpstr>Open Sans</vt:lpstr>
      <vt:lpstr>Changa One</vt:lpstr>
      <vt:lpstr>Merriweather</vt:lpstr>
      <vt:lpstr>Simple Light</vt:lpstr>
      <vt:lpstr>Winter Sales Proposal by Slidesgo</vt:lpstr>
      <vt:lpstr>Racism Must Stop by Slidesgo</vt:lpstr>
      <vt:lpstr>Office Theme</vt:lpstr>
      <vt:lpstr>DE-PBS CADRE  MEETING</vt:lpstr>
      <vt:lpstr>PowerPoint Presentation</vt:lpstr>
      <vt:lpstr>PowerPoint Presentation</vt:lpstr>
      <vt:lpstr>PowerPoint Presentation</vt:lpstr>
      <vt:lpstr>PowerPoint Presentation</vt:lpstr>
      <vt:lpstr>Coaching Activities Guidance </vt:lpstr>
      <vt:lpstr>Coaching Activities Guidance </vt:lpstr>
      <vt:lpstr>Professional Learning</vt:lpstr>
      <vt:lpstr>PowerPoint Presentation</vt:lpstr>
      <vt:lpstr> Tier 2 PL Series Proposal (3-Part Series) </vt:lpstr>
      <vt:lpstr> Tier 2 PL Series Proposal - Your Input </vt:lpstr>
      <vt:lpstr> Sample Tier 2 Intervention </vt:lpstr>
      <vt:lpstr>Tier 3 Professional Learning</vt:lpstr>
      <vt:lpstr>Spring 2022: Tier 3:  Systems Session</vt:lpstr>
      <vt:lpstr> Data Reminders</vt:lpstr>
      <vt:lpstr>Discipline Data Reporting Tool (DDRT) </vt:lpstr>
      <vt:lpstr>School Climate - 2020-2021 School Year</vt:lpstr>
      <vt:lpstr>The Behavioral Health Consortium  Needs YOUR Voice!</vt:lpstr>
      <vt:lpstr> Universal SEB Screening</vt:lpstr>
      <vt:lpstr>Key Universal Screening Assumptions</vt:lpstr>
      <vt:lpstr>Sources of Data for a Comprehensive Assessment System</vt:lpstr>
      <vt:lpstr>A summary of (14 DE Admin. Code § 508.6.1.1 - 508.6.1.1.4): MTSS Framework and Procedures</vt:lpstr>
      <vt:lpstr>Support families to engage in your MTSS Framework and Procedures </vt:lpstr>
      <vt:lpstr>Whom should we screen? </vt:lpstr>
      <vt:lpstr>Data Response Protocols are KEY!</vt:lpstr>
      <vt:lpstr>Universal Screening is a Process NOT a tool</vt:lpstr>
      <vt:lpstr>PowerPoint Presentation</vt:lpstr>
      <vt:lpstr>Indian River School District</vt:lpstr>
      <vt:lpstr>Screening Selection Process  </vt:lpstr>
      <vt:lpstr>Obtaining Parental Consent:</vt:lpstr>
      <vt:lpstr>PowerPoint Presentation</vt:lpstr>
      <vt:lpstr>Action Steps</vt:lpstr>
      <vt:lpstr>Small Group Discussion </vt:lpstr>
      <vt:lpstr>DE-PBS/DelAWARE Project: Screening Resources </vt:lpstr>
      <vt:lpstr>DE-MTSS: MTSS/Screening Resource</vt:lpstr>
      <vt:lpstr> Coaches Networking EQUITY</vt:lpstr>
      <vt:lpstr>PowerPoint Presentation</vt:lpstr>
      <vt:lpstr>Introduction</vt:lpstr>
      <vt:lpstr>PowerPoint Presentation</vt:lpstr>
      <vt:lpstr>Purpose of Guide</vt:lpstr>
      <vt:lpstr>Purpose of the Guide Presentation</vt:lpstr>
      <vt:lpstr>First Acknowledge Inequities  Ex: Resource-Student Focus Group Video p. 6</vt:lpstr>
      <vt:lpstr>Polls re: Our Current Contexts  District guidance Educator comfort Educator use District Board of Education</vt:lpstr>
      <vt:lpstr>Coaches Networking  Thursday January 20th, 2022 1-2:30 pm </vt:lpstr>
      <vt:lpstr>HAVE A WONDERFUL HOLIDAY BREAK!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DE-PBS CADRE  MEETING</dc:title>
  <dc:creator>Nicole Roberts</dc:creator>
  <cp:lastModifiedBy>Nicole Roberts</cp:lastModifiedBy>
  <cp:revision>2</cp:revision>
  <dcterms:modified xsi:type="dcterms:W3CDTF">2021-12-16T14:09:13Z</dcterms:modified>
</cp:coreProperties>
</file>