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333" r:id="rId2"/>
    <p:sldId id="313" r:id="rId3"/>
    <p:sldId id="314"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687"/>
  </p:normalViewPr>
  <p:slideViewPr>
    <p:cSldViewPr snapToGrid="0" snapToObjects="1">
      <p:cViewPr varScale="1">
        <p:scale>
          <a:sx n="108" d="100"/>
          <a:sy n="108" d="100"/>
        </p:scale>
        <p:origin x="73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85755C-9890-4CBC-951C-BC44E31212E9}" type="doc">
      <dgm:prSet loTypeId="urn:microsoft.com/office/officeart/2005/8/layout/pyramid1" loCatId="pyramid" qsTypeId="urn:microsoft.com/office/officeart/2005/8/quickstyle/simple1" qsCatId="simple" csTypeId="urn:microsoft.com/office/officeart/2005/8/colors/accent1_2" csCatId="accent1" phldr="1"/>
      <dgm:spPr/>
    </dgm:pt>
    <dgm:pt modelId="{450B8D7C-4842-4BD7-9612-619C7A73EA27}">
      <dgm:prSet phldrT="[Text]"/>
      <dgm:spPr>
        <a:solidFill>
          <a:srgbClr val="FF0000"/>
        </a:solidFill>
      </dgm:spPr>
      <dgm:t>
        <a:bodyPr/>
        <a:lstStyle/>
        <a:p>
          <a:r>
            <a:rPr lang="en-US" dirty="0"/>
            <a:t>1:1 </a:t>
          </a:r>
          <a:br>
            <a:rPr lang="en-US" dirty="0"/>
          </a:br>
          <a:r>
            <a:rPr lang="en-US" dirty="0"/>
            <a:t>FBA/BIP</a:t>
          </a:r>
        </a:p>
      </dgm:t>
    </dgm:pt>
    <dgm:pt modelId="{8C1F4DBB-639B-41D2-BA0D-7FE5C86CD5DF}" type="parTrans" cxnId="{E394435F-5D1D-48C1-BD00-7ECF25D7A1CF}">
      <dgm:prSet/>
      <dgm:spPr/>
      <dgm:t>
        <a:bodyPr/>
        <a:lstStyle/>
        <a:p>
          <a:endParaRPr lang="en-US"/>
        </a:p>
      </dgm:t>
    </dgm:pt>
    <dgm:pt modelId="{37BD997D-609F-4DC5-904D-6DAC1D1F60AC}" type="sibTrans" cxnId="{E394435F-5D1D-48C1-BD00-7ECF25D7A1CF}">
      <dgm:prSet/>
      <dgm:spPr/>
      <dgm:t>
        <a:bodyPr/>
        <a:lstStyle/>
        <a:p>
          <a:endParaRPr lang="en-US"/>
        </a:p>
      </dgm:t>
    </dgm:pt>
    <dgm:pt modelId="{B97BFB9C-ACE3-4D4A-B465-FE8D0A35B112}">
      <dgm:prSet phldrT="[Text]" custT="1"/>
      <dgm:spPr>
        <a:solidFill>
          <a:srgbClr val="FFFF00"/>
        </a:solidFill>
      </dgm:spPr>
      <dgm:t>
        <a:bodyPr/>
        <a:lstStyle/>
        <a:p>
          <a:br>
            <a:rPr lang="en-US" sz="2400" dirty="0"/>
          </a:br>
          <a:r>
            <a:rPr lang="en-US" sz="2400" dirty="0"/>
            <a:t>Group mindfulness with students of similar needs</a:t>
          </a:r>
        </a:p>
        <a:p>
          <a:r>
            <a:rPr lang="en-US" sz="2400" dirty="0"/>
            <a:t>DBR; prompting/reinforcing use of Strategies</a:t>
          </a:r>
        </a:p>
      </dgm:t>
    </dgm:pt>
    <dgm:pt modelId="{19203A1C-8FF6-4A83-BB2E-652F97376E08}" type="parTrans" cxnId="{FDAD4B5E-0699-4A0F-B918-33AC7CBBA8DF}">
      <dgm:prSet/>
      <dgm:spPr/>
      <dgm:t>
        <a:bodyPr/>
        <a:lstStyle/>
        <a:p>
          <a:endParaRPr lang="en-US"/>
        </a:p>
      </dgm:t>
    </dgm:pt>
    <dgm:pt modelId="{F699A8C8-D3A8-40AC-AAA2-6ECF2A1957BC}" type="sibTrans" cxnId="{FDAD4B5E-0699-4A0F-B918-33AC7CBBA8DF}">
      <dgm:prSet/>
      <dgm:spPr/>
      <dgm:t>
        <a:bodyPr/>
        <a:lstStyle/>
        <a:p>
          <a:endParaRPr lang="en-US"/>
        </a:p>
      </dgm:t>
    </dgm:pt>
    <dgm:pt modelId="{9C065ACD-0BB3-4E2B-ADA7-E98885F62BE7}">
      <dgm:prSet phldrT="[Text]"/>
      <dgm:spPr>
        <a:solidFill>
          <a:srgbClr val="00B050"/>
        </a:solidFill>
      </dgm:spPr>
      <dgm:t>
        <a:bodyPr/>
        <a:lstStyle/>
        <a:p>
          <a:r>
            <a:rPr lang="en-US" dirty="0"/>
            <a:t>Integrated with School Wide PBIS Program</a:t>
          </a:r>
        </a:p>
        <a:p>
          <a:r>
            <a:rPr lang="en-US" dirty="0"/>
            <a:t>Daily mindfulness practices</a:t>
          </a:r>
        </a:p>
      </dgm:t>
    </dgm:pt>
    <dgm:pt modelId="{313D6D67-EE8E-409C-BE51-5619F6D9E109}" type="parTrans" cxnId="{45BF3328-9F64-444A-B2B9-844D5A18F619}">
      <dgm:prSet/>
      <dgm:spPr/>
      <dgm:t>
        <a:bodyPr/>
        <a:lstStyle/>
        <a:p>
          <a:endParaRPr lang="en-US"/>
        </a:p>
      </dgm:t>
    </dgm:pt>
    <dgm:pt modelId="{E5F61F4E-5D7D-4136-821D-31FC8779E585}" type="sibTrans" cxnId="{45BF3328-9F64-444A-B2B9-844D5A18F619}">
      <dgm:prSet/>
      <dgm:spPr/>
      <dgm:t>
        <a:bodyPr/>
        <a:lstStyle/>
        <a:p>
          <a:endParaRPr lang="en-US"/>
        </a:p>
      </dgm:t>
    </dgm:pt>
    <dgm:pt modelId="{499A8B52-7C48-4282-9AE2-6A2160F20A97}" type="pres">
      <dgm:prSet presAssocID="{6685755C-9890-4CBC-951C-BC44E31212E9}" presName="Name0" presStyleCnt="0">
        <dgm:presLayoutVars>
          <dgm:dir/>
          <dgm:animLvl val="lvl"/>
          <dgm:resizeHandles val="exact"/>
        </dgm:presLayoutVars>
      </dgm:prSet>
      <dgm:spPr/>
    </dgm:pt>
    <dgm:pt modelId="{0DCE031E-FE31-4135-895C-DD281C5CAA52}" type="pres">
      <dgm:prSet presAssocID="{450B8D7C-4842-4BD7-9612-619C7A73EA27}" presName="Name8" presStyleCnt="0"/>
      <dgm:spPr/>
    </dgm:pt>
    <dgm:pt modelId="{24FBEF29-F670-41B4-B52D-3DF9245EE889}" type="pres">
      <dgm:prSet presAssocID="{450B8D7C-4842-4BD7-9612-619C7A73EA27}" presName="level" presStyleLbl="node1" presStyleIdx="0" presStyleCnt="3">
        <dgm:presLayoutVars>
          <dgm:chMax val="1"/>
          <dgm:bulletEnabled val="1"/>
        </dgm:presLayoutVars>
      </dgm:prSet>
      <dgm:spPr/>
    </dgm:pt>
    <dgm:pt modelId="{92F71FAC-8698-496F-88EF-9B04326AF2E1}" type="pres">
      <dgm:prSet presAssocID="{450B8D7C-4842-4BD7-9612-619C7A73EA27}" presName="levelTx" presStyleLbl="revTx" presStyleIdx="0" presStyleCnt="0">
        <dgm:presLayoutVars>
          <dgm:chMax val="1"/>
          <dgm:bulletEnabled val="1"/>
        </dgm:presLayoutVars>
      </dgm:prSet>
      <dgm:spPr/>
    </dgm:pt>
    <dgm:pt modelId="{4A32DE26-E29D-43E1-9D49-3D6B335D4E8D}" type="pres">
      <dgm:prSet presAssocID="{B97BFB9C-ACE3-4D4A-B465-FE8D0A35B112}" presName="Name8" presStyleCnt="0"/>
      <dgm:spPr/>
    </dgm:pt>
    <dgm:pt modelId="{CC947245-3D05-4BDC-9F05-0C65820102D3}" type="pres">
      <dgm:prSet presAssocID="{B97BFB9C-ACE3-4D4A-B465-FE8D0A35B112}" presName="level" presStyleLbl="node1" presStyleIdx="1" presStyleCnt="3">
        <dgm:presLayoutVars>
          <dgm:chMax val="1"/>
          <dgm:bulletEnabled val="1"/>
        </dgm:presLayoutVars>
      </dgm:prSet>
      <dgm:spPr/>
    </dgm:pt>
    <dgm:pt modelId="{3F207769-CC6B-4391-BBA9-3B51EFA67BAF}" type="pres">
      <dgm:prSet presAssocID="{B97BFB9C-ACE3-4D4A-B465-FE8D0A35B112}" presName="levelTx" presStyleLbl="revTx" presStyleIdx="0" presStyleCnt="0">
        <dgm:presLayoutVars>
          <dgm:chMax val="1"/>
          <dgm:bulletEnabled val="1"/>
        </dgm:presLayoutVars>
      </dgm:prSet>
      <dgm:spPr/>
    </dgm:pt>
    <dgm:pt modelId="{C1F128A2-2E47-4EC9-B856-E001D728EF79}" type="pres">
      <dgm:prSet presAssocID="{9C065ACD-0BB3-4E2B-ADA7-E98885F62BE7}" presName="Name8" presStyleCnt="0"/>
      <dgm:spPr/>
    </dgm:pt>
    <dgm:pt modelId="{9BC4E5F2-6197-4AEB-B1AB-1E87B332E5FE}" type="pres">
      <dgm:prSet presAssocID="{9C065ACD-0BB3-4E2B-ADA7-E98885F62BE7}" presName="level" presStyleLbl="node1" presStyleIdx="2" presStyleCnt="3">
        <dgm:presLayoutVars>
          <dgm:chMax val="1"/>
          <dgm:bulletEnabled val="1"/>
        </dgm:presLayoutVars>
      </dgm:prSet>
      <dgm:spPr/>
    </dgm:pt>
    <dgm:pt modelId="{EE816F87-DDEB-4B2A-AB5A-D50393228A41}" type="pres">
      <dgm:prSet presAssocID="{9C065ACD-0BB3-4E2B-ADA7-E98885F62BE7}" presName="levelTx" presStyleLbl="revTx" presStyleIdx="0" presStyleCnt="0">
        <dgm:presLayoutVars>
          <dgm:chMax val="1"/>
          <dgm:bulletEnabled val="1"/>
        </dgm:presLayoutVars>
      </dgm:prSet>
      <dgm:spPr/>
    </dgm:pt>
  </dgm:ptLst>
  <dgm:cxnLst>
    <dgm:cxn modelId="{45BF3328-9F64-444A-B2B9-844D5A18F619}" srcId="{6685755C-9890-4CBC-951C-BC44E31212E9}" destId="{9C065ACD-0BB3-4E2B-ADA7-E98885F62BE7}" srcOrd="2" destOrd="0" parTransId="{313D6D67-EE8E-409C-BE51-5619F6D9E109}" sibTransId="{E5F61F4E-5D7D-4136-821D-31FC8779E585}"/>
    <dgm:cxn modelId="{640B424F-1DE3-4D7C-977D-445C3F6D4923}" type="presOf" srcId="{9C065ACD-0BB3-4E2B-ADA7-E98885F62BE7}" destId="{EE816F87-DDEB-4B2A-AB5A-D50393228A41}" srcOrd="1" destOrd="0" presId="urn:microsoft.com/office/officeart/2005/8/layout/pyramid1"/>
    <dgm:cxn modelId="{FDAD4B5E-0699-4A0F-B918-33AC7CBBA8DF}" srcId="{6685755C-9890-4CBC-951C-BC44E31212E9}" destId="{B97BFB9C-ACE3-4D4A-B465-FE8D0A35B112}" srcOrd="1" destOrd="0" parTransId="{19203A1C-8FF6-4A83-BB2E-652F97376E08}" sibTransId="{F699A8C8-D3A8-40AC-AAA2-6ECF2A1957BC}"/>
    <dgm:cxn modelId="{E394435F-5D1D-48C1-BD00-7ECF25D7A1CF}" srcId="{6685755C-9890-4CBC-951C-BC44E31212E9}" destId="{450B8D7C-4842-4BD7-9612-619C7A73EA27}" srcOrd="0" destOrd="0" parTransId="{8C1F4DBB-639B-41D2-BA0D-7FE5C86CD5DF}" sibTransId="{37BD997D-609F-4DC5-904D-6DAC1D1F60AC}"/>
    <dgm:cxn modelId="{DCD07B78-1C38-4421-872D-8FC2DA239A22}" type="presOf" srcId="{450B8D7C-4842-4BD7-9612-619C7A73EA27}" destId="{92F71FAC-8698-496F-88EF-9B04326AF2E1}" srcOrd="1" destOrd="0" presId="urn:microsoft.com/office/officeart/2005/8/layout/pyramid1"/>
    <dgm:cxn modelId="{EC819085-FD77-46B5-8F87-5F8D77AF71F0}" type="presOf" srcId="{9C065ACD-0BB3-4E2B-ADA7-E98885F62BE7}" destId="{9BC4E5F2-6197-4AEB-B1AB-1E87B332E5FE}" srcOrd="0" destOrd="0" presId="urn:microsoft.com/office/officeart/2005/8/layout/pyramid1"/>
    <dgm:cxn modelId="{BB9B02BD-E889-4FE7-910D-C5B54D8DB47F}" type="presOf" srcId="{B97BFB9C-ACE3-4D4A-B465-FE8D0A35B112}" destId="{CC947245-3D05-4BDC-9F05-0C65820102D3}" srcOrd="0" destOrd="0" presId="urn:microsoft.com/office/officeart/2005/8/layout/pyramid1"/>
    <dgm:cxn modelId="{AF3F19D8-AD47-468B-BD6B-790EB6E7D7F8}" type="presOf" srcId="{B97BFB9C-ACE3-4D4A-B465-FE8D0A35B112}" destId="{3F207769-CC6B-4391-BBA9-3B51EFA67BAF}" srcOrd="1" destOrd="0" presId="urn:microsoft.com/office/officeart/2005/8/layout/pyramid1"/>
    <dgm:cxn modelId="{81BAB0E3-52B5-4738-90C7-0FBCD71604AF}" type="presOf" srcId="{450B8D7C-4842-4BD7-9612-619C7A73EA27}" destId="{24FBEF29-F670-41B4-B52D-3DF9245EE889}" srcOrd="0" destOrd="0" presId="urn:microsoft.com/office/officeart/2005/8/layout/pyramid1"/>
    <dgm:cxn modelId="{33A2C9F9-A6CA-49C1-BE40-9ECD3CFB50F2}" type="presOf" srcId="{6685755C-9890-4CBC-951C-BC44E31212E9}" destId="{499A8B52-7C48-4282-9AE2-6A2160F20A97}" srcOrd="0" destOrd="0" presId="urn:microsoft.com/office/officeart/2005/8/layout/pyramid1"/>
    <dgm:cxn modelId="{D1B8311D-0853-4DF6-8C46-2AAD0C8332B0}" type="presParOf" srcId="{499A8B52-7C48-4282-9AE2-6A2160F20A97}" destId="{0DCE031E-FE31-4135-895C-DD281C5CAA52}" srcOrd="0" destOrd="0" presId="urn:microsoft.com/office/officeart/2005/8/layout/pyramid1"/>
    <dgm:cxn modelId="{BC19FE60-9F06-40D7-A790-91DF0B287AE9}" type="presParOf" srcId="{0DCE031E-FE31-4135-895C-DD281C5CAA52}" destId="{24FBEF29-F670-41B4-B52D-3DF9245EE889}" srcOrd="0" destOrd="0" presId="urn:microsoft.com/office/officeart/2005/8/layout/pyramid1"/>
    <dgm:cxn modelId="{2A9CD38D-6766-4A87-A8EC-AE83F3165B99}" type="presParOf" srcId="{0DCE031E-FE31-4135-895C-DD281C5CAA52}" destId="{92F71FAC-8698-496F-88EF-9B04326AF2E1}" srcOrd="1" destOrd="0" presId="urn:microsoft.com/office/officeart/2005/8/layout/pyramid1"/>
    <dgm:cxn modelId="{CFAE1941-EBF1-4C48-B45B-0E0C353A3024}" type="presParOf" srcId="{499A8B52-7C48-4282-9AE2-6A2160F20A97}" destId="{4A32DE26-E29D-43E1-9D49-3D6B335D4E8D}" srcOrd="1" destOrd="0" presId="urn:microsoft.com/office/officeart/2005/8/layout/pyramid1"/>
    <dgm:cxn modelId="{212E4397-DAAC-48A9-9DA9-2820C6B306A5}" type="presParOf" srcId="{4A32DE26-E29D-43E1-9D49-3D6B335D4E8D}" destId="{CC947245-3D05-4BDC-9F05-0C65820102D3}" srcOrd="0" destOrd="0" presId="urn:microsoft.com/office/officeart/2005/8/layout/pyramid1"/>
    <dgm:cxn modelId="{15EBF2C5-B961-43C9-9CFB-D87DD049CC20}" type="presParOf" srcId="{4A32DE26-E29D-43E1-9D49-3D6B335D4E8D}" destId="{3F207769-CC6B-4391-BBA9-3B51EFA67BAF}" srcOrd="1" destOrd="0" presId="urn:microsoft.com/office/officeart/2005/8/layout/pyramid1"/>
    <dgm:cxn modelId="{A48E04A9-C8B1-452C-9845-2D5FF90784E2}" type="presParOf" srcId="{499A8B52-7C48-4282-9AE2-6A2160F20A97}" destId="{C1F128A2-2E47-4EC9-B856-E001D728EF79}" srcOrd="2" destOrd="0" presId="urn:microsoft.com/office/officeart/2005/8/layout/pyramid1"/>
    <dgm:cxn modelId="{870F5E93-1148-464B-AEB0-5FC0391AE7D9}" type="presParOf" srcId="{C1F128A2-2E47-4EC9-B856-E001D728EF79}" destId="{9BC4E5F2-6197-4AEB-B1AB-1E87B332E5FE}" srcOrd="0" destOrd="0" presId="urn:microsoft.com/office/officeart/2005/8/layout/pyramid1"/>
    <dgm:cxn modelId="{36BAC306-F689-4496-AC1A-F8B6EEAB45EE}" type="presParOf" srcId="{C1F128A2-2E47-4EC9-B856-E001D728EF79}" destId="{EE816F87-DDEB-4B2A-AB5A-D50393228A41}"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FBEF29-F670-41B4-B52D-3DF9245EE889}">
      <dsp:nvSpPr>
        <dsp:cNvPr id="0" name=""/>
        <dsp:cNvSpPr/>
      </dsp:nvSpPr>
      <dsp:spPr>
        <a:xfrm>
          <a:off x="2709333" y="0"/>
          <a:ext cx="2709333" cy="1806222"/>
        </a:xfrm>
        <a:prstGeom prst="trapezoid">
          <a:avLst>
            <a:gd name="adj" fmla="val 75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dirty="0"/>
            <a:t>1:1 </a:t>
          </a:r>
          <a:br>
            <a:rPr lang="en-US" sz="3600" kern="1200" dirty="0"/>
          </a:br>
          <a:r>
            <a:rPr lang="en-US" sz="3600" kern="1200" dirty="0"/>
            <a:t>FBA/BIP</a:t>
          </a:r>
        </a:p>
      </dsp:txBody>
      <dsp:txXfrm>
        <a:off x="2709333" y="0"/>
        <a:ext cx="2709333" cy="1806222"/>
      </dsp:txXfrm>
    </dsp:sp>
    <dsp:sp modelId="{CC947245-3D05-4BDC-9F05-0C65820102D3}">
      <dsp:nvSpPr>
        <dsp:cNvPr id="0" name=""/>
        <dsp:cNvSpPr/>
      </dsp:nvSpPr>
      <dsp:spPr>
        <a:xfrm>
          <a:off x="1354666" y="1806222"/>
          <a:ext cx="5418666" cy="1806222"/>
        </a:xfrm>
        <a:prstGeom prst="trapezoid">
          <a:avLst>
            <a:gd name="adj" fmla="val 75000"/>
          </a:avLst>
        </a:prstGeom>
        <a:solidFill>
          <a:srgbClr val="FFFF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br>
            <a:rPr lang="en-US" sz="2400" kern="1200" dirty="0"/>
          </a:br>
          <a:r>
            <a:rPr lang="en-US" sz="2400" kern="1200" dirty="0"/>
            <a:t>Group mindfulness with students of similar needs</a:t>
          </a:r>
        </a:p>
        <a:p>
          <a:pPr marL="0" lvl="0" indent="0" algn="ctr" defTabSz="1066800">
            <a:lnSpc>
              <a:spcPct val="90000"/>
            </a:lnSpc>
            <a:spcBef>
              <a:spcPct val="0"/>
            </a:spcBef>
            <a:spcAft>
              <a:spcPct val="35000"/>
            </a:spcAft>
            <a:buNone/>
          </a:pPr>
          <a:r>
            <a:rPr lang="en-US" sz="2400" kern="1200" dirty="0"/>
            <a:t>DBR; prompting/reinforcing use of Strategies</a:t>
          </a:r>
        </a:p>
      </dsp:txBody>
      <dsp:txXfrm>
        <a:off x="2302933" y="1806222"/>
        <a:ext cx="3522133" cy="1806222"/>
      </dsp:txXfrm>
    </dsp:sp>
    <dsp:sp modelId="{9BC4E5F2-6197-4AEB-B1AB-1E87B332E5FE}">
      <dsp:nvSpPr>
        <dsp:cNvPr id="0" name=""/>
        <dsp:cNvSpPr/>
      </dsp:nvSpPr>
      <dsp:spPr>
        <a:xfrm>
          <a:off x="0" y="3612444"/>
          <a:ext cx="8128000" cy="1806222"/>
        </a:xfrm>
        <a:prstGeom prst="trapezoid">
          <a:avLst>
            <a:gd name="adj" fmla="val 75000"/>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kern="1200" dirty="0"/>
            <a:t>Integrated with School Wide PBIS Program</a:t>
          </a:r>
        </a:p>
        <a:p>
          <a:pPr marL="0" lvl="0" indent="0" algn="ctr" defTabSz="1600200">
            <a:lnSpc>
              <a:spcPct val="90000"/>
            </a:lnSpc>
            <a:spcBef>
              <a:spcPct val="0"/>
            </a:spcBef>
            <a:spcAft>
              <a:spcPct val="35000"/>
            </a:spcAft>
            <a:buNone/>
          </a:pPr>
          <a:r>
            <a:rPr lang="en-US" sz="3600" kern="1200" dirty="0"/>
            <a:t>Daily mindfulness practices</a:t>
          </a:r>
        </a:p>
      </dsp:txBody>
      <dsp:txXfrm>
        <a:off x="1422399" y="3612444"/>
        <a:ext cx="5283200" cy="1806222"/>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3CC216-010B-FD42-9F64-0879F9BFA38E}" type="datetimeFigureOut">
              <a:rPr lang="en-US" smtClean="0"/>
              <a:t>1/12/22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696A01-9FF0-3E47-8C4B-F28D45449DD9}" type="slidenum">
              <a:rPr lang="en-US" smtClean="0"/>
              <a:t>‹#›</a:t>
            </a:fld>
            <a:endParaRPr lang="en-US"/>
          </a:p>
        </p:txBody>
      </p:sp>
    </p:spTree>
    <p:extLst>
      <p:ext uri="{BB962C8B-B14F-4D97-AF65-F5344CB8AC3E}">
        <p14:creationId xmlns:p14="http://schemas.microsoft.com/office/powerpoint/2010/main" val="29079383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74213E-7EC0-4686-AC96-FE0AF0DD0EC3}" type="slidenum">
              <a:rPr lang="en-US" smtClean="0"/>
              <a:t>1</a:t>
            </a:fld>
            <a:endParaRPr lang="en-US"/>
          </a:p>
        </p:txBody>
      </p:sp>
    </p:spTree>
    <p:extLst>
      <p:ext uri="{BB962C8B-B14F-4D97-AF65-F5344CB8AC3E}">
        <p14:creationId xmlns:p14="http://schemas.microsoft.com/office/powerpoint/2010/main" val="3120592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AFA1B1-9499-4905-9D11-F59AC9F16EA5}" type="slidenum">
              <a:rPr lang="en-US" smtClean="0"/>
              <a:t>2</a:t>
            </a:fld>
            <a:endParaRPr lang="en-US"/>
          </a:p>
        </p:txBody>
      </p:sp>
    </p:spTree>
    <p:extLst>
      <p:ext uri="{BB962C8B-B14F-4D97-AF65-F5344CB8AC3E}">
        <p14:creationId xmlns:p14="http://schemas.microsoft.com/office/powerpoint/2010/main" val="1467960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4"/>
        <p:cNvGrpSpPr/>
        <p:nvPr/>
      </p:nvGrpSpPr>
      <p:grpSpPr>
        <a:xfrm>
          <a:off x="0" y="0"/>
          <a:ext cx="0" cy="0"/>
          <a:chOff x="0" y="0"/>
          <a:chExt cx="0" cy="0"/>
        </a:xfrm>
      </p:grpSpPr>
      <p:sp>
        <p:nvSpPr>
          <p:cNvPr id="365" name="Shape 365"/>
          <p:cNvSpPr txBox="1">
            <a:spLocks noGrp="1"/>
          </p:cNvSpPr>
          <p:nvPr>
            <p:ph type="body" idx="1"/>
          </p:nvPr>
        </p:nvSpPr>
        <p:spPr>
          <a:xfrm>
            <a:off x="701041" y="4415790"/>
            <a:ext cx="5608319" cy="4183380"/>
          </a:xfrm>
          <a:prstGeom prst="rect">
            <a:avLst/>
          </a:prstGeom>
          <a:noFill/>
          <a:ln>
            <a:noFill/>
          </a:ln>
        </p:spPr>
        <p:txBody>
          <a:bodyPr lIns="93162" tIns="93162" rIns="93162" bIns="93162" anchor="t" anchorCtr="0">
            <a:noAutofit/>
          </a:bodyPr>
          <a:lstStyle/>
          <a:p>
            <a:pPr>
              <a:buClr>
                <a:schemeClr val="dk1"/>
              </a:buClr>
              <a:buSzPct val="25000"/>
            </a:pPr>
            <a:r>
              <a:rPr lang="en-US" baseline="0" dirty="0"/>
              <a:t>Here is an example of a matrix, in which the teacher embedded social emotional skills as a classroom activity.  Resolving conflicts and making friends were deemed critical classroom activities to teach, pre-correct and provide feedback for.</a:t>
            </a:r>
          </a:p>
          <a:p>
            <a:pPr>
              <a:buClr>
                <a:schemeClr val="dk1"/>
              </a:buClr>
              <a:buSzPct val="25000"/>
            </a:pPr>
            <a:endParaRPr lang="en-US" baseline="0" dirty="0"/>
          </a:p>
          <a:p>
            <a:pPr>
              <a:buClr>
                <a:schemeClr val="dk1"/>
              </a:buClr>
              <a:buSzPct val="25000"/>
            </a:pPr>
            <a:endParaRPr lang="en-US" baseline="0" dirty="0"/>
          </a:p>
          <a:p>
            <a:pPr>
              <a:buClr>
                <a:schemeClr val="dk1"/>
              </a:buClr>
              <a:buSzPct val="25000"/>
            </a:pPr>
            <a:r>
              <a:rPr lang="en-US" baseline="0" dirty="0"/>
              <a:t>When choosing which to include ask that the teacher, identify important procedures and socio emotional skills that are important for the classroom.  Use your expectations as well as the activities (e.g. routine, procedures, specific social skill) that the teacher feels are important to stress within their class and/or grade level.</a:t>
            </a:r>
            <a:endParaRPr dirty="0">
              <a:solidFill>
                <a:schemeClr val="dk1"/>
              </a:solidFill>
              <a:latin typeface="Calibri"/>
              <a:ea typeface="Calibri"/>
              <a:cs typeface="Calibri"/>
              <a:sym typeface="Calibri"/>
            </a:endParaRPr>
          </a:p>
        </p:txBody>
      </p:sp>
      <p:sp>
        <p:nvSpPr>
          <p:cNvPr id="366" name="Shape 366"/>
          <p:cNvSpPr>
            <a:spLocks noGrp="1" noRot="1" noChangeAspect="1"/>
          </p:cNvSpPr>
          <p:nvPr>
            <p:ph type="sldImg" idx="2"/>
          </p:nvPr>
        </p:nvSpPr>
        <p:spPr>
          <a:xfrm>
            <a:off x="406400" y="696913"/>
            <a:ext cx="6197600" cy="34861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136558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FD72F-F9C1-BB4B-B0AA-7F271A11B1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F836C1-8483-664B-A7A9-F2AFE367BD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563535-DB9E-7547-BA1D-2E2A38B7C0D4}"/>
              </a:ext>
            </a:extLst>
          </p:cNvPr>
          <p:cNvSpPr>
            <a:spLocks noGrp="1"/>
          </p:cNvSpPr>
          <p:nvPr>
            <p:ph type="dt" sz="half" idx="10"/>
          </p:nvPr>
        </p:nvSpPr>
        <p:spPr/>
        <p:txBody>
          <a:bodyPr/>
          <a:lstStyle/>
          <a:p>
            <a:fld id="{B02C219F-5C5F-D848-B842-456858D474B2}" type="datetimeFigureOut">
              <a:rPr lang="en-US" smtClean="0"/>
              <a:t>1/12/22</a:t>
            </a:fld>
            <a:endParaRPr lang="en-US"/>
          </a:p>
        </p:txBody>
      </p:sp>
      <p:sp>
        <p:nvSpPr>
          <p:cNvPr id="5" name="Footer Placeholder 4">
            <a:extLst>
              <a:ext uri="{FF2B5EF4-FFF2-40B4-BE49-F238E27FC236}">
                <a16:creationId xmlns:a16="http://schemas.microsoft.com/office/drawing/2014/main" id="{85D6FE08-A110-744F-9438-7B4671AFEE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340887-470B-5643-A134-2359956CD669}"/>
              </a:ext>
            </a:extLst>
          </p:cNvPr>
          <p:cNvSpPr>
            <a:spLocks noGrp="1"/>
          </p:cNvSpPr>
          <p:nvPr>
            <p:ph type="sldNum" sz="quarter" idx="12"/>
          </p:nvPr>
        </p:nvSpPr>
        <p:spPr/>
        <p:txBody>
          <a:bodyPr/>
          <a:lstStyle/>
          <a:p>
            <a:fld id="{D9CAC200-0F5C-1245-AD30-F27D3219FDCF}" type="slidenum">
              <a:rPr lang="en-US" smtClean="0"/>
              <a:t>‹#›</a:t>
            </a:fld>
            <a:endParaRPr lang="en-US"/>
          </a:p>
        </p:txBody>
      </p:sp>
    </p:spTree>
    <p:extLst>
      <p:ext uri="{BB962C8B-B14F-4D97-AF65-F5344CB8AC3E}">
        <p14:creationId xmlns:p14="http://schemas.microsoft.com/office/powerpoint/2010/main" val="383391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A59D1-B011-DC46-95BE-70AD3DEF835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803DD3-EC68-E546-95BD-744120432A5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A7473E-6D15-A24A-985D-97BD2EA9FA36}"/>
              </a:ext>
            </a:extLst>
          </p:cNvPr>
          <p:cNvSpPr>
            <a:spLocks noGrp="1"/>
          </p:cNvSpPr>
          <p:nvPr>
            <p:ph type="dt" sz="half" idx="10"/>
          </p:nvPr>
        </p:nvSpPr>
        <p:spPr/>
        <p:txBody>
          <a:bodyPr/>
          <a:lstStyle/>
          <a:p>
            <a:fld id="{B02C219F-5C5F-D848-B842-456858D474B2}" type="datetimeFigureOut">
              <a:rPr lang="en-US" smtClean="0"/>
              <a:t>1/12/22</a:t>
            </a:fld>
            <a:endParaRPr lang="en-US"/>
          </a:p>
        </p:txBody>
      </p:sp>
      <p:sp>
        <p:nvSpPr>
          <p:cNvPr id="5" name="Footer Placeholder 4">
            <a:extLst>
              <a:ext uri="{FF2B5EF4-FFF2-40B4-BE49-F238E27FC236}">
                <a16:creationId xmlns:a16="http://schemas.microsoft.com/office/drawing/2014/main" id="{BEB02028-35C6-2647-BED8-22E22796ED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6CDF46-8EB8-404F-9155-8D2CD5A2C55F}"/>
              </a:ext>
            </a:extLst>
          </p:cNvPr>
          <p:cNvSpPr>
            <a:spLocks noGrp="1"/>
          </p:cNvSpPr>
          <p:nvPr>
            <p:ph type="sldNum" sz="quarter" idx="12"/>
          </p:nvPr>
        </p:nvSpPr>
        <p:spPr/>
        <p:txBody>
          <a:bodyPr/>
          <a:lstStyle/>
          <a:p>
            <a:fld id="{D9CAC200-0F5C-1245-AD30-F27D3219FDCF}" type="slidenum">
              <a:rPr lang="en-US" smtClean="0"/>
              <a:t>‹#›</a:t>
            </a:fld>
            <a:endParaRPr lang="en-US"/>
          </a:p>
        </p:txBody>
      </p:sp>
    </p:spTree>
    <p:extLst>
      <p:ext uri="{BB962C8B-B14F-4D97-AF65-F5344CB8AC3E}">
        <p14:creationId xmlns:p14="http://schemas.microsoft.com/office/powerpoint/2010/main" val="1926314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4D7BC8-C68A-F74C-85E7-A9398D892A5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0CBAD09-FC75-4D45-9C0A-F854971423A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DF3989-2C2A-E745-A623-F7C318BEB4E4}"/>
              </a:ext>
            </a:extLst>
          </p:cNvPr>
          <p:cNvSpPr>
            <a:spLocks noGrp="1"/>
          </p:cNvSpPr>
          <p:nvPr>
            <p:ph type="dt" sz="half" idx="10"/>
          </p:nvPr>
        </p:nvSpPr>
        <p:spPr/>
        <p:txBody>
          <a:bodyPr/>
          <a:lstStyle/>
          <a:p>
            <a:fld id="{B02C219F-5C5F-D848-B842-456858D474B2}" type="datetimeFigureOut">
              <a:rPr lang="en-US" smtClean="0"/>
              <a:t>1/12/22</a:t>
            </a:fld>
            <a:endParaRPr lang="en-US"/>
          </a:p>
        </p:txBody>
      </p:sp>
      <p:sp>
        <p:nvSpPr>
          <p:cNvPr id="5" name="Footer Placeholder 4">
            <a:extLst>
              <a:ext uri="{FF2B5EF4-FFF2-40B4-BE49-F238E27FC236}">
                <a16:creationId xmlns:a16="http://schemas.microsoft.com/office/drawing/2014/main" id="{3E4E688C-513B-E343-83D6-B0D770BB63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2AE987-4996-1440-89B2-FF83265F3035}"/>
              </a:ext>
            </a:extLst>
          </p:cNvPr>
          <p:cNvSpPr>
            <a:spLocks noGrp="1"/>
          </p:cNvSpPr>
          <p:nvPr>
            <p:ph type="sldNum" sz="quarter" idx="12"/>
          </p:nvPr>
        </p:nvSpPr>
        <p:spPr/>
        <p:txBody>
          <a:bodyPr/>
          <a:lstStyle/>
          <a:p>
            <a:fld id="{D9CAC200-0F5C-1245-AD30-F27D3219FDCF}" type="slidenum">
              <a:rPr lang="en-US" smtClean="0"/>
              <a:t>‹#›</a:t>
            </a:fld>
            <a:endParaRPr lang="en-US"/>
          </a:p>
        </p:txBody>
      </p:sp>
    </p:spTree>
    <p:extLst>
      <p:ext uri="{BB962C8B-B14F-4D97-AF65-F5344CB8AC3E}">
        <p14:creationId xmlns:p14="http://schemas.microsoft.com/office/powerpoint/2010/main" val="24649642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609600" y="274637"/>
            <a:ext cx="10972800"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Tree>
    <p:extLst>
      <p:ext uri="{BB962C8B-B14F-4D97-AF65-F5344CB8AC3E}">
        <p14:creationId xmlns:p14="http://schemas.microsoft.com/office/powerpoint/2010/main" val="1161383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95DD2-E5B7-C241-9A74-A65B731A8F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1A0CAD-60B3-F24C-ABB9-BED4359172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5D86E7-815F-594E-A925-A5145852C0B5}"/>
              </a:ext>
            </a:extLst>
          </p:cNvPr>
          <p:cNvSpPr>
            <a:spLocks noGrp="1"/>
          </p:cNvSpPr>
          <p:nvPr>
            <p:ph type="dt" sz="half" idx="10"/>
          </p:nvPr>
        </p:nvSpPr>
        <p:spPr/>
        <p:txBody>
          <a:bodyPr/>
          <a:lstStyle/>
          <a:p>
            <a:fld id="{B02C219F-5C5F-D848-B842-456858D474B2}" type="datetimeFigureOut">
              <a:rPr lang="en-US" smtClean="0"/>
              <a:t>1/12/22</a:t>
            </a:fld>
            <a:endParaRPr lang="en-US"/>
          </a:p>
        </p:txBody>
      </p:sp>
      <p:sp>
        <p:nvSpPr>
          <p:cNvPr id="5" name="Footer Placeholder 4">
            <a:extLst>
              <a:ext uri="{FF2B5EF4-FFF2-40B4-BE49-F238E27FC236}">
                <a16:creationId xmlns:a16="http://schemas.microsoft.com/office/drawing/2014/main" id="{33FE53F4-1841-FB41-A4DB-BF2FD5E0AA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DF6154-6160-EE46-BAB9-8F620DB9F0D2}"/>
              </a:ext>
            </a:extLst>
          </p:cNvPr>
          <p:cNvSpPr>
            <a:spLocks noGrp="1"/>
          </p:cNvSpPr>
          <p:nvPr>
            <p:ph type="sldNum" sz="quarter" idx="12"/>
          </p:nvPr>
        </p:nvSpPr>
        <p:spPr/>
        <p:txBody>
          <a:bodyPr/>
          <a:lstStyle/>
          <a:p>
            <a:fld id="{D9CAC200-0F5C-1245-AD30-F27D3219FDCF}" type="slidenum">
              <a:rPr lang="en-US" smtClean="0"/>
              <a:t>‹#›</a:t>
            </a:fld>
            <a:endParaRPr lang="en-US"/>
          </a:p>
        </p:txBody>
      </p:sp>
    </p:spTree>
    <p:extLst>
      <p:ext uri="{BB962C8B-B14F-4D97-AF65-F5344CB8AC3E}">
        <p14:creationId xmlns:p14="http://schemas.microsoft.com/office/powerpoint/2010/main" val="3205886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0FFBB-680A-7747-BBAA-416D2D36D72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FB4B38-1B24-E94C-929A-EE07888B24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90B725-71AD-8141-987B-44EA9C2E0AFD}"/>
              </a:ext>
            </a:extLst>
          </p:cNvPr>
          <p:cNvSpPr>
            <a:spLocks noGrp="1"/>
          </p:cNvSpPr>
          <p:nvPr>
            <p:ph type="dt" sz="half" idx="10"/>
          </p:nvPr>
        </p:nvSpPr>
        <p:spPr/>
        <p:txBody>
          <a:bodyPr/>
          <a:lstStyle/>
          <a:p>
            <a:fld id="{B02C219F-5C5F-D848-B842-456858D474B2}" type="datetimeFigureOut">
              <a:rPr lang="en-US" smtClean="0"/>
              <a:t>1/12/22</a:t>
            </a:fld>
            <a:endParaRPr lang="en-US"/>
          </a:p>
        </p:txBody>
      </p:sp>
      <p:sp>
        <p:nvSpPr>
          <p:cNvPr id="5" name="Footer Placeholder 4">
            <a:extLst>
              <a:ext uri="{FF2B5EF4-FFF2-40B4-BE49-F238E27FC236}">
                <a16:creationId xmlns:a16="http://schemas.microsoft.com/office/drawing/2014/main" id="{C31601A7-784D-E24E-A9E1-638A9FB70F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AA5CBC-FEEC-1A4B-846D-EA7A1F7F1F37}"/>
              </a:ext>
            </a:extLst>
          </p:cNvPr>
          <p:cNvSpPr>
            <a:spLocks noGrp="1"/>
          </p:cNvSpPr>
          <p:nvPr>
            <p:ph type="sldNum" sz="quarter" idx="12"/>
          </p:nvPr>
        </p:nvSpPr>
        <p:spPr/>
        <p:txBody>
          <a:bodyPr/>
          <a:lstStyle/>
          <a:p>
            <a:fld id="{D9CAC200-0F5C-1245-AD30-F27D3219FDCF}" type="slidenum">
              <a:rPr lang="en-US" smtClean="0"/>
              <a:t>‹#›</a:t>
            </a:fld>
            <a:endParaRPr lang="en-US"/>
          </a:p>
        </p:txBody>
      </p:sp>
    </p:spTree>
    <p:extLst>
      <p:ext uri="{BB962C8B-B14F-4D97-AF65-F5344CB8AC3E}">
        <p14:creationId xmlns:p14="http://schemas.microsoft.com/office/powerpoint/2010/main" val="410130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BCF88-F8B8-3B4B-A640-410CF7073D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2E742F-FA7A-EA48-8FD5-D7F25FBDDCD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7622C9-EA21-5B47-B1C4-C3CF33F855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7C6B92-7F9E-0941-AC90-88803ACD8589}"/>
              </a:ext>
            </a:extLst>
          </p:cNvPr>
          <p:cNvSpPr>
            <a:spLocks noGrp="1"/>
          </p:cNvSpPr>
          <p:nvPr>
            <p:ph type="dt" sz="half" idx="10"/>
          </p:nvPr>
        </p:nvSpPr>
        <p:spPr/>
        <p:txBody>
          <a:bodyPr/>
          <a:lstStyle/>
          <a:p>
            <a:fld id="{B02C219F-5C5F-D848-B842-456858D474B2}" type="datetimeFigureOut">
              <a:rPr lang="en-US" smtClean="0"/>
              <a:t>1/12/22</a:t>
            </a:fld>
            <a:endParaRPr lang="en-US"/>
          </a:p>
        </p:txBody>
      </p:sp>
      <p:sp>
        <p:nvSpPr>
          <p:cNvPr id="6" name="Footer Placeholder 5">
            <a:extLst>
              <a:ext uri="{FF2B5EF4-FFF2-40B4-BE49-F238E27FC236}">
                <a16:creationId xmlns:a16="http://schemas.microsoft.com/office/drawing/2014/main" id="{D9B1CBCD-23A6-B444-8235-BC287D2343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1A0F9F-835A-3E41-888D-4439C829FA26}"/>
              </a:ext>
            </a:extLst>
          </p:cNvPr>
          <p:cNvSpPr>
            <a:spLocks noGrp="1"/>
          </p:cNvSpPr>
          <p:nvPr>
            <p:ph type="sldNum" sz="quarter" idx="12"/>
          </p:nvPr>
        </p:nvSpPr>
        <p:spPr/>
        <p:txBody>
          <a:bodyPr/>
          <a:lstStyle/>
          <a:p>
            <a:fld id="{D9CAC200-0F5C-1245-AD30-F27D3219FDCF}" type="slidenum">
              <a:rPr lang="en-US" smtClean="0"/>
              <a:t>‹#›</a:t>
            </a:fld>
            <a:endParaRPr lang="en-US"/>
          </a:p>
        </p:txBody>
      </p:sp>
    </p:spTree>
    <p:extLst>
      <p:ext uri="{BB962C8B-B14F-4D97-AF65-F5344CB8AC3E}">
        <p14:creationId xmlns:p14="http://schemas.microsoft.com/office/powerpoint/2010/main" val="3605039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A6C78-92A6-DB48-8938-1B2CF0CC6FF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D151E8C-7B21-0346-95D0-8933F67F7A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C398B9-4548-E34E-ACC8-2965ACB9B81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BFD21E-4BB7-FF42-9923-F35A6411B1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546166-DBF7-374B-A58A-27F2BEDBA8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DC66BD5-68D2-EA41-BA29-CAC77F455719}"/>
              </a:ext>
            </a:extLst>
          </p:cNvPr>
          <p:cNvSpPr>
            <a:spLocks noGrp="1"/>
          </p:cNvSpPr>
          <p:nvPr>
            <p:ph type="dt" sz="half" idx="10"/>
          </p:nvPr>
        </p:nvSpPr>
        <p:spPr/>
        <p:txBody>
          <a:bodyPr/>
          <a:lstStyle/>
          <a:p>
            <a:fld id="{B02C219F-5C5F-D848-B842-456858D474B2}" type="datetimeFigureOut">
              <a:rPr lang="en-US" smtClean="0"/>
              <a:t>1/12/22</a:t>
            </a:fld>
            <a:endParaRPr lang="en-US"/>
          </a:p>
        </p:txBody>
      </p:sp>
      <p:sp>
        <p:nvSpPr>
          <p:cNvPr id="8" name="Footer Placeholder 7">
            <a:extLst>
              <a:ext uri="{FF2B5EF4-FFF2-40B4-BE49-F238E27FC236}">
                <a16:creationId xmlns:a16="http://schemas.microsoft.com/office/drawing/2014/main" id="{09604DFC-1A88-1E42-A1AA-54D0D64D9C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AADE6D-9F4B-9D44-9088-03351B01D8C5}"/>
              </a:ext>
            </a:extLst>
          </p:cNvPr>
          <p:cNvSpPr>
            <a:spLocks noGrp="1"/>
          </p:cNvSpPr>
          <p:nvPr>
            <p:ph type="sldNum" sz="quarter" idx="12"/>
          </p:nvPr>
        </p:nvSpPr>
        <p:spPr/>
        <p:txBody>
          <a:bodyPr/>
          <a:lstStyle/>
          <a:p>
            <a:fld id="{D9CAC200-0F5C-1245-AD30-F27D3219FDCF}" type="slidenum">
              <a:rPr lang="en-US" smtClean="0"/>
              <a:t>‹#›</a:t>
            </a:fld>
            <a:endParaRPr lang="en-US"/>
          </a:p>
        </p:txBody>
      </p:sp>
    </p:spTree>
    <p:extLst>
      <p:ext uri="{BB962C8B-B14F-4D97-AF65-F5344CB8AC3E}">
        <p14:creationId xmlns:p14="http://schemas.microsoft.com/office/powerpoint/2010/main" val="1921276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75208-C9B7-5C45-A491-25607C5486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2BD95C-F9B4-144E-9EE2-85C081C48486}"/>
              </a:ext>
            </a:extLst>
          </p:cNvPr>
          <p:cNvSpPr>
            <a:spLocks noGrp="1"/>
          </p:cNvSpPr>
          <p:nvPr>
            <p:ph type="dt" sz="half" idx="10"/>
          </p:nvPr>
        </p:nvSpPr>
        <p:spPr/>
        <p:txBody>
          <a:bodyPr/>
          <a:lstStyle/>
          <a:p>
            <a:fld id="{B02C219F-5C5F-D848-B842-456858D474B2}" type="datetimeFigureOut">
              <a:rPr lang="en-US" smtClean="0"/>
              <a:t>1/12/22</a:t>
            </a:fld>
            <a:endParaRPr lang="en-US"/>
          </a:p>
        </p:txBody>
      </p:sp>
      <p:sp>
        <p:nvSpPr>
          <p:cNvPr id="4" name="Footer Placeholder 3">
            <a:extLst>
              <a:ext uri="{FF2B5EF4-FFF2-40B4-BE49-F238E27FC236}">
                <a16:creationId xmlns:a16="http://schemas.microsoft.com/office/drawing/2014/main" id="{49026D4E-4419-4642-BEFC-201B57A3B8F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42FF61-286F-2741-AEAC-82DB3660D193}"/>
              </a:ext>
            </a:extLst>
          </p:cNvPr>
          <p:cNvSpPr>
            <a:spLocks noGrp="1"/>
          </p:cNvSpPr>
          <p:nvPr>
            <p:ph type="sldNum" sz="quarter" idx="12"/>
          </p:nvPr>
        </p:nvSpPr>
        <p:spPr/>
        <p:txBody>
          <a:bodyPr/>
          <a:lstStyle/>
          <a:p>
            <a:fld id="{D9CAC200-0F5C-1245-AD30-F27D3219FDCF}" type="slidenum">
              <a:rPr lang="en-US" smtClean="0"/>
              <a:t>‹#›</a:t>
            </a:fld>
            <a:endParaRPr lang="en-US"/>
          </a:p>
        </p:txBody>
      </p:sp>
    </p:spTree>
    <p:extLst>
      <p:ext uri="{BB962C8B-B14F-4D97-AF65-F5344CB8AC3E}">
        <p14:creationId xmlns:p14="http://schemas.microsoft.com/office/powerpoint/2010/main" val="3658550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9BA6E8-BF81-A644-BD17-11A2DA5A7BFD}"/>
              </a:ext>
            </a:extLst>
          </p:cNvPr>
          <p:cNvSpPr>
            <a:spLocks noGrp="1"/>
          </p:cNvSpPr>
          <p:nvPr>
            <p:ph type="dt" sz="half" idx="10"/>
          </p:nvPr>
        </p:nvSpPr>
        <p:spPr/>
        <p:txBody>
          <a:bodyPr/>
          <a:lstStyle/>
          <a:p>
            <a:fld id="{B02C219F-5C5F-D848-B842-456858D474B2}" type="datetimeFigureOut">
              <a:rPr lang="en-US" smtClean="0"/>
              <a:t>1/12/22</a:t>
            </a:fld>
            <a:endParaRPr lang="en-US"/>
          </a:p>
        </p:txBody>
      </p:sp>
      <p:sp>
        <p:nvSpPr>
          <p:cNvPr id="3" name="Footer Placeholder 2">
            <a:extLst>
              <a:ext uri="{FF2B5EF4-FFF2-40B4-BE49-F238E27FC236}">
                <a16:creationId xmlns:a16="http://schemas.microsoft.com/office/drawing/2014/main" id="{0FC6B83D-6EDC-8F4C-BEDA-A3255C52DD7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D178F7A-8D29-734D-9561-04383D252FAC}"/>
              </a:ext>
            </a:extLst>
          </p:cNvPr>
          <p:cNvSpPr>
            <a:spLocks noGrp="1"/>
          </p:cNvSpPr>
          <p:nvPr>
            <p:ph type="sldNum" sz="quarter" idx="12"/>
          </p:nvPr>
        </p:nvSpPr>
        <p:spPr/>
        <p:txBody>
          <a:bodyPr/>
          <a:lstStyle/>
          <a:p>
            <a:fld id="{D9CAC200-0F5C-1245-AD30-F27D3219FDCF}" type="slidenum">
              <a:rPr lang="en-US" smtClean="0"/>
              <a:t>‹#›</a:t>
            </a:fld>
            <a:endParaRPr lang="en-US"/>
          </a:p>
        </p:txBody>
      </p:sp>
    </p:spTree>
    <p:extLst>
      <p:ext uri="{BB962C8B-B14F-4D97-AF65-F5344CB8AC3E}">
        <p14:creationId xmlns:p14="http://schemas.microsoft.com/office/powerpoint/2010/main" val="2097994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25F97-DF61-BE46-87BE-F18AB6CF9A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600E93-E5D2-8D4A-A577-9B071CC206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4562B86-8F3B-0440-ABE7-3A573B0BF0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0B692A-40F4-2843-8A5E-076F9A019D0F}"/>
              </a:ext>
            </a:extLst>
          </p:cNvPr>
          <p:cNvSpPr>
            <a:spLocks noGrp="1"/>
          </p:cNvSpPr>
          <p:nvPr>
            <p:ph type="dt" sz="half" idx="10"/>
          </p:nvPr>
        </p:nvSpPr>
        <p:spPr/>
        <p:txBody>
          <a:bodyPr/>
          <a:lstStyle/>
          <a:p>
            <a:fld id="{B02C219F-5C5F-D848-B842-456858D474B2}" type="datetimeFigureOut">
              <a:rPr lang="en-US" smtClean="0"/>
              <a:t>1/12/22</a:t>
            </a:fld>
            <a:endParaRPr lang="en-US"/>
          </a:p>
        </p:txBody>
      </p:sp>
      <p:sp>
        <p:nvSpPr>
          <p:cNvPr id="6" name="Footer Placeholder 5">
            <a:extLst>
              <a:ext uri="{FF2B5EF4-FFF2-40B4-BE49-F238E27FC236}">
                <a16:creationId xmlns:a16="http://schemas.microsoft.com/office/drawing/2014/main" id="{F12CE828-A095-6847-B172-33C757B97A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594156-4AD6-9944-B359-C763238FFAD6}"/>
              </a:ext>
            </a:extLst>
          </p:cNvPr>
          <p:cNvSpPr>
            <a:spLocks noGrp="1"/>
          </p:cNvSpPr>
          <p:nvPr>
            <p:ph type="sldNum" sz="quarter" idx="12"/>
          </p:nvPr>
        </p:nvSpPr>
        <p:spPr/>
        <p:txBody>
          <a:bodyPr/>
          <a:lstStyle/>
          <a:p>
            <a:fld id="{D9CAC200-0F5C-1245-AD30-F27D3219FDCF}" type="slidenum">
              <a:rPr lang="en-US" smtClean="0"/>
              <a:t>‹#›</a:t>
            </a:fld>
            <a:endParaRPr lang="en-US"/>
          </a:p>
        </p:txBody>
      </p:sp>
    </p:spTree>
    <p:extLst>
      <p:ext uri="{BB962C8B-B14F-4D97-AF65-F5344CB8AC3E}">
        <p14:creationId xmlns:p14="http://schemas.microsoft.com/office/powerpoint/2010/main" val="1108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8AC70-190B-084A-9809-6DFF07CBD7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D1D8889-33C7-6645-BF23-C1442E06EC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096171-B7A0-E74C-971B-CBF10CF72E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816236-5A57-174A-A87D-8C52D68C6D31}"/>
              </a:ext>
            </a:extLst>
          </p:cNvPr>
          <p:cNvSpPr>
            <a:spLocks noGrp="1"/>
          </p:cNvSpPr>
          <p:nvPr>
            <p:ph type="dt" sz="half" idx="10"/>
          </p:nvPr>
        </p:nvSpPr>
        <p:spPr/>
        <p:txBody>
          <a:bodyPr/>
          <a:lstStyle/>
          <a:p>
            <a:fld id="{B02C219F-5C5F-D848-B842-456858D474B2}" type="datetimeFigureOut">
              <a:rPr lang="en-US" smtClean="0"/>
              <a:t>1/12/22</a:t>
            </a:fld>
            <a:endParaRPr lang="en-US"/>
          </a:p>
        </p:txBody>
      </p:sp>
      <p:sp>
        <p:nvSpPr>
          <p:cNvPr id="6" name="Footer Placeholder 5">
            <a:extLst>
              <a:ext uri="{FF2B5EF4-FFF2-40B4-BE49-F238E27FC236}">
                <a16:creationId xmlns:a16="http://schemas.microsoft.com/office/drawing/2014/main" id="{305F44A1-1927-5948-8F3D-B814018E30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5D4F73-0128-3048-A176-DC1A13517885}"/>
              </a:ext>
            </a:extLst>
          </p:cNvPr>
          <p:cNvSpPr>
            <a:spLocks noGrp="1"/>
          </p:cNvSpPr>
          <p:nvPr>
            <p:ph type="sldNum" sz="quarter" idx="12"/>
          </p:nvPr>
        </p:nvSpPr>
        <p:spPr/>
        <p:txBody>
          <a:bodyPr/>
          <a:lstStyle/>
          <a:p>
            <a:fld id="{D9CAC200-0F5C-1245-AD30-F27D3219FDCF}" type="slidenum">
              <a:rPr lang="en-US" smtClean="0"/>
              <a:t>‹#›</a:t>
            </a:fld>
            <a:endParaRPr lang="en-US"/>
          </a:p>
        </p:txBody>
      </p:sp>
    </p:spTree>
    <p:extLst>
      <p:ext uri="{BB962C8B-B14F-4D97-AF65-F5344CB8AC3E}">
        <p14:creationId xmlns:p14="http://schemas.microsoft.com/office/powerpoint/2010/main" val="3393850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BCA24E-0A15-8643-8C89-CFE7055879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F82C51-84DB-0545-946B-2250A5AD1B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FB77D1-C1B2-9641-9AA7-85DD5AE741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2C219F-5C5F-D848-B842-456858D474B2}" type="datetimeFigureOut">
              <a:rPr lang="en-US" smtClean="0"/>
              <a:t>1/12/22</a:t>
            </a:fld>
            <a:endParaRPr lang="en-US"/>
          </a:p>
        </p:txBody>
      </p:sp>
      <p:sp>
        <p:nvSpPr>
          <p:cNvPr id="5" name="Footer Placeholder 4">
            <a:extLst>
              <a:ext uri="{FF2B5EF4-FFF2-40B4-BE49-F238E27FC236}">
                <a16:creationId xmlns:a16="http://schemas.microsoft.com/office/drawing/2014/main" id="{1B80A26C-0502-734C-A27C-E776DADBB2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18CC247-9290-8A47-BA7D-EBC8FA7361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CAC200-0F5C-1245-AD30-F27D3219FDCF}" type="slidenum">
              <a:rPr lang="en-US" smtClean="0"/>
              <a:t>‹#›</a:t>
            </a:fld>
            <a:endParaRPr lang="en-US"/>
          </a:p>
        </p:txBody>
      </p:sp>
    </p:spTree>
    <p:extLst>
      <p:ext uri="{BB962C8B-B14F-4D97-AF65-F5344CB8AC3E}">
        <p14:creationId xmlns:p14="http://schemas.microsoft.com/office/powerpoint/2010/main" val="5722890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674541" y="757373"/>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1"/>
          <p:cNvSpPr>
            <a:spLocks noGrp="1"/>
          </p:cNvSpPr>
          <p:nvPr>
            <p:ph type="title"/>
          </p:nvPr>
        </p:nvSpPr>
        <p:spPr>
          <a:xfrm>
            <a:off x="510882" y="1100416"/>
            <a:ext cx="3083351" cy="1325563"/>
          </a:xfrm>
        </p:spPr>
        <p:txBody>
          <a:bodyPr>
            <a:normAutofit/>
          </a:bodyPr>
          <a:lstStyle/>
          <a:p>
            <a:pPr algn="ctr"/>
            <a:r>
              <a:rPr lang="en-US" dirty="0"/>
              <a:t>Mindfulness and MTSS</a:t>
            </a:r>
          </a:p>
        </p:txBody>
      </p:sp>
      <p:sp>
        <p:nvSpPr>
          <p:cNvPr id="5" name="Explosion 1 4"/>
          <p:cNvSpPr/>
          <p:nvPr/>
        </p:nvSpPr>
        <p:spPr>
          <a:xfrm>
            <a:off x="6777870" y="2856322"/>
            <a:ext cx="3223967" cy="3050507"/>
          </a:xfrm>
          <a:prstGeom prst="irregularSeal1">
            <a:avLst/>
          </a:prstGeom>
          <a:solidFill>
            <a:srgbClr val="92D050"/>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 name="TextBox 1"/>
          <p:cNvSpPr txBox="1"/>
          <p:nvPr/>
        </p:nvSpPr>
        <p:spPr>
          <a:xfrm>
            <a:off x="7373332" y="3736387"/>
            <a:ext cx="2028857" cy="1077218"/>
          </a:xfrm>
          <a:prstGeom prst="rect">
            <a:avLst/>
          </a:prstGeom>
          <a:noFill/>
        </p:spPr>
        <p:txBody>
          <a:bodyPr wrap="square" rtlCol="0">
            <a:spAutoFit/>
          </a:bodyPr>
          <a:lstStyle/>
          <a:p>
            <a:pPr algn="ctr"/>
            <a:r>
              <a:rPr lang="en-US" sz="1600" dirty="0"/>
              <a:t>Daily mindfulness activities helps bring students back to the previous practices.</a:t>
            </a:r>
          </a:p>
        </p:txBody>
      </p:sp>
      <p:sp>
        <p:nvSpPr>
          <p:cNvPr id="6" name="Explosion 1 5"/>
          <p:cNvSpPr/>
          <p:nvPr/>
        </p:nvSpPr>
        <p:spPr>
          <a:xfrm>
            <a:off x="8412896" y="784457"/>
            <a:ext cx="3223967" cy="3050507"/>
          </a:xfrm>
          <a:prstGeom prst="irregularSeal1">
            <a:avLst/>
          </a:prstGeom>
          <a:solidFill>
            <a:srgbClr val="92D050"/>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7" name="TextBox 6"/>
          <p:cNvSpPr txBox="1"/>
          <p:nvPr/>
        </p:nvSpPr>
        <p:spPr>
          <a:xfrm>
            <a:off x="8966200" y="1690688"/>
            <a:ext cx="2028857" cy="1323439"/>
          </a:xfrm>
          <a:prstGeom prst="rect">
            <a:avLst/>
          </a:prstGeom>
          <a:noFill/>
        </p:spPr>
        <p:txBody>
          <a:bodyPr wrap="square" rtlCol="0">
            <a:spAutoFit/>
          </a:bodyPr>
          <a:lstStyle/>
          <a:p>
            <a:pPr algn="ctr"/>
            <a:r>
              <a:rPr lang="en-US" sz="1600" dirty="0"/>
              <a:t>Mindfulness research has shown greater improvements in outcome measures at follow up.</a:t>
            </a:r>
          </a:p>
        </p:txBody>
      </p:sp>
      <p:sp>
        <p:nvSpPr>
          <p:cNvPr id="9" name="TextBox 8"/>
          <p:cNvSpPr txBox="1"/>
          <p:nvPr/>
        </p:nvSpPr>
        <p:spPr>
          <a:xfrm>
            <a:off x="9624767" y="6176040"/>
            <a:ext cx="2300140" cy="369332"/>
          </a:xfrm>
          <a:prstGeom prst="rect">
            <a:avLst/>
          </a:prstGeom>
          <a:noFill/>
        </p:spPr>
        <p:txBody>
          <a:bodyPr wrap="square" rtlCol="0">
            <a:spAutoFit/>
          </a:bodyPr>
          <a:lstStyle/>
          <a:p>
            <a:r>
              <a:rPr lang="en-US" dirty="0"/>
              <a:t>Holland &amp; Larkin, 2014</a:t>
            </a:r>
          </a:p>
        </p:txBody>
      </p:sp>
    </p:spTree>
    <p:extLst>
      <p:ext uri="{BB962C8B-B14F-4D97-AF65-F5344CB8AC3E}">
        <p14:creationId xmlns:p14="http://schemas.microsoft.com/office/powerpoint/2010/main" val="2858169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947553" y="201887"/>
          <a:ext cx="8538359" cy="6447379"/>
        </p:xfrm>
        <a:graphic>
          <a:graphicData uri="http://schemas.openxmlformats.org/drawingml/2006/table">
            <a:tbl>
              <a:tblPr firstRow="1" bandRow="1">
                <a:tableStyleId>{5940675A-B579-460E-94D1-54222C63F5DA}</a:tableStyleId>
              </a:tblPr>
              <a:tblGrid>
                <a:gridCol w="3159059">
                  <a:extLst>
                    <a:ext uri="{9D8B030D-6E8A-4147-A177-3AD203B41FA5}">
                      <a16:colId xmlns:a16="http://schemas.microsoft.com/office/drawing/2014/main" val="20000"/>
                    </a:ext>
                  </a:extLst>
                </a:gridCol>
                <a:gridCol w="5379300">
                  <a:extLst>
                    <a:ext uri="{9D8B030D-6E8A-4147-A177-3AD203B41FA5}">
                      <a16:colId xmlns:a16="http://schemas.microsoft.com/office/drawing/2014/main" val="20001"/>
                    </a:ext>
                  </a:extLst>
                </a:gridCol>
              </a:tblGrid>
              <a:tr h="989994">
                <a:tc>
                  <a:txBody>
                    <a:bodyPr/>
                    <a:lstStyle/>
                    <a:p>
                      <a:pPr algn="ctr"/>
                      <a:r>
                        <a:rPr lang="en-US" sz="2400" dirty="0"/>
                        <a:t>Expectation</a:t>
                      </a:r>
                    </a:p>
                  </a:txBody>
                  <a:tcPr anchor="ctr">
                    <a:solidFill>
                      <a:srgbClr val="D0D8E8"/>
                    </a:solidFill>
                  </a:tcPr>
                </a:tc>
                <a:tc>
                  <a:txBody>
                    <a:bodyPr/>
                    <a:lstStyle/>
                    <a:p>
                      <a:pPr algn="ctr"/>
                      <a:r>
                        <a:rPr lang="en-US" sz="2400" dirty="0"/>
                        <a:t>Mindfulness Skill</a:t>
                      </a:r>
                    </a:p>
                  </a:txBody>
                  <a:tcPr>
                    <a:solidFill>
                      <a:srgbClr val="D0D8E8"/>
                    </a:solidFill>
                  </a:tcPr>
                </a:tc>
                <a:extLst>
                  <a:ext uri="{0D108BD9-81ED-4DB2-BD59-A6C34878D82A}">
                    <a16:rowId xmlns:a16="http://schemas.microsoft.com/office/drawing/2014/main" val="10000"/>
                  </a:ext>
                </a:extLst>
              </a:tr>
              <a:tr h="462503">
                <a:tc rowSpan="2">
                  <a:txBody>
                    <a:bodyPr/>
                    <a:lstStyle/>
                    <a:p>
                      <a:pPr algn="ctr"/>
                      <a:r>
                        <a:rPr lang="en-US" sz="1800" dirty="0"/>
                        <a:t>Be Safe</a:t>
                      </a:r>
                    </a:p>
                  </a:txBody>
                  <a:tcPr anchor="ctr"/>
                </a:tc>
                <a:tc>
                  <a:txBody>
                    <a:bodyPr/>
                    <a:lstStyle/>
                    <a:p>
                      <a:r>
                        <a:rPr lang="en-US" sz="1800" dirty="0"/>
                        <a:t>I use</a:t>
                      </a:r>
                      <a:r>
                        <a:rPr lang="en-US" sz="1800" baseline="0" dirty="0"/>
                        <a:t> 4x4 breathing when I sense strong emotions</a:t>
                      </a:r>
                      <a:endParaRPr lang="en-US" sz="1800" dirty="0"/>
                    </a:p>
                  </a:txBody>
                  <a:tcPr/>
                </a:tc>
                <a:extLst>
                  <a:ext uri="{0D108BD9-81ED-4DB2-BD59-A6C34878D82A}">
                    <a16:rowId xmlns:a16="http://schemas.microsoft.com/office/drawing/2014/main" val="10001"/>
                  </a:ext>
                </a:extLst>
              </a:tr>
              <a:tr h="650095">
                <a:tc vMerge="1">
                  <a:txBody>
                    <a:bodyPr/>
                    <a:lstStyle/>
                    <a:p>
                      <a:endParaRPr lang="en-US" dirty="0"/>
                    </a:p>
                  </a:txBody>
                  <a:tcPr/>
                </a:tc>
                <a:tc>
                  <a:txBody>
                    <a:bodyPr/>
                    <a:lstStyle/>
                    <a:p>
                      <a:r>
                        <a:rPr lang="en-US" sz="1800" dirty="0"/>
                        <a:t>I</a:t>
                      </a:r>
                      <a:r>
                        <a:rPr lang="en-US" sz="1800" baseline="0" dirty="0"/>
                        <a:t> label the size of the problem before I act</a:t>
                      </a:r>
                      <a:endParaRPr lang="en-US" sz="1800" dirty="0"/>
                    </a:p>
                  </a:txBody>
                  <a:tcPr/>
                </a:tc>
                <a:extLst>
                  <a:ext uri="{0D108BD9-81ED-4DB2-BD59-A6C34878D82A}">
                    <a16:rowId xmlns:a16="http://schemas.microsoft.com/office/drawing/2014/main" val="10002"/>
                  </a:ext>
                </a:extLst>
              </a:tr>
              <a:tr h="734512">
                <a:tc rowSpan="4">
                  <a:txBody>
                    <a:bodyPr/>
                    <a:lstStyle/>
                    <a:p>
                      <a:pPr algn="ctr"/>
                      <a:r>
                        <a:rPr lang="en-US" sz="1800" dirty="0"/>
                        <a:t>Be Respectful</a:t>
                      </a:r>
                    </a:p>
                  </a:txBody>
                  <a:tcPr anchor="ctr"/>
                </a:tc>
                <a:tc>
                  <a:txBody>
                    <a:bodyPr/>
                    <a:lstStyle/>
                    <a:p>
                      <a:r>
                        <a:rPr lang="en-US" sz="1800" dirty="0"/>
                        <a:t>I listen</a:t>
                      </a:r>
                      <a:r>
                        <a:rPr lang="en-US" sz="1800" baseline="0" dirty="0"/>
                        <a:t> to others before I react or respond</a:t>
                      </a:r>
                      <a:endParaRPr lang="en-US" sz="1800" dirty="0"/>
                    </a:p>
                  </a:txBody>
                  <a:tcPr/>
                </a:tc>
                <a:extLst>
                  <a:ext uri="{0D108BD9-81ED-4DB2-BD59-A6C34878D82A}">
                    <a16:rowId xmlns:a16="http://schemas.microsoft.com/office/drawing/2014/main" val="10003"/>
                  </a:ext>
                </a:extLst>
              </a:tr>
              <a:tr h="594039">
                <a:tc vMerge="1">
                  <a:txBody>
                    <a:bodyPr/>
                    <a:lstStyle/>
                    <a:p>
                      <a:endParaRPr lang="en-US" dirty="0"/>
                    </a:p>
                  </a:txBody>
                  <a:tcPr/>
                </a:tc>
                <a:tc>
                  <a:txBody>
                    <a:bodyPr/>
                    <a:lstStyle/>
                    <a:p>
                      <a:r>
                        <a:rPr lang="en-US" sz="1800" baseline="0" dirty="0"/>
                        <a:t>I find multiple ways to solve a problem</a:t>
                      </a:r>
                    </a:p>
                  </a:txBody>
                  <a:tcPr/>
                </a:tc>
                <a:extLst>
                  <a:ext uri="{0D108BD9-81ED-4DB2-BD59-A6C34878D82A}">
                    <a16:rowId xmlns:a16="http://schemas.microsoft.com/office/drawing/2014/main" val="10004"/>
                  </a:ext>
                </a:extLst>
              </a:tr>
              <a:tr h="594039">
                <a:tc vMerge="1">
                  <a:txBody>
                    <a:bodyPr/>
                    <a:lstStyle/>
                    <a:p>
                      <a:pPr algn="ctr"/>
                      <a:endParaRPr lang="en-US" sz="2000" dirty="0"/>
                    </a:p>
                  </a:txBody>
                  <a:tcPr anchor="ctr"/>
                </a:tc>
                <a:tc>
                  <a:txBody>
                    <a:bodyPr/>
                    <a:lstStyle/>
                    <a:p>
                      <a:r>
                        <a:rPr lang="en-US" sz="1800" baseline="0" dirty="0"/>
                        <a:t>I look for ways to demonstrate kindness</a:t>
                      </a:r>
                    </a:p>
                  </a:txBody>
                  <a:tcPr/>
                </a:tc>
                <a:extLst>
                  <a:ext uri="{0D108BD9-81ED-4DB2-BD59-A6C34878D82A}">
                    <a16:rowId xmlns:a16="http://schemas.microsoft.com/office/drawing/2014/main" val="10007"/>
                  </a:ext>
                </a:extLst>
              </a:tr>
              <a:tr h="594039">
                <a:tc vMerge="1">
                  <a:txBody>
                    <a:bodyPr/>
                    <a:lstStyle/>
                    <a:p>
                      <a:pPr algn="ctr"/>
                      <a:endParaRPr lang="en-US" sz="1800" dirty="0"/>
                    </a:p>
                  </a:txBody>
                  <a:tcPr anchor="ctr"/>
                </a:tc>
                <a:tc>
                  <a:txBody>
                    <a:bodyPr/>
                    <a:lstStyle/>
                    <a:p>
                      <a:r>
                        <a:rPr lang="en-US" sz="1800" baseline="0" dirty="0"/>
                        <a:t>I care about how others feel and think</a:t>
                      </a:r>
                    </a:p>
                  </a:txBody>
                  <a:tcPr/>
                </a:tc>
                <a:extLst>
                  <a:ext uri="{0D108BD9-81ED-4DB2-BD59-A6C34878D82A}">
                    <a16:rowId xmlns:a16="http://schemas.microsoft.com/office/drawing/2014/main" val="10008"/>
                  </a:ext>
                </a:extLst>
              </a:tr>
              <a:tr h="594039">
                <a:tc rowSpan="3">
                  <a:txBody>
                    <a:bodyPr/>
                    <a:lstStyle/>
                    <a:p>
                      <a:pPr algn="ctr"/>
                      <a:r>
                        <a:rPr lang="en-US" sz="1800" dirty="0"/>
                        <a:t>Be Responsible</a:t>
                      </a:r>
                    </a:p>
                  </a:txBody>
                  <a:tcPr anchor="ctr"/>
                </a:tc>
                <a:tc>
                  <a:txBody>
                    <a:bodyPr/>
                    <a:lstStyle/>
                    <a:p>
                      <a:r>
                        <a:rPr lang="en-US" sz="1800" baseline="0" dirty="0"/>
                        <a:t>I observe my thoughts and emotions when I am learning</a:t>
                      </a:r>
                    </a:p>
                  </a:txBody>
                  <a:tcPr/>
                </a:tc>
                <a:extLst>
                  <a:ext uri="{0D108BD9-81ED-4DB2-BD59-A6C34878D82A}">
                    <a16:rowId xmlns:a16="http://schemas.microsoft.com/office/drawing/2014/main" val="10005"/>
                  </a:ext>
                </a:extLst>
              </a:tr>
              <a:tr h="594039">
                <a:tc vMerge="1">
                  <a:txBody>
                    <a:bodyPr/>
                    <a:lstStyle/>
                    <a:p>
                      <a:pPr algn="ctr"/>
                      <a:endParaRPr lang="en-US" sz="2000" dirty="0"/>
                    </a:p>
                  </a:txBody>
                  <a:tcPr anchor="ctr"/>
                </a:tc>
                <a:tc>
                  <a:txBody>
                    <a:bodyPr/>
                    <a:lstStyle/>
                    <a:p>
                      <a:r>
                        <a:rPr lang="en-US" sz="1800" baseline="0" dirty="0"/>
                        <a:t>I learn from my mistakes</a:t>
                      </a:r>
                    </a:p>
                  </a:txBody>
                  <a:tcPr/>
                </a:tc>
                <a:extLst>
                  <a:ext uri="{0D108BD9-81ED-4DB2-BD59-A6C34878D82A}">
                    <a16:rowId xmlns:a16="http://schemas.microsoft.com/office/drawing/2014/main" val="10006"/>
                  </a:ext>
                </a:extLst>
              </a:tr>
              <a:tr h="594039">
                <a:tc vMerge="1">
                  <a:txBody>
                    <a:bodyPr/>
                    <a:lstStyle/>
                    <a:p>
                      <a:pPr algn="ctr"/>
                      <a:endParaRPr lang="en-US" sz="1800" dirty="0"/>
                    </a:p>
                  </a:txBody>
                  <a:tcPr anchor="ctr"/>
                </a:tc>
                <a:tc>
                  <a:txBody>
                    <a:bodyPr/>
                    <a:lstStyle/>
                    <a:p>
                      <a:r>
                        <a:rPr lang="en-US" sz="1800" baseline="0" dirty="0"/>
                        <a:t>I use my tools to stay tuned-in during class</a:t>
                      </a: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230544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67"/>
        <p:cNvGrpSpPr/>
        <p:nvPr/>
      </p:nvGrpSpPr>
      <p:grpSpPr>
        <a:xfrm>
          <a:off x="0" y="0"/>
          <a:ext cx="0" cy="0"/>
          <a:chOff x="0" y="0"/>
          <a:chExt cx="0" cy="0"/>
        </a:xfrm>
      </p:grpSpPr>
      <p:graphicFrame>
        <p:nvGraphicFramePr>
          <p:cNvPr id="369" name="Shape 369"/>
          <p:cNvGraphicFramePr/>
          <p:nvPr/>
        </p:nvGraphicFramePr>
        <p:xfrm>
          <a:off x="1579606" y="1000019"/>
          <a:ext cx="9121346" cy="5752864"/>
        </p:xfrm>
        <a:graphic>
          <a:graphicData uri="http://schemas.openxmlformats.org/drawingml/2006/table">
            <a:tbl>
              <a:tblPr>
                <a:noFill/>
              </a:tblPr>
              <a:tblGrid>
                <a:gridCol w="1810868">
                  <a:extLst>
                    <a:ext uri="{9D8B030D-6E8A-4147-A177-3AD203B41FA5}">
                      <a16:colId xmlns:a16="http://schemas.microsoft.com/office/drawing/2014/main" val="20000"/>
                    </a:ext>
                  </a:extLst>
                </a:gridCol>
                <a:gridCol w="1408432">
                  <a:extLst>
                    <a:ext uri="{9D8B030D-6E8A-4147-A177-3AD203B41FA5}">
                      <a16:colId xmlns:a16="http://schemas.microsoft.com/office/drawing/2014/main" val="20001"/>
                    </a:ext>
                  </a:extLst>
                </a:gridCol>
                <a:gridCol w="1408432">
                  <a:extLst>
                    <a:ext uri="{9D8B030D-6E8A-4147-A177-3AD203B41FA5}">
                      <a16:colId xmlns:a16="http://schemas.microsoft.com/office/drawing/2014/main" val="20002"/>
                    </a:ext>
                  </a:extLst>
                </a:gridCol>
                <a:gridCol w="1542578">
                  <a:extLst>
                    <a:ext uri="{9D8B030D-6E8A-4147-A177-3AD203B41FA5}">
                      <a16:colId xmlns:a16="http://schemas.microsoft.com/office/drawing/2014/main" val="20003"/>
                    </a:ext>
                  </a:extLst>
                </a:gridCol>
                <a:gridCol w="1475518">
                  <a:extLst>
                    <a:ext uri="{9D8B030D-6E8A-4147-A177-3AD203B41FA5}">
                      <a16:colId xmlns:a16="http://schemas.microsoft.com/office/drawing/2014/main" val="20004"/>
                    </a:ext>
                  </a:extLst>
                </a:gridCol>
                <a:gridCol w="1475518">
                  <a:extLst>
                    <a:ext uri="{9D8B030D-6E8A-4147-A177-3AD203B41FA5}">
                      <a16:colId xmlns:a16="http://schemas.microsoft.com/office/drawing/2014/main" val="20005"/>
                    </a:ext>
                  </a:extLst>
                </a:gridCol>
              </a:tblGrid>
              <a:tr h="542530">
                <a:tc rowSpan="2">
                  <a:txBody>
                    <a:bodyPr/>
                    <a:lstStyle/>
                    <a:p>
                      <a:pPr marL="0" marR="0" lvl="0" indent="0" algn="ctr" rtl="0">
                        <a:lnSpc>
                          <a:spcPct val="100000"/>
                        </a:lnSpc>
                        <a:spcBef>
                          <a:spcPts val="400"/>
                        </a:spcBef>
                        <a:spcAft>
                          <a:spcPts val="0"/>
                        </a:spcAft>
                        <a:buClr>
                          <a:schemeClr val="dk1"/>
                        </a:buClr>
                        <a:buSzPct val="25000"/>
                        <a:buFont typeface="Noto Sans Symbols"/>
                        <a:buNone/>
                      </a:pPr>
                      <a:r>
                        <a:rPr lang="en-US" sz="2000" b="1" i="0" u="none" strike="noStrike" cap="none" dirty="0">
                          <a:solidFill>
                            <a:srgbClr val="1D2A53"/>
                          </a:solidFill>
                          <a:latin typeface="Calibri"/>
                          <a:ea typeface="Calibri"/>
                          <a:cs typeface="Calibri"/>
                          <a:sym typeface="Calibri"/>
                        </a:rPr>
                        <a:t>School-wide</a:t>
                      </a:r>
                      <a:endParaRPr sz="2000" b="1" i="0" u="none" strike="noStrike" cap="none" dirty="0">
                        <a:solidFill>
                          <a:srgbClr val="1D2A53"/>
                        </a:solidFill>
                        <a:latin typeface="Calibri"/>
                        <a:ea typeface="Calibri"/>
                        <a:cs typeface="Calibri"/>
                        <a:sym typeface="Calibri"/>
                      </a:endParaRPr>
                    </a:p>
                    <a:p>
                      <a:pPr marL="0" marR="0" lvl="0" indent="0" algn="ctr" rtl="0">
                        <a:lnSpc>
                          <a:spcPct val="100000"/>
                        </a:lnSpc>
                        <a:spcBef>
                          <a:spcPts val="400"/>
                        </a:spcBef>
                        <a:spcAft>
                          <a:spcPts val="0"/>
                        </a:spcAft>
                        <a:buClr>
                          <a:schemeClr val="dk1"/>
                        </a:buClr>
                        <a:buSzPct val="25000"/>
                        <a:buFont typeface="Noto Sans Symbols"/>
                        <a:buNone/>
                      </a:pPr>
                      <a:r>
                        <a:rPr lang="en-US" sz="2000" b="1" i="0" u="none" strike="noStrike" cap="none" dirty="0">
                          <a:solidFill>
                            <a:srgbClr val="1D2A53"/>
                          </a:solidFill>
                          <a:latin typeface="Calibri"/>
                          <a:ea typeface="Calibri"/>
                          <a:cs typeface="Calibri"/>
                          <a:sym typeface="Calibri"/>
                        </a:rPr>
                        <a:t>Expectations</a:t>
                      </a:r>
                    </a:p>
                  </a:txBody>
                  <a:tcPr marL="91450" marR="91450" marT="45725" marB="45725" anchor="ctr" anchorCtr="1">
                    <a:lnL w="9525" cap="flat" cmpd="sng">
                      <a:solidFill>
                        <a:srgbClr val="000000">
                          <a:alpha val="0"/>
                        </a:srgbClr>
                      </a:solidFill>
                      <a:prstDash val="solid"/>
                      <a:round/>
                      <a:headEnd type="none" w="med" len="med"/>
                      <a:tailEnd type="none" w="med" len="med"/>
                    </a:lnL>
                    <a:lnR w="12700" cap="flat" cmpd="sng">
                      <a:solidFill>
                        <a:schemeClr val="dk1"/>
                      </a:solidFill>
                      <a:prstDash val="solid"/>
                      <a:round/>
                      <a:headEnd type="none" w="med" len="med"/>
                      <a:tailEnd type="none" w="med" len="med"/>
                    </a:lnR>
                    <a:lnT w="9525" cap="flat" cmpd="sng">
                      <a:solidFill>
                        <a:srgbClr val="000000">
                          <a:alpha val="0"/>
                        </a:srgbClr>
                      </a:solidFill>
                      <a:prstDash val="solid"/>
                      <a:round/>
                      <a:headEnd type="none" w="med" len="med"/>
                      <a:tailEnd type="none" w="med" len="med"/>
                    </a:lnT>
                    <a:lnB w="12700" cap="flat" cmpd="sng">
                      <a:solidFill>
                        <a:schemeClr val="dk1"/>
                      </a:solidFill>
                      <a:prstDash val="solid"/>
                      <a:round/>
                      <a:headEnd type="none" w="med" len="med"/>
                      <a:tailEnd type="none" w="med" len="med"/>
                    </a:lnB>
                  </a:tcPr>
                </a:tc>
                <a:tc rowSpan="2">
                  <a:txBody>
                    <a:bodyPr/>
                    <a:lstStyle/>
                    <a:p>
                      <a:pPr marL="0" marR="0" lvl="0" indent="0" algn="ctr" rtl="0">
                        <a:lnSpc>
                          <a:spcPct val="100000"/>
                        </a:lnSpc>
                        <a:spcBef>
                          <a:spcPts val="0"/>
                        </a:spcBef>
                        <a:spcAft>
                          <a:spcPts val="0"/>
                        </a:spcAft>
                        <a:buClr>
                          <a:schemeClr val="dk1"/>
                        </a:buClr>
                        <a:buSzPct val="25000"/>
                        <a:buFont typeface="Noto Sans Symbols"/>
                        <a:buNone/>
                      </a:pPr>
                      <a:r>
                        <a:rPr lang="en-US" sz="1600" b="1" i="0" u="none" strike="noStrike" cap="none" dirty="0">
                          <a:solidFill>
                            <a:srgbClr val="1D2A53"/>
                          </a:solidFill>
                          <a:latin typeface="Calibri"/>
                          <a:ea typeface="Calibri"/>
                          <a:cs typeface="Calibri"/>
                          <a:sym typeface="Calibri"/>
                        </a:rPr>
                        <a:t>Classroom Rules</a:t>
                      </a:r>
                    </a:p>
                  </a:txBody>
                  <a:tcPr marL="91450" marR="91450" marT="45725" marB="45725" anchor="ctr" anchorCtr="1">
                    <a:lnL w="12700" cap="flat" cmpd="sng">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28575"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rgbClr val="D3DAF0"/>
                    </a:solidFill>
                  </a:tcPr>
                </a:tc>
                <a:tc gridSpan="4">
                  <a:txBody>
                    <a:bodyPr/>
                    <a:lstStyle/>
                    <a:p>
                      <a:pPr marL="0" marR="0" lvl="0" indent="0" algn="ctr" rtl="0">
                        <a:lnSpc>
                          <a:spcPct val="100000"/>
                        </a:lnSpc>
                        <a:spcBef>
                          <a:spcPts val="0"/>
                        </a:spcBef>
                        <a:spcAft>
                          <a:spcPts val="0"/>
                        </a:spcAft>
                        <a:buClr>
                          <a:schemeClr val="dk1"/>
                        </a:buClr>
                        <a:buSzPct val="25000"/>
                        <a:buFont typeface="Noto Sans Symbols"/>
                        <a:buNone/>
                      </a:pPr>
                      <a:r>
                        <a:rPr lang="en-US" sz="1600" b="1" i="0" u="none" strike="noStrike" cap="none" dirty="0">
                          <a:solidFill>
                            <a:srgbClr val="1D2A53"/>
                          </a:solidFill>
                          <a:latin typeface="Calibri"/>
                          <a:ea typeface="Calibri"/>
                          <a:cs typeface="Calibri"/>
                          <a:sym typeface="Calibri"/>
                        </a:rPr>
                        <a:t>Classroom Routines/Procedures,</a:t>
                      </a:r>
                      <a:r>
                        <a:rPr lang="en-US" sz="1600" b="1" i="0" u="none" strike="noStrike" cap="none" baseline="0" dirty="0">
                          <a:solidFill>
                            <a:srgbClr val="1D2A53"/>
                          </a:solidFill>
                          <a:latin typeface="Calibri"/>
                          <a:ea typeface="Calibri"/>
                          <a:cs typeface="Calibri"/>
                          <a:sym typeface="Calibri"/>
                        </a:rPr>
                        <a:t> Socio Emotional Skills</a:t>
                      </a:r>
                      <a:endParaRPr lang="en-US" sz="1600" b="1" i="0" u="none" strike="noStrike" cap="none" dirty="0">
                        <a:solidFill>
                          <a:srgbClr val="1D2A53"/>
                        </a:solidFill>
                        <a:latin typeface="Calibri"/>
                        <a:ea typeface="Calibri"/>
                        <a:cs typeface="Calibri"/>
                        <a:sym typeface="Calibri"/>
                      </a:endParaRPr>
                    </a:p>
                  </a:txBody>
                  <a:tcPr marL="91450" marR="91450" marT="45725" marB="45725" anchor="ctr" anchorCtr="1">
                    <a:lnL w="12700" cap="flat" cmpd="sng">
                      <a:solidFill>
                        <a:schemeClr val="dk1"/>
                      </a:solidFill>
                      <a:prstDash val="solid"/>
                      <a:round/>
                      <a:headEnd type="none" w="med" len="med"/>
                      <a:tailEnd type="none" w="med" len="med"/>
                    </a:lnL>
                    <a:lnR w="28575" cap="flat" cmpd="sng" algn="ctr">
                      <a:solidFill>
                        <a:schemeClr val="dk1"/>
                      </a:solidFill>
                      <a:prstDash val="solid"/>
                      <a:round/>
                      <a:headEnd type="none" w="med" len="med"/>
                      <a:tailEnd type="none" w="med" len="med"/>
                    </a:lnR>
                    <a:lnT w="28575"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rgbClr val="D3DAF0"/>
                    </a:solidFill>
                  </a:tcPr>
                </a:tc>
                <a:tc hMerge="1">
                  <a:txBody>
                    <a:bodyPr/>
                    <a:lstStyle/>
                    <a:p>
                      <a:pPr marL="0" marR="0" lvl="0" indent="0" algn="ctr" rtl="0">
                        <a:lnSpc>
                          <a:spcPct val="100000"/>
                        </a:lnSpc>
                        <a:spcBef>
                          <a:spcPts val="0"/>
                        </a:spcBef>
                        <a:spcAft>
                          <a:spcPts val="0"/>
                        </a:spcAft>
                        <a:buClr>
                          <a:schemeClr val="dk1"/>
                        </a:buClr>
                        <a:buSzPct val="25000"/>
                        <a:buFont typeface="Noto Sans Symbols"/>
                        <a:buNone/>
                      </a:pPr>
                      <a:endParaRPr lang="en-US" sz="1600" b="1" i="0" u="none" strike="noStrike" cap="none" dirty="0">
                        <a:solidFill>
                          <a:srgbClr val="1D2A53"/>
                        </a:solidFill>
                        <a:latin typeface="Calibri"/>
                        <a:ea typeface="Calibri"/>
                        <a:cs typeface="Calibri"/>
                        <a:sym typeface="Calibri"/>
                      </a:endParaRPr>
                    </a:p>
                  </a:txBody>
                  <a:tcPr marL="91450" marR="91450" marT="45725" marB="45725" anchor="ctr" anchorCtr="1">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28575"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rgbClr val="D3DAF0"/>
                    </a:solidFill>
                  </a:tcPr>
                </a:tc>
                <a:tc hMerge="1">
                  <a:txBody>
                    <a:bodyPr/>
                    <a:lstStyle/>
                    <a:p>
                      <a:pPr marL="0" marR="0" lvl="0" indent="0" algn="ctr" rtl="0">
                        <a:lnSpc>
                          <a:spcPct val="100000"/>
                        </a:lnSpc>
                        <a:spcBef>
                          <a:spcPts val="0"/>
                        </a:spcBef>
                        <a:spcAft>
                          <a:spcPts val="0"/>
                        </a:spcAft>
                        <a:buClr>
                          <a:schemeClr val="dk1"/>
                        </a:buClr>
                        <a:buSzPct val="25000"/>
                        <a:buFont typeface="Noto Sans Symbols"/>
                        <a:buNone/>
                      </a:pPr>
                      <a:endParaRPr lang="en-US" sz="1600" b="1" i="0" u="none" strike="noStrike" cap="none" dirty="0">
                        <a:solidFill>
                          <a:srgbClr val="1D2A53"/>
                        </a:solidFill>
                        <a:latin typeface="Calibri"/>
                        <a:ea typeface="Calibri"/>
                        <a:cs typeface="Calibri"/>
                        <a:sym typeface="Calibri"/>
                      </a:endParaRPr>
                    </a:p>
                  </a:txBody>
                  <a:tcPr marL="91450" marR="91450" marT="45725" marB="45725" anchor="ctr" anchorCtr="1">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28575"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rgbClr val="D3DAF0"/>
                    </a:solidFill>
                  </a:tcPr>
                </a:tc>
                <a:tc hMerge="1">
                  <a:txBody>
                    <a:bodyPr/>
                    <a:lstStyle/>
                    <a:p>
                      <a:pPr marL="0" marR="0" lvl="0" indent="0" algn="ctr" rtl="0">
                        <a:lnSpc>
                          <a:spcPct val="100000"/>
                        </a:lnSpc>
                        <a:spcBef>
                          <a:spcPts val="0"/>
                        </a:spcBef>
                        <a:spcAft>
                          <a:spcPts val="0"/>
                        </a:spcAft>
                        <a:buClr>
                          <a:schemeClr val="dk1"/>
                        </a:buClr>
                        <a:buSzPct val="25000"/>
                        <a:buFont typeface="Noto Sans Symbols"/>
                        <a:buNone/>
                      </a:pPr>
                      <a:endParaRPr lang="en-US" sz="1600" b="1" i="0" u="none" strike="noStrike" cap="none" dirty="0">
                        <a:solidFill>
                          <a:srgbClr val="1D2A53"/>
                        </a:solidFill>
                        <a:latin typeface="Calibri"/>
                        <a:ea typeface="Calibri"/>
                        <a:cs typeface="Calibri"/>
                        <a:sym typeface="Calibri"/>
                      </a:endParaRPr>
                    </a:p>
                  </a:txBody>
                  <a:tcPr marL="91450" marR="91450" marT="45725" marB="45725" anchor="ctr" anchorCtr="1">
                    <a:lnL w="12700" cap="flat" cmpd="sng">
                      <a:solidFill>
                        <a:schemeClr val="dk1"/>
                      </a:solidFill>
                      <a:prstDash val="solid"/>
                      <a:round/>
                      <a:headEnd type="none" w="med" len="med"/>
                      <a:tailEnd type="none" w="med" len="med"/>
                    </a:lnL>
                    <a:lnR w="28575" cap="flat" cmpd="sng">
                      <a:solidFill>
                        <a:schemeClr val="dk1"/>
                      </a:solidFill>
                      <a:prstDash val="solid"/>
                      <a:round/>
                      <a:headEnd type="none" w="med" len="med"/>
                      <a:tailEnd type="none" w="med" len="med"/>
                    </a:lnR>
                    <a:lnT w="28575"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rgbClr val="D3DAF0"/>
                    </a:solidFill>
                  </a:tcPr>
                </a:tc>
                <a:extLst>
                  <a:ext uri="{0D108BD9-81ED-4DB2-BD59-A6C34878D82A}">
                    <a16:rowId xmlns:a16="http://schemas.microsoft.com/office/drawing/2014/main" val="10000"/>
                  </a:ext>
                </a:extLst>
              </a:tr>
              <a:tr h="788934">
                <a:tc vMerge="1">
                  <a:txBody>
                    <a:bodyPr/>
                    <a:lstStyle/>
                    <a:p>
                      <a:endParaRPr lang="en-US"/>
                    </a:p>
                  </a:txBody>
                  <a:tcPr/>
                </a:tc>
                <a:tc vMerge="1">
                  <a:txBody>
                    <a:bodyPr/>
                    <a:lstStyle/>
                    <a:p>
                      <a:pPr marL="0" marR="0" lvl="0" indent="0" algn="ctr" rtl="0">
                        <a:lnSpc>
                          <a:spcPct val="100000"/>
                        </a:lnSpc>
                        <a:spcBef>
                          <a:spcPts val="0"/>
                        </a:spcBef>
                        <a:spcAft>
                          <a:spcPts val="0"/>
                        </a:spcAft>
                        <a:buClr>
                          <a:schemeClr val="dk1"/>
                        </a:buClr>
                        <a:buSzPct val="25000"/>
                        <a:buFont typeface="Noto Sans Symbols"/>
                        <a:buNone/>
                      </a:pPr>
                      <a:endParaRPr lang="en-US" sz="1600" b="1" i="0" u="none" strike="noStrike" cap="none" dirty="0">
                        <a:solidFill>
                          <a:srgbClr val="1D2A53"/>
                        </a:solidFill>
                        <a:latin typeface="Calibri"/>
                        <a:ea typeface="Calibri"/>
                        <a:cs typeface="Calibri"/>
                        <a:sym typeface="Calibri"/>
                      </a:endParaRPr>
                    </a:p>
                  </a:txBody>
                  <a:tcPr marL="91450" marR="91450" marT="45725" marB="45725" anchor="ctr" anchorCtr="1">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rgbClr val="D3DAF0"/>
                    </a:solidFill>
                  </a:tcPr>
                </a:tc>
                <a:tc>
                  <a:txBody>
                    <a:bodyPr/>
                    <a:lstStyle/>
                    <a:p>
                      <a:pPr marL="0" marR="0" lvl="0" indent="0" algn="ctr" rtl="0">
                        <a:lnSpc>
                          <a:spcPct val="100000"/>
                        </a:lnSpc>
                        <a:spcBef>
                          <a:spcPts val="0"/>
                        </a:spcBef>
                        <a:spcAft>
                          <a:spcPts val="0"/>
                        </a:spcAft>
                        <a:buClr>
                          <a:schemeClr val="dk1"/>
                        </a:buClr>
                        <a:buSzPct val="25000"/>
                        <a:buFont typeface="Noto Sans Symbols"/>
                        <a:buNone/>
                      </a:pPr>
                      <a:r>
                        <a:rPr lang="en-US" sz="1600" b="1" i="0" u="none" strike="noStrike" cap="none" dirty="0">
                          <a:solidFill>
                            <a:srgbClr val="1D2A53"/>
                          </a:solidFill>
                          <a:latin typeface="Calibri"/>
                          <a:ea typeface="Calibri"/>
                          <a:cs typeface="Calibri"/>
                          <a:sym typeface="Calibri"/>
                        </a:rPr>
                        <a:t>Entering Classroom</a:t>
                      </a:r>
                    </a:p>
                  </a:txBody>
                  <a:tcPr marL="91450" marR="91450" marT="45725" marB="45725" anchor="ctr" anchorCtr="1">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rgbClr val="D3DAF0"/>
                    </a:solidFill>
                  </a:tcPr>
                </a:tc>
                <a:tc>
                  <a:txBody>
                    <a:bodyPr/>
                    <a:lstStyle/>
                    <a:p>
                      <a:pPr marL="0" marR="0" lvl="0" indent="0" algn="ctr" rtl="0">
                        <a:lnSpc>
                          <a:spcPct val="100000"/>
                        </a:lnSpc>
                        <a:spcBef>
                          <a:spcPts val="0"/>
                        </a:spcBef>
                        <a:spcAft>
                          <a:spcPts val="0"/>
                        </a:spcAft>
                        <a:buClr>
                          <a:schemeClr val="dk1"/>
                        </a:buClr>
                        <a:buSzPct val="25000"/>
                        <a:buFont typeface="Noto Sans Symbols"/>
                        <a:buNone/>
                      </a:pPr>
                      <a:r>
                        <a:rPr lang="en-US" sz="1600" b="1" i="0" u="none" strike="noStrike" cap="none" dirty="0">
                          <a:solidFill>
                            <a:srgbClr val="1D2A53"/>
                          </a:solidFill>
                          <a:latin typeface="Calibri"/>
                          <a:ea typeface="Calibri"/>
                          <a:cs typeface="Calibri"/>
                          <a:sym typeface="Calibri"/>
                        </a:rPr>
                        <a:t>Resolving</a:t>
                      </a:r>
                      <a:r>
                        <a:rPr lang="en-US" sz="1600" b="1" i="0" u="none" strike="noStrike" cap="none" baseline="0" dirty="0">
                          <a:solidFill>
                            <a:srgbClr val="1D2A53"/>
                          </a:solidFill>
                          <a:latin typeface="Calibri"/>
                          <a:ea typeface="Calibri"/>
                          <a:cs typeface="Calibri"/>
                          <a:sym typeface="Calibri"/>
                        </a:rPr>
                        <a:t> Conflict</a:t>
                      </a:r>
                      <a:endParaRPr lang="en-US" sz="1600" b="1" i="0" u="none" strike="noStrike" cap="none" dirty="0">
                        <a:solidFill>
                          <a:srgbClr val="1D2A53"/>
                        </a:solidFill>
                        <a:latin typeface="Calibri"/>
                        <a:ea typeface="Calibri"/>
                        <a:cs typeface="Calibri"/>
                        <a:sym typeface="Calibri"/>
                      </a:endParaRPr>
                    </a:p>
                  </a:txBody>
                  <a:tcPr marL="91450" marR="91450" marT="45725" marB="45725" anchor="ctr" anchorCtr="1">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rgbClr val="D3DAF0"/>
                    </a:solidFill>
                  </a:tcPr>
                </a:tc>
                <a:tc>
                  <a:txBody>
                    <a:bodyPr/>
                    <a:lstStyle/>
                    <a:p>
                      <a:pPr marL="0" marR="0" lvl="0" indent="0" algn="ctr" rtl="0">
                        <a:lnSpc>
                          <a:spcPct val="100000"/>
                        </a:lnSpc>
                        <a:spcBef>
                          <a:spcPts val="0"/>
                        </a:spcBef>
                        <a:spcAft>
                          <a:spcPts val="0"/>
                        </a:spcAft>
                        <a:buClr>
                          <a:schemeClr val="dk1"/>
                        </a:buClr>
                        <a:buSzPct val="25000"/>
                        <a:buFont typeface="Noto Sans Symbols"/>
                        <a:buNone/>
                      </a:pPr>
                      <a:r>
                        <a:rPr lang="en-US" sz="1600" b="1" i="0" u="none" strike="noStrike" cap="none" dirty="0">
                          <a:solidFill>
                            <a:srgbClr val="1D2A53"/>
                          </a:solidFill>
                          <a:latin typeface="Calibri"/>
                          <a:ea typeface="Calibri"/>
                          <a:cs typeface="Calibri"/>
                          <a:sym typeface="Calibri"/>
                        </a:rPr>
                        <a:t>Making Friends</a:t>
                      </a:r>
                    </a:p>
                  </a:txBody>
                  <a:tcPr marL="91450" marR="91450" marT="45725" marB="45725" anchor="ctr" anchorCtr="1">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rgbClr val="D3DAF0"/>
                    </a:solidFill>
                  </a:tcPr>
                </a:tc>
                <a:tc>
                  <a:txBody>
                    <a:bodyPr/>
                    <a:lstStyle/>
                    <a:p>
                      <a:pPr marL="0" marR="0" lvl="0" indent="0" algn="ctr" rtl="0">
                        <a:lnSpc>
                          <a:spcPct val="100000"/>
                        </a:lnSpc>
                        <a:spcBef>
                          <a:spcPts val="0"/>
                        </a:spcBef>
                        <a:spcAft>
                          <a:spcPts val="0"/>
                        </a:spcAft>
                        <a:buClr>
                          <a:schemeClr val="dk1"/>
                        </a:buClr>
                        <a:buSzPct val="25000"/>
                        <a:buFont typeface="Noto Sans Symbols"/>
                        <a:buNone/>
                      </a:pPr>
                      <a:r>
                        <a:rPr lang="en-US" sz="1600" b="1" i="0" u="none" strike="noStrike" cap="none" dirty="0">
                          <a:solidFill>
                            <a:srgbClr val="1D2A53"/>
                          </a:solidFill>
                          <a:latin typeface="Calibri"/>
                          <a:ea typeface="Calibri"/>
                          <a:cs typeface="Calibri"/>
                          <a:sym typeface="Calibri"/>
                        </a:rPr>
                        <a:t>Cooperative Learning Groups</a:t>
                      </a:r>
                    </a:p>
                  </a:txBody>
                  <a:tcPr marL="91450" marR="91450" marT="45725" marB="45725" anchor="ctr" anchorCtr="1">
                    <a:lnL w="12700" cap="flat" cmpd="sng" algn="ctr">
                      <a:solidFill>
                        <a:schemeClr val="dk1"/>
                      </a:solidFill>
                      <a:prstDash val="solid"/>
                      <a:round/>
                      <a:headEnd type="none" w="med" len="med"/>
                      <a:tailEnd type="none" w="med" len="med"/>
                    </a:lnL>
                    <a:lnR w="28575"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rgbClr val="D3DAF0"/>
                    </a:solidFill>
                  </a:tcPr>
                </a:tc>
                <a:extLst>
                  <a:ext uri="{0D108BD9-81ED-4DB2-BD59-A6C34878D82A}">
                    <a16:rowId xmlns:a16="http://schemas.microsoft.com/office/drawing/2014/main" val="2049907706"/>
                  </a:ext>
                </a:extLst>
              </a:tr>
              <a:tr h="379862">
                <a:tc>
                  <a:txBody>
                    <a:bodyPr/>
                    <a:lstStyle/>
                    <a:p>
                      <a:pPr marL="0" marR="0" lvl="0" indent="0" algn="ctr" rtl="0">
                        <a:lnSpc>
                          <a:spcPct val="100000"/>
                        </a:lnSpc>
                        <a:spcBef>
                          <a:spcPts val="0"/>
                        </a:spcBef>
                        <a:spcAft>
                          <a:spcPts val="0"/>
                        </a:spcAft>
                        <a:buClr>
                          <a:schemeClr val="dk1"/>
                        </a:buClr>
                        <a:buSzPct val="25000"/>
                        <a:buFont typeface="Noto Sans Symbols"/>
                        <a:buNone/>
                      </a:pPr>
                      <a:endParaRPr lang="en-US" sz="2000" b="1" i="0" u="none" strike="noStrike" cap="none">
                        <a:solidFill>
                          <a:srgbClr val="1D2A53"/>
                        </a:solidFill>
                        <a:latin typeface="Calibri"/>
                        <a:ea typeface="Calibri"/>
                        <a:cs typeface="Calibri"/>
                        <a:sym typeface="Calibri"/>
                      </a:endParaRPr>
                    </a:p>
                  </a:txBody>
                  <a:tcPr marL="91450" marR="91450" marT="45725" marB="45725" anchor="ctr" anchorCtr="1">
                    <a:lnL w="28575" cap="flat" cmpd="sng">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rgbClr val="D5DBF0"/>
                    </a:solidFill>
                  </a:tcPr>
                </a:tc>
                <a:tc gridSpan="5">
                  <a:txBody>
                    <a:bodyPr/>
                    <a:lstStyle/>
                    <a:p>
                      <a:pPr marL="0" marR="0" lvl="0" indent="38100" algn="l" rtl="0">
                        <a:lnSpc>
                          <a:spcPct val="100000"/>
                        </a:lnSpc>
                        <a:spcBef>
                          <a:spcPts val="0"/>
                        </a:spcBef>
                        <a:spcAft>
                          <a:spcPts val="0"/>
                        </a:spcAft>
                        <a:buClr>
                          <a:schemeClr val="dk1"/>
                        </a:buClr>
                        <a:buSzPct val="25000"/>
                        <a:buFont typeface="Noto Sans Symbols"/>
                        <a:buNone/>
                      </a:pPr>
                      <a:r>
                        <a:rPr lang="en-US" sz="2000" b="1" i="1" u="none" strike="noStrike" cap="none" dirty="0">
                          <a:solidFill>
                            <a:srgbClr val="1D2A53"/>
                          </a:solidFill>
                          <a:latin typeface="Calibri"/>
                          <a:ea typeface="Calibri"/>
                          <a:cs typeface="Calibri"/>
                          <a:sym typeface="Calibri"/>
                        </a:rPr>
                        <a:t>Attention</a:t>
                      </a:r>
                      <a:r>
                        <a:rPr lang="en-US" sz="2000" b="1" i="1" u="none" strike="noStrike" cap="none" dirty="0">
                          <a:solidFill>
                            <a:schemeClr val="dk1"/>
                          </a:solidFill>
                          <a:latin typeface="Calibri"/>
                          <a:ea typeface="Calibri"/>
                          <a:cs typeface="Calibri"/>
                          <a:sym typeface="Calibri"/>
                        </a:rPr>
                        <a:t> Signal :  4</a:t>
                      </a:r>
                      <a:r>
                        <a:rPr lang="en-US" sz="2000" b="1" i="1" u="none" strike="noStrike" cap="none" baseline="0" dirty="0">
                          <a:solidFill>
                            <a:schemeClr val="dk1"/>
                          </a:solidFill>
                          <a:latin typeface="Calibri"/>
                          <a:ea typeface="Calibri"/>
                          <a:cs typeface="Calibri"/>
                          <a:sym typeface="Calibri"/>
                        </a:rPr>
                        <a:t> fingers = 4x4 breathing</a:t>
                      </a:r>
                      <a:endParaRPr sz="2000" b="1" i="1" u="none" strike="noStrike" cap="none" dirty="0">
                        <a:solidFill>
                          <a:schemeClr val="dk1"/>
                        </a:solidFill>
                        <a:latin typeface="Calibri"/>
                        <a:ea typeface="Calibri"/>
                        <a:cs typeface="Calibri"/>
                        <a:sym typeface="Calibri"/>
                      </a:endParaRPr>
                    </a:p>
                  </a:txBody>
                  <a:tcPr marL="91450" marR="91450" marT="45725" marB="45725" anchor="ctr">
                    <a:lnL w="12700" cap="flat" cmpd="sng" algn="ctr">
                      <a:solidFill>
                        <a:schemeClr val="dk1"/>
                      </a:solidFill>
                      <a:prstDash val="solid"/>
                      <a:round/>
                      <a:headEnd type="none" w="med" len="med"/>
                      <a:tailEnd type="none" w="med" len="med"/>
                    </a:lnL>
                    <a:lnR w="28575"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tcPr>
                </a:tc>
                <a:tc hMerge="1">
                  <a:txBody>
                    <a:bodyPr/>
                    <a:lstStyle/>
                    <a:p>
                      <a:pPr marL="0" marR="0" lvl="0" indent="38100" algn="l" rtl="0">
                        <a:lnSpc>
                          <a:spcPct val="100000"/>
                        </a:lnSpc>
                        <a:spcBef>
                          <a:spcPts val="160"/>
                        </a:spcBef>
                        <a:spcAft>
                          <a:spcPts val="0"/>
                        </a:spcAft>
                        <a:buClr>
                          <a:schemeClr val="dk1"/>
                        </a:buClr>
                        <a:buSzPct val="25000"/>
                        <a:buFont typeface="Noto Sans Symbols"/>
                        <a:buNone/>
                      </a:pPr>
                      <a:endParaRPr sz="800" b="1" i="0" u="none" strike="noStrike" cap="none" dirty="0">
                        <a:solidFill>
                          <a:schemeClr val="dk1"/>
                        </a:solidFill>
                        <a:latin typeface="Calibri"/>
                        <a:ea typeface="Calibri"/>
                        <a:cs typeface="Calibri"/>
                        <a:sym typeface="Calibri"/>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tcPr>
                </a:tc>
                <a:tc hMerge="1">
                  <a:txBody>
                    <a:bodyPr/>
                    <a:lstStyle/>
                    <a:p>
                      <a:pPr marL="0" marR="0" lvl="0" indent="0" algn="ctr" rtl="0">
                        <a:lnSpc>
                          <a:spcPct val="100000"/>
                        </a:lnSpc>
                        <a:spcBef>
                          <a:spcPts val="0"/>
                        </a:spcBef>
                        <a:spcAft>
                          <a:spcPts val="0"/>
                        </a:spcAft>
                        <a:buClr>
                          <a:schemeClr val="dk1"/>
                        </a:buClr>
                        <a:buSzPct val="25000"/>
                        <a:buFont typeface="Noto Sans Symbols"/>
                        <a:buNone/>
                      </a:pPr>
                      <a:endParaRPr sz="800" b="1" i="0" u="none" strike="noStrike" cap="none" dirty="0">
                        <a:solidFill>
                          <a:schemeClr val="dk1"/>
                        </a:solidFill>
                        <a:latin typeface="Calibri"/>
                        <a:ea typeface="Calibri"/>
                        <a:cs typeface="Calibri"/>
                        <a:sym typeface="Calibri"/>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tcPr>
                </a:tc>
                <a:tc hMerge="1">
                  <a:txBody>
                    <a:bodyPr/>
                    <a:lstStyle/>
                    <a:p>
                      <a:pPr marL="0" marR="0" lvl="0" indent="0" algn="ctr" rtl="0">
                        <a:lnSpc>
                          <a:spcPct val="100000"/>
                        </a:lnSpc>
                        <a:spcBef>
                          <a:spcPts val="0"/>
                        </a:spcBef>
                        <a:spcAft>
                          <a:spcPts val="0"/>
                        </a:spcAft>
                        <a:buClr>
                          <a:schemeClr val="dk1"/>
                        </a:buClr>
                        <a:buSzPct val="25000"/>
                        <a:buFont typeface="Noto Sans Symbols"/>
                        <a:buNone/>
                      </a:pPr>
                      <a:endParaRPr sz="800" b="1" i="0" u="none" strike="noStrike" cap="none" dirty="0">
                        <a:solidFill>
                          <a:schemeClr val="dk1"/>
                        </a:solidFill>
                        <a:latin typeface="Calibri"/>
                        <a:ea typeface="Calibri"/>
                        <a:cs typeface="Calibri"/>
                        <a:sym typeface="Calibri"/>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tcPr>
                </a:tc>
                <a:tc hMerge="1">
                  <a:txBody>
                    <a:bodyPr/>
                    <a:lstStyle/>
                    <a:p>
                      <a:pPr marL="0" marR="0" lvl="0" indent="0" algn="ctr" rtl="0">
                        <a:lnSpc>
                          <a:spcPct val="100000"/>
                        </a:lnSpc>
                        <a:spcBef>
                          <a:spcPts val="0"/>
                        </a:spcBef>
                        <a:spcAft>
                          <a:spcPts val="0"/>
                        </a:spcAft>
                        <a:buClr>
                          <a:schemeClr val="dk1"/>
                        </a:buClr>
                        <a:buSzPct val="25000"/>
                        <a:buFont typeface="Noto Sans Symbols"/>
                        <a:buNone/>
                      </a:pPr>
                      <a:endParaRPr sz="800" b="1" i="0" u="none" strike="noStrike" cap="none" dirty="0">
                        <a:solidFill>
                          <a:schemeClr val="dk1"/>
                        </a:solidFill>
                        <a:latin typeface="Calibri"/>
                        <a:ea typeface="Calibri"/>
                        <a:cs typeface="Calibri"/>
                        <a:sym typeface="Calibri"/>
                      </a:endParaRPr>
                    </a:p>
                  </a:txBody>
                  <a:tcPr marL="91450" marR="91450" marT="45725" marB="45725" anchor="ctr">
                    <a:lnL w="12700" cap="flat" cmpd="sng" algn="ctr">
                      <a:solidFill>
                        <a:schemeClr val="dk1"/>
                      </a:solidFill>
                      <a:prstDash val="solid"/>
                      <a:round/>
                      <a:headEnd type="none" w="med" len="med"/>
                      <a:tailEnd type="none" w="med" len="med"/>
                    </a:lnL>
                    <a:lnR w="28575"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tcPr>
                </a:tc>
                <a:extLst>
                  <a:ext uri="{0D108BD9-81ED-4DB2-BD59-A6C34878D82A}">
                    <a16:rowId xmlns:a16="http://schemas.microsoft.com/office/drawing/2014/main" val="10001"/>
                  </a:ext>
                </a:extLst>
              </a:tr>
              <a:tr h="1490201">
                <a:tc>
                  <a:txBody>
                    <a:bodyPr/>
                    <a:lstStyle/>
                    <a:p>
                      <a:pPr marL="0" marR="0" lvl="0" indent="0" algn="ctr" rtl="0">
                        <a:lnSpc>
                          <a:spcPct val="100000"/>
                        </a:lnSpc>
                        <a:spcBef>
                          <a:spcPts val="0"/>
                        </a:spcBef>
                        <a:spcAft>
                          <a:spcPts val="0"/>
                        </a:spcAft>
                        <a:buClr>
                          <a:schemeClr val="dk1"/>
                        </a:buClr>
                        <a:buSzPct val="25000"/>
                        <a:buFont typeface="Noto Sans Symbols"/>
                        <a:buNone/>
                      </a:pPr>
                      <a:r>
                        <a:rPr lang="en-US" sz="2000" b="1" dirty="0">
                          <a:solidFill>
                            <a:srgbClr val="1D2A53"/>
                          </a:solidFill>
                        </a:rPr>
                        <a:t>Be </a:t>
                      </a:r>
                      <a:r>
                        <a:rPr lang="en-US" sz="2000" b="1" i="0" u="none" strike="noStrike" cap="none" dirty="0">
                          <a:solidFill>
                            <a:srgbClr val="1D2A53"/>
                          </a:solidFill>
                          <a:latin typeface="Calibri"/>
                          <a:ea typeface="Calibri"/>
                          <a:cs typeface="Calibri"/>
                          <a:sym typeface="Calibri"/>
                        </a:rPr>
                        <a:t>Respectful</a:t>
                      </a:r>
                    </a:p>
                  </a:txBody>
                  <a:tcPr marL="91450" marR="91450" marT="45725" marB="45725" anchor="ctr" anchorCtr="1">
                    <a:lnL w="28575" cap="flat" cmpd="sng">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rgbClr val="D5DBF0"/>
                    </a:solidFill>
                  </a:tcPr>
                </a:tc>
                <a:tc>
                  <a:txBody>
                    <a:bodyPr/>
                    <a:lstStyle/>
                    <a:p>
                      <a:pPr marL="0" marR="0" lvl="0" indent="0" algn="l" defTabSz="457200" rtl="0" eaLnBrk="1" fontAlgn="base" latinLnBrk="0" hangingPunct="1">
                        <a:lnSpc>
                          <a:spcPct val="100000"/>
                        </a:lnSpc>
                        <a:spcBef>
                          <a:spcPct val="0"/>
                        </a:spcBef>
                        <a:spcAft>
                          <a:spcPct val="0"/>
                        </a:spcAft>
                        <a:buClrTx/>
                        <a:buSzTx/>
                        <a:buFont typeface="Arial" pitchFamily="34" charset="0"/>
                        <a:buChar char="•"/>
                        <a:tabLst/>
                      </a:pPr>
                      <a:r>
                        <a:rPr kumimoji="0" lang="en-US" sz="1200" b="1" i="0" u="none" strike="noStrike" cap="none" normalizeH="0" baseline="0" dirty="0">
                          <a:ln>
                            <a:noFill/>
                          </a:ln>
                          <a:solidFill>
                            <a:schemeClr val="tx1"/>
                          </a:solidFill>
                          <a:effectLst/>
                          <a:latin typeface="Calibri" pitchFamily="34" charset="0"/>
                          <a:ea typeface="ＭＳ Ｐゴシック" pitchFamily="-112" charset="-128"/>
                        </a:rPr>
                        <a:t>Use kind words &amp; actions</a:t>
                      </a:r>
                      <a:br>
                        <a:rPr kumimoji="0" lang="en-US" sz="1200" b="1" i="0" u="none" strike="noStrike" cap="none" normalizeH="0" baseline="0" dirty="0">
                          <a:ln>
                            <a:noFill/>
                          </a:ln>
                          <a:solidFill>
                            <a:schemeClr val="tx1"/>
                          </a:solidFill>
                          <a:effectLst/>
                          <a:latin typeface="Calibri" pitchFamily="34" charset="0"/>
                          <a:ea typeface="ＭＳ Ｐゴシック" pitchFamily="-112" charset="-128"/>
                        </a:rPr>
                      </a:br>
                      <a:endParaRPr kumimoji="0" lang="en-US" sz="1200" b="1" i="0" u="none" strike="noStrike" cap="none" normalizeH="0" baseline="0" dirty="0">
                        <a:ln>
                          <a:noFill/>
                        </a:ln>
                        <a:solidFill>
                          <a:schemeClr val="tx1"/>
                        </a:solidFill>
                        <a:effectLst/>
                        <a:latin typeface="Calibri" pitchFamily="34" charset="0"/>
                        <a:ea typeface="ＭＳ Ｐゴシック" pitchFamily="-112" charset="-128"/>
                      </a:endParaRPr>
                    </a:p>
                    <a:p>
                      <a:pPr marL="0" marR="0" lvl="0" indent="0" algn="l" defTabSz="457200" rtl="0" eaLnBrk="1" fontAlgn="base" latinLnBrk="0" hangingPunct="1">
                        <a:lnSpc>
                          <a:spcPct val="100000"/>
                        </a:lnSpc>
                        <a:spcBef>
                          <a:spcPct val="0"/>
                        </a:spcBef>
                        <a:spcAft>
                          <a:spcPct val="0"/>
                        </a:spcAft>
                        <a:buClrTx/>
                        <a:buSzTx/>
                        <a:buFont typeface="Arial" pitchFamily="34" charset="0"/>
                        <a:buChar char="•"/>
                        <a:tabLst/>
                      </a:pPr>
                      <a:r>
                        <a:rPr kumimoji="0" lang="en-US" sz="1200" b="1" i="0" u="none" strike="noStrike" cap="none" normalizeH="0" baseline="0" dirty="0">
                          <a:ln>
                            <a:noFill/>
                          </a:ln>
                          <a:solidFill>
                            <a:schemeClr val="tx1"/>
                          </a:solidFill>
                          <a:effectLst/>
                          <a:latin typeface="Calibri" pitchFamily="34" charset="0"/>
                          <a:ea typeface="ＭＳ Ｐゴシック" pitchFamily="-112" charset="-128"/>
                        </a:rPr>
                        <a:t>Use appropriate voice level</a:t>
                      </a:r>
                    </a:p>
                  </a:txBody>
                  <a:tcPr marL="0" marR="0" marT="0" marB="0" horzOverflow="overflow">
                    <a:lnL w="12700" cap="flat" cmpd="sng">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tcPr>
                </a:tc>
                <a:tc>
                  <a:txBody>
                    <a:bodyPr/>
                    <a:lstStyle/>
                    <a:p>
                      <a:pPr marL="233363" marR="0" lvl="0" indent="-115888" algn="l" defTabSz="457200" rtl="0" eaLnBrk="1" fontAlgn="base" latinLnBrk="0" hangingPunct="1">
                        <a:lnSpc>
                          <a:spcPct val="100000"/>
                        </a:lnSpc>
                        <a:spcBef>
                          <a:spcPct val="0"/>
                        </a:spcBef>
                        <a:spcAft>
                          <a:spcPct val="0"/>
                        </a:spcAft>
                        <a:buClrTx/>
                        <a:buSzTx/>
                        <a:buFont typeface="Times New Roman" pitchFamily="-112"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rPr>
                        <a:t>Enter/exit classroom prepared</a:t>
                      </a:r>
                      <a:br>
                        <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rPr>
                      </a:br>
                      <a:endPar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endParaRPr>
                    </a:p>
                    <a:p>
                      <a:pPr marL="233363" marR="0" lvl="0" indent="-115888" algn="l" defTabSz="457200" rtl="0" eaLnBrk="1" fontAlgn="base" latinLnBrk="0" hangingPunct="1">
                        <a:lnSpc>
                          <a:spcPct val="100000"/>
                        </a:lnSpc>
                        <a:spcBef>
                          <a:spcPct val="0"/>
                        </a:spcBef>
                        <a:spcAft>
                          <a:spcPct val="0"/>
                        </a:spcAft>
                        <a:buClrTx/>
                        <a:buSzTx/>
                        <a:buFont typeface="Times New Roman" pitchFamily="-112"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rPr>
                        <a:t>Use inside voice </a:t>
                      </a:r>
                    </a:p>
                  </a:txBody>
                  <a:tcPr marL="0" marR="0" marT="0" marB="0" horzOverflow="overflow">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tcPr>
                </a:tc>
                <a:tc>
                  <a:txBody>
                    <a:bodyPr/>
                    <a:lstStyle/>
                    <a:p>
                      <a:pPr marL="171450" marR="0" lvl="0" indent="-171450" algn="ctr" rtl="0">
                        <a:lnSpc>
                          <a:spcPct val="100000"/>
                        </a:lnSpc>
                        <a:spcBef>
                          <a:spcPts val="0"/>
                        </a:spcBef>
                        <a:spcAft>
                          <a:spcPts val="0"/>
                        </a:spcAft>
                        <a:buClr>
                          <a:schemeClr val="dk1"/>
                        </a:buClr>
                        <a:buSzPct val="25000"/>
                        <a:buFont typeface="Arial" panose="020B0604020202020204" pitchFamily="34" charset="0"/>
                        <a:buChar char="•"/>
                      </a:pPr>
                      <a:br>
                        <a:rPr lang="en-US" sz="1200" b="1" i="0" u="none" strike="noStrike" cap="none" dirty="0">
                          <a:solidFill>
                            <a:schemeClr val="dk1"/>
                          </a:solidFill>
                          <a:latin typeface="Calibri"/>
                          <a:ea typeface="Calibri"/>
                          <a:cs typeface="Calibri"/>
                          <a:sym typeface="Calibri"/>
                        </a:rPr>
                      </a:br>
                      <a:r>
                        <a:rPr lang="en-US" sz="1200" b="1" i="0" u="none" strike="noStrike" cap="none" dirty="0">
                          <a:solidFill>
                            <a:schemeClr val="dk1"/>
                          </a:solidFill>
                          <a:latin typeface="Calibri"/>
                          <a:ea typeface="Calibri"/>
                          <a:cs typeface="Calibri"/>
                          <a:sym typeface="Calibri"/>
                        </a:rPr>
                        <a:t>Think of multiple</a:t>
                      </a:r>
                      <a:r>
                        <a:rPr lang="en-US" sz="1200" b="1" i="0" u="none" strike="noStrike" cap="none" baseline="0" dirty="0">
                          <a:solidFill>
                            <a:schemeClr val="dk1"/>
                          </a:solidFill>
                          <a:latin typeface="Calibri"/>
                          <a:ea typeface="Calibri"/>
                          <a:cs typeface="Calibri"/>
                          <a:sym typeface="Calibri"/>
                        </a:rPr>
                        <a:t> ways to solve the problem</a:t>
                      </a:r>
                      <a:br>
                        <a:rPr lang="en-US" sz="1200" b="1" i="0" u="none" strike="noStrike" cap="none" dirty="0">
                          <a:solidFill>
                            <a:schemeClr val="dk1"/>
                          </a:solidFill>
                          <a:latin typeface="Calibri"/>
                          <a:ea typeface="Calibri"/>
                          <a:cs typeface="Calibri"/>
                          <a:sym typeface="Calibri"/>
                        </a:rPr>
                      </a:br>
                      <a:br>
                        <a:rPr lang="en-US" sz="1200" b="1" i="0" u="none" strike="noStrike" cap="none" dirty="0">
                          <a:solidFill>
                            <a:schemeClr val="dk1"/>
                          </a:solidFill>
                          <a:latin typeface="Calibri"/>
                          <a:ea typeface="Calibri"/>
                          <a:cs typeface="Calibri"/>
                          <a:sym typeface="Calibri"/>
                        </a:rPr>
                      </a:br>
                      <a:endParaRPr lang="en-US" sz="1200" b="1" i="0" u="none" strike="noStrike" cap="none" baseline="0" dirty="0">
                        <a:solidFill>
                          <a:schemeClr val="dk1"/>
                        </a:solidFill>
                        <a:latin typeface="Calibri"/>
                        <a:ea typeface="Calibri"/>
                        <a:cs typeface="Calibri"/>
                        <a:sym typeface="Calibri"/>
                      </a:endParaRPr>
                    </a:p>
                    <a:p>
                      <a:pPr marL="171450" marR="0" lvl="0" indent="-171450" algn="ctr" rtl="0">
                        <a:lnSpc>
                          <a:spcPct val="100000"/>
                        </a:lnSpc>
                        <a:spcBef>
                          <a:spcPts val="0"/>
                        </a:spcBef>
                        <a:spcAft>
                          <a:spcPts val="0"/>
                        </a:spcAft>
                        <a:buClr>
                          <a:schemeClr val="dk1"/>
                        </a:buClr>
                        <a:buSzPct val="25000"/>
                        <a:buFont typeface="Arial" panose="020B0604020202020204" pitchFamily="34" charset="0"/>
                        <a:buChar char="•"/>
                      </a:pPr>
                      <a:endParaRPr lang="en-US" sz="1200" b="1" i="0" u="none" strike="noStrike" cap="none" baseline="0" dirty="0">
                        <a:solidFill>
                          <a:schemeClr val="dk1"/>
                        </a:solidFill>
                        <a:latin typeface="Calibri"/>
                        <a:ea typeface="Calibri"/>
                        <a:cs typeface="Calibri"/>
                        <a:sym typeface="Calibri"/>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chemeClr val="dk1"/>
                        </a:buClr>
                        <a:buSzPct val="25000"/>
                        <a:buFont typeface="Noto Sans Symbols"/>
                        <a:buNone/>
                      </a:pPr>
                      <a:endParaRPr sz="800" b="1" i="0" u="none" strike="noStrike" cap="none" dirty="0">
                        <a:solidFill>
                          <a:schemeClr val="dk1"/>
                        </a:solidFill>
                        <a:latin typeface="Calibri"/>
                        <a:ea typeface="Calibri"/>
                        <a:cs typeface="Calibri"/>
                        <a:sym typeface="Calibri"/>
                      </a:endParaRPr>
                    </a:p>
                  </a:txBody>
                  <a:tcPr marL="91450" marR="91450" marT="45725" marB="45725" anchor="ctr">
                    <a:lnL w="12700" cap="flat" cmpd="sng">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tcPr>
                </a:tc>
                <a:tc>
                  <a:txBody>
                    <a:bodyPr/>
                    <a:lstStyle/>
                    <a:p>
                      <a:pPr marL="233363" marR="0" lvl="0" indent="-115888" algn="l" defTabSz="457200" rtl="0" eaLnBrk="1" fontAlgn="base" latinLnBrk="0" hangingPunct="1">
                        <a:lnSpc>
                          <a:spcPct val="100000"/>
                        </a:lnSpc>
                        <a:spcBef>
                          <a:spcPct val="0"/>
                        </a:spcBef>
                        <a:spcAft>
                          <a:spcPct val="0"/>
                        </a:spcAft>
                        <a:buClrTx/>
                        <a:buSzTx/>
                        <a:buFont typeface="Times New Roman" pitchFamily="-112"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rPr>
                        <a:t>Listen to others</a:t>
                      </a:r>
                      <a:endPar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endParaRPr>
                    </a:p>
                    <a:p>
                      <a:pPr marL="233363" marR="0" lvl="0" indent="-115888" algn="l" defTabSz="457200" rtl="0" eaLnBrk="1" fontAlgn="base" latinLnBrk="0" hangingPunct="1">
                        <a:lnSpc>
                          <a:spcPct val="100000"/>
                        </a:lnSpc>
                        <a:spcBef>
                          <a:spcPct val="0"/>
                        </a:spcBef>
                        <a:spcAft>
                          <a:spcPct val="0"/>
                        </a:spcAft>
                        <a:buClrTx/>
                        <a:buSzTx/>
                        <a:buFont typeface="Times New Roman" pitchFamily="-112"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rPr>
                        <a:t>Accept</a:t>
                      </a:r>
                      <a:r>
                        <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rPr>
                        <a:t> </a:t>
                      </a:r>
                      <a:r>
                        <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mn-cs"/>
                        </a:rPr>
                        <a:t>d</a:t>
                      </a:r>
                      <a:r>
                        <a:rPr kumimoji="0" lang="en-US" sz="1200" b="1" i="0" u="none" strike="noStrike" cap="none" normalizeH="0" baseline="0" dirty="0">
                          <a:ln>
                            <a:noFill/>
                          </a:ln>
                          <a:solidFill>
                            <a:schemeClr val="tx1"/>
                          </a:solidFill>
                          <a:effectLst/>
                          <a:latin typeface="Calibri" pitchFamily="-112" charset="0"/>
                          <a:ea typeface="ＭＳ Ｐゴシック" pitchFamily="-112" charset="-128"/>
                        </a:rPr>
                        <a:t>ifferences</a:t>
                      </a:r>
                      <a:endPar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endParaRPr>
                    </a:p>
                    <a:p>
                      <a:pPr marL="233363" marR="0" lvl="0" indent="-115888" algn="l" defTabSz="457200" rtl="0" eaLnBrk="1" fontAlgn="base" latinLnBrk="0" hangingPunct="1">
                        <a:lnSpc>
                          <a:spcPct val="100000"/>
                        </a:lnSpc>
                        <a:spcBef>
                          <a:spcPct val="0"/>
                        </a:spcBef>
                        <a:spcAft>
                          <a:spcPct val="0"/>
                        </a:spcAft>
                        <a:buClrTx/>
                        <a:buSzTx/>
                        <a:buFont typeface="Times New Roman" pitchFamily="-112"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rPr>
                        <a:t>Encourage</a:t>
                      </a:r>
                      <a:r>
                        <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rPr>
                        <a:t> </a:t>
                      </a:r>
                      <a:r>
                        <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mn-cs"/>
                        </a:rPr>
                        <a:t>o</a:t>
                      </a:r>
                      <a:r>
                        <a:rPr kumimoji="0" lang="en-US" sz="1200" b="1" i="0" u="none" strike="noStrike" cap="none" normalizeH="0" baseline="0" dirty="0">
                          <a:ln>
                            <a:noFill/>
                          </a:ln>
                          <a:solidFill>
                            <a:schemeClr val="tx1"/>
                          </a:solidFill>
                          <a:effectLst/>
                          <a:latin typeface="Calibri" pitchFamily="-112" charset="0"/>
                          <a:ea typeface="ＭＳ Ｐゴシック" pitchFamily="-112" charset="-128"/>
                        </a:rPr>
                        <a:t>thers</a:t>
                      </a:r>
                    </a:p>
                    <a:p>
                      <a:pPr marL="233363" marR="0" lvl="0" indent="-115888" algn="l" defTabSz="457200" rtl="0" eaLnBrk="1" fontAlgn="base" latinLnBrk="0" hangingPunct="1">
                        <a:lnSpc>
                          <a:spcPct val="100000"/>
                        </a:lnSpc>
                        <a:spcBef>
                          <a:spcPct val="0"/>
                        </a:spcBef>
                        <a:spcAft>
                          <a:spcPct val="0"/>
                        </a:spcAft>
                        <a:buClrTx/>
                        <a:buSzTx/>
                        <a:buFont typeface="Arial" pitchFamily="34"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rPr>
                        <a:t>Wait your turn to speak</a:t>
                      </a:r>
                    </a:p>
                  </a:txBody>
                  <a:tcPr marL="0" marR="0" marT="0" marB="0" horzOverflow="overflow">
                    <a:lnL w="12700" cap="flat" cmpd="sng">
                      <a:solidFill>
                        <a:schemeClr val="dk1"/>
                      </a:solidFill>
                      <a:prstDash val="solid"/>
                      <a:round/>
                      <a:headEnd type="none" w="med" len="med"/>
                      <a:tailEnd type="none" w="med" len="med"/>
                    </a:lnL>
                    <a:lnR w="28575"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tcPr>
                </a:tc>
                <a:extLst>
                  <a:ext uri="{0D108BD9-81ED-4DB2-BD59-A6C34878D82A}">
                    <a16:rowId xmlns:a16="http://schemas.microsoft.com/office/drawing/2014/main" val="10002"/>
                  </a:ext>
                </a:extLst>
              </a:tr>
              <a:tr h="1224937">
                <a:tc>
                  <a:txBody>
                    <a:bodyPr/>
                    <a:lstStyle/>
                    <a:p>
                      <a:pPr marL="0" marR="0" lvl="0" indent="0" algn="ctr" rtl="0">
                        <a:lnSpc>
                          <a:spcPct val="100000"/>
                        </a:lnSpc>
                        <a:spcBef>
                          <a:spcPts val="0"/>
                        </a:spcBef>
                        <a:spcAft>
                          <a:spcPts val="0"/>
                        </a:spcAft>
                        <a:buClr>
                          <a:schemeClr val="dk1"/>
                        </a:buClr>
                        <a:buSzPct val="25000"/>
                        <a:buFont typeface="Noto Sans Symbols"/>
                        <a:buNone/>
                      </a:pPr>
                      <a:r>
                        <a:rPr lang="en-US" sz="2000" b="1" dirty="0">
                          <a:solidFill>
                            <a:srgbClr val="1D2A53"/>
                          </a:solidFill>
                        </a:rPr>
                        <a:t>Be </a:t>
                      </a:r>
                      <a:r>
                        <a:rPr lang="en-US" sz="2000" b="1" i="0" u="none" strike="noStrike" cap="none" dirty="0">
                          <a:solidFill>
                            <a:srgbClr val="1D2A53"/>
                          </a:solidFill>
                          <a:latin typeface="Calibri"/>
                          <a:ea typeface="Calibri"/>
                          <a:cs typeface="Calibri"/>
                          <a:sym typeface="Calibri"/>
                        </a:rPr>
                        <a:t>Responsibl</a:t>
                      </a:r>
                      <a:r>
                        <a:rPr lang="en-US" sz="2000" b="1" dirty="0">
                          <a:solidFill>
                            <a:srgbClr val="1D2A53"/>
                          </a:solidFill>
                        </a:rPr>
                        <a:t>e</a:t>
                      </a:r>
                    </a:p>
                  </a:txBody>
                  <a:tcPr marL="91450" marR="91450" marT="45725" marB="45725" anchor="ctr" anchorCtr="1">
                    <a:lnL w="28575" cap="flat" cmpd="sng">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rgbClr val="D5DBF0"/>
                    </a:solidFill>
                  </a:tcPr>
                </a:tc>
                <a:tc>
                  <a:txBody>
                    <a:bodyPr/>
                    <a:lstStyle/>
                    <a:p>
                      <a:pPr marL="0" marR="0" lvl="0" indent="0" algn="l" defTabSz="457200" rtl="0" eaLnBrk="1" fontAlgn="base" latinLnBrk="0" hangingPunct="1">
                        <a:lnSpc>
                          <a:spcPct val="100000"/>
                        </a:lnSpc>
                        <a:spcBef>
                          <a:spcPct val="0"/>
                        </a:spcBef>
                        <a:spcAft>
                          <a:spcPct val="0"/>
                        </a:spcAft>
                        <a:buClrTx/>
                        <a:buSzTx/>
                        <a:buFont typeface="Arial" pitchFamily="34" charset="0"/>
                        <a:buChar char="•"/>
                        <a:tabLst/>
                      </a:pPr>
                      <a:r>
                        <a:rPr kumimoji="0" lang="en-US" sz="1200" b="1" i="0" u="none" strike="noStrike" cap="none" normalizeH="0" baseline="0" dirty="0">
                          <a:ln>
                            <a:noFill/>
                          </a:ln>
                          <a:solidFill>
                            <a:schemeClr val="tx1"/>
                          </a:solidFill>
                          <a:effectLst/>
                          <a:latin typeface="Calibri" pitchFamily="34" charset="0"/>
                          <a:ea typeface="ＭＳ Ｐゴシック" pitchFamily="-112" charset="-128"/>
                        </a:rPr>
                        <a:t>Follow adult directions</a:t>
                      </a:r>
                      <a:br>
                        <a:rPr kumimoji="0" lang="en-US" sz="1200" b="1" i="0" u="none" strike="noStrike" cap="none" normalizeH="0" baseline="0" dirty="0">
                          <a:ln>
                            <a:noFill/>
                          </a:ln>
                          <a:solidFill>
                            <a:schemeClr val="tx1"/>
                          </a:solidFill>
                          <a:effectLst/>
                          <a:latin typeface="Calibri" pitchFamily="34" charset="0"/>
                          <a:ea typeface="ＭＳ Ｐゴシック" pitchFamily="-112" charset="-128"/>
                        </a:rPr>
                      </a:br>
                      <a:endParaRPr kumimoji="0" lang="en-US" sz="1200" b="1" i="0" u="none" strike="noStrike" cap="none" normalizeH="0" baseline="0" dirty="0">
                        <a:ln>
                          <a:noFill/>
                        </a:ln>
                        <a:solidFill>
                          <a:schemeClr val="tx1"/>
                        </a:solidFill>
                        <a:effectLst/>
                        <a:latin typeface="Calibri" pitchFamily="34" charset="0"/>
                        <a:ea typeface="ＭＳ Ｐゴシック" pitchFamily="-112" charset="-128"/>
                      </a:endParaRPr>
                    </a:p>
                    <a:p>
                      <a:pPr marL="0" marR="0" lvl="0" indent="0" algn="l" defTabSz="457200" rtl="0" eaLnBrk="1" fontAlgn="base" latinLnBrk="0" hangingPunct="1">
                        <a:lnSpc>
                          <a:spcPct val="100000"/>
                        </a:lnSpc>
                        <a:spcBef>
                          <a:spcPct val="0"/>
                        </a:spcBef>
                        <a:spcAft>
                          <a:spcPct val="0"/>
                        </a:spcAft>
                        <a:buClrTx/>
                        <a:buSzTx/>
                        <a:buFont typeface="Arial" pitchFamily="34" charset="0"/>
                        <a:buChar char="•"/>
                        <a:tabLst/>
                      </a:pPr>
                      <a:r>
                        <a:rPr kumimoji="0" lang="en-US" sz="1200" b="1" i="0" u="none" strike="noStrike" cap="none" normalizeH="0" baseline="0" dirty="0">
                          <a:ln>
                            <a:noFill/>
                          </a:ln>
                          <a:solidFill>
                            <a:schemeClr val="tx1"/>
                          </a:solidFill>
                          <a:effectLst/>
                          <a:latin typeface="Calibri" pitchFamily="34" charset="0"/>
                          <a:ea typeface="ＭＳ Ｐゴシック" pitchFamily="-112" charset="-128"/>
                        </a:rPr>
                        <a:t>Take care of materials/equipment</a:t>
                      </a:r>
                    </a:p>
                  </a:txBody>
                  <a:tcPr marL="0" marR="0" marT="0" marB="0" horzOverflow="overflow">
                    <a:lnL w="12700" cap="flat" cmpd="sng">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tcPr>
                </a:tc>
                <a:tc>
                  <a:txBody>
                    <a:bodyPr/>
                    <a:lstStyle/>
                    <a:p>
                      <a:pPr marL="233363" marR="0" lvl="0" indent="-115888" algn="l" defTabSz="457200" rtl="0" eaLnBrk="1" fontAlgn="base" latinLnBrk="0" hangingPunct="1">
                        <a:lnSpc>
                          <a:spcPct val="100000"/>
                        </a:lnSpc>
                        <a:spcBef>
                          <a:spcPct val="0"/>
                        </a:spcBef>
                        <a:spcAft>
                          <a:spcPct val="0"/>
                        </a:spcAft>
                        <a:buClrTx/>
                        <a:buSzTx/>
                        <a:buFont typeface="Times New Roman" pitchFamily="-112"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rPr>
                        <a:t>Place materials in correct area</a:t>
                      </a:r>
                      <a:br>
                        <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rPr>
                      </a:br>
                      <a:endPar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endParaRPr>
                    </a:p>
                    <a:p>
                      <a:pPr marL="233363" marR="0" lvl="0" indent="-115888" algn="l" defTabSz="457200" rtl="0" eaLnBrk="1" fontAlgn="base" latinLnBrk="0" hangingPunct="1">
                        <a:lnSpc>
                          <a:spcPct val="100000"/>
                        </a:lnSpc>
                        <a:spcBef>
                          <a:spcPct val="0"/>
                        </a:spcBef>
                        <a:spcAft>
                          <a:spcPct val="0"/>
                        </a:spcAft>
                        <a:buClrTx/>
                        <a:buSzTx/>
                        <a:buFont typeface="Times New Roman" pitchFamily="-112"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rPr>
                        <a:t>Begin warm-up promptly</a:t>
                      </a:r>
                    </a:p>
                  </a:txBody>
                  <a:tcPr marL="0" marR="0" marT="0" marB="0" horzOverflow="overflow">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tcPr>
                </a:tc>
                <a:tc>
                  <a:txBody>
                    <a:bodyPr/>
                    <a:lstStyle/>
                    <a:p>
                      <a:pPr marL="171450" marR="0" lvl="0" indent="-171450" algn="ctr" rtl="0">
                        <a:lnSpc>
                          <a:spcPct val="100000"/>
                        </a:lnSpc>
                        <a:spcBef>
                          <a:spcPts val="0"/>
                        </a:spcBef>
                        <a:spcAft>
                          <a:spcPts val="0"/>
                        </a:spcAft>
                        <a:buClr>
                          <a:schemeClr val="dk1"/>
                        </a:buClr>
                        <a:buSzPct val="25000"/>
                        <a:buFont typeface="Arial" panose="020B0604020202020204" pitchFamily="34" charset="0"/>
                        <a:buChar char="•"/>
                      </a:pPr>
                      <a:r>
                        <a:rPr lang="en-US" sz="1200" b="1" i="0" u="none" strike="noStrike" cap="none" dirty="0">
                          <a:solidFill>
                            <a:schemeClr val="dk1"/>
                          </a:solidFill>
                          <a:latin typeface="Calibri"/>
                          <a:ea typeface="Calibri"/>
                          <a:cs typeface="Calibri"/>
                          <a:sym typeface="Calibri"/>
                        </a:rPr>
                        <a:t>Give an “I” Statement</a:t>
                      </a:r>
                      <a:br>
                        <a:rPr lang="en-US" sz="1200" b="1" i="0" u="none" strike="noStrike" cap="none" dirty="0">
                          <a:solidFill>
                            <a:schemeClr val="dk1"/>
                          </a:solidFill>
                          <a:latin typeface="Calibri"/>
                          <a:ea typeface="Calibri"/>
                          <a:cs typeface="Calibri"/>
                          <a:sym typeface="Calibri"/>
                        </a:rPr>
                      </a:br>
                      <a:endParaRPr lang="en-US" sz="1200" b="1" i="0" u="none" strike="noStrike" cap="none" dirty="0">
                        <a:solidFill>
                          <a:schemeClr val="dk1"/>
                        </a:solidFill>
                        <a:latin typeface="Calibri"/>
                        <a:ea typeface="Calibri"/>
                        <a:cs typeface="Calibri"/>
                        <a:sym typeface="Calibri"/>
                      </a:endParaRPr>
                    </a:p>
                    <a:p>
                      <a:pPr marL="171450" marR="0" lvl="0" indent="-171450" algn="ctr" rtl="0">
                        <a:lnSpc>
                          <a:spcPct val="100000"/>
                        </a:lnSpc>
                        <a:spcBef>
                          <a:spcPts val="0"/>
                        </a:spcBef>
                        <a:spcAft>
                          <a:spcPts val="0"/>
                        </a:spcAft>
                        <a:buClr>
                          <a:schemeClr val="dk1"/>
                        </a:buClr>
                        <a:buSzPct val="25000"/>
                        <a:buFont typeface="Arial" panose="020B0604020202020204" pitchFamily="34" charset="0"/>
                        <a:buChar char="•"/>
                      </a:pPr>
                      <a:r>
                        <a:rPr lang="en-US" sz="1200" b="1" i="0" u="none" strike="noStrike" cap="none" dirty="0">
                          <a:solidFill>
                            <a:schemeClr val="dk1"/>
                          </a:solidFill>
                          <a:latin typeface="Calibri"/>
                          <a:ea typeface="Calibri"/>
                          <a:cs typeface="Calibri"/>
                          <a:sym typeface="Calibri"/>
                        </a:rPr>
                        <a:t>Think about</a:t>
                      </a:r>
                      <a:r>
                        <a:rPr lang="en-US" sz="1200" b="1" i="0" u="none" strike="noStrike" cap="none" baseline="0" dirty="0">
                          <a:solidFill>
                            <a:schemeClr val="dk1"/>
                          </a:solidFill>
                          <a:latin typeface="Calibri"/>
                          <a:ea typeface="Calibri"/>
                          <a:cs typeface="Calibri"/>
                          <a:sym typeface="Calibri"/>
                        </a:rPr>
                        <a:t> how others feel</a:t>
                      </a:r>
                      <a:endParaRPr sz="1200" b="1" i="0" u="none" strike="noStrike" cap="none" dirty="0">
                        <a:solidFill>
                          <a:schemeClr val="dk1"/>
                        </a:solidFill>
                        <a:latin typeface="Calibri"/>
                        <a:ea typeface="Calibri"/>
                        <a:cs typeface="Calibri"/>
                        <a:sym typeface="Calibri"/>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tcPr>
                </a:tc>
                <a:tc>
                  <a:txBody>
                    <a:bodyPr/>
                    <a:lstStyle/>
                    <a:p>
                      <a:pPr marL="0" marR="0" lvl="0" indent="0" algn="ctr" rtl="0">
                        <a:lnSpc>
                          <a:spcPct val="100000"/>
                        </a:lnSpc>
                        <a:spcBef>
                          <a:spcPts val="0"/>
                        </a:spcBef>
                        <a:spcAft>
                          <a:spcPts val="0"/>
                        </a:spcAft>
                        <a:buClr>
                          <a:schemeClr val="dk1"/>
                        </a:buClr>
                        <a:buSzPct val="25000"/>
                        <a:buFont typeface="Noto Sans Symbols"/>
                        <a:buNone/>
                      </a:pPr>
                      <a:endParaRPr sz="800" b="1" i="0" u="none" strike="noStrike" cap="none">
                        <a:solidFill>
                          <a:schemeClr val="dk1"/>
                        </a:solidFill>
                        <a:latin typeface="Calibri"/>
                        <a:ea typeface="Calibri"/>
                        <a:cs typeface="Calibri"/>
                        <a:sym typeface="Calibri"/>
                      </a:endParaRPr>
                    </a:p>
                  </a:txBody>
                  <a:tcPr marL="91450" marR="91450" marT="45725" marB="45725" anchor="ctr">
                    <a:lnL w="12700" cap="flat" cmpd="sng">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tcPr>
                </a:tc>
                <a:tc>
                  <a:txBody>
                    <a:bodyPr/>
                    <a:lstStyle/>
                    <a:p>
                      <a:pPr marL="233363" marR="0" lvl="0" indent="-115888" algn="l" defTabSz="457200" rtl="0" eaLnBrk="1" fontAlgn="base" latinLnBrk="0" hangingPunct="1">
                        <a:lnSpc>
                          <a:spcPct val="100000"/>
                        </a:lnSpc>
                        <a:spcBef>
                          <a:spcPct val="0"/>
                        </a:spcBef>
                        <a:spcAft>
                          <a:spcPct val="0"/>
                        </a:spcAft>
                        <a:buClrTx/>
                        <a:buSzTx/>
                        <a:buFont typeface="Times New Roman" pitchFamily="-112"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rPr>
                        <a:t>Use Time Wisely</a:t>
                      </a:r>
                      <a:endPar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endParaRPr>
                    </a:p>
                    <a:p>
                      <a:pPr marL="233363" marR="0" lvl="0" indent="-115888" algn="l" defTabSz="457200" rtl="0" eaLnBrk="1" fontAlgn="base" latinLnBrk="0" hangingPunct="1">
                        <a:lnSpc>
                          <a:spcPct val="100000"/>
                        </a:lnSpc>
                        <a:spcBef>
                          <a:spcPct val="0"/>
                        </a:spcBef>
                        <a:spcAft>
                          <a:spcPct val="0"/>
                        </a:spcAft>
                        <a:buClrTx/>
                        <a:buSzTx/>
                        <a:buFont typeface="Times New Roman" pitchFamily="-112"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rPr>
                        <a:t>Contribute</a:t>
                      </a:r>
                      <a:endPar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endParaRPr>
                    </a:p>
                    <a:p>
                      <a:pPr marL="233363" marR="0" lvl="0" indent="-115888" algn="l" defTabSz="457200" rtl="0" eaLnBrk="1" fontAlgn="base" latinLnBrk="0" hangingPunct="1">
                        <a:lnSpc>
                          <a:spcPct val="100000"/>
                        </a:lnSpc>
                        <a:spcBef>
                          <a:spcPct val="0"/>
                        </a:spcBef>
                        <a:spcAft>
                          <a:spcPct val="0"/>
                        </a:spcAft>
                        <a:buClrTx/>
                        <a:buSzTx/>
                        <a:buFont typeface="Times New Roman" pitchFamily="-112"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rPr>
                        <a:t>Complete your     part</a:t>
                      </a:r>
                      <a:endPar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endParaRPr>
                    </a:p>
                  </a:txBody>
                  <a:tcPr marL="0" marR="0" marT="0" marB="0" horzOverflow="overflow">
                    <a:lnL w="12700" cap="flat" cmpd="sng">
                      <a:solidFill>
                        <a:schemeClr val="dk1"/>
                      </a:solidFill>
                      <a:prstDash val="solid"/>
                      <a:round/>
                      <a:headEnd type="none" w="med" len="med"/>
                      <a:tailEnd type="none" w="med" len="med"/>
                    </a:lnL>
                    <a:lnR w="28575"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tcPr>
                </a:tc>
                <a:extLst>
                  <a:ext uri="{0D108BD9-81ED-4DB2-BD59-A6C34878D82A}">
                    <a16:rowId xmlns:a16="http://schemas.microsoft.com/office/drawing/2014/main" val="10003"/>
                  </a:ext>
                </a:extLst>
              </a:tr>
              <a:tr h="1275976">
                <a:tc>
                  <a:txBody>
                    <a:bodyPr/>
                    <a:lstStyle/>
                    <a:p>
                      <a:pPr marL="0" marR="0" lvl="0" indent="0" algn="ctr" rtl="0">
                        <a:lnSpc>
                          <a:spcPct val="100000"/>
                        </a:lnSpc>
                        <a:spcBef>
                          <a:spcPts val="0"/>
                        </a:spcBef>
                        <a:spcAft>
                          <a:spcPts val="0"/>
                        </a:spcAft>
                        <a:buClr>
                          <a:schemeClr val="dk1"/>
                        </a:buClr>
                        <a:buSzPct val="25000"/>
                        <a:buFont typeface="Noto Sans Symbols"/>
                        <a:buNone/>
                      </a:pPr>
                      <a:r>
                        <a:rPr lang="en-US" sz="2000" b="1" dirty="0">
                          <a:solidFill>
                            <a:srgbClr val="1D2A53"/>
                          </a:solidFill>
                        </a:rPr>
                        <a:t>Be </a:t>
                      </a:r>
                      <a:r>
                        <a:rPr lang="en-US" sz="2000" b="1" i="0" u="none" strike="noStrike" cap="none" dirty="0">
                          <a:solidFill>
                            <a:srgbClr val="1D2A53"/>
                          </a:solidFill>
                          <a:latin typeface="Calibri"/>
                          <a:ea typeface="Calibri"/>
                          <a:cs typeface="Calibri"/>
                          <a:sym typeface="Calibri"/>
                        </a:rPr>
                        <a:t>Safe</a:t>
                      </a:r>
                    </a:p>
                  </a:txBody>
                  <a:tcPr marL="91450" marR="91450" marT="45725" marB="45725" anchor="ctr" anchorCtr="1">
                    <a:lnL w="28575" cap="flat" cmpd="sng">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28575" cap="flat" cmpd="sng">
                      <a:solidFill>
                        <a:schemeClr val="dk1"/>
                      </a:solidFill>
                      <a:prstDash val="solid"/>
                      <a:round/>
                      <a:headEnd type="none" w="med" len="med"/>
                      <a:tailEnd type="none" w="med" len="med"/>
                    </a:lnB>
                    <a:solidFill>
                      <a:srgbClr val="D5DBF0"/>
                    </a:solidFill>
                  </a:tcPr>
                </a:tc>
                <a:tc>
                  <a:txBody>
                    <a:bodyPr/>
                    <a:lstStyle/>
                    <a:p>
                      <a:pPr marL="0" marR="0" lvl="0" indent="0" algn="l" defTabSz="457200" rtl="0" eaLnBrk="1" fontAlgn="base" latinLnBrk="0" hangingPunct="1">
                        <a:lnSpc>
                          <a:spcPct val="100000"/>
                        </a:lnSpc>
                        <a:spcBef>
                          <a:spcPct val="0"/>
                        </a:spcBef>
                        <a:spcAft>
                          <a:spcPct val="0"/>
                        </a:spcAft>
                        <a:buClrTx/>
                        <a:buSzTx/>
                        <a:buFont typeface="Arial" pitchFamily="34" charset="0"/>
                        <a:buChar char="•"/>
                        <a:tabLst/>
                      </a:pPr>
                      <a:r>
                        <a:rPr kumimoji="0" lang="en-US" sz="1200" b="1" i="0" u="none" strike="noStrike" cap="none" normalizeH="0" baseline="0" dirty="0">
                          <a:ln>
                            <a:noFill/>
                          </a:ln>
                          <a:solidFill>
                            <a:schemeClr val="tx1"/>
                          </a:solidFill>
                          <a:effectLst/>
                          <a:latin typeface="Calibri" pitchFamily="34" charset="0"/>
                          <a:ea typeface="ＭＳ Ｐゴシック" pitchFamily="-112" charset="-128"/>
                        </a:rPr>
                        <a:t>Keep hands, feet &amp; objects to self</a:t>
                      </a:r>
                      <a:br>
                        <a:rPr kumimoji="0" lang="en-US" sz="1200" b="1" i="0" u="none" strike="noStrike" cap="none" normalizeH="0" baseline="0" dirty="0">
                          <a:ln>
                            <a:noFill/>
                          </a:ln>
                          <a:solidFill>
                            <a:schemeClr val="tx1"/>
                          </a:solidFill>
                          <a:effectLst/>
                          <a:latin typeface="Calibri" pitchFamily="34" charset="0"/>
                          <a:ea typeface="ＭＳ Ｐゴシック" pitchFamily="-112" charset="-128"/>
                        </a:rPr>
                      </a:br>
                      <a:endParaRPr kumimoji="0" lang="en-US" sz="1200" b="1" i="0" u="none" strike="noStrike" cap="none" normalizeH="0" baseline="0" dirty="0">
                        <a:ln>
                          <a:noFill/>
                        </a:ln>
                        <a:solidFill>
                          <a:schemeClr val="tx1"/>
                        </a:solidFill>
                        <a:effectLst/>
                        <a:latin typeface="Calibri" pitchFamily="34" charset="0"/>
                        <a:ea typeface="ＭＳ Ｐゴシック" pitchFamily="-112" charset="-128"/>
                      </a:endParaRPr>
                    </a:p>
                    <a:p>
                      <a:pPr marL="0" marR="0" lvl="0" indent="0" algn="l" defTabSz="457200" rtl="0" eaLnBrk="1" fontAlgn="base" latinLnBrk="0" hangingPunct="1">
                        <a:lnSpc>
                          <a:spcPct val="100000"/>
                        </a:lnSpc>
                        <a:spcBef>
                          <a:spcPct val="0"/>
                        </a:spcBef>
                        <a:spcAft>
                          <a:spcPct val="0"/>
                        </a:spcAft>
                        <a:buClrTx/>
                        <a:buSzTx/>
                        <a:buFont typeface="Arial" pitchFamily="34" charset="0"/>
                        <a:buChar char="•"/>
                        <a:tabLst/>
                      </a:pPr>
                      <a:r>
                        <a:rPr kumimoji="0" lang="en-US" sz="1200" b="1" i="0" u="none" strike="noStrike" cap="none" normalizeH="0" baseline="0" dirty="0">
                          <a:ln>
                            <a:noFill/>
                          </a:ln>
                          <a:solidFill>
                            <a:schemeClr val="tx1"/>
                          </a:solidFill>
                          <a:effectLst/>
                          <a:latin typeface="Calibri" pitchFamily="34" charset="0"/>
                          <a:ea typeface="ＭＳ Ｐゴシック" pitchFamily="-112" charset="-128"/>
                        </a:rPr>
                        <a:t>Use all equipment &amp; materials appropriately</a:t>
                      </a:r>
                    </a:p>
                  </a:txBody>
                  <a:tcPr marL="0" marR="0" marT="0" marB="0" horzOverflow="overflow">
                    <a:lnL w="12700" cap="flat" cmpd="sng">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28575" cap="flat" cmpd="sng">
                      <a:solidFill>
                        <a:schemeClr val="dk1"/>
                      </a:solidFill>
                      <a:prstDash val="solid"/>
                      <a:round/>
                      <a:headEnd type="none" w="med" len="med"/>
                      <a:tailEnd type="none" w="med" len="med"/>
                    </a:lnB>
                    <a:solidFill>
                      <a:srgbClr val="FFFFFF"/>
                    </a:solidFill>
                  </a:tcPr>
                </a:tc>
                <a:tc>
                  <a:txBody>
                    <a:bodyPr/>
                    <a:lstStyle/>
                    <a:p>
                      <a:pPr marL="233363" marR="0" lvl="0" indent="-115888" algn="l" defTabSz="457200" rtl="0" eaLnBrk="1" fontAlgn="base" latinLnBrk="0" hangingPunct="1">
                        <a:lnSpc>
                          <a:spcPct val="115000"/>
                        </a:lnSpc>
                        <a:spcBef>
                          <a:spcPct val="0"/>
                        </a:spcBef>
                        <a:spcAft>
                          <a:spcPct val="0"/>
                        </a:spcAft>
                        <a:buClrTx/>
                        <a:buSzTx/>
                        <a:buFont typeface="Times New Roman" pitchFamily="-112"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rPr>
                        <a:t>Walk</a:t>
                      </a:r>
                    </a:p>
                  </a:txBody>
                  <a:tcPr marL="0" marR="0" marT="0" marB="0" horzOverflow="overflow">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28575" cap="flat" cmpd="sng">
                      <a:solidFill>
                        <a:schemeClr val="dk1"/>
                      </a:solidFill>
                      <a:prstDash val="solid"/>
                      <a:round/>
                      <a:headEnd type="none" w="med" len="med"/>
                      <a:tailEnd type="none" w="med" len="med"/>
                    </a:lnB>
                    <a:solidFill>
                      <a:srgbClr val="FFFFFF"/>
                    </a:solidFill>
                  </a:tcPr>
                </a:tc>
                <a:tc>
                  <a:txBody>
                    <a:bodyPr/>
                    <a:lstStyle/>
                    <a:p>
                      <a:pPr marL="0" marR="0" lvl="0" indent="0" algn="ctr" rtl="0">
                        <a:lnSpc>
                          <a:spcPct val="100000"/>
                        </a:lnSpc>
                        <a:spcBef>
                          <a:spcPts val="0"/>
                        </a:spcBef>
                        <a:spcAft>
                          <a:spcPts val="0"/>
                        </a:spcAft>
                        <a:buClr>
                          <a:schemeClr val="dk1"/>
                        </a:buClr>
                        <a:buSzPct val="25000"/>
                        <a:buFont typeface="Arial" panose="020B0604020202020204" pitchFamily="34" charset="0"/>
                        <a:buNone/>
                      </a:pPr>
                      <a:r>
                        <a:rPr lang="en-US" sz="1200" b="1" i="0" u="none" strike="noStrike" cap="none" dirty="0">
                          <a:solidFill>
                            <a:schemeClr val="dk1"/>
                          </a:solidFill>
                          <a:latin typeface="Calibri"/>
                          <a:ea typeface="Calibri"/>
                          <a:cs typeface="Calibri"/>
                          <a:sym typeface="Calibri"/>
                        </a:rPr>
                        <a:t>Use</a:t>
                      </a:r>
                      <a:r>
                        <a:rPr lang="en-US" sz="1200" b="1" i="0" u="none" strike="noStrike" cap="none" baseline="0" dirty="0">
                          <a:solidFill>
                            <a:schemeClr val="dk1"/>
                          </a:solidFill>
                          <a:latin typeface="Calibri"/>
                          <a:ea typeface="Calibri"/>
                          <a:cs typeface="Calibri"/>
                          <a:sym typeface="Calibri"/>
                        </a:rPr>
                        <a:t> 4x4 breathing in a safe space</a:t>
                      </a:r>
                    </a:p>
                    <a:p>
                      <a:pPr marL="0" marR="0" lvl="0" indent="0" algn="ctr" rtl="0">
                        <a:lnSpc>
                          <a:spcPct val="100000"/>
                        </a:lnSpc>
                        <a:spcBef>
                          <a:spcPts val="0"/>
                        </a:spcBef>
                        <a:spcAft>
                          <a:spcPts val="0"/>
                        </a:spcAft>
                        <a:buClr>
                          <a:schemeClr val="dk1"/>
                        </a:buClr>
                        <a:buSzPct val="25000"/>
                        <a:buFont typeface="Arial" panose="020B0604020202020204" pitchFamily="34" charset="0"/>
                        <a:buNone/>
                      </a:pPr>
                      <a:endParaRPr lang="en-US" sz="1200" b="1" i="0" u="none" strike="noStrike" cap="none" baseline="0" dirty="0">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chemeClr val="dk1"/>
                        </a:buClr>
                        <a:buSzPct val="25000"/>
                        <a:buFont typeface="Arial" panose="020B0604020202020204" pitchFamily="34" charset="0"/>
                        <a:buNone/>
                      </a:pPr>
                      <a:r>
                        <a:rPr lang="en-US" sz="1200" b="1" i="0" u="none" strike="noStrike" cap="none" baseline="0" dirty="0">
                          <a:solidFill>
                            <a:schemeClr val="dk1"/>
                          </a:solidFill>
                          <a:latin typeface="Calibri"/>
                          <a:ea typeface="Calibri"/>
                          <a:cs typeface="Calibri"/>
                          <a:sym typeface="Calibri"/>
                        </a:rPr>
                        <a:t>Label the size of the problem before acting</a:t>
                      </a:r>
                      <a:endParaRPr lang="en-US" sz="1200" b="1" i="0" u="none" strike="noStrike" cap="none" dirty="0">
                        <a:solidFill>
                          <a:schemeClr val="dk1"/>
                        </a:solidFill>
                        <a:latin typeface="Calibri"/>
                        <a:ea typeface="Calibri"/>
                        <a:cs typeface="Calibri"/>
                        <a:sym typeface="Calibri"/>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28575" cap="flat" cmpd="sng">
                      <a:solidFill>
                        <a:schemeClr val="dk1"/>
                      </a:solidFill>
                      <a:prstDash val="solid"/>
                      <a:round/>
                      <a:headEnd type="none" w="med" len="med"/>
                      <a:tailEnd type="none" w="med" len="med"/>
                    </a:lnB>
                    <a:solidFill>
                      <a:srgbClr val="FFFFFF"/>
                    </a:solidFill>
                  </a:tcPr>
                </a:tc>
                <a:tc>
                  <a:txBody>
                    <a:bodyPr/>
                    <a:lstStyle/>
                    <a:p>
                      <a:pPr marL="0" marR="0" lvl="0" indent="0" algn="ctr" rtl="0">
                        <a:lnSpc>
                          <a:spcPct val="100000"/>
                        </a:lnSpc>
                        <a:spcBef>
                          <a:spcPts val="0"/>
                        </a:spcBef>
                        <a:spcAft>
                          <a:spcPts val="0"/>
                        </a:spcAft>
                        <a:buClr>
                          <a:schemeClr val="dk1"/>
                        </a:buClr>
                        <a:buSzPct val="25000"/>
                        <a:buFont typeface="Noto Sans Symbols"/>
                        <a:buNone/>
                      </a:pPr>
                      <a:endParaRPr sz="800" b="1" i="0" u="none" strike="noStrike" cap="none" dirty="0">
                        <a:solidFill>
                          <a:schemeClr val="dk1"/>
                        </a:solidFill>
                        <a:latin typeface="Calibri"/>
                        <a:ea typeface="Calibri"/>
                        <a:cs typeface="Calibri"/>
                        <a:sym typeface="Calibri"/>
                      </a:endParaRPr>
                    </a:p>
                  </a:txBody>
                  <a:tcPr marL="91450" marR="91450" marT="45725" marB="45725" anchor="ctr">
                    <a:lnL w="12700" cap="flat" cmpd="sng">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28575" cap="flat" cmpd="sng">
                      <a:solidFill>
                        <a:schemeClr val="dk1"/>
                      </a:solidFill>
                      <a:prstDash val="solid"/>
                      <a:round/>
                      <a:headEnd type="none" w="med" len="med"/>
                      <a:tailEnd type="none" w="med" len="med"/>
                    </a:lnB>
                    <a:solidFill>
                      <a:srgbClr val="FFFFFF"/>
                    </a:solidFill>
                  </a:tcPr>
                </a:tc>
                <a:tc>
                  <a:txBody>
                    <a:bodyPr/>
                    <a:lstStyle/>
                    <a:p>
                      <a:pPr marL="233363" marR="0" lvl="0" indent="-115888" algn="l" defTabSz="457200" rtl="0" eaLnBrk="1" fontAlgn="base" latinLnBrk="0" hangingPunct="1">
                        <a:lnSpc>
                          <a:spcPct val="100000"/>
                        </a:lnSpc>
                        <a:spcBef>
                          <a:spcPct val="0"/>
                        </a:spcBef>
                        <a:spcAft>
                          <a:spcPct val="0"/>
                        </a:spcAft>
                        <a:buClrTx/>
                        <a:buSzTx/>
                        <a:buFont typeface="Times New Roman" pitchFamily="-112"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rPr>
                        <a:t>Use Materials Carefully</a:t>
                      </a:r>
                    </a:p>
                    <a:p>
                      <a:pPr marL="233363" marR="0" lvl="0" indent="-115888" algn="l" defTabSz="457200" rtl="0" eaLnBrk="1" fontAlgn="base" latinLnBrk="0" hangingPunct="1">
                        <a:lnSpc>
                          <a:spcPct val="100000"/>
                        </a:lnSpc>
                        <a:spcBef>
                          <a:spcPct val="0"/>
                        </a:spcBef>
                        <a:spcAft>
                          <a:spcPct val="0"/>
                        </a:spcAft>
                        <a:buClrTx/>
                        <a:buSzTx/>
                        <a:buFont typeface="Times New Roman" pitchFamily="-112" charset="0"/>
                        <a:buChar char="•"/>
                        <a:tabLst/>
                      </a:pPr>
                      <a:r>
                        <a:rPr kumimoji="0" lang="en-US" sz="1200" b="1" i="0" u="none" strike="noStrike" cap="none" normalizeH="0" baseline="0" dirty="0">
                          <a:ln>
                            <a:noFill/>
                          </a:ln>
                          <a:solidFill>
                            <a:schemeClr val="tx1"/>
                          </a:solidFill>
                          <a:effectLst/>
                          <a:latin typeface="Calibri" pitchFamily="-112" charset="0"/>
                          <a:ea typeface="ＭＳ Ｐゴシック" pitchFamily="-112" charset="-128"/>
                          <a:cs typeface="Calibri"/>
                        </a:rPr>
                        <a:t>Stay in your designated area</a:t>
                      </a:r>
                    </a:p>
                  </a:txBody>
                  <a:tcPr marL="0" marR="0" marT="0" marB="0" horzOverflow="overflow">
                    <a:lnL w="12700" cap="flat" cmpd="sng">
                      <a:solidFill>
                        <a:schemeClr val="dk1"/>
                      </a:solidFill>
                      <a:prstDash val="solid"/>
                      <a:round/>
                      <a:headEnd type="none" w="med" len="med"/>
                      <a:tailEnd type="none" w="med" len="med"/>
                    </a:lnL>
                    <a:lnR w="28575"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28575" cap="flat" cmpd="sng">
                      <a:solidFill>
                        <a:schemeClr val="dk1"/>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371" name="Shape 371"/>
          <p:cNvSpPr/>
          <p:nvPr/>
        </p:nvSpPr>
        <p:spPr>
          <a:xfrm rot="5400000">
            <a:off x="2197442" y="2265404"/>
            <a:ext cx="761997" cy="457200"/>
          </a:xfrm>
          <a:prstGeom prst="rightArrow">
            <a:avLst>
              <a:gd name="adj1" fmla="val 43750"/>
              <a:gd name="adj2" fmla="val 46875"/>
            </a:avLst>
          </a:prstGeom>
          <a:solidFill>
            <a:srgbClr val="3A54A5"/>
          </a:solidFill>
          <a:ln w="9525" cap="flat" cmpd="sng">
            <a:solidFill>
              <a:srgbClr val="1D2A53"/>
            </a:solidFill>
            <a:prstDash val="solid"/>
            <a:round/>
            <a:headEnd type="none" w="med" len="med"/>
            <a:tailEnd type="none" w="med" len="med"/>
          </a:ln>
        </p:spPr>
        <p:txBody>
          <a:bodyPr lIns="91425" tIns="45700" rIns="91425" bIns="45700" anchor="ctr" anchorCtr="0">
            <a:noAutofit/>
          </a:bodyPr>
          <a:lstStyle/>
          <a:p>
            <a:pPr>
              <a:buClr>
                <a:schemeClr val="dk1"/>
              </a:buClr>
            </a:pPr>
            <a:endParaRPr>
              <a:solidFill>
                <a:schemeClr val="dk1"/>
              </a:solidFill>
              <a:latin typeface="Calibri"/>
              <a:ea typeface="Calibri"/>
              <a:cs typeface="Calibri"/>
              <a:sym typeface="Calibri"/>
            </a:endParaRPr>
          </a:p>
        </p:txBody>
      </p:sp>
      <p:sp>
        <p:nvSpPr>
          <p:cNvPr id="2" name="Oval 1"/>
          <p:cNvSpPr/>
          <p:nvPr/>
        </p:nvSpPr>
        <p:spPr>
          <a:xfrm>
            <a:off x="6363728" y="1445092"/>
            <a:ext cx="1272746" cy="1025610"/>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Up Arrow 2"/>
          <p:cNvSpPr/>
          <p:nvPr/>
        </p:nvSpPr>
        <p:spPr>
          <a:xfrm rot="17416943">
            <a:off x="7605583" y="1651400"/>
            <a:ext cx="716692" cy="131805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rot="1225901">
            <a:off x="7522701" y="2370559"/>
            <a:ext cx="2179990" cy="369332"/>
          </a:xfrm>
          <a:prstGeom prst="rect">
            <a:avLst/>
          </a:prstGeom>
          <a:solidFill>
            <a:schemeClr val="accent1"/>
          </a:solidFill>
        </p:spPr>
        <p:txBody>
          <a:bodyPr wrap="square" rtlCol="0">
            <a:spAutoFit/>
          </a:bodyPr>
          <a:lstStyle/>
          <a:p>
            <a:r>
              <a:rPr lang="en-US" dirty="0"/>
              <a:t>SEL Skill</a:t>
            </a:r>
          </a:p>
        </p:txBody>
      </p:sp>
      <p:sp>
        <p:nvSpPr>
          <p:cNvPr id="8" name="Oval 7"/>
          <p:cNvSpPr/>
          <p:nvPr/>
        </p:nvSpPr>
        <p:spPr>
          <a:xfrm rot="10800000">
            <a:off x="6275789" y="4326102"/>
            <a:ext cx="1480451" cy="1256542"/>
          </a:xfrm>
          <a:prstGeom prst="ellipse">
            <a:avLst/>
          </a:prstGeom>
          <a:noFill/>
          <a:ln w="539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Up Arrow 8"/>
          <p:cNvSpPr/>
          <p:nvPr/>
        </p:nvSpPr>
        <p:spPr>
          <a:xfrm rot="3677035">
            <a:off x="5610957" y="4903506"/>
            <a:ext cx="716692" cy="131805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rot="19906258">
            <a:off x="4226031" y="5737230"/>
            <a:ext cx="2179990" cy="369332"/>
          </a:xfrm>
          <a:prstGeom prst="rect">
            <a:avLst/>
          </a:prstGeom>
          <a:solidFill>
            <a:schemeClr val="accent1"/>
          </a:solidFill>
        </p:spPr>
        <p:txBody>
          <a:bodyPr wrap="square" rtlCol="0">
            <a:spAutoFit/>
          </a:bodyPr>
          <a:lstStyle/>
          <a:p>
            <a:r>
              <a:rPr lang="en-US" dirty="0"/>
              <a:t>Specific Behaviors</a:t>
            </a:r>
          </a:p>
        </p:txBody>
      </p:sp>
    </p:spTree>
    <p:extLst>
      <p:ext uri="{BB962C8B-B14F-4D97-AF65-F5344CB8AC3E}">
        <p14:creationId xmlns:p14="http://schemas.microsoft.com/office/powerpoint/2010/main" val="2162013366"/>
      </p:ext>
    </p:extLst>
  </p:cSld>
  <p:clrMapOvr>
    <a:masterClrMapping/>
  </p:clrMapOvr>
  <p:transition spd="slow">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409</Words>
  <Application>Microsoft Macintosh PowerPoint</Application>
  <PresentationFormat>Widescreen</PresentationFormat>
  <Paragraphs>69</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Noto Sans Symbols</vt:lpstr>
      <vt:lpstr>Times New Roman</vt:lpstr>
      <vt:lpstr>Office Theme</vt:lpstr>
      <vt:lpstr>Mindfulness and MTSS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Mindfulness and MTSS</dc:title>
  <dc:creator>Kendall, Niki</dc:creator>
  <cp:lastModifiedBy>Kendall, Niki</cp:lastModifiedBy>
  <cp:revision>1</cp:revision>
  <dcterms:created xsi:type="dcterms:W3CDTF">2022-01-12T14:46:06Z</dcterms:created>
  <dcterms:modified xsi:type="dcterms:W3CDTF">2022-01-12T14:48:09Z</dcterms:modified>
</cp:coreProperties>
</file>