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 id="2147483696" r:id="rId3"/>
  </p:sldMasterIdLst>
  <p:notesMasterIdLst>
    <p:notesMasterId r:id="rId8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Lst>
  <p:sldSz cx="9144000" cy="5143500" type="screen16x9"/>
  <p:notesSz cx="6858000" cy="9144000"/>
  <p:embeddedFontLst>
    <p:embeddedFont>
      <p:font typeface="Bitter" pitchFamily="2" charset="77"/>
      <p:regular r:id="rId90"/>
      <p:bold r:id="rId91"/>
      <p:italic r:id="rId92"/>
      <p:boldItalic r:id="rId93"/>
    </p:embeddedFont>
    <p:embeddedFont>
      <p:font typeface="Calibri" panose="020F0502020204030204" pitchFamily="34" charset="0"/>
      <p:regular r:id="rId94"/>
      <p:bold r:id="rId95"/>
      <p:italic r:id="rId96"/>
      <p:boldItalic r:id="rId97"/>
    </p:embeddedFont>
    <p:embeddedFont>
      <p:font typeface="Century Gothic" panose="020B0502020202020204" pitchFamily="34" charset="0"/>
      <p:regular r:id="rId98"/>
      <p:bold r:id="rId99"/>
      <p:italic r:id="rId100"/>
      <p:boldItalic r:id="rId101"/>
    </p:embeddedFont>
    <p:embeddedFont>
      <p:font typeface="Corbel" panose="020B0503020204020204" pitchFamily="34" charset="0"/>
      <p:regular r:id="rId102"/>
      <p:bold r:id="rId103"/>
      <p:italic r:id="rId104"/>
      <p:boldItalic r:id="rId105"/>
    </p:embeddedFont>
    <p:embeddedFont>
      <p:font typeface="Georgia" panose="02040502050405020303" pitchFamily="18" charset="0"/>
      <p:regular r:id="rId106"/>
      <p:bold r:id="rId107"/>
      <p:italic r:id="rId108"/>
      <p:boldItalic r:id="rId109"/>
    </p:embeddedFont>
    <p:embeddedFont>
      <p:font typeface="Lato" panose="020F0502020204030203" pitchFamily="34" charset="0"/>
      <p:regular r:id="rId110"/>
      <p:bold r:id="rId111"/>
      <p:italic r:id="rId112"/>
      <p:boldItalic r:id="rId113"/>
    </p:embeddedFont>
    <p:embeddedFont>
      <p:font typeface="Libre Franklin" pitchFamily="2" charset="77"/>
      <p:regular r:id="rId114"/>
      <p:bold r:id="rId115"/>
      <p:italic r:id="rId116"/>
      <p:boldItalic r:id="rId117"/>
    </p:embeddedFont>
    <p:embeddedFont>
      <p:font typeface="Open Sans" panose="020B0606030504020204" pitchFamily="34" charset="0"/>
      <p:regular r:id="rId118"/>
      <p:bold r:id="rId119"/>
      <p:italic r:id="rId120"/>
      <p:boldItalic r:id="rId121"/>
    </p:embeddedFont>
    <p:embeddedFont>
      <p:font typeface="Playfair Display" pitchFamily="2" charset="77"/>
      <p:regular r:id="rId122"/>
      <p:bold r:id="rId123"/>
      <p:italic r:id="rId124"/>
      <p:boldItalic r:id="rId125"/>
    </p:embeddedFont>
    <p:embeddedFont>
      <p:font typeface="Roboto" pitchFamily="2" charset="0"/>
      <p:regular r:id="rId126"/>
      <p:bold r:id="rId127"/>
      <p:italic r:id="rId128"/>
      <p:boldItalic r:id="rId129"/>
    </p:embeddedFont>
    <p:embeddedFont>
      <p:font typeface="Verdana" panose="020B0604030504040204" pitchFamily="34" charset="0"/>
      <p:regular r:id="rId130"/>
      <p:bold r:id="rId131"/>
      <p:italic r:id="rId132"/>
      <p:boldItalic r:id="rId1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A9E40F-60D5-423C-B21A-9DE9DFD23CEC}">
  <a:tblStyle styleId="{3CA9E40F-60D5-423C-B21A-9DE9DFD23CE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F5CDF7-69DD-44E2-86A4-6E031C23C0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5170"/>
  </p:normalViewPr>
  <p:slideViewPr>
    <p:cSldViewPr snapToGrid="0">
      <p:cViewPr varScale="1">
        <p:scale>
          <a:sx n="108" d="100"/>
          <a:sy n="108" d="100"/>
        </p:scale>
        <p:origin x="23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28.fntdata"/><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font" Target="fonts/font18.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3.fntdata"/><Relationship Id="rId123" Type="http://schemas.openxmlformats.org/officeDocument/2006/relationships/font" Target="fonts/font34.fntdata"/><Relationship Id="rId128" Type="http://schemas.openxmlformats.org/officeDocument/2006/relationships/font" Target="fonts/font39.fntdata"/><Relationship Id="rId5" Type="http://schemas.openxmlformats.org/officeDocument/2006/relationships/slide" Target="slides/slide2.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font" Target="fonts/font24.fntdata"/><Relationship Id="rId118" Type="http://schemas.openxmlformats.org/officeDocument/2006/relationships/font" Target="fonts/font29.fntdata"/><Relationship Id="rId134"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4.fntdata"/><Relationship Id="rId108" Type="http://schemas.openxmlformats.org/officeDocument/2006/relationships/font" Target="fonts/font19.fntdata"/><Relationship Id="rId124" Type="http://schemas.openxmlformats.org/officeDocument/2006/relationships/font" Target="fonts/font35.fntdata"/><Relationship Id="rId129" Type="http://schemas.openxmlformats.org/officeDocument/2006/relationships/font" Target="fonts/font40.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font" Target="fonts/font25.fntdata"/><Relationship Id="rId119" Type="http://schemas.openxmlformats.org/officeDocument/2006/relationships/font" Target="fonts/font30.fntdata"/><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font" Target="fonts/font41.fntdata"/><Relationship Id="rId135"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20.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8.fntdata"/><Relationship Id="rId104" Type="http://schemas.openxmlformats.org/officeDocument/2006/relationships/font" Target="fonts/font15.fntdata"/><Relationship Id="rId120" Type="http://schemas.openxmlformats.org/officeDocument/2006/relationships/font" Target="fonts/font31.fntdata"/><Relationship Id="rId125" Type="http://schemas.openxmlformats.org/officeDocument/2006/relationships/font" Target="fonts/font36.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21.fntdata"/><Relationship Id="rId115" Type="http://schemas.openxmlformats.org/officeDocument/2006/relationships/font" Target="fonts/font26.fntdata"/><Relationship Id="rId131" Type="http://schemas.openxmlformats.org/officeDocument/2006/relationships/font" Target="fonts/font42.fntdata"/><Relationship Id="rId136"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1.fntdata"/><Relationship Id="rId105" Type="http://schemas.openxmlformats.org/officeDocument/2006/relationships/font" Target="fonts/font16.fntdata"/><Relationship Id="rId126" Type="http://schemas.openxmlformats.org/officeDocument/2006/relationships/font" Target="fonts/font3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4.fntdata"/><Relationship Id="rId98" Type="http://schemas.openxmlformats.org/officeDocument/2006/relationships/font" Target="fonts/font9.fntdata"/><Relationship Id="rId121" Type="http://schemas.openxmlformats.org/officeDocument/2006/relationships/font" Target="fonts/font32.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font" Target="fonts/font27.fntdata"/><Relationship Id="rId13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font" Target="fonts/font22.fntdata"/><Relationship Id="rId132" Type="http://schemas.openxmlformats.org/officeDocument/2006/relationships/font" Target="fonts/font43.fntdata"/><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font" Target="fonts/font17.fntdata"/><Relationship Id="rId127" Type="http://schemas.openxmlformats.org/officeDocument/2006/relationships/font" Target="fonts/font38.fntdata"/><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122" Type="http://schemas.openxmlformats.org/officeDocument/2006/relationships/font" Target="fonts/font33.fntdata"/><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notesMaster" Target="notesMasters/notesMaster1.xml"/><Relationship Id="rId112" Type="http://schemas.openxmlformats.org/officeDocument/2006/relationships/font" Target="fonts/font23.fntdata"/><Relationship Id="rId133" Type="http://schemas.openxmlformats.org/officeDocument/2006/relationships/font" Target="fonts/font4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455b01d05_12_5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2455b01d05_1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455b01d05_7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12455b01d05_7_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9" name="Google Shape;379;g12455b01d05_7_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455b01d05_7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2455b01d05_7_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86" name="Google Shape;386;g12455b01d05_7_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55b01d05_7_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4" name="Google Shape;394;g12455b01d05_7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2638c34994_29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2638c34994_29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2" name="Google Shape;402;g12638c34994_29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455b01d05_7_9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12455b01d05_7_9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410" name="Google Shape;410;g12455b01d05_7_9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638c34994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2638c34994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120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2638c34994_2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2638c34994_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2455b01d05_7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12455b01d05_7_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1" name="Google Shape;441;g12455b01d05_7_1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638c34994_29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2638c34994_29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25c628a76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25c628a76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783e5c8b1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2783e5c8b1_1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293" name="Google Shape;293;g12783e5c8b1_1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2455b01d05_1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2455b01d05_12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2455b01d05_12_138:notes"/>
          <p:cNvSpPr txBox="1">
            <a:spLocks noGrp="1"/>
          </p:cNvSpPr>
          <p:nvPr>
            <p:ph type="sldNum" idx="12"/>
          </p:nvPr>
        </p:nvSpPr>
        <p:spPr>
          <a:xfrm>
            <a:off x="3884026" y="8684926"/>
            <a:ext cx="2972400" cy="4575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
        <p:nvSpPr>
          <p:cNvPr id="465" name="Google Shape;465;g12455b01d05_12_138:notes"/>
          <p:cNvSpPr txBox="1"/>
          <p:nvPr/>
        </p:nvSpPr>
        <p:spPr>
          <a:xfrm>
            <a:off x="3884026" y="8542551"/>
            <a:ext cx="2972400" cy="450000"/>
          </a:xfrm>
          <a:prstGeom prst="rect">
            <a:avLst/>
          </a:prstGeom>
          <a:noFill/>
          <a:ln>
            <a:noFill/>
          </a:ln>
        </p:spPr>
        <p:txBody>
          <a:bodyPr spcFirstLastPara="1" wrap="square" lIns="91025" tIns="45500" rIns="91025" bIns="455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
        <p:nvSpPr>
          <p:cNvPr id="466" name="Google Shape;466;g12455b01d05_12_138:notes"/>
          <p:cNvSpPr txBox="1"/>
          <p:nvPr/>
        </p:nvSpPr>
        <p:spPr>
          <a:xfrm>
            <a:off x="3885580" y="8544091"/>
            <a:ext cx="2972400" cy="450000"/>
          </a:xfrm>
          <a:prstGeom prst="rect">
            <a:avLst/>
          </a:prstGeom>
          <a:noFill/>
          <a:ln>
            <a:noFill/>
          </a:ln>
        </p:spPr>
        <p:txBody>
          <a:bodyPr spcFirstLastPara="1" wrap="square" lIns="91025" tIns="45500" rIns="91025" bIns="455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
        <p:nvSpPr>
          <p:cNvPr id="467" name="Google Shape;467;g12455b01d05_12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8" name="Google Shape;468;g12455b01d05_12_138:notes"/>
          <p:cNvSpPr txBox="1">
            <a:spLocks noGrp="1"/>
          </p:cNvSpPr>
          <p:nvPr>
            <p:ph type="body" idx="1"/>
          </p:nvPr>
        </p:nvSpPr>
        <p:spPr>
          <a:xfrm>
            <a:off x="914712" y="4272815"/>
            <a:ext cx="5028600" cy="4047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r>
              <a:rPr lang="en" sz="1400" dirty="0"/>
              <a:t>.</a:t>
            </a:r>
            <a:endParaRPr sz="1400" dirty="0"/>
          </a:p>
        </p:txBody>
      </p:sp>
      <p:sp>
        <p:nvSpPr>
          <p:cNvPr id="469" name="Google Shape;469;g12455b01d05_12_138:notes"/>
          <p:cNvSpPr txBox="1">
            <a:spLocks noGrp="1"/>
          </p:cNvSpPr>
          <p:nvPr>
            <p:ph type="dt" idx="10"/>
          </p:nvPr>
        </p:nvSpPr>
        <p:spPr>
          <a:xfrm>
            <a:off x="3884026" y="0"/>
            <a:ext cx="2972400" cy="457500"/>
          </a:xfrm>
          <a:prstGeom prst="rect">
            <a:avLst/>
          </a:prstGeom>
          <a:noFill/>
          <a:ln>
            <a:noFill/>
          </a:ln>
        </p:spPr>
        <p:txBody>
          <a:bodyPr spcFirstLastPara="1" wrap="square" lIns="91325" tIns="45650" rIns="91325" bIns="45650" anchor="t" anchorCtr="0">
            <a:noAutofit/>
          </a:bodyPr>
          <a:lstStyle/>
          <a:p>
            <a:pPr marL="0" marR="0" lvl="0" indent="0" algn="r" rtl="0">
              <a:lnSpc>
                <a:spcPct val="100000"/>
              </a:lnSpc>
              <a:spcBef>
                <a:spcPts val="0"/>
              </a:spcBef>
              <a:spcAft>
                <a:spcPts val="0"/>
              </a:spcAft>
              <a:buSzPts val="1400"/>
              <a:buNone/>
            </a:pPr>
            <a:r>
              <a:rPr lang="en" sz="1200">
                <a:solidFill>
                  <a:schemeClr val="dk1"/>
                </a:solidFill>
                <a:latin typeface="Georgia"/>
                <a:ea typeface="Georgia"/>
                <a:cs typeface="Georgia"/>
                <a:sym typeface="Georgia"/>
              </a:rPr>
              <a:t>12/5/13</a:t>
            </a:r>
            <a:endParaRPr sz="1400"/>
          </a:p>
        </p:txBody>
      </p:sp>
      <p:sp>
        <p:nvSpPr>
          <p:cNvPr id="470" name="Google Shape;470;g12455b01d05_12_138:notes"/>
          <p:cNvSpPr txBox="1">
            <a:spLocks noGrp="1"/>
          </p:cNvSpPr>
          <p:nvPr>
            <p:ph type="ftr" idx="11"/>
          </p:nvPr>
        </p:nvSpPr>
        <p:spPr>
          <a:xfrm>
            <a:off x="3" y="8684926"/>
            <a:ext cx="2972400" cy="457500"/>
          </a:xfrm>
          <a:prstGeom prst="rect">
            <a:avLst/>
          </a:prstGeom>
          <a:noFill/>
          <a:ln>
            <a:noFill/>
          </a:ln>
        </p:spPr>
        <p:txBody>
          <a:bodyPr spcFirstLastPara="1" wrap="square" lIns="91325" tIns="45650" rIns="91325" bIns="45650" anchor="b" anchorCtr="0">
            <a:noAutofit/>
          </a:bodyPr>
          <a:lstStyle/>
          <a:p>
            <a:pPr marL="0" lvl="0" indent="0" algn="l" rtl="0">
              <a:lnSpc>
                <a:spcPct val="100000"/>
              </a:lnSpc>
              <a:spcBef>
                <a:spcPts val="0"/>
              </a:spcBef>
              <a:spcAft>
                <a:spcPts val="0"/>
              </a:spcAft>
              <a:buSzPts val="1400"/>
              <a:buNone/>
            </a:pPr>
            <a:r>
              <a:rPr lang="en" sz="1400"/>
              <a:t>DE-PBS Cadre Meeting</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25c628a76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25c628a7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762d53a1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2762d53a1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47675" lvl="0" indent="-304800" algn="l" rtl="0">
              <a:lnSpc>
                <a:spcPct val="111666"/>
              </a:lnSpc>
              <a:spcBef>
                <a:spcPts val="0"/>
              </a:spcBef>
              <a:spcAft>
                <a:spcPts val="1935"/>
              </a:spcAft>
              <a:buClr>
                <a:schemeClr val="dk1"/>
              </a:buClr>
              <a:buSzPts val="1200"/>
              <a:buChar char="•"/>
            </a:pPr>
            <a:endParaRPr dirty="0">
              <a:highlight>
                <a:schemeClr val="lt1"/>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762d53a1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762d53a1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2762d53a1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2762d53a1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261be1cfcb_1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261be1cfcb_1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261be1cfcb_1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261be1cfcb_1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638c34994_36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12638c34994_36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47675" lvl="0" indent="-304800" algn="l" rtl="0">
              <a:lnSpc>
                <a:spcPct val="111666"/>
              </a:lnSpc>
              <a:spcBef>
                <a:spcPts val="0"/>
              </a:spcBef>
              <a:spcAft>
                <a:spcPts val="1935"/>
              </a:spcAft>
              <a:buClr>
                <a:schemeClr val="dk1"/>
              </a:buClr>
              <a:buSzPts val="1200"/>
              <a:buChar char="•"/>
            </a:pPr>
            <a:endParaRPr>
              <a:highlight>
                <a:schemeClr val="lt1"/>
              </a:highligh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2762d53a1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2762d53a1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783e5c8b1_6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12783e5c8b1_6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2638c34994_29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2638c34994_29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2638c34994_4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12638c34994_41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200"/>
              <a:buFont typeface="Calibri"/>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2638c34994_29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2638c34994_29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2638c34994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2638c3499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2455b01d05_2_1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7" name="Google Shape;577;g12455b01d05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2455b01d05_2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2455b01d05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2455b01d05_2_1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12455b01d05_2_142:notes"/>
          <p:cNvSpPr>
            <a:spLocks noGrp="1" noRot="1" noChangeAspect="1"/>
          </p:cNvSpPr>
          <p:nvPr>
            <p:ph type="sldImg" idx="2"/>
          </p:nvPr>
        </p:nvSpPr>
        <p:spPr>
          <a:xfrm>
            <a:off x="701241" y="1143000"/>
            <a:ext cx="54555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2455b01d05_2_1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g12455b01d05_2_149:notes"/>
          <p:cNvSpPr>
            <a:spLocks noGrp="1" noRot="1" noChangeAspect="1"/>
          </p:cNvSpPr>
          <p:nvPr>
            <p:ph type="sldImg" idx="2"/>
          </p:nvPr>
        </p:nvSpPr>
        <p:spPr>
          <a:xfrm>
            <a:off x="701241" y="1143000"/>
            <a:ext cx="54555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2455b01d05_2_1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6" name="Google Shape;606;g12455b01d05_2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2455b01d05_2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2455b01d05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25c628a760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125c628a760_2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25c628a760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25c628a76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25c628a760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25c628a760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25c628a7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25c628a7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25c628a760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25c628a760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25c628a760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25c628a760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2638c3499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2638c3499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25c628a76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25c628a76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2638c34994_29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2638c34994_29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2455b01d05_1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2455b01d05_1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21e804b76a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21e804b76a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1e804b76a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1e804b76a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2455b01d05_12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2455b01d05_12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2638c34994_29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12638c34994_29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2638c34994_3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2638c34994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2762d53a13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2762d53a1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2455b01d05_12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2455b01d05_12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2638c34994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2638c3499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2638c34994_29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2638c34994_29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2638c34994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12638c34994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2455b01d05_12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2455b01d05_1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2455b01d05_1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2455b01d05_1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638c3499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638c3499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2455b01d05_1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2455b01d05_1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2455b01d05_12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2455b01d05_12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2455b01d05_12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2455b01d05_12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2455b01d05_12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12455b01d05_12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2455b01d05_12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2455b01d05_12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2762d53a1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2762d53a1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2638c34994_29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12638c34994_29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2638c34994_10_76: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818" name="Google Shape;818;g12638c34994_10_76:notes"/>
          <p:cNvSpPr>
            <a:spLocks noGrp="1" noRot="1" noChangeAspect="1"/>
          </p:cNvSpPr>
          <p:nvPr>
            <p:ph type="sldImg" idx="2"/>
          </p:nvPr>
        </p:nvSpPr>
        <p:spPr>
          <a:xfrm>
            <a:off x="701241" y="1143000"/>
            <a:ext cx="5455519"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2664aa2f86_2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2664aa2f86_2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2638c34994_3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2638c34994_3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638c34994_10_25: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r>
              <a:rPr lang="en"/>
              <a:t>Adapted from kincaid training</a:t>
            </a:r>
            <a:endParaRPr/>
          </a:p>
        </p:txBody>
      </p:sp>
      <p:sp>
        <p:nvSpPr>
          <p:cNvPr id="331" name="Google Shape;331;g12638c34994_10_25:notes"/>
          <p:cNvSpPr>
            <a:spLocks noGrp="1" noRot="1" noChangeAspect="1"/>
          </p:cNvSpPr>
          <p:nvPr>
            <p:ph type="sldImg" idx="2"/>
          </p:nvPr>
        </p:nvSpPr>
        <p:spPr>
          <a:xfrm>
            <a:off x="701241" y="1143000"/>
            <a:ext cx="5455519"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2638c34994_2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2638c34994_2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2638c34994_2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12638c34994_2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2455b01d05_7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g12455b01d05_7_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endParaRPr b="1" dirty="0">
              <a:highlight>
                <a:srgbClr val="FFFFFF"/>
              </a:highlight>
              <a:latin typeface="Times New Roman"/>
              <a:ea typeface="Times New Roman"/>
              <a:cs typeface="Times New Roman"/>
              <a:sym typeface="Times New Roman"/>
            </a:endParaRPr>
          </a:p>
        </p:txBody>
      </p:sp>
      <p:sp>
        <p:nvSpPr>
          <p:cNvPr id="857" name="Google Shape;857;g12455b01d05_7_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2638c34994_1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2638c34994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12638c34994_1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12638c34994_1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2638c34994_1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12638c34994_1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2638c34994_3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2638c34994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2762d53a13_4_0:notes"/>
          <p:cNvSpPr>
            <a:spLocks noGrp="1" noRot="1" noChangeAspect="1"/>
          </p:cNvSpPr>
          <p:nvPr>
            <p:ph type="sldImg" idx="2"/>
          </p:nvPr>
        </p:nvSpPr>
        <p:spPr>
          <a:xfrm>
            <a:off x="685085" y="1143000"/>
            <a:ext cx="5487829"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g12762d53a13_4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g12762d53a13_4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2762d53a13_4_8:notes"/>
          <p:cNvSpPr>
            <a:spLocks noGrp="1" noRot="1" noChangeAspect="1"/>
          </p:cNvSpPr>
          <p:nvPr>
            <p:ph type="sldImg" idx="2"/>
          </p:nvPr>
        </p:nvSpPr>
        <p:spPr>
          <a:xfrm>
            <a:off x="685085" y="1143000"/>
            <a:ext cx="5487829"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g12762d53a13_4_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g12762d53a13_4_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12762d53a13_4_14:notes"/>
          <p:cNvSpPr>
            <a:spLocks noGrp="1" noRot="1" noChangeAspect="1"/>
          </p:cNvSpPr>
          <p:nvPr>
            <p:ph type="sldImg" idx="2"/>
          </p:nvPr>
        </p:nvSpPr>
        <p:spPr>
          <a:xfrm>
            <a:off x="685085" y="1143000"/>
            <a:ext cx="5487829"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g12762d53a13_4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12762d53a13_4_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455b01d0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333333"/>
              </a:solidFill>
              <a:highlight>
                <a:srgbClr val="FFFFFF"/>
              </a:highlight>
              <a:latin typeface="Open Sans"/>
              <a:ea typeface="Open Sans"/>
              <a:cs typeface="Open Sans"/>
              <a:sym typeface="Open Sans"/>
            </a:endParaRPr>
          </a:p>
        </p:txBody>
      </p:sp>
      <p:sp>
        <p:nvSpPr>
          <p:cNvPr id="360" name="Google Shape;360;g12455b01d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2762d53a13_4_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5" name="Google Shape;915;g12762d53a13_4_20:notes"/>
          <p:cNvSpPr>
            <a:spLocks noGrp="1" noRot="1" noChangeAspect="1"/>
          </p:cNvSpPr>
          <p:nvPr>
            <p:ph type="sldImg" idx="2"/>
          </p:nvPr>
        </p:nvSpPr>
        <p:spPr>
          <a:xfrm>
            <a:off x="685085" y="1143000"/>
            <a:ext cx="5487829"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2762d53a13_4_3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3" name="Google Shape;923;g12762d53a13_4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12638c34994_3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12638c34994_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2664aa2f86_11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7" name="Google Shape;937;g12664aa2f86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2638c34994_29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12638c34994_29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2762d53a13_1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12762d53a13_1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261be1cfcb_1_23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71" name="Google Shape;371;g1261be1cfcb_1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 name="Google Shape;59;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0" name="Google Shape;60;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2100"/>
              <a:buFont typeface="Century Gothic"/>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4"/>
          <p:cNvSpPr txBox="1">
            <a:spLocks noGrp="1"/>
          </p:cNvSpPr>
          <p:nvPr>
            <p:ph type="body" idx="1"/>
          </p:nvPr>
        </p:nvSpPr>
        <p:spPr>
          <a:xfrm>
            <a:off x="342900" y="1028700"/>
            <a:ext cx="8456100" cy="32577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300"/>
              </a:spcBef>
              <a:spcAft>
                <a:spcPts val="0"/>
              </a:spcAft>
              <a:buClr>
                <a:schemeClr val="dk1"/>
              </a:buClr>
              <a:buSzPts val="2400"/>
              <a:buChar char="•"/>
              <a:defRPr/>
            </a:lvl1pPr>
            <a:lvl2pPr marL="914400" lvl="1" indent="-361950" algn="l" rtl="0">
              <a:lnSpc>
                <a:spcPct val="90000"/>
              </a:lnSpc>
              <a:spcBef>
                <a:spcPts val="300"/>
              </a:spcBef>
              <a:spcAft>
                <a:spcPts val="0"/>
              </a:spcAft>
              <a:buClr>
                <a:schemeClr val="dk1"/>
              </a:buClr>
              <a:buSzPts val="2100"/>
              <a:buChar char="–"/>
              <a:defRPr/>
            </a:lvl2pPr>
            <a:lvl3pPr marL="1371600" lvl="2" indent="-342900" algn="l" rtl="0">
              <a:lnSpc>
                <a:spcPct val="90000"/>
              </a:lnSpc>
              <a:spcBef>
                <a:spcPts val="300"/>
              </a:spcBef>
              <a:spcAft>
                <a:spcPts val="0"/>
              </a:spcAft>
              <a:buClr>
                <a:schemeClr val="dk1"/>
              </a:buClr>
              <a:buSzPts val="1800"/>
              <a:buChar char="•"/>
              <a:defRPr/>
            </a:lvl3pPr>
            <a:lvl4pPr marL="1828800" lvl="3" indent="-323850" algn="l" rtl="0">
              <a:lnSpc>
                <a:spcPct val="90000"/>
              </a:lnSpc>
              <a:spcBef>
                <a:spcPts val="300"/>
              </a:spcBef>
              <a:spcAft>
                <a:spcPts val="0"/>
              </a:spcAft>
              <a:buClr>
                <a:schemeClr val="dk1"/>
              </a:buClr>
              <a:buSzPts val="1500"/>
              <a:buChar char="–"/>
              <a:defRPr/>
            </a:lvl4pPr>
            <a:lvl5pPr marL="2286000" lvl="4" indent="-323850" algn="l" rtl="0">
              <a:lnSpc>
                <a:spcPct val="90000"/>
              </a:lnSpc>
              <a:spcBef>
                <a:spcPts val="300"/>
              </a:spcBef>
              <a:spcAft>
                <a:spcPts val="0"/>
              </a:spcAft>
              <a:buClr>
                <a:schemeClr val="dk1"/>
              </a:buClr>
              <a:buSzPts val="15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64" name="Google Shape;64;p14"/>
          <p:cNvSpPr txBox="1">
            <a:spLocks noGrp="1"/>
          </p:cNvSpPr>
          <p:nvPr>
            <p:ph type="body" idx="2"/>
          </p:nvPr>
        </p:nvSpPr>
        <p:spPr>
          <a:xfrm>
            <a:off x="342900" y="4313682"/>
            <a:ext cx="84561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lnSpc>
                <a:spcPct val="90000"/>
              </a:lnSpc>
              <a:spcBef>
                <a:spcPts val="100"/>
              </a:spcBef>
              <a:spcAft>
                <a:spcPts val="0"/>
              </a:spcAft>
              <a:buClr>
                <a:schemeClr val="dk1"/>
              </a:buClr>
              <a:buSzPts val="400"/>
              <a:buNone/>
              <a:defRPr sz="400"/>
            </a:lvl2pPr>
            <a:lvl3pPr marL="1371600" lvl="2" indent="-228600" algn="l" rtl="0">
              <a:lnSpc>
                <a:spcPct val="90000"/>
              </a:lnSpc>
              <a:spcBef>
                <a:spcPts val="100"/>
              </a:spcBef>
              <a:spcAft>
                <a:spcPts val="0"/>
              </a:spcAft>
              <a:buClr>
                <a:schemeClr val="dk1"/>
              </a:buClr>
              <a:buSzPts val="400"/>
              <a:buNone/>
              <a:defRPr sz="400"/>
            </a:lvl3pPr>
            <a:lvl4pPr marL="1828800" lvl="3" indent="-228600" algn="l" rtl="0">
              <a:lnSpc>
                <a:spcPct val="90000"/>
              </a:lnSpc>
              <a:spcBef>
                <a:spcPts val="100"/>
              </a:spcBef>
              <a:spcAft>
                <a:spcPts val="0"/>
              </a:spcAft>
              <a:buClr>
                <a:schemeClr val="dk1"/>
              </a:buClr>
              <a:buSzPts val="400"/>
              <a:buNone/>
              <a:defRPr sz="400"/>
            </a:lvl4pPr>
            <a:lvl5pPr marL="2286000" lvl="4" indent="-228600" algn="l" rtl="0">
              <a:lnSpc>
                <a:spcPct val="90000"/>
              </a:lnSpc>
              <a:spcBef>
                <a:spcPts val="100"/>
              </a:spcBef>
              <a:spcAft>
                <a:spcPts val="0"/>
              </a:spcAft>
              <a:buClr>
                <a:schemeClr val="dk1"/>
              </a:buClr>
              <a:buSzPts val="400"/>
              <a:buNone/>
              <a:defRPr sz="400"/>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65" name="Google Shape;65;p14"/>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t" anchorCtr="0">
            <a:noAutofit/>
          </a:bodyPr>
          <a:lstStyle>
            <a:lvl1pPr marL="0" lvl="0"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1pPr>
            <a:lvl2pPr marL="0" lvl="1"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2pPr>
            <a:lvl3pPr marL="0" lvl="2"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3pPr>
            <a:lvl4pPr marL="0" lvl="3"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4pPr>
            <a:lvl5pPr marL="0" lvl="4"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5pPr>
            <a:lvl6pPr marL="0" lvl="5"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6pPr>
            <a:lvl7pPr marL="0" lvl="6"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7pPr>
            <a:lvl8pPr marL="0" lvl="7"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8pPr>
            <a:lvl9pPr marL="0" lvl="8" indent="0" algn="r" rtl="0">
              <a:spcBef>
                <a:spcPts val="0"/>
              </a:spcBef>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8" name="Google Shape;68;p15"/>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69" name="Google Shape;69;p15"/>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70" name="Google Shape;70;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16"/>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74" name="Google Shape;74;p16"/>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75" name="Google Shape;75;p16"/>
          <p:cNvSpPr txBox="1">
            <a:spLocks noGrp="1"/>
          </p:cNvSpPr>
          <p:nvPr>
            <p:ph type="sldNum" idx="12"/>
          </p:nvPr>
        </p:nvSpPr>
        <p:spPr>
          <a:xfrm>
            <a:off x="6324600" y="4775995"/>
            <a:ext cx="609600" cy="273900"/>
          </a:xfrm>
          <a:prstGeom prst="rect">
            <a:avLst/>
          </a:prstGeom>
          <a:noFill/>
          <a:ln>
            <a:noFill/>
          </a:ln>
        </p:spPr>
        <p:txBody>
          <a:bodyPr spcFirstLastPara="1" wrap="square" lIns="68575" tIns="34275" rIns="68575" bIns="34275" anchor="t"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8" name="Google Shape;78;p17"/>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79" name="Google Shape;79;p17"/>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80" name="Google Shape;80;p17"/>
          <p:cNvSpPr txBox="1">
            <a:spLocks noGrp="1"/>
          </p:cNvSpPr>
          <p:nvPr>
            <p:ph type="sldNum" idx="12"/>
          </p:nvPr>
        </p:nvSpPr>
        <p:spPr>
          <a:xfrm>
            <a:off x="6324600" y="4775995"/>
            <a:ext cx="609600" cy="273900"/>
          </a:xfrm>
          <a:prstGeom prst="rect">
            <a:avLst/>
          </a:prstGeom>
          <a:noFill/>
          <a:ln>
            <a:noFill/>
          </a:ln>
        </p:spPr>
        <p:txBody>
          <a:bodyPr spcFirstLastPara="1" wrap="square" lIns="68575" tIns="34275" rIns="68575" bIns="34275" anchor="t"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18"/>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84" name="Google Shape;84;p18"/>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85" name="Google Shape;85;p18"/>
          <p:cNvSpPr txBox="1">
            <a:spLocks noGrp="1"/>
          </p:cNvSpPr>
          <p:nvPr>
            <p:ph type="sldNum" idx="12"/>
          </p:nvPr>
        </p:nvSpPr>
        <p:spPr>
          <a:xfrm>
            <a:off x="6324600" y="4775995"/>
            <a:ext cx="609600" cy="273900"/>
          </a:xfrm>
          <a:prstGeom prst="rect">
            <a:avLst/>
          </a:prstGeom>
          <a:noFill/>
          <a:ln>
            <a:noFill/>
          </a:ln>
        </p:spPr>
        <p:txBody>
          <a:bodyPr spcFirstLastPara="1" wrap="square" lIns="68575" tIns="34275" rIns="68575" bIns="34275" anchor="t"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8" name="Google Shape;88;p19"/>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89" name="Google Shape;89;p19"/>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90" name="Google Shape;90;p19"/>
          <p:cNvSpPr txBox="1">
            <a:spLocks noGrp="1"/>
          </p:cNvSpPr>
          <p:nvPr>
            <p:ph type="sldNum" idx="12"/>
          </p:nvPr>
        </p:nvSpPr>
        <p:spPr>
          <a:xfrm>
            <a:off x="6324600" y="4775995"/>
            <a:ext cx="609600" cy="273900"/>
          </a:xfrm>
          <a:prstGeom prst="rect">
            <a:avLst/>
          </a:prstGeom>
          <a:noFill/>
          <a:ln>
            <a:noFill/>
          </a:ln>
        </p:spPr>
        <p:txBody>
          <a:bodyPr spcFirstLastPara="1" wrap="square" lIns="68575" tIns="34275" rIns="68575" bIns="34275" anchor="t"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20"/>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94" name="Google Shape;94;p20"/>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95" name="Google Shape;95;p20"/>
          <p:cNvSpPr txBox="1">
            <a:spLocks noGrp="1"/>
          </p:cNvSpPr>
          <p:nvPr>
            <p:ph type="sldNum" idx="12"/>
          </p:nvPr>
        </p:nvSpPr>
        <p:spPr>
          <a:xfrm>
            <a:off x="6324600" y="4775995"/>
            <a:ext cx="609600" cy="273900"/>
          </a:xfrm>
          <a:prstGeom prst="rect">
            <a:avLst/>
          </a:prstGeom>
          <a:noFill/>
          <a:ln>
            <a:noFill/>
          </a:ln>
        </p:spPr>
        <p:txBody>
          <a:bodyPr spcFirstLastPara="1" wrap="square" lIns="68575" tIns="34275" rIns="68575" bIns="34275" anchor="t"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8" name="Google Shape;98;p21"/>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99" name="Google Shape;99;p21"/>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100" name="Google Shape;100;p21"/>
          <p:cNvSpPr txBox="1">
            <a:spLocks noGrp="1"/>
          </p:cNvSpPr>
          <p:nvPr>
            <p:ph type="sldNum" idx="12"/>
          </p:nvPr>
        </p:nvSpPr>
        <p:spPr>
          <a:xfrm>
            <a:off x="6324600" y="4775995"/>
            <a:ext cx="609600" cy="273900"/>
          </a:xfrm>
          <a:prstGeom prst="rect">
            <a:avLst/>
          </a:prstGeom>
          <a:noFill/>
          <a:ln>
            <a:noFill/>
          </a:ln>
        </p:spPr>
        <p:txBody>
          <a:bodyPr spcFirstLastPara="1" wrap="square" lIns="68575" tIns="34275" rIns="68575" bIns="34275" anchor="t"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2100"/>
              <a:buFont typeface="Century Gothic"/>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3" name="Google Shape;103;p22"/>
          <p:cNvSpPr txBox="1">
            <a:spLocks noGrp="1"/>
          </p:cNvSpPr>
          <p:nvPr>
            <p:ph type="body" idx="1"/>
          </p:nvPr>
        </p:nvSpPr>
        <p:spPr>
          <a:xfrm>
            <a:off x="342900" y="1028700"/>
            <a:ext cx="8455800" cy="3257700"/>
          </a:xfrm>
          <a:prstGeom prst="rect">
            <a:avLst/>
          </a:prstGeom>
          <a:noFill/>
          <a:ln>
            <a:noFill/>
          </a:ln>
        </p:spPr>
        <p:txBody>
          <a:bodyPr spcFirstLastPara="1" wrap="square" lIns="68575" tIns="34275" rIns="68575" bIns="34275" anchor="t" anchorCtr="0">
            <a:normAutofit/>
          </a:bodyPr>
          <a:lstStyle>
            <a:lvl1pPr marL="457200" lvl="0" indent="-381000" algn="l" rtl="0">
              <a:spcBef>
                <a:spcPts val="300"/>
              </a:spcBef>
              <a:spcAft>
                <a:spcPts val="0"/>
              </a:spcAft>
              <a:buSzPts val="2400"/>
              <a:buChar char="●"/>
              <a:defRPr/>
            </a:lvl1pPr>
            <a:lvl2pPr marL="914400" lvl="1" indent="-361950" algn="l" rtl="0">
              <a:spcBef>
                <a:spcPts val="1200"/>
              </a:spcBef>
              <a:spcAft>
                <a:spcPts val="0"/>
              </a:spcAft>
              <a:buSzPts val="2100"/>
              <a:buChar char="○"/>
              <a:defRPr/>
            </a:lvl2pPr>
            <a:lvl3pPr marL="1371600" lvl="2" indent="-342900" algn="l" rtl="0">
              <a:spcBef>
                <a:spcPts val="1200"/>
              </a:spcBef>
              <a:spcAft>
                <a:spcPts val="0"/>
              </a:spcAft>
              <a:buSzPts val="1800"/>
              <a:buChar char="■"/>
              <a:defRPr/>
            </a:lvl3pPr>
            <a:lvl4pPr marL="1828800" lvl="3" indent="-323850" algn="l" rtl="0">
              <a:spcBef>
                <a:spcPts val="1200"/>
              </a:spcBef>
              <a:spcAft>
                <a:spcPts val="0"/>
              </a:spcAft>
              <a:buSzPts val="1500"/>
              <a:buChar char="●"/>
              <a:defRPr/>
            </a:lvl4pPr>
            <a:lvl5pPr marL="2286000" lvl="4" indent="-323850" algn="l" rtl="0">
              <a:spcBef>
                <a:spcPts val="1200"/>
              </a:spcBef>
              <a:spcAft>
                <a:spcPts val="0"/>
              </a:spcAft>
              <a:buSzPts val="15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104" name="Google Shape;104;p22"/>
          <p:cNvSpPr txBox="1">
            <a:spLocks noGrp="1"/>
          </p:cNvSpPr>
          <p:nvPr>
            <p:ph type="body" idx="2"/>
          </p:nvPr>
        </p:nvSpPr>
        <p:spPr>
          <a:xfrm>
            <a:off x="342900" y="4313682"/>
            <a:ext cx="84558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rgbClr val="000000"/>
              </a:buClr>
              <a:buSzPts val="600"/>
              <a:buFont typeface="Arial"/>
              <a:buNone/>
              <a:defRPr sz="600" i="0"/>
            </a:lvl1pPr>
            <a:lvl2pPr marL="914400" lvl="1" indent="-228600" algn="l" rtl="0">
              <a:spcBef>
                <a:spcPts val="100"/>
              </a:spcBef>
              <a:spcAft>
                <a:spcPts val="0"/>
              </a:spcAft>
              <a:buSzPts val="400"/>
              <a:buNone/>
              <a:defRPr sz="400"/>
            </a:lvl2pPr>
            <a:lvl3pPr marL="1371600" lvl="2" indent="-228600" algn="l" rtl="0">
              <a:spcBef>
                <a:spcPts val="1200"/>
              </a:spcBef>
              <a:spcAft>
                <a:spcPts val="0"/>
              </a:spcAft>
              <a:buSzPts val="400"/>
              <a:buNone/>
              <a:defRPr sz="400"/>
            </a:lvl3pPr>
            <a:lvl4pPr marL="1828800" lvl="3" indent="-228600" algn="l" rtl="0">
              <a:spcBef>
                <a:spcPts val="1200"/>
              </a:spcBef>
              <a:spcAft>
                <a:spcPts val="0"/>
              </a:spcAft>
              <a:buSzPts val="400"/>
              <a:buNone/>
              <a:defRPr sz="400"/>
            </a:lvl4pPr>
            <a:lvl5pPr marL="2286000" lvl="4" indent="-228600" algn="l" rtl="0">
              <a:spcBef>
                <a:spcPts val="1200"/>
              </a:spcBef>
              <a:spcAft>
                <a:spcPts val="0"/>
              </a:spcAft>
              <a:buSzPts val="400"/>
              <a:buNone/>
              <a:defRPr sz="400"/>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05"/>
        <p:cNvGrpSpPr/>
        <p:nvPr/>
      </p:nvGrpSpPr>
      <p:grpSpPr>
        <a:xfrm>
          <a:off x="0" y="0"/>
          <a:ext cx="0" cy="0"/>
          <a:chOff x="0" y="0"/>
          <a:chExt cx="0" cy="0"/>
        </a:xfrm>
      </p:grpSpPr>
      <p:sp>
        <p:nvSpPr>
          <p:cNvPr id="106" name="Google Shape;106;p23"/>
          <p:cNvSpPr txBox="1">
            <a:spLocks noGrp="1"/>
          </p:cNvSpPr>
          <p:nvPr>
            <p:ph type="body" idx="1"/>
          </p:nvPr>
        </p:nvSpPr>
        <p:spPr>
          <a:xfrm>
            <a:off x="687527" y="1541860"/>
            <a:ext cx="8224800" cy="2889000"/>
          </a:xfrm>
          <a:prstGeom prst="rect">
            <a:avLst/>
          </a:prstGeom>
          <a:noFill/>
          <a:ln>
            <a:noFill/>
          </a:ln>
        </p:spPr>
        <p:txBody>
          <a:bodyPr spcFirstLastPara="1" wrap="square" lIns="68575" tIns="34275" rIns="68575" bIns="34275" anchor="t" anchorCtr="0">
            <a:normAutofit/>
          </a:bodyPr>
          <a:lstStyle>
            <a:lvl1pPr marL="457200" lvl="0" indent="-381000" algn="l" rtl="0">
              <a:spcBef>
                <a:spcPts val="500"/>
              </a:spcBef>
              <a:spcAft>
                <a:spcPts val="0"/>
              </a:spcAft>
              <a:buSzPts val="2400"/>
              <a:buChar char="●"/>
              <a:defRPr>
                <a:solidFill>
                  <a:srgbClr val="004B7B"/>
                </a:solidFill>
                <a:latin typeface="Calibri"/>
                <a:ea typeface="Calibri"/>
                <a:cs typeface="Calibri"/>
                <a:sym typeface="Calibri"/>
              </a:defRPr>
            </a:lvl1pPr>
            <a:lvl2pPr marL="914400" lvl="1" indent="-311150" algn="l" rtl="0">
              <a:spcBef>
                <a:spcPts val="1200"/>
              </a:spcBef>
              <a:spcAft>
                <a:spcPts val="0"/>
              </a:spcAft>
              <a:buSzPts val="1300"/>
              <a:buChar char="○"/>
              <a:defRPr sz="1300">
                <a:solidFill>
                  <a:srgbClr val="004B7B"/>
                </a:solidFill>
                <a:latin typeface="Calibri"/>
                <a:ea typeface="Calibri"/>
                <a:cs typeface="Calibri"/>
                <a:sym typeface="Calibri"/>
              </a:defRPr>
            </a:lvl2pPr>
            <a:lvl3pPr marL="1371600" lvl="2" indent="-298450" algn="l" rtl="0">
              <a:spcBef>
                <a:spcPts val="1200"/>
              </a:spcBef>
              <a:spcAft>
                <a:spcPts val="0"/>
              </a:spcAft>
              <a:buSzPts val="1100"/>
              <a:buChar char="■"/>
              <a:defRPr sz="1100">
                <a:solidFill>
                  <a:srgbClr val="004B7B"/>
                </a:solidFill>
                <a:latin typeface="Calibri"/>
                <a:ea typeface="Calibri"/>
                <a:cs typeface="Calibri"/>
                <a:sym typeface="Calibri"/>
              </a:defRPr>
            </a:lvl3pPr>
            <a:lvl4pPr marL="1828800" lvl="3" indent="-298450" algn="l" rtl="0">
              <a:spcBef>
                <a:spcPts val="1200"/>
              </a:spcBef>
              <a:spcAft>
                <a:spcPts val="0"/>
              </a:spcAft>
              <a:buSzPts val="1100"/>
              <a:buChar char="●"/>
              <a:defRPr sz="1100">
                <a:solidFill>
                  <a:srgbClr val="004B7B"/>
                </a:solidFill>
                <a:latin typeface="Calibri"/>
                <a:ea typeface="Calibri"/>
                <a:cs typeface="Calibri"/>
                <a:sym typeface="Calibri"/>
              </a:defRPr>
            </a:lvl4pPr>
            <a:lvl5pPr marL="2286000" lvl="4" indent="-298450" algn="l" rtl="0">
              <a:spcBef>
                <a:spcPts val="1200"/>
              </a:spcBef>
              <a:spcAft>
                <a:spcPts val="0"/>
              </a:spcAft>
              <a:buSzPts val="1100"/>
              <a:buChar char="○"/>
              <a:defRPr sz="1100">
                <a:solidFill>
                  <a:srgbClr val="004B7B"/>
                </a:solidFill>
                <a:latin typeface="Calibri"/>
                <a:ea typeface="Calibri"/>
                <a:cs typeface="Calibri"/>
                <a:sym typeface="Calibri"/>
              </a:defRPr>
            </a:lvl5pPr>
            <a:lvl6pPr marL="2743200" lvl="5" indent="-298450" algn="l" rtl="0">
              <a:spcBef>
                <a:spcPts val="1200"/>
              </a:spcBef>
              <a:spcAft>
                <a:spcPts val="0"/>
              </a:spcAft>
              <a:buClr>
                <a:srgbClr val="004B7B"/>
              </a:buClr>
              <a:buSzPts val="1100"/>
              <a:buChar char="■"/>
              <a:defRPr sz="1100">
                <a:solidFill>
                  <a:srgbClr val="004B7B"/>
                </a:solidFill>
                <a:latin typeface="Calibri"/>
                <a:ea typeface="Calibri"/>
                <a:cs typeface="Calibri"/>
                <a:sym typeface="Calibri"/>
              </a:defRPr>
            </a:lvl6pPr>
            <a:lvl7pPr marL="3200400" lvl="6" indent="-298450" algn="l" rtl="0">
              <a:spcBef>
                <a:spcPts val="1200"/>
              </a:spcBef>
              <a:spcAft>
                <a:spcPts val="0"/>
              </a:spcAft>
              <a:buClr>
                <a:srgbClr val="004B7B"/>
              </a:buClr>
              <a:buSzPts val="1100"/>
              <a:buChar char="●"/>
              <a:defRPr sz="1100">
                <a:solidFill>
                  <a:srgbClr val="004B7B"/>
                </a:solidFill>
                <a:latin typeface="Calibri"/>
                <a:ea typeface="Calibri"/>
                <a:cs typeface="Calibri"/>
                <a:sym typeface="Calibri"/>
              </a:defRPr>
            </a:lvl7pPr>
            <a:lvl8pPr marL="3657600" lvl="7" indent="-298450" algn="l" rtl="0">
              <a:spcBef>
                <a:spcPts val="1200"/>
              </a:spcBef>
              <a:spcAft>
                <a:spcPts val="0"/>
              </a:spcAft>
              <a:buClr>
                <a:srgbClr val="004B7B"/>
              </a:buClr>
              <a:buSzPts val="1100"/>
              <a:buChar char="○"/>
              <a:defRPr sz="1100">
                <a:solidFill>
                  <a:srgbClr val="004B7B"/>
                </a:solidFill>
                <a:latin typeface="Calibri"/>
                <a:ea typeface="Calibri"/>
                <a:cs typeface="Calibri"/>
                <a:sym typeface="Calibri"/>
              </a:defRPr>
            </a:lvl8pPr>
            <a:lvl9pPr marL="4114800" lvl="8" indent="-298450" algn="l" rtl="0">
              <a:spcBef>
                <a:spcPts val="1200"/>
              </a:spcBef>
              <a:spcAft>
                <a:spcPts val="1200"/>
              </a:spcAft>
              <a:buClr>
                <a:srgbClr val="004B7B"/>
              </a:buClr>
              <a:buSzPts val="1100"/>
              <a:buChar char="■"/>
              <a:defRPr sz="1100">
                <a:solidFill>
                  <a:srgbClr val="004B7B"/>
                </a:solidFill>
                <a:latin typeface="Calibri"/>
                <a:ea typeface="Calibri"/>
                <a:cs typeface="Calibri"/>
                <a:sym typeface="Calibri"/>
              </a:defRPr>
            </a:lvl9pPr>
          </a:lstStyle>
          <a:p>
            <a:endParaRPr/>
          </a:p>
        </p:txBody>
      </p:sp>
      <p:sp>
        <p:nvSpPr>
          <p:cNvPr id="107" name="Google Shape;107;p23"/>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2"/>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8" name="Google Shape;108;p23"/>
          <p:cNvSpPr txBox="1">
            <a:spLocks noGrp="1"/>
          </p:cNvSpPr>
          <p:nvPr>
            <p:ph type="sldNum" idx="12"/>
          </p:nvPr>
        </p:nvSpPr>
        <p:spPr>
          <a:xfrm>
            <a:off x="8794404" y="4880487"/>
            <a:ext cx="117900" cy="115500"/>
          </a:xfrm>
          <a:prstGeom prst="rect">
            <a:avLst/>
          </a:prstGeom>
          <a:noFill/>
          <a:ln>
            <a:noFill/>
          </a:ln>
        </p:spPr>
        <p:txBody>
          <a:bodyPr spcFirstLastPara="1" wrap="square" lIns="68575" tIns="34275" rIns="68575" bIns="34275" anchor="b" anchorCtr="0">
            <a:normAutofit fontScale="32500" lnSpcReduction="10000"/>
          </a:bodyPr>
          <a:lstStyle>
            <a:lvl1pPr marL="0" lvl="0" indent="0" algn="r" rtl="0">
              <a:spcBef>
                <a:spcPts val="0"/>
              </a:spcBef>
              <a:buNone/>
              <a:defRPr>
                <a:solidFill>
                  <a:srgbClr val="BFBFBF"/>
                </a:solidFill>
              </a:defRPr>
            </a:lvl1pPr>
            <a:lvl2pPr marL="0" lvl="1" indent="0" algn="r" rtl="0">
              <a:spcBef>
                <a:spcPts val="0"/>
              </a:spcBef>
              <a:buNone/>
              <a:defRPr>
                <a:solidFill>
                  <a:srgbClr val="BFBFBF"/>
                </a:solidFill>
              </a:defRPr>
            </a:lvl2pPr>
            <a:lvl3pPr marL="0" lvl="2" indent="0" algn="r" rtl="0">
              <a:spcBef>
                <a:spcPts val="0"/>
              </a:spcBef>
              <a:buNone/>
              <a:defRPr>
                <a:solidFill>
                  <a:srgbClr val="BFBFBF"/>
                </a:solidFill>
              </a:defRPr>
            </a:lvl3pPr>
            <a:lvl4pPr marL="0" lvl="3" indent="0" algn="r" rtl="0">
              <a:spcBef>
                <a:spcPts val="0"/>
              </a:spcBef>
              <a:buNone/>
              <a:defRPr>
                <a:solidFill>
                  <a:srgbClr val="BFBFBF"/>
                </a:solidFill>
              </a:defRPr>
            </a:lvl4pPr>
            <a:lvl5pPr marL="0" lvl="4" indent="0" algn="r" rtl="0">
              <a:spcBef>
                <a:spcPts val="0"/>
              </a:spcBef>
              <a:buNone/>
              <a:defRPr>
                <a:solidFill>
                  <a:srgbClr val="BFBFBF"/>
                </a:solidFill>
              </a:defRPr>
            </a:lvl5pPr>
            <a:lvl6pPr marL="0" lvl="5" indent="0" algn="r" rtl="0">
              <a:spcBef>
                <a:spcPts val="0"/>
              </a:spcBef>
              <a:buNone/>
              <a:defRPr>
                <a:solidFill>
                  <a:srgbClr val="BFBFBF"/>
                </a:solidFill>
              </a:defRPr>
            </a:lvl6pPr>
            <a:lvl7pPr marL="0" lvl="6" indent="0" algn="r" rtl="0">
              <a:spcBef>
                <a:spcPts val="0"/>
              </a:spcBef>
              <a:buNone/>
              <a:defRPr>
                <a:solidFill>
                  <a:srgbClr val="BFBFBF"/>
                </a:solidFill>
              </a:defRPr>
            </a:lvl7pPr>
            <a:lvl8pPr marL="0" lvl="7" indent="0" algn="r" rtl="0">
              <a:spcBef>
                <a:spcPts val="0"/>
              </a:spcBef>
              <a:buNone/>
              <a:defRPr>
                <a:solidFill>
                  <a:srgbClr val="BFBFBF"/>
                </a:solidFill>
              </a:defRPr>
            </a:lvl8pPr>
            <a:lvl9pPr marL="0" lvl="8" indent="0" algn="r" rtl="0">
              <a:spcBef>
                <a:spcPts val="0"/>
              </a:spcBef>
              <a:buNone/>
              <a:defRPr>
                <a:solidFill>
                  <a:srgbClr val="BFBFB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1113234" y="1200150"/>
            <a:ext cx="2661841" cy="1028700"/>
          </a:xfrm>
          <a:prstGeom prst="rect">
            <a:avLst/>
          </a:prstGeom>
          <a:noFill/>
          <a:ln>
            <a:noFill/>
          </a:ln>
        </p:spPr>
        <p:txBody>
          <a:bodyPr spcFirstLastPara="1" wrap="square" lIns="68575" tIns="34275" rIns="68575" bIns="34275" anchor="b" anchorCtr="0">
            <a:normAutofit/>
          </a:bodyPr>
          <a:lstStyle>
            <a:lvl1pPr lvl="0" algn="ctr">
              <a:spcBef>
                <a:spcPts val="0"/>
              </a:spcBef>
              <a:spcAft>
                <a:spcPts val="0"/>
              </a:spcAft>
              <a:buClr>
                <a:schemeClr val="dk1"/>
              </a:buClr>
              <a:buSzPts val="1800"/>
              <a:buFont typeface="Corbel"/>
              <a:buNone/>
              <a:defRPr sz="1800" b="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11" name="Google Shape;111;p24"/>
          <p:cNvSpPr txBox="1">
            <a:spLocks noGrp="1"/>
          </p:cNvSpPr>
          <p:nvPr>
            <p:ph type="body" idx="1"/>
          </p:nvPr>
        </p:nvSpPr>
        <p:spPr>
          <a:xfrm>
            <a:off x="3946525" y="514350"/>
            <a:ext cx="4680743" cy="3829051"/>
          </a:xfrm>
          <a:prstGeom prst="rect">
            <a:avLst/>
          </a:prstGeom>
          <a:noFill/>
          <a:ln>
            <a:noFill/>
          </a:ln>
        </p:spPr>
        <p:txBody>
          <a:bodyPr spcFirstLastPara="1" wrap="square" lIns="68575" tIns="34275" rIns="68575" bIns="34275" anchor="ctr" anchorCtr="0">
            <a:normAutofit/>
          </a:bodyPr>
          <a:lstStyle>
            <a:lvl1pPr marL="457200" lvl="0" indent="-368300" algn="l">
              <a:spcBef>
                <a:spcPts val="300"/>
              </a:spcBef>
              <a:spcAft>
                <a:spcPts val="0"/>
              </a:spcAft>
              <a:buSzPts val="2200"/>
              <a:buChar char="●"/>
              <a:defRPr sz="1500"/>
            </a:lvl1pPr>
            <a:lvl2pPr marL="914400" lvl="1" indent="-355600" algn="l">
              <a:spcBef>
                <a:spcPts val="500"/>
              </a:spcBef>
              <a:spcAft>
                <a:spcPts val="0"/>
              </a:spcAft>
              <a:buSzPts val="2000"/>
              <a:buChar char="○"/>
              <a:defRPr sz="1300"/>
            </a:lvl2pPr>
            <a:lvl3pPr marL="1371600" lvl="2" indent="-336550" algn="l">
              <a:spcBef>
                <a:spcPts val="500"/>
              </a:spcBef>
              <a:spcAft>
                <a:spcPts val="0"/>
              </a:spcAft>
              <a:buSzPts val="1700"/>
              <a:buChar char="■"/>
              <a:defRPr sz="1200"/>
            </a:lvl3pPr>
            <a:lvl4pPr marL="1828800" lvl="3" indent="-323850" algn="l">
              <a:spcBef>
                <a:spcPts val="500"/>
              </a:spcBef>
              <a:spcAft>
                <a:spcPts val="0"/>
              </a:spcAft>
              <a:buSzPts val="1500"/>
              <a:buChar char="●"/>
              <a:defRPr sz="1100"/>
            </a:lvl4pPr>
            <a:lvl5pPr marL="2286000" lvl="4" indent="-323850" algn="l">
              <a:spcBef>
                <a:spcPts val="500"/>
              </a:spcBef>
              <a:spcAft>
                <a:spcPts val="0"/>
              </a:spcAft>
              <a:buSzPts val="1500"/>
              <a:buChar char="○"/>
              <a:defRPr sz="1100"/>
            </a:lvl5pPr>
            <a:lvl6pPr marL="2743200" lvl="5" indent="-323850" algn="l">
              <a:spcBef>
                <a:spcPts val="500"/>
              </a:spcBef>
              <a:spcAft>
                <a:spcPts val="0"/>
              </a:spcAft>
              <a:buSzPts val="1500"/>
              <a:buChar char="■"/>
              <a:defRPr sz="1100"/>
            </a:lvl6pPr>
            <a:lvl7pPr marL="3200400" lvl="6" indent="-323850" algn="l">
              <a:spcBef>
                <a:spcPts val="500"/>
              </a:spcBef>
              <a:spcAft>
                <a:spcPts val="0"/>
              </a:spcAft>
              <a:buSzPts val="1500"/>
              <a:buChar char="●"/>
              <a:defRPr sz="1100"/>
            </a:lvl7pPr>
            <a:lvl8pPr marL="3657600" lvl="7" indent="-323850" algn="l">
              <a:spcBef>
                <a:spcPts val="500"/>
              </a:spcBef>
              <a:spcAft>
                <a:spcPts val="0"/>
              </a:spcAft>
              <a:buSzPts val="1500"/>
              <a:buChar char="○"/>
              <a:defRPr sz="1100"/>
            </a:lvl8pPr>
            <a:lvl9pPr marL="4114800" lvl="8" indent="-323850" algn="l">
              <a:spcBef>
                <a:spcPts val="500"/>
              </a:spcBef>
              <a:spcAft>
                <a:spcPts val="500"/>
              </a:spcAft>
              <a:buSzPts val="1500"/>
              <a:buChar char="■"/>
              <a:defRPr sz="1100"/>
            </a:lvl9pPr>
          </a:lstStyle>
          <a:p>
            <a:endParaRPr/>
          </a:p>
        </p:txBody>
      </p:sp>
      <p:sp>
        <p:nvSpPr>
          <p:cNvPr id="112" name="Google Shape;112;p24"/>
          <p:cNvSpPr txBox="1">
            <a:spLocks noGrp="1"/>
          </p:cNvSpPr>
          <p:nvPr>
            <p:ph type="body" idx="2"/>
          </p:nvPr>
        </p:nvSpPr>
        <p:spPr>
          <a:xfrm>
            <a:off x="1113234" y="2228850"/>
            <a:ext cx="2661841" cy="1371600"/>
          </a:xfrm>
          <a:prstGeom prst="rect">
            <a:avLst/>
          </a:prstGeom>
          <a:noFill/>
          <a:ln>
            <a:noFill/>
          </a:ln>
        </p:spPr>
        <p:txBody>
          <a:bodyPr spcFirstLastPara="1" wrap="square" lIns="68575" tIns="34275" rIns="68575" bIns="34275" anchor="ctr" anchorCtr="0">
            <a:normAutofit/>
          </a:bodyPr>
          <a:lstStyle>
            <a:lvl1pPr marL="457200" lvl="0" indent="-228600" algn="ctr">
              <a:spcBef>
                <a:spcPts val="200"/>
              </a:spcBef>
              <a:spcAft>
                <a:spcPts val="0"/>
              </a:spcAft>
              <a:buSzPts val="1700"/>
              <a:buNone/>
              <a:defRPr sz="1200"/>
            </a:lvl1pPr>
            <a:lvl2pPr marL="914400" lvl="1" indent="-228600" algn="l">
              <a:spcBef>
                <a:spcPts val="500"/>
              </a:spcBef>
              <a:spcAft>
                <a:spcPts val="0"/>
              </a:spcAft>
              <a:buSzPts val="1300"/>
              <a:buNone/>
              <a:defRPr sz="900"/>
            </a:lvl2pPr>
            <a:lvl3pPr marL="1371600" lvl="2" indent="-228600" algn="l">
              <a:spcBef>
                <a:spcPts val="500"/>
              </a:spcBef>
              <a:spcAft>
                <a:spcPts val="0"/>
              </a:spcAft>
              <a:buSzPts val="1100"/>
              <a:buNone/>
              <a:defRPr sz="800"/>
            </a:lvl3pPr>
            <a:lvl4pPr marL="1828800" lvl="3" indent="-228600" algn="l">
              <a:spcBef>
                <a:spcPts val="500"/>
              </a:spcBef>
              <a:spcAft>
                <a:spcPts val="0"/>
              </a:spcAft>
              <a:buSzPts val="1000"/>
              <a:buNone/>
              <a:defRPr sz="700"/>
            </a:lvl4pPr>
            <a:lvl5pPr marL="2286000" lvl="4" indent="-228600" algn="l">
              <a:spcBef>
                <a:spcPts val="500"/>
              </a:spcBef>
              <a:spcAft>
                <a:spcPts val="0"/>
              </a:spcAft>
              <a:buSzPts val="1000"/>
              <a:buNone/>
              <a:defRPr sz="700"/>
            </a:lvl5pPr>
            <a:lvl6pPr marL="2743200" lvl="5" indent="-228600" algn="l">
              <a:spcBef>
                <a:spcPts val="500"/>
              </a:spcBef>
              <a:spcAft>
                <a:spcPts val="0"/>
              </a:spcAft>
              <a:buSzPts val="1000"/>
              <a:buNone/>
              <a:defRPr sz="700"/>
            </a:lvl6pPr>
            <a:lvl7pPr marL="3200400" lvl="6" indent="-228600" algn="l">
              <a:spcBef>
                <a:spcPts val="500"/>
              </a:spcBef>
              <a:spcAft>
                <a:spcPts val="0"/>
              </a:spcAft>
              <a:buSzPts val="1000"/>
              <a:buNone/>
              <a:defRPr sz="700"/>
            </a:lvl7pPr>
            <a:lvl8pPr marL="3657600" lvl="7" indent="-228600" algn="l">
              <a:spcBef>
                <a:spcPts val="500"/>
              </a:spcBef>
              <a:spcAft>
                <a:spcPts val="0"/>
              </a:spcAft>
              <a:buSzPts val="1000"/>
              <a:buNone/>
              <a:defRPr sz="700"/>
            </a:lvl8pPr>
            <a:lvl9pPr marL="4114800" lvl="8" indent="-228600" algn="l">
              <a:spcBef>
                <a:spcPts val="500"/>
              </a:spcBef>
              <a:spcAft>
                <a:spcPts val="500"/>
              </a:spcAft>
              <a:buSzPts val="1000"/>
              <a:buNone/>
              <a:defRPr sz="700"/>
            </a:lvl9pPr>
          </a:lstStyle>
          <a:p>
            <a:endParaRPr/>
          </a:p>
        </p:txBody>
      </p:sp>
      <p:sp>
        <p:nvSpPr>
          <p:cNvPr id="113" name="Google Shape;113;p24"/>
          <p:cNvSpPr txBox="1">
            <a:spLocks noGrp="1"/>
          </p:cNvSpPr>
          <p:nvPr>
            <p:ph type="dt" idx="10"/>
          </p:nvPr>
        </p:nvSpPr>
        <p:spPr>
          <a:xfrm>
            <a:off x="7299492" y="4412457"/>
            <a:ext cx="8572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14" name="Google Shape;114;p24"/>
          <p:cNvSpPr txBox="1">
            <a:spLocks noGrp="1"/>
          </p:cNvSpPr>
          <p:nvPr>
            <p:ph type="ftr" idx="11"/>
          </p:nvPr>
        </p:nvSpPr>
        <p:spPr>
          <a:xfrm>
            <a:off x="1929210" y="4412457"/>
            <a:ext cx="531313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15" name="Google Shape;115;p24"/>
          <p:cNvSpPr txBox="1">
            <a:spLocks noGrp="1"/>
          </p:cNvSpPr>
          <p:nvPr>
            <p:ph type="sldNum" idx="12"/>
          </p:nvPr>
        </p:nvSpPr>
        <p:spPr>
          <a:xfrm>
            <a:off x="8213893" y="4412457"/>
            <a:ext cx="413375" cy="273844"/>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sz="1100">
                <a:solidFill>
                  <a:srgbClr val="888888"/>
                </a:solidFill>
              </a:defRPr>
            </a:lvl1pPr>
            <a:lvl2pPr marL="0" lvl="1" indent="0" algn="r">
              <a:spcBef>
                <a:spcPts val="0"/>
              </a:spcBef>
              <a:buNone/>
              <a:defRPr sz="1100">
                <a:solidFill>
                  <a:srgbClr val="888888"/>
                </a:solidFill>
              </a:defRPr>
            </a:lvl2pPr>
            <a:lvl3pPr marL="0" lvl="2" indent="0" algn="r">
              <a:spcBef>
                <a:spcPts val="0"/>
              </a:spcBef>
              <a:buNone/>
              <a:defRPr sz="1100">
                <a:solidFill>
                  <a:srgbClr val="888888"/>
                </a:solidFill>
              </a:defRPr>
            </a:lvl3pPr>
            <a:lvl4pPr marL="0" lvl="3" indent="0" algn="r">
              <a:spcBef>
                <a:spcPts val="0"/>
              </a:spcBef>
              <a:buNone/>
              <a:defRPr sz="1100">
                <a:solidFill>
                  <a:srgbClr val="888888"/>
                </a:solidFill>
              </a:defRPr>
            </a:lvl4pPr>
            <a:lvl5pPr marL="0" lvl="4" indent="0" algn="r">
              <a:spcBef>
                <a:spcPts val="0"/>
              </a:spcBef>
              <a:buNone/>
              <a:defRPr sz="1100">
                <a:solidFill>
                  <a:srgbClr val="888888"/>
                </a:solidFill>
              </a:defRPr>
            </a:lvl5pPr>
            <a:lvl6pPr marL="0" lvl="5" indent="0" algn="r">
              <a:spcBef>
                <a:spcPts val="0"/>
              </a:spcBef>
              <a:buNone/>
              <a:defRPr sz="1100">
                <a:solidFill>
                  <a:srgbClr val="888888"/>
                </a:solidFill>
              </a:defRPr>
            </a:lvl6pPr>
            <a:lvl7pPr marL="0" lvl="6" indent="0" algn="r">
              <a:spcBef>
                <a:spcPts val="0"/>
              </a:spcBef>
              <a:buNone/>
              <a:defRPr sz="1100">
                <a:solidFill>
                  <a:srgbClr val="888888"/>
                </a:solidFill>
              </a:defRPr>
            </a:lvl7pPr>
            <a:lvl8pPr marL="0" lvl="7" indent="0" algn="r">
              <a:spcBef>
                <a:spcPts val="0"/>
              </a:spcBef>
              <a:buNone/>
              <a:defRPr sz="1100">
                <a:solidFill>
                  <a:srgbClr val="888888"/>
                </a:solidFill>
              </a:defRPr>
            </a:lvl8pPr>
            <a:lvl9pPr marL="0" lvl="8" indent="0" algn="r">
              <a:spcBef>
                <a:spcPts val="0"/>
              </a:spcBef>
              <a:buNone/>
              <a:defRPr sz="1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ctrTitle"/>
          </p:nvPr>
        </p:nvSpPr>
        <p:spPr>
          <a:xfrm>
            <a:off x="1436346" y="1341341"/>
            <a:ext cx="6270975" cy="1573650"/>
          </a:xfrm>
          <a:prstGeom prst="rect">
            <a:avLst/>
          </a:prstGeom>
          <a:noFill/>
          <a:ln>
            <a:noFill/>
          </a:ln>
        </p:spPr>
        <p:txBody>
          <a:bodyPr spcFirstLastPara="1" wrap="square" lIns="68575" tIns="34275" rIns="68575" bIns="34275" anchor="b" anchorCtr="0">
            <a:noAutofit/>
          </a:bodyPr>
          <a:lstStyle>
            <a:lvl1pPr lvl="0" algn="ctr">
              <a:lnSpc>
                <a:spcPct val="89000"/>
              </a:lnSpc>
              <a:spcBef>
                <a:spcPts val="0"/>
              </a:spcBef>
              <a:spcAft>
                <a:spcPts val="0"/>
              </a:spcAft>
              <a:buClr>
                <a:schemeClr val="dk2"/>
              </a:buClr>
              <a:buSzPts val="5400"/>
              <a:buFont typeface="Libre Franklin"/>
              <a:buNone/>
              <a:defRPr sz="5400" cap="none">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6"/>
          <p:cNvSpPr txBox="1">
            <a:spLocks noGrp="1"/>
          </p:cNvSpPr>
          <p:nvPr>
            <p:ph type="subTitle" idx="1"/>
          </p:nvPr>
        </p:nvSpPr>
        <p:spPr>
          <a:xfrm>
            <a:off x="2009930" y="2967209"/>
            <a:ext cx="5123700" cy="814725"/>
          </a:xfrm>
          <a:prstGeom prst="rect">
            <a:avLst/>
          </a:prstGeom>
          <a:noFill/>
          <a:ln>
            <a:noFill/>
          </a:ln>
        </p:spPr>
        <p:txBody>
          <a:bodyPr spcFirstLastPara="1" wrap="square" lIns="68575" tIns="34275" rIns="68575" bIns="34275" anchor="t" anchorCtr="0">
            <a:normAutofit/>
          </a:bodyPr>
          <a:lstStyle>
            <a:lvl1pPr lvl="0" algn="ctr">
              <a:lnSpc>
                <a:spcPct val="112000"/>
              </a:lnSpc>
              <a:spcBef>
                <a:spcPts val="0"/>
              </a:spcBef>
              <a:spcAft>
                <a:spcPts val="0"/>
              </a:spcAft>
              <a:buClr>
                <a:schemeClr val="dk2"/>
              </a:buClr>
              <a:buSzPts val="1700"/>
              <a:buNone/>
              <a:defRPr sz="1700"/>
            </a:lvl1pPr>
            <a:lvl2pPr lvl="1" algn="ctr">
              <a:lnSpc>
                <a:spcPct val="94000"/>
              </a:lnSpc>
              <a:spcBef>
                <a:spcPts val="400"/>
              </a:spcBef>
              <a:spcAft>
                <a:spcPts val="0"/>
              </a:spcAft>
              <a:buClr>
                <a:schemeClr val="dk2"/>
              </a:buClr>
              <a:buSzPts val="1500"/>
              <a:buNone/>
              <a:defRPr sz="1500"/>
            </a:lvl2pPr>
            <a:lvl3pPr lvl="2" algn="ctr">
              <a:lnSpc>
                <a:spcPct val="94000"/>
              </a:lnSpc>
              <a:spcBef>
                <a:spcPts val="400"/>
              </a:spcBef>
              <a:spcAft>
                <a:spcPts val="0"/>
              </a:spcAft>
              <a:buClr>
                <a:schemeClr val="dk2"/>
              </a:buClr>
              <a:buSzPts val="1400"/>
              <a:buNone/>
              <a:defRPr sz="1400"/>
            </a:lvl3pPr>
            <a:lvl4pPr lvl="3" algn="ctr">
              <a:lnSpc>
                <a:spcPct val="94000"/>
              </a:lnSpc>
              <a:spcBef>
                <a:spcPts val="400"/>
              </a:spcBef>
              <a:spcAft>
                <a:spcPts val="0"/>
              </a:spcAft>
              <a:buClr>
                <a:schemeClr val="dk2"/>
              </a:buClr>
              <a:buSzPts val="1200"/>
              <a:buNone/>
              <a:defRPr sz="1200"/>
            </a:lvl4pPr>
            <a:lvl5pPr lvl="4" algn="ctr">
              <a:lnSpc>
                <a:spcPct val="94000"/>
              </a:lnSpc>
              <a:spcBef>
                <a:spcPts val="400"/>
              </a:spcBef>
              <a:spcAft>
                <a:spcPts val="0"/>
              </a:spcAft>
              <a:buClr>
                <a:schemeClr val="dk2"/>
              </a:buClr>
              <a:buSzPts val="1200"/>
              <a:buNone/>
              <a:defRPr sz="1200"/>
            </a:lvl5pPr>
            <a:lvl6pPr lvl="5" algn="ctr">
              <a:lnSpc>
                <a:spcPct val="94000"/>
              </a:lnSpc>
              <a:spcBef>
                <a:spcPts val="400"/>
              </a:spcBef>
              <a:spcAft>
                <a:spcPts val="0"/>
              </a:spcAft>
              <a:buClr>
                <a:schemeClr val="dk2"/>
              </a:buClr>
              <a:buSzPts val="1200"/>
              <a:buNone/>
              <a:defRPr sz="1200"/>
            </a:lvl6pPr>
            <a:lvl7pPr lvl="6" algn="ctr">
              <a:lnSpc>
                <a:spcPct val="94000"/>
              </a:lnSpc>
              <a:spcBef>
                <a:spcPts val="400"/>
              </a:spcBef>
              <a:spcAft>
                <a:spcPts val="0"/>
              </a:spcAft>
              <a:buClr>
                <a:schemeClr val="dk2"/>
              </a:buClr>
              <a:buSzPts val="1200"/>
              <a:buNone/>
              <a:defRPr sz="1200"/>
            </a:lvl7pPr>
            <a:lvl8pPr lvl="7" algn="ctr">
              <a:lnSpc>
                <a:spcPct val="94000"/>
              </a:lnSpc>
              <a:spcBef>
                <a:spcPts val="400"/>
              </a:spcBef>
              <a:spcAft>
                <a:spcPts val="0"/>
              </a:spcAft>
              <a:buClr>
                <a:schemeClr val="dk2"/>
              </a:buClr>
              <a:buSzPts val="1200"/>
              <a:buNone/>
              <a:defRPr sz="1200"/>
            </a:lvl8pPr>
            <a:lvl9pPr lvl="8" algn="ctr">
              <a:lnSpc>
                <a:spcPct val="94000"/>
              </a:lnSpc>
              <a:spcBef>
                <a:spcPts val="400"/>
              </a:spcBef>
              <a:spcAft>
                <a:spcPts val="200"/>
              </a:spcAft>
              <a:buClr>
                <a:schemeClr val="dk2"/>
              </a:buClr>
              <a:buSzPts val="1200"/>
              <a:buNone/>
              <a:defRPr sz="1200"/>
            </a:lvl9pPr>
          </a:lstStyle>
          <a:p>
            <a:endParaRPr/>
          </a:p>
        </p:txBody>
      </p:sp>
      <p:sp>
        <p:nvSpPr>
          <p:cNvPr id="126" name="Google Shape;126;p26"/>
          <p:cNvSpPr txBox="1">
            <a:spLocks noGrp="1"/>
          </p:cNvSpPr>
          <p:nvPr>
            <p:ph type="dt" idx="10"/>
          </p:nvPr>
        </p:nvSpPr>
        <p:spPr>
          <a:xfrm>
            <a:off x="564644" y="4840040"/>
            <a:ext cx="12060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6"/>
          <p:cNvSpPr txBox="1">
            <a:spLocks noGrp="1"/>
          </p:cNvSpPr>
          <p:nvPr>
            <p:ph type="ftr" idx="11"/>
          </p:nvPr>
        </p:nvSpPr>
        <p:spPr>
          <a:xfrm>
            <a:off x="1938041" y="4840040"/>
            <a:ext cx="5267475" cy="3035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6"/>
          <p:cNvSpPr txBox="1">
            <a:spLocks noGrp="1"/>
          </p:cNvSpPr>
          <p:nvPr>
            <p:ph type="sldNum" idx="12"/>
          </p:nvPr>
        </p:nvSpPr>
        <p:spPr>
          <a:xfrm>
            <a:off x="737301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grpSp>
        <p:nvGrpSpPr>
          <p:cNvPr id="129" name="Google Shape;129;p26"/>
          <p:cNvGrpSpPr/>
          <p:nvPr/>
        </p:nvGrpSpPr>
        <p:grpSpPr>
          <a:xfrm>
            <a:off x="564634" y="558343"/>
            <a:ext cx="8005606" cy="4012271"/>
            <a:chOff x="752846" y="744457"/>
            <a:chExt cx="10674141" cy="5349695"/>
          </a:xfrm>
        </p:grpSpPr>
        <p:sp>
          <p:nvSpPr>
            <p:cNvPr id="130" name="Google Shape;130;p26"/>
            <p:cNvSpPr/>
            <p:nvPr/>
          </p:nvSpPr>
          <p:spPr>
            <a:xfrm>
              <a:off x="8151962" y="1685652"/>
              <a:ext cx="3275025" cy="4408500"/>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131" name="Google Shape;131;p26"/>
            <p:cNvSpPr/>
            <p:nvPr/>
          </p:nvSpPr>
          <p:spPr>
            <a:xfrm rot="10800000">
              <a:off x="752846" y="744457"/>
              <a:ext cx="3275680" cy="4408500"/>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7"/>
          <p:cNvSpPr txBox="1">
            <a:spLocks noGrp="1"/>
          </p:cNvSpPr>
          <p:nvPr>
            <p:ph type="body" idx="1"/>
          </p:nvPr>
        </p:nvSpPr>
        <p:spPr>
          <a:xfrm>
            <a:off x="1028700" y="1714500"/>
            <a:ext cx="7200900" cy="2686050"/>
          </a:xfrm>
          <a:prstGeom prst="rect">
            <a:avLst/>
          </a:prstGeom>
          <a:noFill/>
          <a:ln>
            <a:noFill/>
          </a:ln>
        </p:spPr>
        <p:txBody>
          <a:bodyPr spcFirstLastPara="1" wrap="square" lIns="68575" tIns="34275" rIns="68575" bIns="34275" anchor="t" anchorCtr="0">
            <a:norm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35" name="Google Shape;135;p27"/>
          <p:cNvSpPr txBox="1">
            <a:spLocks noGrp="1"/>
          </p:cNvSpPr>
          <p:nvPr>
            <p:ph type="dt" idx="10"/>
          </p:nvPr>
        </p:nvSpPr>
        <p:spPr>
          <a:xfrm>
            <a:off x="1042988"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7"/>
          <p:cNvSpPr txBox="1">
            <a:spLocks noGrp="1"/>
          </p:cNvSpPr>
          <p:nvPr>
            <p:ph type="ftr" idx="11"/>
          </p:nvPr>
        </p:nvSpPr>
        <p:spPr>
          <a:xfrm>
            <a:off x="2170173" y="4840040"/>
            <a:ext cx="47106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7"/>
          <p:cNvSpPr txBox="1">
            <a:spLocks noGrp="1"/>
          </p:cNvSpPr>
          <p:nvPr>
            <p:ph type="sldNum" idx="12"/>
          </p:nvPr>
        </p:nvSpPr>
        <p:spPr>
          <a:xfrm>
            <a:off x="710455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8"/>
          <p:cNvSpPr txBox="1">
            <a:spLocks noGrp="1"/>
          </p:cNvSpPr>
          <p:nvPr>
            <p:ph type="dt" idx="10"/>
          </p:nvPr>
        </p:nvSpPr>
        <p:spPr>
          <a:xfrm>
            <a:off x="1042988"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8"/>
          <p:cNvSpPr txBox="1">
            <a:spLocks noGrp="1"/>
          </p:cNvSpPr>
          <p:nvPr>
            <p:ph type="ftr" idx="11"/>
          </p:nvPr>
        </p:nvSpPr>
        <p:spPr>
          <a:xfrm>
            <a:off x="2170173" y="4840040"/>
            <a:ext cx="47106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8"/>
          <p:cNvSpPr txBox="1">
            <a:spLocks noGrp="1"/>
          </p:cNvSpPr>
          <p:nvPr>
            <p:ph type="sldNum" idx="12"/>
          </p:nvPr>
        </p:nvSpPr>
        <p:spPr>
          <a:xfrm>
            <a:off x="710455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573769" y="976020"/>
            <a:ext cx="7209675" cy="2139525"/>
          </a:xfrm>
          <a:prstGeom prst="rect">
            <a:avLst/>
          </a:prstGeom>
          <a:noFill/>
          <a:ln>
            <a:noFill/>
          </a:ln>
        </p:spPr>
        <p:txBody>
          <a:bodyPr spcFirstLastPara="1" wrap="square" lIns="68575" tIns="34275" rIns="68575" bIns="34275" anchor="b" anchorCtr="0">
            <a:normAutofit/>
          </a:bodyPr>
          <a:lstStyle>
            <a:lvl1pPr lvl="0" algn="r">
              <a:lnSpc>
                <a:spcPct val="89000"/>
              </a:lnSpc>
              <a:spcBef>
                <a:spcPts val="0"/>
              </a:spcBef>
              <a:spcAft>
                <a:spcPts val="0"/>
              </a:spcAft>
              <a:buClr>
                <a:schemeClr val="lt2"/>
              </a:buClr>
              <a:buSzPts val="5400"/>
              <a:buFont typeface="Libre Franklin"/>
              <a:buNone/>
              <a:defRPr sz="5400" cap="none">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9"/>
          <p:cNvSpPr txBox="1">
            <a:spLocks noGrp="1"/>
          </p:cNvSpPr>
          <p:nvPr>
            <p:ph type="body" idx="1"/>
          </p:nvPr>
        </p:nvSpPr>
        <p:spPr>
          <a:xfrm>
            <a:off x="573769" y="3162246"/>
            <a:ext cx="7209675" cy="857475"/>
          </a:xfrm>
          <a:prstGeom prst="rect">
            <a:avLst/>
          </a:prstGeom>
          <a:noFill/>
          <a:ln>
            <a:noFill/>
          </a:ln>
        </p:spPr>
        <p:txBody>
          <a:bodyPr spcFirstLastPara="1" wrap="square" lIns="68575" tIns="34275" rIns="68575" bIns="34275" anchor="t" anchorCtr="0">
            <a:normAutofit/>
          </a:bodyPr>
          <a:lstStyle>
            <a:lvl1pPr marL="457200" lvl="0" indent="-228600" algn="r">
              <a:lnSpc>
                <a:spcPct val="112000"/>
              </a:lnSpc>
              <a:spcBef>
                <a:spcPts val="0"/>
              </a:spcBef>
              <a:spcAft>
                <a:spcPts val="0"/>
              </a:spcAft>
              <a:buClr>
                <a:schemeClr val="lt2"/>
              </a:buClr>
              <a:buSzPts val="1800"/>
              <a:buNone/>
              <a:defRPr sz="1800">
                <a:solidFill>
                  <a:schemeClr val="lt2"/>
                </a:solidFill>
              </a:defRPr>
            </a:lvl1pPr>
            <a:lvl2pPr marL="914400" lvl="1" indent="-228600" algn="l">
              <a:lnSpc>
                <a:spcPct val="94000"/>
              </a:lnSpc>
              <a:spcBef>
                <a:spcPts val="400"/>
              </a:spcBef>
              <a:spcAft>
                <a:spcPts val="0"/>
              </a:spcAft>
              <a:buClr>
                <a:schemeClr val="lt1"/>
              </a:buClr>
              <a:buSzPts val="1500"/>
              <a:buNone/>
              <a:defRPr sz="1500">
                <a:solidFill>
                  <a:schemeClr val="lt1"/>
                </a:solidFill>
              </a:defRPr>
            </a:lvl2pPr>
            <a:lvl3pPr marL="1371600" lvl="2" indent="-228600" algn="l">
              <a:lnSpc>
                <a:spcPct val="94000"/>
              </a:lnSpc>
              <a:spcBef>
                <a:spcPts val="400"/>
              </a:spcBef>
              <a:spcAft>
                <a:spcPts val="0"/>
              </a:spcAft>
              <a:buClr>
                <a:schemeClr val="lt1"/>
              </a:buClr>
              <a:buSzPts val="1400"/>
              <a:buNone/>
              <a:defRPr sz="1400">
                <a:solidFill>
                  <a:schemeClr val="lt1"/>
                </a:solidFill>
              </a:defRPr>
            </a:lvl3pPr>
            <a:lvl4pPr marL="1828800" lvl="3" indent="-228600" algn="l">
              <a:lnSpc>
                <a:spcPct val="94000"/>
              </a:lnSpc>
              <a:spcBef>
                <a:spcPts val="400"/>
              </a:spcBef>
              <a:spcAft>
                <a:spcPts val="0"/>
              </a:spcAft>
              <a:buClr>
                <a:schemeClr val="lt1"/>
              </a:buClr>
              <a:buSzPts val="1200"/>
              <a:buNone/>
              <a:defRPr sz="1200">
                <a:solidFill>
                  <a:schemeClr val="lt1"/>
                </a:solidFill>
              </a:defRPr>
            </a:lvl4pPr>
            <a:lvl5pPr marL="2286000" lvl="4" indent="-228600" algn="l">
              <a:lnSpc>
                <a:spcPct val="94000"/>
              </a:lnSpc>
              <a:spcBef>
                <a:spcPts val="400"/>
              </a:spcBef>
              <a:spcAft>
                <a:spcPts val="0"/>
              </a:spcAft>
              <a:buClr>
                <a:schemeClr val="lt1"/>
              </a:buClr>
              <a:buSzPts val="1200"/>
              <a:buNone/>
              <a:defRPr sz="1200">
                <a:solidFill>
                  <a:schemeClr val="lt1"/>
                </a:solidFill>
              </a:defRPr>
            </a:lvl5pPr>
            <a:lvl6pPr marL="2743200" lvl="5" indent="-228600" algn="l">
              <a:lnSpc>
                <a:spcPct val="94000"/>
              </a:lnSpc>
              <a:spcBef>
                <a:spcPts val="400"/>
              </a:spcBef>
              <a:spcAft>
                <a:spcPts val="0"/>
              </a:spcAft>
              <a:buClr>
                <a:schemeClr val="lt1"/>
              </a:buClr>
              <a:buSzPts val="1200"/>
              <a:buNone/>
              <a:defRPr sz="1200">
                <a:solidFill>
                  <a:schemeClr val="lt1"/>
                </a:solidFill>
              </a:defRPr>
            </a:lvl6pPr>
            <a:lvl7pPr marL="3200400" lvl="6" indent="-228600" algn="l">
              <a:lnSpc>
                <a:spcPct val="94000"/>
              </a:lnSpc>
              <a:spcBef>
                <a:spcPts val="400"/>
              </a:spcBef>
              <a:spcAft>
                <a:spcPts val="0"/>
              </a:spcAft>
              <a:buClr>
                <a:schemeClr val="lt1"/>
              </a:buClr>
              <a:buSzPts val="1200"/>
              <a:buNone/>
              <a:defRPr sz="1200">
                <a:solidFill>
                  <a:schemeClr val="lt1"/>
                </a:solidFill>
              </a:defRPr>
            </a:lvl7pPr>
            <a:lvl8pPr marL="3657600" lvl="7" indent="-228600" algn="l">
              <a:lnSpc>
                <a:spcPct val="94000"/>
              </a:lnSpc>
              <a:spcBef>
                <a:spcPts val="400"/>
              </a:spcBef>
              <a:spcAft>
                <a:spcPts val="0"/>
              </a:spcAft>
              <a:buClr>
                <a:schemeClr val="lt1"/>
              </a:buClr>
              <a:buSzPts val="1200"/>
              <a:buNone/>
              <a:defRPr sz="1200">
                <a:solidFill>
                  <a:schemeClr val="lt1"/>
                </a:solidFill>
              </a:defRPr>
            </a:lvl8pPr>
            <a:lvl9pPr marL="4114800" lvl="8" indent="-228600" algn="l">
              <a:lnSpc>
                <a:spcPct val="94000"/>
              </a:lnSpc>
              <a:spcBef>
                <a:spcPts val="400"/>
              </a:spcBef>
              <a:spcAft>
                <a:spcPts val="200"/>
              </a:spcAft>
              <a:buClr>
                <a:schemeClr val="lt1"/>
              </a:buClr>
              <a:buSzPts val="1200"/>
              <a:buNone/>
              <a:defRPr sz="1200">
                <a:solidFill>
                  <a:schemeClr val="lt1"/>
                </a:solidFill>
              </a:defRPr>
            </a:lvl9pPr>
          </a:lstStyle>
          <a:p>
            <a:endParaRPr/>
          </a:p>
        </p:txBody>
      </p:sp>
      <p:sp>
        <p:nvSpPr>
          <p:cNvPr id="146" name="Google Shape;146;p29"/>
          <p:cNvSpPr txBox="1">
            <a:spLocks noGrp="1"/>
          </p:cNvSpPr>
          <p:nvPr>
            <p:ph type="dt" idx="10"/>
          </p:nvPr>
        </p:nvSpPr>
        <p:spPr>
          <a:xfrm>
            <a:off x="554181" y="4840040"/>
            <a:ext cx="12168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9"/>
          <p:cNvSpPr txBox="1">
            <a:spLocks noGrp="1"/>
          </p:cNvSpPr>
          <p:nvPr>
            <p:ph type="ftr" idx="11"/>
          </p:nvPr>
        </p:nvSpPr>
        <p:spPr>
          <a:xfrm>
            <a:off x="1938234" y="4840040"/>
            <a:ext cx="5267475" cy="3035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9"/>
          <p:cNvSpPr txBox="1">
            <a:spLocks noGrp="1"/>
          </p:cNvSpPr>
          <p:nvPr>
            <p:ph type="sldNum" idx="12"/>
          </p:nvPr>
        </p:nvSpPr>
        <p:spPr>
          <a:xfrm>
            <a:off x="737301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9" title="Crop Mark"/>
          <p:cNvSpPr/>
          <p:nvPr/>
        </p:nvSpPr>
        <p:spPr>
          <a:xfrm>
            <a:off x="6113972" y="1264239"/>
            <a:ext cx="2456260" cy="3306366"/>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3300"/>
              <a:buFont typeface="Libre Franklin"/>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30"/>
          <p:cNvSpPr txBox="1">
            <a:spLocks noGrp="1"/>
          </p:cNvSpPr>
          <p:nvPr>
            <p:ph type="body" idx="1"/>
          </p:nvPr>
        </p:nvSpPr>
        <p:spPr>
          <a:xfrm>
            <a:off x="1028700" y="1714499"/>
            <a:ext cx="3335850" cy="2686050"/>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53" name="Google Shape;153;p30"/>
          <p:cNvSpPr txBox="1">
            <a:spLocks noGrp="1"/>
          </p:cNvSpPr>
          <p:nvPr>
            <p:ph type="body" idx="2"/>
          </p:nvPr>
        </p:nvSpPr>
        <p:spPr>
          <a:xfrm>
            <a:off x="4894052" y="1714499"/>
            <a:ext cx="3335850" cy="2686050"/>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54" name="Google Shape;154;p30"/>
          <p:cNvSpPr txBox="1">
            <a:spLocks noGrp="1"/>
          </p:cNvSpPr>
          <p:nvPr>
            <p:ph type="dt" idx="10"/>
          </p:nvPr>
        </p:nvSpPr>
        <p:spPr>
          <a:xfrm>
            <a:off x="1042988"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30"/>
          <p:cNvSpPr txBox="1">
            <a:spLocks noGrp="1"/>
          </p:cNvSpPr>
          <p:nvPr>
            <p:ph type="ftr" idx="11"/>
          </p:nvPr>
        </p:nvSpPr>
        <p:spPr>
          <a:xfrm>
            <a:off x="2170173" y="4840040"/>
            <a:ext cx="47106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30"/>
          <p:cNvSpPr txBox="1">
            <a:spLocks noGrp="1"/>
          </p:cNvSpPr>
          <p:nvPr>
            <p:ph type="sldNum" idx="12"/>
          </p:nvPr>
        </p:nvSpPr>
        <p:spPr>
          <a:xfrm>
            <a:off x="710455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3300"/>
              <a:buFont typeface="Libre Franklin"/>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31"/>
          <p:cNvSpPr txBox="1">
            <a:spLocks noGrp="1"/>
          </p:cNvSpPr>
          <p:nvPr>
            <p:ph type="body" idx="1"/>
          </p:nvPr>
        </p:nvSpPr>
        <p:spPr>
          <a:xfrm>
            <a:off x="1028700" y="1755648"/>
            <a:ext cx="3332925" cy="617850"/>
          </a:xfrm>
          <a:prstGeom prst="rect">
            <a:avLst/>
          </a:prstGeom>
          <a:noFill/>
          <a:ln>
            <a:noFill/>
          </a:ln>
        </p:spPr>
        <p:txBody>
          <a:bodyPr spcFirstLastPara="1" wrap="square" lIns="68575" tIns="34275" rIns="68575" bIns="34275" anchor="b" anchorCtr="0">
            <a:noAutofit/>
          </a:bodyPr>
          <a:lstStyle>
            <a:lvl1pPr marL="457200" lvl="0" indent="-228600" algn="l">
              <a:lnSpc>
                <a:spcPct val="84000"/>
              </a:lnSpc>
              <a:spcBef>
                <a:spcPts val="0"/>
              </a:spcBef>
              <a:spcAft>
                <a:spcPts val="0"/>
              </a:spcAft>
              <a:buClr>
                <a:schemeClr val="dk2"/>
              </a:buClr>
              <a:buSzPts val="2300"/>
              <a:buNone/>
              <a:defRPr sz="2300" b="0">
                <a:solidFill>
                  <a:schemeClr val="dk2"/>
                </a:solidFill>
              </a:defRPr>
            </a:lvl1pPr>
            <a:lvl2pPr marL="914400" lvl="1" indent="-228600" algn="l">
              <a:lnSpc>
                <a:spcPct val="94000"/>
              </a:lnSpc>
              <a:spcBef>
                <a:spcPts val="400"/>
              </a:spcBef>
              <a:spcAft>
                <a:spcPts val="0"/>
              </a:spcAft>
              <a:buClr>
                <a:schemeClr val="dk2"/>
              </a:buClr>
              <a:buSzPts val="1500"/>
              <a:buNone/>
              <a:defRPr sz="1500" b="1"/>
            </a:lvl2pPr>
            <a:lvl3pPr marL="1371600" lvl="2" indent="-228600" algn="l">
              <a:lnSpc>
                <a:spcPct val="94000"/>
              </a:lnSpc>
              <a:spcBef>
                <a:spcPts val="400"/>
              </a:spcBef>
              <a:spcAft>
                <a:spcPts val="0"/>
              </a:spcAft>
              <a:buClr>
                <a:schemeClr val="dk2"/>
              </a:buClr>
              <a:buSzPts val="1400"/>
              <a:buNone/>
              <a:defRPr sz="1400" b="1"/>
            </a:lvl3pPr>
            <a:lvl4pPr marL="1828800" lvl="3" indent="-228600" algn="l">
              <a:lnSpc>
                <a:spcPct val="94000"/>
              </a:lnSpc>
              <a:spcBef>
                <a:spcPts val="400"/>
              </a:spcBef>
              <a:spcAft>
                <a:spcPts val="0"/>
              </a:spcAft>
              <a:buClr>
                <a:schemeClr val="dk2"/>
              </a:buClr>
              <a:buSzPts val="1200"/>
              <a:buNone/>
              <a:defRPr sz="1200" b="1"/>
            </a:lvl4pPr>
            <a:lvl5pPr marL="2286000" lvl="4" indent="-228600" algn="l">
              <a:lnSpc>
                <a:spcPct val="94000"/>
              </a:lnSpc>
              <a:spcBef>
                <a:spcPts val="400"/>
              </a:spcBef>
              <a:spcAft>
                <a:spcPts val="0"/>
              </a:spcAft>
              <a:buClr>
                <a:schemeClr val="dk2"/>
              </a:buClr>
              <a:buSzPts val="1200"/>
              <a:buNone/>
              <a:defRPr sz="1200" b="1"/>
            </a:lvl5pPr>
            <a:lvl6pPr marL="2743200" lvl="5" indent="-228600" algn="l">
              <a:lnSpc>
                <a:spcPct val="94000"/>
              </a:lnSpc>
              <a:spcBef>
                <a:spcPts val="400"/>
              </a:spcBef>
              <a:spcAft>
                <a:spcPts val="0"/>
              </a:spcAft>
              <a:buClr>
                <a:schemeClr val="dk2"/>
              </a:buClr>
              <a:buSzPts val="1200"/>
              <a:buNone/>
              <a:defRPr sz="1200" b="1"/>
            </a:lvl6pPr>
            <a:lvl7pPr marL="3200400" lvl="6" indent="-228600" algn="l">
              <a:lnSpc>
                <a:spcPct val="94000"/>
              </a:lnSpc>
              <a:spcBef>
                <a:spcPts val="400"/>
              </a:spcBef>
              <a:spcAft>
                <a:spcPts val="0"/>
              </a:spcAft>
              <a:buClr>
                <a:schemeClr val="dk2"/>
              </a:buClr>
              <a:buSzPts val="1200"/>
              <a:buNone/>
              <a:defRPr sz="1200" b="1"/>
            </a:lvl7pPr>
            <a:lvl8pPr marL="3657600" lvl="7" indent="-228600" algn="l">
              <a:lnSpc>
                <a:spcPct val="94000"/>
              </a:lnSpc>
              <a:spcBef>
                <a:spcPts val="400"/>
              </a:spcBef>
              <a:spcAft>
                <a:spcPts val="0"/>
              </a:spcAft>
              <a:buClr>
                <a:schemeClr val="dk2"/>
              </a:buClr>
              <a:buSzPts val="1200"/>
              <a:buNone/>
              <a:defRPr sz="1200" b="1"/>
            </a:lvl8pPr>
            <a:lvl9pPr marL="4114800" lvl="8" indent="-228600" algn="l">
              <a:lnSpc>
                <a:spcPct val="94000"/>
              </a:lnSpc>
              <a:spcBef>
                <a:spcPts val="400"/>
              </a:spcBef>
              <a:spcAft>
                <a:spcPts val="200"/>
              </a:spcAft>
              <a:buClr>
                <a:schemeClr val="dk2"/>
              </a:buClr>
              <a:buSzPts val="1200"/>
              <a:buNone/>
              <a:defRPr sz="1200" b="1"/>
            </a:lvl9pPr>
          </a:lstStyle>
          <a:p>
            <a:endParaRPr/>
          </a:p>
        </p:txBody>
      </p:sp>
      <p:sp>
        <p:nvSpPr>
          <p:cNvPr id="160" name="Google Shape;160;p31"/>
          <p:cNvSpPr txBox="1">
            <a:spLocks noGrp="1"/>
          </p:cNvSpPr>
          <p:nvPr>
            <p:ph type="body" idx="2"/>
          </p:nvPr>
        </p:nvSpPr>
        <p:spPr>
          <a:xfrm>
            <a:off x="1028700" y="2478905"/>
            <a:ext cx="3332925" cy="1921725"/>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61" name="Google Shape;161;p31"/>
          <p:cNvSpPr txBox="1">
            <a:spLocks noGrp="1"/>
          </p:cNvSpPr>
          <p:nvPr>
            <p:ph type="body" idx="3"/>
          </p:nvPr>
        </p:nvSpPr>
        <p:spPr>
          <a:xfrm>
            <a:off x="4893761" y="1755648"/>
            <a:ext cx="3332925" cy="617850"/>
          </a:xfrm>
          <a:prstGeom prst="rect">
            <a:avLst/>
          </a:prstGeom>
          <a:noFill/>
          <a:ln>
            <a:noFill/>
          </a:ln>
        </p:spPr>
        <p:txBody>
          <a:bodyPr spcFirstLastPara="1" wrap="square" lIns="68575" tIns="34275" rIns="68575" bIns="34275" anchor="b" anchorCtr="0">
            <a:noAutofit/>
          </a:bodyPr>
          <a:lstStyle>
            <a:lvl1pPr marL="457200" lvl="0" indent="-228600" algn="l">
              <a:lnSpc>
                <a:spcPct val="84000"/>
              </a:lnSpc>
              <a:spcBef>
                <a:spcPts val="0"/>
              </a:spcBef>
              <a:spcAft>
                <a:spcPts val="0"/>
              </a:spcAft>
              <a:buClr>
                <a:schemeClr val="dk2"/>
              </a:buClr>
              <a:buSzPts val="2300"/>
              <a:buNone/>
              <a:defRPr sz="2300" b="0">
                <a:solidFill>
                  <a:schemeClr val="dk2"/>
                </a:solidFill>
              </a:defRPr>
            </a:lvl1pPr>
            <a:lvl2pPr marL="914400" lvl="1" indent="-228600" algn="l">
              <a:lnSpc>
                <a:spcPct val="94000"/>
              </a:lnSpc>
              <a:spcBef>
                <a:spcPts val="400"/>
              </a:spcBef>
              <a:spcAft>
                <a:spcPts val="0"/>
              </a:spcAft>
              <a:buClr>
                <a:schemeClr val="dk2"/>
              </a:buClr>
              <a:buSzPts val="1500"/>
              <a:buNone/>
              <a:defRPr sz="1500" b="1"/>
            </a:lvl2pPr>
            <a:lvl3pPr marL="1371600" lvl="2" indent="-228600" algn="l">
              <a:lnSpc>
                <a:spcPct val="94000"/>
              </a:lnSpc>
              <a:spcBef>
                <a:spcPts val="400"/>
              </a:spcBef>
              <a:spcAft>
                <a:spcPts val="0"/>
              </a:spcAft>
              <a:buClr>
                <a:schemeClr val="dk2"/>
              </a:buClr>
              <a:buSzPts val="1400"/>
              <a:buNone/>
              <a:defRPr sz="1400" b="1"/>
            </a:lvl3pPr>
            <a:lvl4pPr marL="1828800" lvl="3" indent="-228600" algn="l">
              <a:lnSpc>
                <a:spcPct val="94000"/>
              </a:lnSpc>
              <a:spcBef>
                <a:spcPts val="400"/>
              </a:spcBef>
              <a:spcAft>
                <a:spcPts val="0"/>
              </a:spcAft>
              <a:buClr>
                <a:schemeClr val="dk2"/>
              </a:buClr>
              <a:buSzPts val="1200"/>
              <a:buNone/>
              <a:defRPr sz="1200" b="1"/>
            </a:lvl4pPr>
            <a:lvl5pPr marL="2286000" lvl="4" indent="-228600" algn="l">
              <a:lnSpc>
                <a:spcPct val="94000"/>
              </a:lnSpc>
              <a:spcBef>
                <a:spcPts val="400"/>
              </a:spcBef>
              <a:spcAft>
                <a:spcPts val="0"/>
              </a:spcAft>
              <a:buClr>
                <a:schemeClr val="dk2"/>
              </a:buClr>
              <a:buSzPts val="1200"/>
              <a:buNone/>
              <a:defRPr sz="1200" b="1"/>
            </a:lvl5pPr>
            <a:lvl6pPr marL="2743200" lvl="5" indent="-228600" algn="l">
              <a:lnSpc>
                <a:spcPct val="94000"/>
              </a:lnSpc>
              <a:spcBef>
                <a:spcPts val="400"/>
              </a:spcBef>
              <a:spcAft>
                <a:spcPts val="0"/>
              </a:spcAft>
              <a:buClr>
                <a:schemeClr val="dk2"/>
              </a:buClr>
              <a:buSzPts val="1200"/>
              <a:buNone/>
              <a:defRPr sz="1200" b="1"/>
            </a:lvl6pPr>
            <a:lvl7pPr marL="3200400" lvl="6" indent="-228600" algn="l">
              <a:lnSpc>
                <a:spcPct val="94000"/>
              </a:lnSpc>
              <a:spcBef>
                <a:spcPts val="400"/>
              </a:spcBef>
              <a:spcAft>
                <a:spcPts val="0"/>
              </a:spcAft>
              <a:buClr>
                <a:schemeClr val="dk2"/>
              </a:buClr>
              <a:buSzPts val="1200"/>
              <a:buNone/>
              <a:defRPr sz="1200" b="1"/>
            </a:lvl7pPr>
            <a:lvl8pPr marL="3657600" lvl="7" indent="-228600" algn="l">
              <a:lnSpc>
                <a:spcPct val="94000"/>
              </a:lnSpc>
              <a:spcBef>
                <a:spcPts val="400"/>
              </a:spcBef>
              <a:spcAft>
                <a:spcPts val="0"/>
              </a:spcAft>
              <a:buClr>
                <a:schemeClr val="dk2"/>
              </a:buClr>
              <a:buSzPts val="1200"/>
              <a:buNone/>
              <a:defRPr sz="1200" b="1"/>
            </a:lvl8pPr>
            <a:lvl9pPr marL="4114800" lvl="8" indent="-228600" algn="l">
              <a:lnSpc>
                <a:spcPct val="94000"/>
              </a:lnSpc>
              <a:spcBef>
                <a:spcPts val="400"/>
              </a:spcBef>
              <a:spcAft>
                <a:spcPts val="200"/>
              </a:spcAft>
              <a:buClr>
                <a:schemeClr val="dk2"/>
              </a:buClr>
              <a:buSzPts val="1200"/>
              <a:buNone/>
              <a:defRPr sz="1200" b="1"/>
            </a:lvl9pPr>
          </a:lstStyle>
          <a:p>
            <a:endParaRPr/>
          </a:p>
        </p:txBody>
      </p:sp>
      <p:sp>
        <p:nvSpPr>
          <p:cNvPr id="162" name="Google Shape;162;p31"/>
          <p:cNvSpPr txBox="1">
            <a:spLocks noGrp="1"/>
          </p:cNvSpPr>
          <p:nvPr>
            <p:ph type="body" idx="4"/>
          </p:nvPr>
        </p:nvSpPr>
        <p:spPr>
          <a:xfrm>
            <a:off x="4893761" y="2478905"/>
            <a:ext cx="3332925" cy="1921725"/>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63" name="Google Shape;163;p31"/>
          <p:cNvSpPr txBox="1">
            <a:spLocks noGrp="1"/>
          </p:cNvSpPr>
          <p:nvPr>
            <p:ph type="dt" idx="10"/>
          </p:nvPr>
        </p:nvSpPr>
        <p:spPr>
          <a:xfrm>
            <a:off x="1042988"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31"/>
          <p:cNvSpPr txBox="1">
            <a:spLocks noGrp="1"/>
          </p:cNvSpPr>
          <p:nvPr>
            <p:ph type="ftr" idx="11"/>
          </p:nvPr>
        </p:nvSpPr>
        <p:spPr>
          <a:xfrm>
            <a:off x="2170173" y="4840040"/>
            <a:ext cx="47106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31"/>
          <p:cNvSpPr txBox="1">
            <a:spLocks noGrp="1"/>
          </p:cNvSpPr>
          <p:nvPr>
            <p:ph type="sldNum" idx="12"/>
          </p:nvPr>
        </p:nvSpPr>
        <p:spPr>
          <a:xfrm>
            <a:off x="710455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167"/>
        <p:cNvGrpSpPr/>
        <p:nvPr/>
      </p:nvGrpSpPr>
      <p:grpSpPr>
        <a:xfrm>
          <a:off x="0" y="0"/>
          <a:ext cx="0" cy="0"/>
          <a:chOff x="0" y="0"/>
          <a:chExt cx="0" cy="0"/>
        </a:xfrm>
      </p:grpSpPr>
      <p:sp>
        <p:nvSpPr>
          <p:cNvPr id="168" name="Google Shape;168;p33" title="Background Shape"/>
          <p:cNvSpPr/>
          <p:nvPr/>
        </p:nvSpPr>
        <p:spPr>
          <a:xfrm>
            <a:off x="0" y="282"/>
            <a:ext cx="3977550" cy="5143275"/>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9" name="Google Shape;169;p33"/>
          <p:cNvSpPr txBox="1">
            <a:spLocks noGrp="1"/>
          </p:cNvSpPr>
          <p:nvPr>
            <p:ph type="title"/>
          </p:nvPr>
        </p:nvSpPr>
        <p:spPr>
          <a:xfrm>
            <a:off x="542925" y="514350"/>
            <a:ext cx="2891700" cy="1618425"/>
          </a:xfrm>
          <a:prstGeom prst="rect">
            <a:avLst/>
          </a:prstGeom>
          <a:noFill/>
          <a:ln>
            <a:noFill/>
          </a:ln>
        </p:spPr>
        <p:txBody>
          <a:bodyPr spcFirstLastPara="1" wrap="square" lIns="68575" tIns="34275" rIns="68575" bIns="34275" anchor="t" anchorCtr="0">
            <a:noAutofit/>
          </a:bodyPr>
          <a:lstStyle>
            <a:lvl1pPr lvl="0" algn="l">
              <a:lnSpc>
                <a:spcPct val="84000"/>
              </a:lnSpc>
              <a:spcBef>
                <a:spcPts val="0"/>
              </a:spcBef>
              <a:spcAft>
                <a:spcPts val="0"/>
              </a:spcAft>
              <a:buClr>
                <a:schemeClr val="dk2"/>
              </a:buClr>
              <a:buSzPts val="3600"/>
              <a:buFont typeface="Libre Franklin"/>
              <a:buNone/>
              <a:defRPr sz="36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33"/>
          <p:cNvSpPr txBox="1">
            <a:spLocks noGrp="1"/>
          </p:cNvSpPr>
          <p:nvPr>
            <p:ph type="body" idx="1"/>
          </p:nvPr>
        </p:nvSpPr>
        <p:spPr>
          <a:xfrm>
            <a:off x="4692015" y="514351"/>
            <a:ext cx="3909150" cy="3881475"/>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sz="1500"/>
            </a:lvl1pPr>
            <a:lvl2pPr marL="914400" lvl="1" indent="-323850" algn="l">
              <a:lnSpc>
                <a:spcPct val="94000"/>
              </a:lnSpc>
              <a:spcBef>
                <a:spcPts val="400"/>
              </a:spcBef>
              <a:spcAft>
                <a:spcPts val="0"/>
              </a:spcAft>
              <a:buClr>
                <a:schemeClr val="dk2"/>
              </a:buClr>
              <a:buSzPts val="1500"/>
              <a:buChar char="–"/>
              <a:defRPr sz="1500"/>
            </a:lvl2pPr>
            <a:lvl3pPr marL="1371600" lvl="2" indent="-317500" algn="l">
              <a:lnSpc>
                <a:spcPct val="94000"/>
              </a:lnSpc>
              <a:spcBef>
                <a:spcPts val="400"/>
              </a:spcBef>
              <a:spcAft>
                <a:spcPts val="0"/>
              </a:spcAft>
              <a:buClr>
                <a:schemeClr val="dk2"/>
              </a:buClr>
              <a:buSzPts val="1400"/>
              <a:buChar char="■"/>
              <a:defRPr sz="1400"/>
            </a:lvl3pPr>
            <a:lvl4pPr marL="1828800" lvl="3" indent="-317500" algn="l">
              <a:lnSpc>
                <a:spcPct val="94000"/>
              </a:lnSpc>
              <a:spcBef>
                <a:spcPts val="400"/>
              </a:spcBef>
              <a:spcAft>
                <a:spcPts val="0"/>
              </a:spcAft>
              <a:buClr>
                <a:schemeClr val="dk2"/>
              </a:buClr>
              <a:buSzPts val="1400"/>
              <a:buChar char="–"/>
              <a:defRPr sz="1400"/>
            </a:lvl4pPr>
            <a:lvl5pPr marL="2286000" lvl="4" indent="-304800" algn="l">
              <a:lnSpc>
                <a:spcPct val="94000"/>
              </a:lnSpc>
              <a:spcBef>
                <a:spcPts val="400"/>
              </a:spcBef>
              <a:spcAft>
                <a:spcPts val="0"/>
              </a:spcAft>
              <a:buClr>
                <a:schemeClr val="dk2"/>
              </a:buClr>
              <a:buSzPts val="1200"/>
              <a:buChar char="■"/>
              <a:defRPr sz="1200"/>
            </a:lvl5pPr>
            <a:lvl6pPr marL="2743200" lvl="5" indent="-304800" algn="l">
              <a:lnSpc>
                <a:spcPct val="94000"/>
              </a:lnSpc>
              <a:spcBef>
                <a:spcPts val="400"/>
              </a:spcBef>
              <a:spcAft>
                <a:spcPts val="0"/>
              </a:spcAft>
              <a:buClr>
                <a:schemeClr val="dk2"/>
              </a:buClr>
              <a:buSzPts val="1200"/>
              <a:buChar char="–"/>
              <a:defRPr sz="1200"/>
            </a:lvl6pPr>
            <a:lvl7pPr marL="3200400" lvl="6" indent="-304800" algn="l">
              <a:lnSpc>
                <a:spcPct val="94000"/>
              </a:lnSpc>
              <a:spcBef>
                <a:spcPts val="400"/>
              </a:spcBef>
              <a:spcAft>
                <a:spcPts val="0"/>
              </a:spcAft>
              <a:buClr>
                <a:schemeClr val="dk2"/>
              </a:buClr>
              <a:buSzPts val="1200"/>
              <a:buChar char="■"/>
              <a:defRPr sz="1200"/>
            </a:lvl7pPr>
            <a:lvl8pPr marL="3657600" lvl="7" indent="-304800" algn="l">
              <a:lnSpc>
                <a:spcPct val="94000"/>
              </a:lnSpc>
              <a:spcBef>
                <a:spcPts val="400"/>
              </a:spcBef>
              <a:spcAft>
                <a:spcPts val="0"/>
              </a:spcAft>
              <a:buClr>
                <a:schemeClr val="dk2"/>
              </a:buClr>
              <a:buSzPts val="1200"/>
              <a:buChar char="–"/>
              <a:defRPr sz="1200"/>
            </a:lvl8pPr>
            <a:lvl9pPr marL="4114800" lvl="8" indent="-304800" algn="l">
              <a:lnSpc>
                <a:spcPct val="94000"/>
              </a:lnSpc>
              <a:spcBef>
                <a:spcPts val="400"/>
              </a:spcBef>
              <a:spcAft>
                <a:spcPts val="200"/>
              </a:spcAft>
              <a:buClr>
                <a:schemeClr val="dk2"/>
              </a:buClr>
              <a:buSzPts val="1200"/>
              <a:buChar char="■"/>
              <a:defRPr sz="1200"/>
            </a:lvl9pPr>
          </a:lstStyle>
          <a:p>
            <a:endParaRPr/>
          </a:p>
        </p:txBody>
      </p:sp>
      <p:sp>
        <p:nvSpPr>
          <p:cNvPr id="171" name="Google Shape;171;p33"/>
          <p:cNvSpPr txBox="1">
            <a:spLocks noGrp="1"/>
          </p:cNvSpPr>
          <p:nvPr>
            <p:ph type="body" idx="2"/>
          </p:nvPr>
        </p:nvSpPr>
        <p:spPr>
          <a:xfrm>
            <a:off x="542925" y="2142258"/>
            <a:ext cx="2891700" cy="2258325"/>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2"/>
              </a:buClr>
              <a:buSzPts val="1200"/>
              <a:buNone/>
              <a:defRPr sz="1200"/>
            </a:lvl1pPr>
            <a:lvl2pPr marL="914400" lvl="1" indent="-228600" algn="l">
              <a:lnSpc>
                <a:spcPct val="94000"/>
              </a:lnSpc>
              <a:spcBef>
                <a:spcPts val="1100"/>
              </a:spcBef>
              <a:spcAft>
                <a:spcPts val="0"/>
              </a:spcAft>
              <a:buClr>
                <a:schemeClr val="dk2"/>
              </a:buClr>
              <a:buSzPts val="1100"/>
              <a:buNone/>
              <a:defRPr sz="1100"/>
            </a:lvl2pPr>
            <a:lvl3pPr marL="1371600" lvl="2" indent="-228600" algn="l">
              <a:lnSpc>
                <a:spcPct val="94000"/>
              </a:lnSpc>
              <a:spcBef>
                <a:spcPts val="400"/>
              </a:spcBef>
              <a:spcAft>
                <a:spcPts val="0"/>
              </a:spcAft>
              <a:buClr>
                <a:schemeClr val="dk2"/>
              </a:buClr>
              <a:buSzPts val="900"/>
              <a:buNone/>
              <a:defRPr sz="900"/>
            </a:lvl3pPr>
            <a:lvl4pPr marL="1828800" lvl="3" indent="-228600" algn="l">
              <a:lnSpc>
                <a:spcPct val="94000"/>
              </a:lnSpc>
              <a:spcBef>
                <a:spcPts val="400"/>
              </a:spcBef>
              <a:spcAft>
                <a:spcPts val="0"/>
              </a:spcAft>
              <a:buClr>
                <a:schemeClr val="dk2"/>
              </a:buClr>
              <a:buSzPts val="800"/>
              <a:buNone/>
              <a:defRPr sz="800"/>
            </a:lvl4pPr>
            <a:lvl5pPr marL="2286000" lvl="4" indent="-228600" algn="l">
              <a:lnSpc>
                <a:spcPct val="94000"/>
              </a:lnSpc>
              <a:spcBef>
                <a:spcPts val="400"/>
              </a:spcBef>
              <a:spcAft>
                <a:spcPts val="0"/>
              </a:spcAft>
              <a:buClr>
                <a:schemeClr val="dk2"/>
              </a:buClr>
              <a:buSzPts val="800"/>
              <a:buNone/>
              <a:defRPr sz="800"/>
            </a:lvl5pPr>
            <a:lvl6pPr marL="2743200" lvl="5" indent="-228600" algn="l">
              <a:lnSpc>
                <a:spcPct val="94000"/>
              </a:lnSpc>
              <a:spcBef>
                <a:spcPts val="400"/>
              </a:spcBef>
              <a:spcAft>
                <a:spcPts val="0"/>
              </a:spcAft>
              <a:buClr>
                <a:schemeClr val="dk2"/>
              </a:buClr>
              <a:buSzPts val="800"/>
              <a:buNone/>
              <a:defRPr sz="800"/>
            </a:lvl6pPr>
            <a:lvl7pPr marL="3200400" lvl="6" indent="-228600" algn="l">
              <a:lnSpc>
                <a:spcPct val="94000"/>
              </a:lnSpc>
              <a:spcBef>
                <a:spcPts val="400"/>
              </a:spcBef>
              <a:spcAft>
                <a:spcPts val="0"/>
              </a:spcAft>
              <a:buClr>
                <a:schemeClr val="dk2"/>
              </a:buClr>
              <a:buSzPts val="800"/>
              <a:buNone/>
              <a:defRPr sz="800"/>
            </a:lvl7pPr>
            <a:lvl8pPr marL="3657600" lvl="7" indent="-228600" algn="l">
              <a:lnSpc>
                <a:spcPct val="94000"/>
              </a:lnSpc>
              <a:spcBef>
                <a:spcPts val="400"/>
              </a:spcBef>
              <a:spcAft>
                <a:spcPts val="0"/>
              </a:spcAft>
              <a:buClr>
                <a:schemeClr val="dk2"/>
              </a:buClr>
              <a:buSzPts val="800"/>
              <a:buNone/>
              <a:defRPr sz="800"/>
            </a:lvl8pPr>
            <a:lvl9pPr marL="4114800" lvl="8" indent="-228600" algn="l">
              <a:lnSpc>
                <a:spcPct val="94000"/>
              </a:lnSpc>
              <a:spcBef>
                <a:spcPts val="400"/>
              </a:spcBef>
              <a:spcAft>
                <a:spcPts val="200"/>
              </a:spcAft>
              <a:buClr>
                <a:schemeClr val="dk2"/>
              </a:buClr>
              <a:buSzPts val="800"/>
              <a:buNone/>
              <a:defRPr sz="800"/>
            </a:lvl9pPr>
          </a:lstStyle>
          <a:p>
            <a:endParaRPr/>
          </a:p>
        </p:txBody>
      </p:sp>
      <p:sp>
        <p:nvSpPr>
          <p:cNvPr id="172" name="Google Shape;172;p33"/>
          <p:cNvSpPr txBox="1">
            <a:spLocks noGrp="1"/>
          </p:cNvSpPr>
          <p:nvPr>
            <p:ph type="dt" idx="10"/>
          </p:nvPr>
        </p:nvSpPr>
        <p:spPr>
          <a:xfrm>
            <a:off x="542925"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33"/>
          <p:cNvSpPr txBox="1">
            <a:spLocks noGrp="1"/>
          </p:cNvSpPr>
          <p:nvPr>
            <p:ph type="ftr" idx="11"/>
          </p:nvPr>
        </p:nvSpPr>
        <p:spPr>
          <a:xfrm>
            <a:off x="1654459" y="4840040"/>
            <a:ext cx="17802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33"/>
          <p:cNvSpPr txBox="1">
            <a:spLocks noGrp="1"/>
          </p:cNvSpPr>
          <p:nvPr>
            <p:ph type="sldNum" idx="12"/>
          </p:nvPr>
        </p:nvSpPr>
        <p:spPr>
          <a:xfrm>
            <a:off x="7412355"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33" title="Divider Bar"/>
          <p:cNvSpPr/>
          <p:nvPr/>
        </p:nvSpPr>
        <p:spPr>
          <a:xfrm>
            <a:off x="3977640"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lt1"/>
        </a:solidFill>
        <a:effectLst/>
      </p:bgPr>
    </p:bg>
    <p:spTree>
      <p:nvGrpSpPr>
        <p:cNvPr id="1" name="Shape 176"/>
        <p:cNvGrpSpPr/>
        <p:nvPr/>
      </p:nvGrpSpPr>
      <p:grpSpPr>
        <a:xfrm>
          <a:off x="0" y="0"/>
          <a:ext cx="0" cy="0"/>
          <a:chOff x="0" y="0"/>
          <a:chExt cx="0" cy="0"/>
        </a:xfrm>
      </p:grpSpPr>
      <p:sp>
        <p:nvSpPr>
          <p:cNvPr id="177" name="Google Shape;177;p34" title="Background Shape"/>
          <p:cNvSpPr/>
          <p:nvPr/>
        </p:nvSpPr>
        <p:spPr>
          <a:xfrm>
            <a:off x="0" y="282"/>
            <a:ext cx="3977550" cy="5143275"/>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8" name="Google Shape;178;p34"/>
          <p:cNvSpPr txBox="1">
            <a:spLocks noGrp="1"/>
          </p:cNvSpPr>
          <p:nvPr>
            <p:ph type="title"/>
          </p:nvPr>
        </p:nvSpPr>
        <p:spPr>
          <a:xfrm>
            <a:off x="542925" y="514350"/>
            <a:ext cx="2891700" cy="1618425"/>
          </a:xfrm>
          <a:prstGeom prst="rect">
            <a:avLst/>
          </a:prstGeom>
          <a:noFill/>
          <a:ln>
            <a:noFill/>
          </a:ln>
        </p:spPr>
        <p:txBody>
          <a:bodyPr spcFirstLastPara="1" wrap="square" lIns="68575" tIns="34275" rIns="68575" bIns="34275" anchor="t" anchorCtr="0">
            <a:normAutofit/>
          </a:bodyPr>
          <a:lstStyle>
            <a:lvl1pPr lvl="0" algn="l">
              <a:lnSpc>
                <a:spcPct val="84000"/>
              </a:lnSpc>
              <a:spcBef>
                <a:spcPts val="0"/>
              </a:spcBef>
              <a:spcAft>
                <a:spcPts val="0"/>
              </a:spcAft>
              <a:buClr>
                <a:schemeClr val="dk2"/>
              </a:buClr>
              <a:buSzPts val="3600"/>
              <a:buFont typeface="Libre Franklin"/>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4"/>
          <p:cNvSpPr>
            <a:spLocks noGrp="1"/>
          </p:cNvSpPr>
          <p:nvPr>
            <p:ph type="pic" idx="2"/>
          </p:nvPr>
        </p:nvSpPr>
        <p:spPr>
          <a:xfrm>
            <a:off x="4149090" y="0"/>
            <a:ext cx="4995000" cy="5143500"/>
          </a:xfrm>
          <a:prstGeom prst="rect">
            <a:avLst/>
          </a:prstGeom>
          <a:noFill/>
          <a:ln>
            <a:noFill/>
          </a:ln>
        </p:spPr>
      </p:sp>
      <p:sp>
        <p:nvSpPr>
          <p:cNvPr id="180" name="Google Shape;180;p34"/>
          <p:cNvSpPr txBox="1">
            <a:spLocks noGrp="1"/>
          </p:cNvSpPr>
          <p:nvPr>
            <p:ph type="body" idx="1"/>
          </p:nvPr>
        </p:nvSpPr>
        <p:spPr>
          <a:xfrm>
            <a:off x="542925" y="2141976"/>
            <a:ext cx="2891700" cy="225855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2"/>
              </a:buClr>
              <a:buSzPts val="1200"/>
              <a:buNone/>
              <a:defRPr sz="1200"/>
            </a:lvl1pPr>
            <a:lvl2pPr marL="914400" lvl="1" indent="-228600" algn="l">
              <a:lnSpc>
                <a:spcPct val="94000"/>
              </a:lnSpc>
              <a:spcBef>
                <a:spcPts val="1100"/>
              </a:spcBef>
              <a:spcAft>
                <a:spcPts val="0"/>
              </a:spcAft>
              <a:buClr>
                <a:schemeClr val="dk2"/>
              </a:buClr>
              <a:buSzPts val="1100"/>
              <a:buNone/>
              <a:defRPr sz="1100"/>
            </a:lvl2pPr>
            <a:lvl3pPr marL="1371600" lvl="2" indent="-228600" algn="l">
              <a:lnSpc>
                <a:spcPct val="94000"/>
              </a:lnSpc>
              <a:spcBef>
                <a:spcPts val="400"/>
              </a:spcBef>
              <a:spcAft>
                <a:spcPts val="0"/>
              </a:spcAft>
              <a:buClr>
                <a:schemeClr val="dk2"/>
              </a:buClr>
              <a:buSzPts val="900"/>
              <a:buNone/>
              <a:defRPr sz="900"/>
            </a:lvl3pPr>
            <a:lvl4pPr marL="1828800" lvl="3" indent="-228600" algn="l">
              <a:lnSpc>
                <a:spcPct val="94000"/>
              </a:lnSpc>
              <a:spcBef>
                <a:spcPts val="400"/>
              </a:spcBef>
              <a:spcAft>
                <a:spcPts val="0"/>
              </a:spcAft>
              <a:buClr>
                <a:schemeClr val="dk2"/>
              </a:buClr>
              <a:buSzPts val="800"/>
              <a:buNone/>
              <a:defRPr sz="800"/>
            </a:lvl4pPr>
            <a:lvl5pPr marL="2286000" lvl="4" indent="-228600" algn="l">
              <a:lnSpc>
                <a:spcPct val="94000"/>
              </a:lnSpc>
              <a:spcBef>
                <a:spcPts val="400"/>
              </a:spcBef>
              <a:spcAft>
                <a:spcPts val="0"/>
              </a:spcAft>
              <a:buClr>
                <a:schemeClr val="dk2"/>
              </a:buClr>
              <a:buSzPts val="800"/>
              <a:buNone/>
              <a:defRPr sz="800"/>
            </a:lvl5pPr>
            <a:lvl6pPr marL="2743200" lvl="5" indent="-228600" algn="l">
              <a:lnSpc>
                <a:spcPct val="94000"/>
              </a:lnSpc>
              <a:spcBef>
                <a:spcPts val="400"/>
              </a:spcBef>
              <a:spcAft>
                <a:spcPts val="0"/>
              </a:spcAft>
              <a:buClr>
                <a:schemeClr val="dk2"/>
              </a:buClr>
              <a:buSzPts val="800"/>
              <a:buNone/>
              <a:defRPr sz="800"/>
            </a:lvl6pPr>
            <a:lvl7pPr marL="3200400" lvl="6" indent="-228600" algn="l">
              <a:lnSpc>
                <a:spcPct val="94000"/>
              </a:lnSpc>
              <a:spcBef>
                <a:spcPts val="400"/>
              </a:spcBef>
              <a:spcAft>
                <a:spcPts val="0"/>
              </a:spcAft>
              <a:buClr>
                <a:schemeClr val="dk2"/>
              </a:buClr>
              <a:buSzPts val="800"/>
              <a:buNone/>
              <a:defRPr sz="800"/>
            </a:lvl7pPr>
            <a:lvl8pPr marL="3657600" lvl="7" indent="-228600" algn="l">
              <a:lnSpc>
                <a:spcPct val="94000"/>
              </a:lnSpc>
              <a:spcBef>
                <a:spcPts val="400"/>
              </a:spcBef>
              <a:spcAft>
                <a:spcPts val="0"/>
              </a:spcAft>
              <a:buClr>
                <a:schemeClr val="dk2"/>
              </a:buClr>
              <a:buSzPts val="800"/>
              <a:buNone/>
              <a:defRPr sz="800"/>
            </a:lvl8pPr>
            <a:lvl9pPr marL="4114800" lvl="8" indent="-228600" algn="l">
              <a:lnSpc>
                <a:spcPct val="94000"/>
              </a:lnSpc>
              <a:spcBef>
                <a:spcPts val="400"/>
              </a:spcBef>
              <a:spcAft>
                <a:spcPts val="200"/>
              </a:spcAft>
              <a:buClr>
                <a:schemeClr val="dk2"/>
              </a:buClr>
              <a:buSzPts val="800"/>
              <a:buNone/>
              <a:defRPr sz="800"/>
            </a:lvl9pPr>
          </a:lstStyle>
          <a:p>
            <a:endParaRPr/>
          </a:p>
        </p:txBody>
      </p:sp>
      <p:sp>
        <p:nvSpPr>
          <p:cNvPr id="181" name="Google Shape;181;p34"/>
          <p:cNvSpPr txBox="1">
            <a:spLocks noGrp="1"/>
          </p:cNvSpPr>
          <p:nvPr>
            <p:ph type="dt" idx="10"/>
          </p:nvPr>
        </p:nvSpPr>
        <p:spPr>
          <a:xfrm>
            <a:off x="542925"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34"/>
          <p:cNvSpPr txBox="1">
            <a:spLocks noGrp="1"/>
          </p:cNvSpPr>
          <p:nvPr>
            <p:ph type="ftr" idx="11"/>
          </p:nvPr>
        </p:nvSpPr>
        <p:spPr>
          <a:xfrm>
            <a:off x="1654459" y="4840040"/>
            <a:ext cx="17802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sldNum" idx="12"/>
          </p:nvPr>
        </p:nvSpPr>
        <p:spPr>
          <a:xfrm>
            <a:off x="7412355"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34" title="Divider Bar"/>
          <p:cNvSpPr/>
          <p:nvPr/>
        </p:nvSpPr>
        <p:spPr>
          <a:xfrm>
            <a:off x="3977640"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35"/>
          <p:cNvSpPr txBox="1">
            <a:spLocks noGrp="1"/>
          </p:cNvSpPr>
          <p:nvPr>
            <p:ph type="body" idx="1"/>
          </p:nvPr>
        </p:nvSpPr>
        <p:spPr>
          <a:xfrm rot="5400000">
            <a:off x="3289725" y="-539382"/>
            <a:ext cx="2678850" cy="7200900"/>
          </a:xfrm>
          <a:prstGeom prst="rect">
            <a:avLst/>
          </a:prstGeom>
          <a:noFill/>
          <a:ln>
            <a:noFill/>
          </a:ln>
        </p:spPr>
        <p:txBody>
          <a:bodyPr spcFirstLastPara="1" wrap="square" lIns="68575" tIns="34275" rIns="68575" bIns="34275" anchor="t" anchorCtr="0">
            <a:norm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88" name="Google Shape;188;p35"/>
          <p:cNvSpPr txBox="1">
            <a:spLocks noGrp="1"/>
          </p:cNvSpPr>
          <p:nvPr>
            <p:ph type="dt" idx="10"/>
          </p:nvPr>
        </p:nvSpPr>
        <p:spPr>
          <a:xfrm>
            <a:off x="1042988"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5"/>
          <p:cNvSpPr txBox="1">
            <a:spLocks noGrp="1"/>
          </p:cNvSpPr>
          <p:nvPr>
            <p:ph type="ftr" idx="11"/>
          </p:nvPr>
        </p:nvSpPr>
        <p:spPr>
          <a:xfrm>
            <a:off x="2170173" y="4840040"/>
            <a:ext cx="47106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35"/>
          <p:cNvSpPr txBox="1">
            <a:spLocks noGrp="1"/>
          </p:cNvSpPr>
          <p:nvPr>
            <p:ph type="sldNum" idx="12"/>
          </p:nvPr>
        </p:nvSpPr>
        <p:spPr>
          <a:xfrm>
            <a:off x="710455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rot="5400000">
            <a:off x="5818445" y="1847142"/>
            <a:ext cx="3932325" cy="117427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36"/>
          <p:cNvSpPr txBox="1">
            <a:spLocks noGrp="1"/>
          </p:cNvSpPr>
          <p:nvPr>
            <p:ph type="body" idx="1"/>
          </p:nvPr>
        </p:nvSpPr>
        <p:spPr>
          <a:xfrm rot="5400000">
            <a:off x="2129955" y="-633033"/>
            <a:ext cx="3932325" cy="6134625"/>
          </a:xfrm>
          <a:prstGeom prst="rect">
            <a:avLst/>
          </a:prstGeom>
          <a:noFill/>
          <a:ln>
            <a:noFill/>
          </a:ln>
        </p:spPr>
        <p:txBody>
          <a:bodyPr spcFirstLastPara="1" wrap="square" lIns="68575" tIns="34275" rIns="68575" bIns="34275" anchor="t" anchorCtr="0">
            <a:norm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94" name="Google Shape;194;p36"/>
          <p:cNvSpPr txBox="1">
            <a:spLocks noGrp="1"/>
          </p:cNvSpPr>
          <p:nvPr>
            <p:ph type="dt" idx="10"/>
          </p:nvPr>
        </p:nvSpPr>
        <p:spPr>
          <a:xfrm>
            <a:off x="1042988" y="4840040"/>
            <a:ext cx="903375"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p36"/>
          <p:cNvSpPr txBox="1">
            <a:spLocks noGrp="1"/>
          </p:cNvSpPr>
          <p:nvPr>
            <p:ph type="ftr" idx="11"/>
          </p:nvPr>
        </p:nvSpPr>
        <p:spPr>
          <a:xfrm>
            <a:off x="2170173" y="4840040"/>
            <a:ext cx="4710600" cy="3035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p36"/>
          <p:cNvSpPr txBox="1">
            <a:spLocks noGrp="1"/>
          </p:cNvSpPr>
          <p:nvPr>
            <p:ph type="sldNum" idx="12"/>
          </p:nvPr>
        </p:nvSpPr>
        <p:spPr>
          <a:xfrm>
            <a:off x="710455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714844" y="445031"/>
            <a:ext cx="8117325" cy="572625"/>
          </a:xfrm>
          <a:prstGeom prst="rect">
            <a:avLst/>
          </a:prstGeom>
          <a:noFill/>
          <a:ln>
            <a:noFill/>
          </a:ln>
        </p:spPr>
        <p:txBody>
          <a:bodyPr spcFirstLastPara="1" wrap="square" lIns="68575" tIns="68575" rIns="68575" bIns="68575" anchor="t" anchorCtr="0">
            <a:normAutofit/>
          </a:bodyPr>
          <a:lstStyle>
            <a:lvl1pPr lvl="0" algn="l" rtl="0">
              <a:lnSpc>
                <a:spcPct val="90000"/>
              </a:lnSpc>
              <a:spcBef>
                <a:spcPts val="0"/>
              </a:spcBef>
              <a:spcAft>
                <a:spcPts val="0"/>
              </a:spcAft>
              <a:buClr>
                <a:schemeClr val="dk1"/>
              </a:buClr>
              <a:buSzPts val="2300"/>
              <a:buFont typeface="Calibri"/>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199" name="Google Shape;199;p37"/>
          <p:cNvSpPr txBox="1">
            <a:spLocks noGrp="1"/>
          </p:cNvSpPr>
          <p:nvPr>
            <p:ph type="body" idx="1"/>
          </p:nvPr>
        </p:nvSpPr>
        <p:spPr>
          <a:xfrm>
            <a:off x="833981" y="1152469"/>
            <a:ext cx="7998300" cy="3416400"/>
          </a:xfrm>
          <a:prstGeom prst="rect">
            <a:avLst/>
          </a:prstGeom>
          <a:noFill/>
          <a:ln>
            <a:noFill/>
          </a:ln>
        </p:spPr>
        <p:txBody>
          <a:bodyPr spcFirstLastPara="1" wrap="square" lIns="68575" tIns="68575" rIns="68575" bIns="68575" anchor="t" anchorCtr="0">
            <a:norm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200" name="Google Shape;200;p37"/>
          <p:cNvSpPr txBox="1">
            <a:spLocks noGrp="1"/>
          </p:cNvSpPr>
          <p:nvPr>
            <p:ph type="sldNum" idx="12"/>
          </p:nvPr>
        </p:nvSpPr>
        <p:spPr>
          <a:xfrm>
            <a:off x="8472458" y="4663217"/>
            <a:ext cx="548775" cy="393525"/>
          </a:xfrm>
          <a:prstGeom prst="rect">
            <a:avLst/>
          </a:prstGeom>
          <a:noFill/>
          <a:ln>
            <a:noFill/>
          </a:ln>
        </p:spPr>
        <p:txBody>
          <a:bodyPr spcFirstLastPara="1" wrap="square" lIns="68575" tIns="68575" rIns="68575" bIns="68575" anchor="ctr" anchorCtr="0">
            <a:normAutofit/>
          </a:bodyPr>
          <a:lstStyle>
            <a:lvl1pPr marL="0" lvl="0" indent="0" algn="r" rtl="0">
              <a:buClr>
                <a:srgbClr val="888888"/>
              </a:buClr>
              <a:buSzPts val="900"/>
              <a:buFont typeface="Calibri"/>
              <a:buNone/>
              <a:defRPr sz="900">
                <a:solidFill>
                  <a:srgbClr val="888888"/>
                </a:solidFill>
                <a:latin typeface="Calibri"/>
                <a:ea typeface="Calibri"/>
                <a:cs typeface="Calibri"/>
                <a:sym typeface="Calibri"/>
              </a:defRPr>
            </a:lvl1pPr>
            <a:lvl2pPr marL="0" lvl="1" indent="0" algn="r" rtl="0">
              <a:buClr>
                <a:srgbClr val="888888"/>
              </a:buClr>
              <a:buSzPts val="900"/>
              <a:buFont typeface="Calibri"/>
              <a:buNone/>
              <a:defRPr sz="900">
                <a:solidFill>
                  <a:srgbClr val="888888"/>
                </a:solidFill>
                <a:latin typeface="Calibri"/>
                <a:ea typeface="Calibri"/>
                <a:cs typeface="Calibri"/>
                <a:sym typeface="Calibri"/>
              </a:defRPr>
            </a:lvl2pPr>
            <a:lvl3pPr marL="0" lvl="2" indent="0" algn="r" rtl="0">
              <a:buClr>
                <a:srgbClr val="888888"/>
              </a:buClr>
              <a:buSzPts val="900"/>
              <a:buFont typeface="Calibri"/>
              <a:buNone/>
              <a:defRPr sz="900">
                <a:solidFill>
                  <a:srgbClr val="888888"/>
                </a:solidFill>
                <a:latin typeface="Calibri"/>
                <a:ea typeface="Calibri"/>
                <a:cs typeface="Calibri"/>
                <a:sym typeface="Calibri"/>
              </a:defRPr>
            </a:lvl3pPr>
            <a:lvl4pPr marL="0" lvl="3" indent="0" algn="r" rtl="0">
              <a:buClr>
                <a:srgbClr val="888888"/>
              </a:buClr>
              <a:buSzPts val="900"/>
              <a:buFont typeface="Calibri"/>
              <a:buNone/>
              <a:defRPr sz="900">
                <a:solidFill>
                  <a:srgbClr val="888888"/>
                </a:solidFill>
                <a:latin typeface="Calibri"/>
                <a:ea typeface="Calibri"/>
                <a:cs typeface="Calibri"/>
                <a:sym typeface="Calibri"/>
              </a:defRPr>
            </a:lvl4pPr>
            <a:lvl5pPr marL="0" lvl="4" indent="0" algn="r" rtl="0">
              <a:buClr>
                <a:srgbClr val="888888"/>
              </a:buClr>
              <a:buSzPts val="900"/>
              <a:buFont typeface="Calibri"/>
              <a:buNone/>
              <a:defRPr sz="900">
                <a:solidFill>
                  <a:srgbClr val="888888"/>
                </a:solidFill>
                <a:latin typeface="Calibri"/>
                <a:ea typeface="Calibri"/>
                <a:cs typeface="Calibri"/>
                <a:sym typeface="Calibri"/>
              </a:defRPr>
            </a:lvl5pPr>
            <a:lvl6pPr marL="0" lvl="5" indent="0" algn="r" rtl="0">
              <a:buClr>
                <a:srgbClr val="888888"/>
              </a:buClr>
              <a:buSzPts val="900"/>
              <a:buFont typeface="Calibri"/>
              <a:buNone/>
              <a:defRPr sz="900">
                <a:solidFill>
                  <a:srgbClr val="888888"/>
                </a:solidFill>
                <a:latin typeface="Calibri"/>
                <a:ea typeface="Calibri"/>
                <a:cs typeface="Calibri"/>
                <a:sym typeface="Calibri"/>
              </a:defRPr>
            </a:lvl6pPr>
            <a:lvl7pPr marL="0" lvl="6" indent="0" algn="r" rtl="0">
              <a:buClr>
                <a:srgbClr val="888888"/>
              </a:buClr>
              <a:buSzPts val="900"/>
              <a:buFont typeface="Calibri"/>
              <a:buNone/>
              <a:defRPr sz="900">
                <a:solidFill>
                  <a:srgbClr val="888888"/>
                </a:solidFill>
                <a:latin typeface="Calibri"/>
                <a:ea typeface="Calibri"/>
                <a:cs typeface="Calibri"/>
                <a:sym typeface="Calibri"/>
              </a:defRPr>
            </a:lvl7pPr>
            <a:lvl8pPr marL="0" lvl="7" indent="0" algn="r" rtl="0">
              <a:buClr>
                <a:srgbClr val="888888"/>
              </a:buClr>
              <a:buSzPts val="900"/>
              <a:buFont typeface="Calibri"/>
              <a:buNone/>
              <a:defRPr sz="900">
                <a:solidFill>
                  <a:srgbClr val="888888"/>
                </a:solidFill>
                <a:latin typeface="Calibri"/>
                <a:ea typeface="Calibri"/>
                <a:cs typeface="Calibri"/>
                <a:sym typeface="Calibri"/>
              </a:defRPr>
            </a:lvl8pPr>
            <a:lvl9pPr marL="0" lvl="8" indent="0" algn="r" rtl="0">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
        <p:nvSpPr>
          <p:cNvPr id="209" name="Google Shape;209;p39"/>
          <p:cNvSpPr txBox="1">
            <a:spLocks noGrp="1"/>
          </p:cNvSpPr>
          <p:nvPr>
            <p:ph type="dt" idx="10"/>
          </p:nvPr>
        </p:nvSpPr>
        <p:spPr>
          <a:xfrm>
            <a:off x="1042988"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39"/>
          <p:cNvSpPr txBox="1">
            <a:spLocks noGrp="1"/>
          </p:cNvSpPr>
          <p:nvPr>
            <p:ph type="ftr" idx="11"/>
          </p:nvPr>
        </p:nvSpPr>
        <p:spPr>
          <a:xfrm>
            <a:off x="2170173" y="4840040"/>
            <a:ext cx="4710623"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p39"/>
          <p:cNvSpPr txBox="1">
            <a:spLocks noGrp="1"/>
          </p:cNvSpPr>
          <p:nvPr>
            <p:ph type="sldNum" idx="12"/>
          </p:nvPr>
        </p:nvSpPr>
        <p:spPr>
          <a:xfrm>
            <a:off x="710455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Autofit/>
          </a:bodyPr>
          <a:lstStyle>
            <a:lvl1pPr lvl="0" algn="l">
              <a:lnSpc>
                <a:spcPct val="89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4" name="Google Shape;214;p40"/>
          <p:cNvSpPr txBox="1">
            <a:spLocks noGrp="1"/>
          </p:cNvSpPr>
          <p:nvPr>
            <p:ph type="body" idx="1"/>
          </p:nvPr>
        </p:nvSpPr>
        <p:spPr>
          <a:xfrm>
            <a:off x="1028700" y="1714500"/>
            <a:ext cx="7200900" cy="2686050"/>
          </a:xfrm>
          <a:prstGeom prst="rect">
            <a:avLst/>
          </a:prstGeom>
          <a:noFill/>
          <a:ln>
            <a:noFill/>
          </a:ln>
        </p:spPr>
        <p:txBody>
          <a:bodyPr spcFirstLastPara="1" wrap="square" lIns="68575" tIns="34275" rIns="68575" bIns="34275" anchor="t" anchorCtr="0">
            <a:no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15" name="Google Shape;215;p40"/>
          <p:cNvSpPr txBox="1">
            <a:spLocks noGrp="1"/>
          </p:cNvSpPr>
          <p:nvPr>
            <p:ph type="dt" idx="10"/>
          </p:nvPr>
        </p:nvSpPr>
        <p:spPr>
          <a:xfrm>
            <a:off x="1042988"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p40"/>
          <p:cNvSpPr txBox="1">
            <a:spLocks noGrp="1"/>
          </p:cNvSpPr>
          <p:nvPr>
            <p:ph type="ftr" idx="11"/>
          </p:nvPr>
        </p:nvSpPr>
        <p:spPr>
          <a:xfrm>
            <a:off x="2170173" y="4840040"/>
            <a:ext cx="4710623"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40"/>
          <p:cNvSpPr txBox="1">
            <a:spLocks noGrp="1"/>
          </p:cNvSpPr>
          <p:nvPr>
            <p:ph type="sldNum" idx="12"/>
          </p:nvPr>
        </p:nvSpPr>
        <p:spPr>
          <a:xfrm>
            <a:off x="710455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218"/>
        <p:cNvGrpSpPr/>
        <p:nvPr/>
      </p:nvGrpSpPr>
      <p:grpSpPr>
        <a:xfrm>
          <a:off x="0" y="0"/>
          <a:ext cx="0" cy="0"/>
          <a:chOff x="0" y="0"/>
          <a:chExt cx="0" cy="0"/>
        </a:xfrm>
      </p:grpSpPr>
      <p:sp>
        <p:nvSpPr>
          <p:cNvPr id="219" name="Google Shape;219;p41"/>
          <p:cNvSpPr txBox="1">
            <a:spLocks noGrp="1"/>
          </p:cNvSpPr>
          <p:nvPr>
            <p:ph type="ctrTitle"/>
          </p:nvPr>
        </p:nvSpPr>
        <p:spPr>
          <a:xfrm>
            <a:off x="1436346" y="1341340"/>
            <a:ext cx="6270922" cy="1573669"/>
          </a:xfrm>
          <a:prstGeom prst="rect">
            <a:avLst/>
          </a:prstGeom>
          <a:noFill/>
          <a:ln>
            <a:noFill/>
          </a:ln>
        </p:spPr>
        <p:txBody>
          <a:bodyPr spcFirstLastPara="1" wrap="square" lIns="68575" tIns="34275" rIns="68575" bIns="34275" anchor="b" anchorCtr="0">
            <a:noAutofit/>
          </a:bodyPr>
          <a:lstStyle>
            <a:lvl1pPr lvl="0" algn="ctr">
              <a:lnSpc>
                <a:spcPct val="89000"/>
              </a:lnSpc>
              <a:spcBef>
                <a:spcPts val="0"/>
              </a:spcBef>
              <a:spcAft>
                <a:spcPts val="0"/>
              </a:spcAft>
              <a:buClr>
                <a:schemeClr val="dk2"/>
              </a:buClr>
              <a:buSzPts val="5400"/>
              <a:buFont typeface="Libre Franklin"/>
              <a:buNone/>
              <a:defRPr sz="5400" cap="none">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41"/>
          <p:cNvSpPr txBox="1">
            <a:spLocks noGrp="1"/>
          </p:cNvSpPr>
          <p:nvPr>
            <p:ph type="subTitle" idx="1"/>
          </p:nvPr>
        </p:nvSpPr>
        <p:spPr>
          <a:xfrm>
            <a:off x="2009930" y="2967209"/>
            <a:ext cx="5123755" cy="814678"/>
          </a:xfrm>
          <a:prstGeom prst="rect">
            <a:avLst/>
          </a:prstGeom>
          <a:noFill/>
          <a:ln>
            <a:noFill/>
          </a:ln>
        </p:spPr>
        <p:txBody>
          <a:bodyPr spcFirstLastPara="1" wrap="square" lIns="68575" tIns="34275" rIns="68575" bIns="34275" anchor="t" anchorCtr="0">
            <a:noAutofit/>
          </a:bodyPr>
          <a:lstStyle>
            <a:lvl1pPr lvl="0" algn="ctr">
              <a:lnSpc>
                <a:spcPct val="112000"/>
              </a:lnSpc>
              <a:spcBef>
                <a:spcPts val="0"/>
              </a:spcBef>
              <a:spcAft>
                <a:spcPts val="0"/>
              </a:spcAft>
              <a:buClr>
                <a:schemeClr val="dk2"/>
              </a:buClr>
              <a:buSzPts val="1700"/>
              <a:buNone/>
              <a:defRPr sz="1700"/>
            </a:lvl1pPr>
            <a:lvl2pPr lvl="1" algn="ctr">
              <a:lnSpc>
                <a:spcPct val="94000"/>
              </a:lnSpc>
              <a:spcBef>
                <a:spcPts val="400"/>
              </a:spcBef>
              <a:spcAft>
                <a:spcPts val="0"/>
              </a:spcAft>
              <a:buClr>
                <a:schemeClr val="dk2"/>
              </a:buClr>
              <a:buSzPts val="1500"/>
              <a:buNone/>
              <a:defRPr sz="1500"/>
            </a:lvl2pPr>
            <a:lvl3pPr lvl="2" algn="ctr">
              <a:lnSpc>
                <a:spcPct val="94000"/>
              </a:lnSpc>
              <a:spcBef>
                <a:spcPts val="400"/>
              </a:spcBef>
              <a:spcAft>
                <a:spcPts val="0"/>
              </a:spcAft>
              <a:buClr>
                <a:schemeClr val="dk2"/>
              </a:buClr>
              <a:buSzPts val="1400"/>
              <a:buNone/>
              <a:defRPr sz="1400"/>
            </a:lvl3pPr>
            <a:lvl4pPr lvl="3" algn="ctr">
              <a:lnSpc>
                <a:spcPct val="94000"/>
              </a:lnSpc>
              <a:spcBef>
                <a:spcPts val="400"/>
              </a:spcBef>
              <a:spcAft>
                <a:spcPts val="0"/>
              </a:spcAft>
              <a:buClr>
                <a:schemeClr val="dk2"/>
              </a:buClr>
              <a:buSzPts val="1200"/>
              <a:buNone/>
              <a:defRPr sz="1200"/>
            </a:lvl4pPr>
            <a:lvl5pPr lvl="4" algn="ctr">
              <a:lnSpc>
                <a:spcPct val="94000"/>
              </a:lnSpc>
              <a:spcBef>
                <a:spcPts val="400"/>
              </a:spcBef>
              <a:spcAft>
                <a:spcPts val="0"/>
              </a:spcAft>
              <a:buClr>
                <a:schemeClr val="dk2"/>
              </a:buClr>
              <a:buSzPts val="1200"/>
              <a:buNone/>
              <a:defRPr sz="1200"/>
            </a:lvl5pPr>
            <a:lvl6pPr lvl="5" algn="ctr">
              <a:lnSpc>
                <a:spcPct val="94000"/>
              </a:lnSpc>
              <a:spcBef>
                <a:spcPts val="400"/>
              </a:spcBef>
              <a:spcAft>
                <a:spcPts val="0"/>
              </a:spcAft>
              <a:buClr>
                <a:schemeClr val="dk2"/>
              </a:buClr>
              <a:buSzPts val="1200"/>
              <a:buNone/>
              <a:defRPr sz="1200"/>
            </a:lvl6pPr>
            <a:lvl7pPr lvl="6" algn="ctr">
              <a:lnSpc>
                <a:spcPct val="94000"/>
              </a:lnSpc>
              <a:spcBef>
                <a:spcPts val="400"/>
              </a:spcBef>
              <a:spcAft>
                <a:spcPts val="0"/>
              </a:spcAft>
              <a:buClr>
                <a:schemeClr val="dk2"/>
              </a:buClr>
              <a:buSzPts val="1200"/>
              <a:buNone/>
              <a:defRPr sz="1200"/>
            </a:lvl7pPr>
            <a:lvl8pPr lvl="7" algn="ctr">
              <a:lnSpc>
                <a:spcPct val="94000"/>
              </a:lnSpc>
              <a:spcBef>
                <a:spcPts val="400"/>
              </a:spcBef>
              <a:spcAft>
                <a:spcPts val="0"/>
              </a:spcAft>
              <a:buClr>
                <a:schemeClr val="dk2"/>
              </a:buClr>
              <a:buSzPts val="1200"/>
              <a:buNone/>
              <a:defRPr sz="1200"/>
            </a:lvl8pPr>
            <a:lvl9pPr lvl="8" algn="ctr">
              <a:lnSpc>
                <a:spcPct val="94000"/>
              </a:lnSpc>
              <a:spcBef>
                <a:spcPts val="400"/>
              </a:spcBef>
              <a:spcAft>
                <a:spcPts val="200"/>
              </a:spcAft>
              <a:buClr>
                <a:schemeClr val="dk2"/>
              </a:buClr>
              <a:buSzPts val="1200"/>
              <a:buNone/>
              <a:defRPr sz="1200"/>
            </a:lvl9pPr>
          </a:lstStyle>
          <a:p>
            <a:endParaRPr/>
          </a:p>
        </p:txBody>
      </p:sp>
      <p:sp>
        <p:nvSpPr>
          <p:cNvPr id="221" name="Google Shape;221;p41"/>
          <p:cNvSpPr txBox="1">
            <a:spLocks noGrp="1"/>
          </p:cNvSpPr>
          <p:nvPr>
            <p:ph type="dt" idx="10"/>
          </p:nvPr>
        </p:nvSpPr>
        <p:spPr>
          <a:xfrm>
            <a:off x="564643" y="4840040"/>
            <a:ext cx="1205958"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41"/>
          <p:cNvSpPr txBox="1">
            <a:spLocks noGrp="1"/>
          </p:cNvSpPr>
          <p:nvPr>
            <p:ph type="ftr" idx="11"/>
          </p:nvPr>
        </p:nvSpPr>
        <p:spPr>
          <a:xfrm>
            <a:off x="1938041" y="4840040"/>
            <a:ext cx="5267533" cy="30346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p41"/>
          <p:cNvSpPr txBox="1">
            <a:spLocks noGrp="1"/>
          </p:cNvSpPr>
          <p:nvPr>
            <p:ph type="sldNum" idx="12"/>
          </p:nvPr>
        </p:nvSpPr>
        <p:spPr>
          <a:xfrm>
            <a:off x="737301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41"/>
          <p:cNvGrpSpPr/>
          <p:nvPr/>
        </p:nvGrpSpPr>
        <p:grpSpPr>
          <a:xfrm>
            <a:off x="564643" y="558352"/>
            <a:ext cx="8005588" cy="4012253"/>
            <a:chOff x="752858" y="744469"/>
            <a:chExt cx="10674117" cy="5349671"/>
          </a:xfrm>
        </p:grpSpPr>
        <p:sp>
          <p:nvSpPr>
            <p:cNvPr id="225" name="Google Shape;225;p41"/>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26" name="Google Shape;226;p41"/>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7"/>
        <p:cNvGrpSpPr/>
        <p:nvPr/>
      </p:nvGrpSpPr>
      <p:grpSpPr>
        <a:xfrm>
          <a:off x="0" y="0"/>
          <a:ext cx="0" cy="0"/>
          <a:chOff x="0" y="0"/>
          <a:chExt cx="0" cy="0"/>
        </a:xfrm>
      </p:grpSpPr>
      <p:sp>
        <p:nvSpPr>
          <p:cNvPr id="228" name="Google Shape;228;p42"/>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2"/>
          <p:cNvSpPr txBox="1">
            <a:spLocks noGrp="1"/>
          </p:cNvSpPr>
          <p:nvPr>
            <p:ph type="ctrTitle"/>
          </p:nvPr>
        </p:nvSpPr>
        <p:spPr>
          <a:xfrm>
            <a:off x="1012800" y="2497750"/>
            <a:ext cx="4950000" cy="1159800"/>
          </a:xfrm>
          <a:prstGeom prst="rect">
            <a:avLst/>
          </a:prstGeom>
          <a:noFill/>
          <a:ln>
            <a:noFill/>
          </a:ln>
        </p:spPr>
        <p:txBody>
          <a:bodyPr spcFirstLastPara="1" wrap="square" lIns="68575" tIns="68575" rIns="68575" bIns="68575" anchor="b" anchorCtr="0">
            <a:noAutofit/>
          </a:bodyPr>
          <a:lstStyle>
            <a:lvl1pPr lvl="0" algn="l">
              <a:lnSpc>
                <a:spcPct val="89000"/>
              </a:lnSpc>
              <a:spcBef>
                <a:spcPts val="0"/>
              </a:spcBef>
              <a:spcAft>
                <a:spcPts val="0"/>
              </a:spcAft>
              <a:buSzPts val="2100"/>
              <a:buNone/>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sp>
        <p:nvSpPr>
          <p:cNvPr id="230" name="Google Shape;230;p42"/>
          <p:cNvSpPr txBox="1">
            <a:spLocks noGrp="1"/>
          </p:cNvSpPr>
          <p:nvPr>
            <p:ph type="subTitle" idx="1"/>
          </p:nvPr>
        </p:nvSpPr>
        <p:spPr>
          <a:xfrm>
            <a:off x="1012800" y="3678252"/>
            <a:ext cx="4950000" cy="784800"/>
          </a:xfrm>
          <a:prstGeom prst="rect">
            <a:avLst/>
          </a:prstGeom>
          <a:noFill/>
          <a:ln>
            <a:noFill/>
          </a:ln>
        </p:spPr>
        <p:txBody>
          <a:bodyPr spcFirstLastPara="1" wrap="square" lIns="68575" tIns="68575" rIns="68575" bIns="68575" anchor="t" anchorCtr="0">
            <a:noAutofit/>
          </a:bodyPr>
          <a:lstStyle>
            <a:lvl1pPr lvl="0" algn="l">
              <a:lnSpc>
                <a:spcPct val="94000"/>
              </a:lnSpc>
              <a:spcBef>
                <a:spcPts val="0"/>
              </a:spcBef>
              <a:spcAft>
                <a:spcPts val="0"/>
              </a:spcAft>
              <a:buClr>
                <a:srgbClr val="000000"/>
              </a:buClr>
              <a:buSzPts val="1000"/>
              <a:buNone/>
              <a:defRPr>
                <a:solidFill>
                  <a:srgbClr val="000000"/>
                </a:solidFill>
              </a:defRPr>
            </a:lvl1pPr>
            <a:lvl2pPr lvl="1" algn="l">
              <a:lnSpc>
                <a:spcPct val="94000"/>
              </a:lnSpc>
              <a:spcBef>
                <a:spcPts val="1600"/>
              </a:spcBef>
              <a:spcAft>
                <a:spcPts val="0"/>
              </a:spcAft>
              <a:buClr>
                <a:srgbClr val="000000"/>
              </a:buClr>
              <a:buSzPts val="800"/>
              <a:buNone/>
              <a:defRPr>
                <a:solidFill>
                  <a:srgbClr val="000000"/>
                </a:solidFill>
              </a:defRPr>
            </a:lvl2pPr>
            <a:lvl3pPr lvl="2" algn="l">
              <a:lnSpc>
                <a:spcPct val="94000"/>
              </a:lnSpc>
              <a:spcBef>
                <a:spcPts val="1600"/>
              </a:spcBef>
              <a:spcAft>
                <a:spcPts val="0"/>
              </a:spcAft>
              <a:buClr>
                <a:srgbClr val="000000"/>
              </a:buClr>
              <a:buSzPts val="800"/>
              <a:buNone/>
              <a:defRPr>
                <a:solidFill>
                  <a:srgbClr val="000000"/>
                </a:solidFill>
              </a:defRPr>
            </a:lvl3pPr>
            <a:lvl4pPr lvl="3" algn="l">
              <a:lnSpc>
                <a:spcPct val="94000"/>
              </a:lnSpc>
              <a:spcBef>
                <a:spcPts val="1600"/>
              </a:spcBef>
              <a:spcAft>
                <a:spcPts val="0"/>
              </a:spcAft>
              <a:buClr>
                <a:srgbClr val="000000"/>
              </a:buClr>
              <a:buSzPts val="800"/>
              <a:buNone/>
              <a:defRPr>
                <a:solidFill>
                  <a:srgbClr val="000000"/>
                </a:solidFill>
              </a:defRPr>
            </a:lvl4pPr>
            <a:lvl5pPr lvl="4" algn="l">
              <a:lnSpc>
                <a:spcPct val="94000"/>
              </a:lnSpc>
              <a:spcBef>
                <a:spcPts val="1600"/>
              </a:spcBef>
              <a:spcAft>
                <a:spcPts val="0"/>
              </a:spcAft>
              <a:buClr>
                <a:srgbClr val="000000"/>
              </a:buClr>
              <a:buSzPts val="800"/>
              <a:buNone/>
              <a:defRPr>
                <a:solidFill>
                  <a:srgbClr val="000000"/>
                </a:solidFill>
              </a:defRPr>
            </a:lvl5pPr>
            <a:lvl6pPr lvl="5" algn="l">
              <a:lnSpc>
                <a:spcPct val="94000"/>
              </a:lnSpc>
              <a:spcBef>
                <a:spcPts val="1600"/>
              </a:spcBef>
              <a:spcAft>
                <a:spcPts val="0"/>
              </a:spcAft>
              <a:buClr>
                <a:srgbClr val="000000"/>
              </a:buClr>
              <a:buSzPts val="800"/>
              <a:buNone/>
              <a:defRPr>
                <a:solidFill>
                  <a:srgbClr val="000000"/>
                </a:solidFill>
              </a:defRPr>
            </a:lvl6pPr>
            <a:lvl7pPr lvl="6" algn="l">
              <a:lnSpc>
                <a:spcPct val="94000"/>
              </a:lnSpc>
              <a:spcBef>
                <a:spcPts val="1600"/>
              </a:spcBef>
              <a:spcAft>
                <a:spcPts val="0"/>
              </a:spcAft>
              <a:buClr>
                <a:srgbClr val="000000"/>
              </a:buClr>
              <a:buSzPts val="800"/>
              <a:buNone/>
              <a:defRPr>
                <a:solidFill>
                  <a:srgbClr val="000000"/>
                </a:solidFill>
              </a:defRPr>
            </a:lvl7pPr>
            <a:lvl8pPr lvl="7" algn="l">
              <a:lnSpc>
                <a:spcPct val="94000"/>
              </a:lnSpc>
              <a:spcBef>
                <a:spcPts val="1600"/>
              </a:spcBef>
              <a:spcAft>
                <a:spcPts val="0"/>
              </a:spcAft>
              <a:buClr>
                <a:srgbClr val="000000"/>
              </a:buClr>
              <a:buSzPts val="800"/>
              <a:buNone/>
              <a:defRPr>
                <a:solidFill>
                  <a:srgbClr val="000000"/>
                </a:solidFill>
              </a:defRPr>
            </a:lvl8pPr>
            <a:lvl9pPr lvl="8" algn="l">
              <a:lnSpc>
                <a:spcPct val="94000"/>
              </a:lnSpc>
              <a:spcBef>
                <a:spcPts val="1600"/>
              </a:spcBef>
              <a:spcAft>
                <a:spcPts val="1600"/>
              </a:spcAft>
              <a:buClr>
                <a:srgbClr val="000000"/>
              </a:buClr>
              <a:buSzPts val="800"/>
              <a:buNone/>
              <a:defRPr>
                <a:solidFill>
                  <a:srgbClr val="00000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xfrm>
            <a:off x="573769" y="976020"/>
            <a:ext cx="7209728" cy="2139553"/>
          </a:xfrm>
          <a:prstGeom prst="rect">
            <a:avLst/>
          </a:prstGeom>
          <a:noFill/>
          <a:ln>
            <a:noFill/>
          </a:ln>
        </p:spPr>
        <p:txBody>
          <a:bodyPr spcFirstLastPara="1" wrap="square" lIns="68575" tIns="34275" rIns="68575" bIns="34275" anchor="b" anchorCtr="0">
            <a:noAutofit/>
          </a:bodyPr>
          <a:lstStyle>
            <a:lvl1pPr lvl="0" algn="r">
              <a:lnSpc>
                <a:spcPct val="89000"/>
              </a:lnSpc>
              <a:spcBef>
                <a:spcPts val="0"/>
              </a:spcBef>
              <a:spcAft>
                <a:spcPts val="0"/>
              </a:spcAft>
              <a:buClr>
                <a:schemeClr val="lt2"/>
              </a:buClr>
              <a:buSzPts val="5400"/>
              <a:buFont typeface="Libre Franklin"/>
              <a:buNone/>
              <a:defRPr sz="5400" cap="none">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43"/>
          <p:cNvSpPr txBox="1">
            <a:spLocks noGrp="1"/>
          </p:cNvSpPr>
          <p:nvPr>
            <p:ph type="body" idx="1"/>
          </p:nvPr>
        </p:nvSpPr>
        <p:spPr>
          <a:xfrm>
            <a:off x="573769" y="3162246"/>
            <a:ext cx="7209728" cy="857493"/>
          </a:xfrm>
          <a:prstGeom prst="rect">
            <a:avLst/>
          </a:prstGeom>
          <a:noFill/>
          <a:ln>
            <a:noFill/>
          </a:ln>
        </p:spPr>
        <p:txBody>
          <a:bodyPr spcFirstLastPara="1" wrap="square" lIns="68575" tIns="34275" rIns="68575" bIns="34275" anchor="t" anchorCtr="0">
            <a:noAutofit/>
          </a:bodyPr>
          <a:lstStyle>
            <a:lvl1pPr marL="457200" lvl="0" indent="-228600" algn="r">
              <a:lnSpc>
                <a:spcPct val="112000"/>
              </a:lnSpc>
              <a:spcBef>
                <a:spcPts val="0"/>
              </a:spcBef>
              <a:spcAft>
                <a:spcPts val="0"/>
              </a:spcAft>
              <a:buClr>
                <a:schemeClr val="lt2"/>
              </a:buClr>
              <a:buSzPts val="1800"/>
              <a:buNone/>
              <a:defRPr sz="1800">
                <a:solidFill>
                  <a:schemeClr val="lt2"/>
                </a:solidFill>
              </a:defRPr>
            </a:lvl1pPr>
            <a:lvl2pPr marL="914400" lvl="1" indent="-228600" algn="l">
              <a:lnSpc>
                <a:spcPct val="94000"/>
              </a:lnSpc>
              <a:spcBef>
                <a:spcPts val="400"/>
              </a:spcBef>
              <a:spcAft>
                <a:spcPts val="0"/>
              </a:spcAft>
              <a:buClr>
                <a:schemeClr val="lt1"/>
              </a:buClr>
              <a:buSzPts val="1500"/>
              <a:buNone/>
              <a:defRPr sz="1500">
                <a:solidFill>
                  <a:schemeClr val="lt1"/>
                </a:solidFill>
              </a:defRPr>
            </a:lvl2pPr>
            <a:lvl3pPr marL="1371600" lvl="2" indent="-228600" algn="l">
              <a:lnSpc>
                <a:spcPct val="94000"/>
              </a:lnSpc>
              <a:spcBef>
                <a:spcPts val="400"/>
              </a:spcBef>
              <a:spcAft>
                <a:spcPts val="0"/>
              </a:spcAft>
              <a:buClr>
                <a:schemeClr val="lt1"/>
              </a:buClr>
              <a:buSzPts val="1400"/>
              <a:buNone/>
              <a:defRPr sz="1400">
                <a:solidFill>
                  <a:schemeClr val="lt1"/>
                </a:solidFill>
              </a:defRPr>
            </a:lvl3pPr>
            <a:lvl4pPr marL="1828800" lvl="3" indent="-228600" algn="l">
              <a:lnSpc>
                <a:spcPct val="94000"/>
              </a:lnSpc>
              <a:spcBef>
                <a:spcPts val="400"/>
              </a:spcBef>
              <a:spcAft>
                <a:spcPts val="0"/>
              </a:spcAft>
              <a:buClr>
                <a:schemeClr val="lt1"/>
              </a:buClr>
              <a:buSzPts val="1200"/>
              <a:buNone/>
              <a:defRPr sz="1200">
                <a:solidFill>
                  <a:schemeClr val="lt1"/>
                </a:solidFill>
              </a:defRPr>
            </a:lvl4pPr>
            <a:lvl5pPr marL="2286000" lvl="4" indent="-228600" algn="l">
              <a:lnSpc>
                <a:spcPct val="94000"/>
              </a:lnSpc>
              <a:spcBef>
                <a:spcPts val="400"/>
              </a:spcBef>
              <a:spcAft>
                <a:spcPts val="0"/>
              </a:spcAft>
              <a:buClr>
                <a:schemeClr val="lt1"/>
              </a:buClr>
              <a:buSzPts val="1200"/>
              <a:buNone/>
              <a:defRPr sz="1200">
                <a:solidFill>
                  <a:schemeClr val="lt1"/>
                </a:solidFill>
              </a:defRPr>
            </a:lvl5pPr>
            <a:lvl6pPr marL="2743200" lvl="5" indent="-228600" algn="l">
              <a:lnSpc>
                <a:spcPct val="94000"/>
              </a:lnSpc>
              <a:spcBef>
                <a:spcPts val="400"/>
              </a:spcBef>
              <a:spcAft>
                <a:spcPts val="0"/>
              </a:spcAft>
              <a:buClr>
                <a:schemeClr val="lt1"/>
              </a:buClr>
              <a:buSzPts val="1200"/>
              <a:buNone/>
              <a:defRPr sz="1200">
                <a:solidFill>
                  <a:schemeClr val="lt1"/>
                </a:solidFill>
              </a:defRPr>
            </a:lvl6pPr>
            <a:lvl7pPr marL="3200400" lvl="6" indent="-228600" algn="l">
              <a:lnSpc>
                <a:spcPct val="94000"/>
              </a:lnSpc>
              <a:spcBef>
                <a:spcPts val="400"/>
              </a:spcBef>
              <a:spcAft>
                <a:spcPts val="0"/>
              </a:spcAft>
              <a:buClr>
                <a:schemeClr val="lt1"/>
              </a:buClr>
              <a:buSzPts val="1200"/>
              <a:buNone/>
              <a:defRPr sz="1200">
                <a:solidFill>
                  <a:schemeClr val="lt1"/>
                </a:solidFill>
              </a:defRPr>
            </a:lvl7pPr>
            <a:lvl8pPr marL="3657600" lvl="7" indent="-228600" algn="l">
              <a:lnSpc>
                <a:spcPct val="94000"/>
              </a:lnSpc>
              <a:spcBef>
                <a:spcPts val="400"/>
              </a:spcBef>
              <a:spcAft>
                <a:spcPts val="0"/>
              </a:spcAft>
              <a:buClr>
                <a:schemeClr val="lt1"/>
              </a:buClr>
              <a:buSzPts val="1200"/>
              <a:buNone/>
              <a:defRPr sz="1200">
                <a:solidFill>
                  <a:schemeClr val="lt1"/>
                </a:solidFill>
              </a:defRPr>
            </a:lvl8pPr>
            <a:lvl9pPr marL="4114800" lvl="8" indent="-228600" algn="l">
              <a:lnSpc>
                <a:spcPct val="94000"/>
              </a:lnSpc>
              <a:spcBef>
                <a:spcPts val="400"/>
              </a:spcBef>
              <a:spcAft>
                <a:spcPts val="200"/>
              </a:spcAft>
              <a:buClr>
                <a:schemeClr val="lt1"/>
              </a:buClr>
              <a:buSzPts val="1200"/>
              <a:buNone/>
              <a:defRPr sz="1200">
                <a:solidFill>
                  <a:schemeClr val="lt1"/>
                </a:solidFill>
              </a:defRPr>
            </a:lvl9pPr>
          </a:lstStyle>
          <a:p>
            <a:endParaRPr/>
          </a:p>
        </p:txBody>
      </p:sp>
      <p:sp>
        <p:nvSpPr>
          <p:cNvPr id="234" name="Google Shape;234;p43"/>
          <p:cNvSpPr txBox="1">
            <a:spLocks noGrp="1"/>
          </p:cNvSpPr>
          <p:nvPr>
            <p:ph type="dt" idx="10"/>
          </p:nvPr>
        </p:nvSpPr>
        <p:spPr>
          <a:xfrm>
            <a:off x="554181" y="4840040"/>
            <a:ext cx="1216807"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43"/>
          <p:cNvSpPr txBox="1">
            <a:spLocks noGrp="1"/>
          </p:cNvSpPr>
          <p:nvPr>
            <p:ph type="ftr" idx="11"/>
          </p:nvPr>
        </p:nvSpPr>
        <p:spPr>
          <a:xfrm>
            <a:off x="1938234" y="4840040"/>
            <a:ext cx="5267533" cy="30346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43"/>
          <p:cNvSpPr txBox="1">
            <a:spLocks noGrp="1"/>
          </p:cNvSpPr>
          <p:nvPr>
            <p:ph type="sldNum" idx="12"/>
          </p:nvPr>
        </p:nvSpPr>
        <p:spPr>
          <a:xfrm>
            <a:off x="737301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237" name="Google Shape;237;p43" title="Crop Mark"/>
          <p:cNvSpPr/>
          <p:nvPr/>
        </p:nvSpPr>
        <p:spPr>
          <a:xfrm>
            <a:off x="6113972" y="1264239"/>
            <a:ext cx="2456260" cy="3306366"/>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8"/>
        <p:cNvGrpSpPr/>
        <p:nvPr/>
      </p:nvGrpSpPr>
      <p:grpSpPr>
        <a:xfrm>
          <a:off x="0" y="0"/>
          <a:ext cx="0" cy="0"/>
          <a:chOff x="0" y="0"/>
          <a:chExt cx="0" cy="0"/>
        </a:xfrm>
      </p:grpSpPr>
      <p:sp>
        <p:nvSpPr>
          <p:cNvPr id="239" name="Google Shape;239;p44"/>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Autofit/>
          </a:bodyPr>
          <a:lstStyle>
            <a:lvl1pPr lvl="0" algn="l">
              <a:lnSpc>
                <a:spcPct val="89000"/>
              </a:lnSpc>
              <a:spcBef>
                <a:spcPts val="0"/>
              </a:spcBef>
              <a:spcAft>
                <a:spcPts val="0"/>
              </a:spcAft>
              <a:buClr>
                <a:schemeClr val="dk2"/>
              </a:buClr>
              <a:buSzPts val="3300"/>
              <a:buFont typeface="Libre Franklin"/>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0" name="Google Shape;240;p44"/>
          <p:cNvSpPr txBox="1">
            <a:spLocks noGrp="1"/>
          </p:cNvSpPr>
          <p:nvPr>
            <p:ph type="body" idx="1"/>
          </p:nvPr>
        </p:nvSpPr>
        <p:spPr>
          <a:xfrm>
            <a:off x="1028700" y="1714499"/>
            <a:ext cx="3335839" cy="2686051"/>
          </a:xfrm>
          <a:prstGeom prst="rect">
            <a:avLst/>
          </a:prstGeom>
          <a:noFill/>
          <a:ln>
            <a:noFill/>
          </a:ln>
        </p:spPr>
        <p:txBody>
          <a:bodyPr spcFirstLastPara="1" wrap="square" lIns="68575" tIns="34275" rIns="68575" bIns="34275" anchor="t" anchorCtr="0">
            <a:no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41" name="Google Shape;241;p44"/>
          <p:cNvSpPr txBox="1">
            <a:spLocks noGrp="1"/>
          </p:cNvSpPr>
          <p:nvPr>
            <p:ph type="body" idx="2"/>
          </p:nvPr>
        </p:nvSpPr>
        <p:spPr>
          <a:xfrm>
            <a:off x="4894052" y="1714499"/>
            <a:ext cx="3335839" cy="2686051"/>
          </a:xfrm>
          <a:prstGeom prst="rect">
            <a:avLst/>
          </a:prstGeom>
          <a:noFill/>
          <a:ln>
            <a:noFill/>
          </a:ln>
        </p:spPr>
        <p:txBody>
          <a:bodyPr spcFirstLastPara="1" wrap="square" lIns="68575" tIns="34275" rIns="68575" bIns="34275" anchor="t" anchorCtr="0">
            <a:no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42" name="Google Shape;242;p44"/>
          <p:cNvSpPr txBox="1">
            <a:spLocks noGrp="1"/>
          </p:cNvSpPr>
          <p:nvPr>
            <p:ph type="dt" idx="10"/>
          </p:nvPr>
        </p:nvSpPr>
        <p:spPr>
          <a:xfrm>
            <a:off x="1042988"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3" name="Google Shape;243;p44"/>
          <p:cNvSpPr txBox="1">
            <a:spLocks noGrp="1"/>
          </p:cNvSpPr>
          <p:nvPr>
            <p:ph type="ftr" idx="11"/>
          </p:nvPr>
        </p:nvSpPr>
        <p:spPr>
          <a:xfrm>
            <a:off x="2170173" y="4840040"/>
            <a:ext cx="4710623"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44"/>
          <p:cNvSpPr txBox="1">
            <a:spLocks noGrp="1"/>
          </p:cNvSpPr>
          <p:nvPr>
            <p:ph type="sldNum" idx="12"/>
          </p:nvPr>
        </p:nvSpPr>
        <p:spPr>
          <a:xfrm>
            <a:off x="710455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Autofit/>
          </a:bodyPr>
          <a:lstStyle>
            <a:lvl1pPr lvl="0" algn="l">
              <a:lnSpc>
                <a:spcPct val="89000"/>
              </a:lnSpc>
              <a:spcBef>
                <a:spcPts val="0"/>
              </a:spcBef>
              <a:spcAft>
                <a:spcPts val="0"/>
              </a:spcAft>
              <a:buClr>
                <a:schemeClr val="dk2"/>
              </a:buClr>
              <a:buSzPts val="3300"/>
              <a:buFont typeface="Libre Franklin"/>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7" name="Google Shape;247;p45"/>
          <p:cNvSpPr txBox="1">
            <a:spLocks noGrp="1"/>
          </p:cNvSpPr>
          <p:nvPr>
            <p:ph type="body" idx="1"/>
          </p:nvPr>
        </p:nvSpPr>
        <p:spPr>
          <a:xfrm>
            <a:off x="1028700" y="1755648"/>
            <a:ext cx="3332988" cy="617934"/>
          </a:xfrm>
          <a:prstGeom prst="rect">
            <a:avLst/>
          </a:prstGeom>
          <a:noFill/>
          <a:ln>
            <a:noFill/>
          </a:ln>
        </p:spPr>
        <p:txBody>
          <a:bodyPr spcFirstLastPara="1" wrap="square" lIns="68575" tIns="34275" rIns="68575" bIns="34275" anchor="b" anchorCtr="0">
            <a:noAutofit/>
          </a:bodyPr>
          <a:lstStyle>
            <a:lvl1pPr marL="457200" lvl="0" indent="-228600" algn="l">
              <a:lnSpc>
                <a:spcPct val="84000"/>
              </a:lnSpc>
              <a:spcBef>
                <a:spcPts val="0"/>
              </a:spcBef>
              <a:spcAft>
                <a:spcPts val="0"/>
              </a:spcAft>
              <a:buClr>
                <a:schemeClr val="dk2"/>
              </a:buClr>
              <a:buSzPts val="2300"/>
              <a:buNone/>
              <a:defRPr sz="2300" b="0">
                <a:solidFill>
                  <a:schemeClr val="dk2"/>
                </a:solidFill>
              </a:defRPr>
            </a:lvl1pPr>
            <a:lvl2pPr marL="914400" lvl="1" indent="-228600" algn="l">
              <a:lnSpc>
                <a:spcPct val="94000"/>
              </a:lnSpc>
              <a:spcBef>
                <a:spcPts val="400"/>
              </a:spcBef>
              <a:spcAft>
                <a:spcPts val="0"/>
              </a:spcAft>
              <a:buClr>
                <a:schemeClr val="dk2"/>
              </a:buClr>
              <a:buSzPts val="1500"/>
              <a:buNone/>
              <a:defRPr sz="1500" b="1"/>
            </a:lvl2pPr>
            <a:lvl3pPr marL="1371600" lvl="2" indent="-228600" algn="l">
              <a:lnSpc>
                <a:spcPct val="94000"/>
              </a:lnSpc>
              <a:spcBef>
                <a:spcPts val="400"/>
              </a:spcBef>
              <a:spcAft>
                <a:spcPts val="0"/>
              </a:spcAft>
              <a:buClr>
                <a:schemeClr val="dk2"/>
              </a:buClr>
              <a:buSzPts val="1400"/>
              <a:buNone/>
              <a:defRPr sz="1400" b="1"/>
            </a:lvl3pPr>
            <a:lvl4pPr marL="1828800" lvl="3" indent="-228600" algn="l">
              <a:lnSpc>
                <a:spcPct val="94000"/>
              </a:lnSpc>
              <a:spcBef>
                <a:spcPts val="400"/>
              </a:spcBef>
              <a:spcAft>
                <a:spcPts val="0"/>
              </a:spcAft>
              <a:buClr>
                <a:schemeClr val="dk2"/>
              </a:buClr>
              <a:buSzPts val="1200"/>
              <a:buNone/>
              <a:defRPr sz="1200" b="1"/>
            </a:lvl4pPr>
            <a:lvl5pPr marL="2286000" lvl="4" indent="-228600" algn="l">
              <a:lnSpc>
                <a:spcPct val="94000"/>
              </a:lnSpc>
              <a:spcBef>
                <a:spcPts val="400"/>
              </a:spcBef>
              <a:spcAft>
                <a:spcPts val="0"/>
              </a:spcAft>
              <a:buClr>
                <a:schemeClr val="dk2"/>
              </a:buClr>
              <a:buSzPts val="1200"/>
              <a:buNone/>
              <a:defRPr sz="1200" b="1"/>
            </a:lvl5pPr>
            <a:lvl6pPr marL="2743200" lvl="5" indent="-228600" algn="l">
              <a:lnSpc>
                <a:spcPct val="94000"/>
              </a:lnSpc>
              <a:spcBef>
                <a:spcPts val="400"/>
              </a:spcBef>
              <a:spcAft>
                <a:spcPts val="0"/>
              </a:spcAft>
              <a:buClr>
                <a:schemeClr val="dk2"/>
              </a:buClr>
              <a:buSzPts val="1200"/>
              <a:buNone/>
              <a:defRPr sz="1200" b="1"/>
            </a:lvl6pPr>
            <a:lvl7pPr marL="3200400" lvl="6" indent="-228600" algn="l">
              <a:lnSpc>
                <a:spcPct val="94000"/>
              </a:lnSpc>
              <a:spcBef>
                <a:spcPts val="400"/>
              </a:spcBef>
              <a:spcAft>
                <a:spcPts val="0"/>
              </a:spcAft>
              <a:buClr>
                <a:schemeClr val="dk2"/>
              </a:buClr>
              <a:buSzPts val="1200"/>
              <a:buNone/>
              <a:defRPr sz="1200" b="1"/>
            </a:lvl7pPr>
            <a:lvl8pPr marL="3657600" lvl="7" indent="-228600" algn="l">
              <a:lnSpc>
                <a:spcPct val="94000"/>
              </a:lnSpc>
              <a:spcBef>
                <a:spcPts val="400"/>
              </a:spcBef>
              <a:spcAft>
                <a:spcPts val="0"/>
              </a:spcAft>
              <a:buClr>
                <a:schemeClr val="dk2"/>
              </a:buClr>
              <a:buSzPts val="1200"/>
              <a:buNone/>
              <a:defRPr sz="1200" b="1"/>
            </a:lvl8pPr>
            <a:lvl9pPr marL="4114800" lvl="8" indent="-228600" algn="l">
              <a:lnSpc>
                <a:spcPct val="94000"/>
              </a:lnSpc>
              <a:spcBef>
                <a:spcPts val="400"/>
              </a:spcBef>
              <a:spcAft>
                <a:spcPts val="200"/>
              </a:spcAft>
              <a:buClr>
                <a:schemeClr val="dk2"/>
              </a:buClr>
              <a:buSzPts val="1200"/>
              <a:buNone/>
              <a:defRPr sz="1200" b="1"/>
            </a:lvl9pPr>
          </a:lstStyle>
          <a:p>
            <a:endParaRPr/>
          </a:p>
        </p:txBody>
      </p:sp>
      <p:sp>
        <p:nvSpPr>
          <p:cNvPr id="248" name="Google Shape;248;p45"/>
          <p:cNvSpPr txBox="1">
            <a:spLocks noGrp="1"/>
          </p:cNvSpPr>
          <p:nvPr>
            <p:ph type="body" idx="2"/>
          </p:nvPr>
        </p:nvSpPr>
        <p:spPr>
          <a:xfrm>
            <a:off x="1028700" y="2478905"/>
            <a:ext cx="3332988" cy="1921645"/>
          </a:xfrm>
          <a:prstGeom prst="rect">
            <a:avLst/>
          </a:prstGeom>
          <a:noFill/>
          <a:ln>
            <a:noFill/>
          </a:ln>
        </p:spPr>
        <p:txBody>
          <a:bodyPr spcFirstLastPara="1" wrap="square" lIns="68575" tIns="34275" rIns="68575" bIns="34275" anchor="t" anchorCtr="0">
            <a:no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49" name="Google Shape;249;p45"/>
          <p:cNvSpPr txBox="1">
            <a:spLocks noGrp="1"/>
          </p:cNvSpPr>
          <p:nvPr>
            <p:ph type="body" idx="3"/>
          </p:nvPr>
        </p:nvSpPr>
        <p:spPr>
          <a:xfrm>
            <a:off x="4893761" y="1755648"/>
            <a:ext cx="3332988" cy="617934"/>
          </a:xfrm>
          <a:prstGeom prst="rect">
            <a:avLst/>
          </a:prstGeom>
          <a:noFill/>
          <a:ln>
            <a:noFill/>
          </a:ln>
        </p:spPr>
        <p:txBody>
          <a:bodyPr spcFirstLastPara="1" wrap="square" lIns="68575" tIns="34275" rIns="68575" bIns="34275" anchor="b" anchorCtr="0">
            <a:noAutofit/>
          </a:bodyPr>
          <a:lstStyle>
            <a:lvl1pPr marL="457200" lvl="0" indent="-228600" algn="l">
              <a:lnSpc>
                <a:spcPct val="84000"/>
              </a:lnSpc>
              <a:spcBef>
                <a:spcPts val="0"/>
              </a:spcBef>
              <a:spcAft>
                <a:spcPts val="0"/>
              </a:spcAft>
              <a:buClr>
                <a:schemeClr val="dk2"/>
              </a:buClr>
              <a:buSzPts val="2300"/>
              <a:buNone/>
              <a:defRPr sz="2300" b="0">
                <a:solidFill>
                  <a:schemeClr val="dk2"/>
                </a:solidFill>
              </a:defRPr>
            </a:lvl1pPr>
            <a:lvl2pPr marL="914400" lvl="1" indent="-228600" algn="l">
              <a:lnSpc>
                <a:spcPct val="94000"/>
              </a:lnSpc>
              <a:spcBef>
                <a:spcPts val="400"/>
              </a:spcBef>
              <a:spcAft>
                <a:spcPts val="0"/>
              </a:spcAft>
              <a:buClr>
                <a:schemeClr val="dk2"/>
              </a:buClr>
              <a:buSzPts val="1500"/>
              <a:buNone/>
              <a:defRPr sz="1500" b="1"/>
            </a:lvl2pPr>
            <a:lvl3pPr marL="1371600" lvl="2" indent="-228600" algn="l">
              <a:lnSpc>
                <a:spcPct val="94000"/>
              </a:lnSpc>
              <a:spcBef>
                <a:spcPts val="400"/>
              </a:spcBef>
              <a:spcAft>
                <a:spcPts val="0"/>
              </a:spcAft>
              <a:buClr>
                <a:schemeClr val="dk2"/>
              </a:buClr>
              <a:buSzPts val="1400"/>
              <a:buNone/>
              <a:defRPr sz="1400" b="1"/>
            </a:lvl3pPr>
            <a:lvl4pPr marL="1828800" lvl="3" indent="-228600" algn="l">
              <a:lnSpc>
                <a:spcPct val="94000"/>
              </a:lnSpc>
              <a:spcBef>
                <a:spcPts val="400"/>
              </a:spcBef>
              <a:spcAft>
                <a:spcPts val="0"/>
              </a:spcAft>
              <a:buClr>
                <a:schemeClr val="dk2"/>
              </a:buClr>
              <a:buSzPts val="1200"/>
              <a:buNone/>
              <a:defRPr sz="1200" b="1"/>
            </a:lvl4pPr>
            <a:lvl5pPr marL="2286000" lvl="4" indent="-228600" algn="l">
              <a:lnSpc>
                <a:spcPct val="94000"/>
              </a:lnSpc>
              <a:spcBef>
                <a:spcPts val="400"/>
              </a:spcBef>
              <a:spcAft>
                <a:spcPts val="0"/>
              </a:spcAft>
              <a:buClr>
                <a:schemeClr val="dk2"/>
              </a:buClr>
              <a:buSzPts val="1200"/>
              <a:buNone/>
              <a:defRPr sz="1200" b="1"/>
            </a:lvl5pPr>
            <a:lvl6pPr marL="2743200" lvl="5" indent="-228600" algn="l">
              <a:lnSpc>
                <a:spcPct val="94000"/>
              </a:lnSpc>
              <a:spcBef>
                <a:spcPts val="400"/>
              </a:spcBef>
              <a:spcAft>
                <a:spcPts val="0"/>
              </a:spcAft>
              <a:buClr>
                <a:schemeClr val="dk2"/>
              </a:buClr>
              <a:buSzPts val="1200"/>
              <a:buNone/>
              <a:defRPr sz="1200" b="1"/>
            </a:lvl6pPr>
            <a:lvl7pPr marL="3200400" lvl="6" indent="-228600" algn="l">
              <a:lnSpc>
                <a:spcPct val="94000"/>
              </a:lnSpc>
              <a:spcBef>
                <a:spcPts val="400"/>
              </a:spcBef>
              <a:spcAft>
                <a:spcPts val="0"/>
              </a:spcAft>
              <a:buClr>
                <a:schemeClr val="dk2"/>
              </a:buClr>
              <a:buSzPts val="1200"/>
              <a:buNone/>
              <a:defRPr sz="1200" b="1"/>
            </a:lvl7pPr>
            <a:lvl8pPr marL="3657600" lvl="7" indent="-228600" algn="l">
              <a:lnSpc>
                <a:spcPct val="94000"/>
              </a:lnSpc>
              <a:spcBef>
                <a:spcPts val="400"/>
              </a:spcBef>
              <a:spcAft>
                <a:spcPts val="0"/>
              </a:spcAft>
              <a:buClr>
                <a:schemeClr val="dk2"/>
              </a:buClr>
              <a:buSzPts val="1200"/>
              <a:buNone/>
              <a:defRPr sz="1200" b="1"/>
            </a:lvl8pPr>
            <a:lvl9pPr marL="4114800" lvl="8" indent="-228600" algn="l">
              <a:lnSpc>
                <a:spcPct val="94000"/>
              </a:lnSpc>
              <a:spcBef>
                <a:spcPts val="400"/>
              </a:spcBef>
              <a:spcAft>
                <a:spcPts val="200"/>
              </a:spcAft>
              <a:buClr>
                <a:schemeClr val="dk2"/>
              </a:buClr>
              <a:buSzPts val="1200"/>
              <a:buNone/>
              <a:defRPr sz="1200" b="1"/>
            </a:lvl9pPr>
          </a:lstStyle>
          <a:p>
            <a:endParaRPr/>
          </a:p>
        </p:txBody>
      </p:sp>
      <p:sp>
        <p:nvSpPr>
          <p:cNvPr id="250" name="Google Shape;250;p45"/>
          <p:cNvSpPr txBox="1">
            <a:spLocks noGrp="1"/>
          </p:cNvSpPr>
          <p:nvPr>
            <p:ph type="body" idx="4"/>
          </p:nvPr>
        </p:nvSpPr>
        <p:spPr>
          <a:xfrm>
            <a:off x="4893761" y="2478905"/>
            <a:ext cx="3332988" cy="1921645"/>
          </a:xfrm>
          <a:prstGeom prst="rect">
            <a:avLst/>
          </a:prstGeom>
          <a:noFill/>
          <a:ln>
            <a:noFill/>
          </a:ln>
        </p:spPr>
        <p:txBody>
          <a:bodyPr spcFirstLastPara="1" wrap="square" lIns="68575" tIns="34275" rIns="68575" bIns="34275" anchor="t" anchorCtr="0">
            <a:no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51" name="Google Shape;251;p45"/>
          <p:cNvSpPr txBox="1">
            <a:spLocks noGrp="1"/>
          </p:cNvSpPr>
          <p:nvPr>
            <p:ph type="dt" idx="10"/>
          </p:nvPr>
        </p:nvSpPr>
        <p:spPr>
          <a:xfrm>
            <a:off x="1042988"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2" name="Google Shape;252;p45"/>
          <p:cNvSpPr txBox="1">
            <a:spLocks noGrp="1"/>
          </p:cNvSpPr>
          <p:nvPr>
            <p:ph type="ftr" idx="11"/>
          </p:nvPr>
        </p:nvSpPr>
        <p:spPr>
          <a:xfrm>
            <a:off x="2170173" y="4840040"/>
            <a:ext cx="4710623"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3" name="Google Shape;253;p45"/>
          <p:cNvSpPr txBox="1">
            <a:spLocks noGrp="1"/>
          </p:cNvSpPr>
          <p:nvPr>
            <p:ph type="sldNum" idx="12"/>
          </p:nvPr>
        </p:nvSpPr>
        <p:spPr>
          <a:xfrm>
            <a:off x="710455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254"/>
        <p:cNvGrpSpPr/>
        <p:nvPr/>
      </p:nvGrpSpPr>
      <p:grpSpPr>
        <a:xfrm>
          <a:off x="0" y="0"/>
          <a:ext cx="0" cy="0"/>
          <a:chOff x="0" y="0"/>
          <a:chExt cx="0" cy="0"/>
        </a:xfrm>
      </p:grpSpPr>
      <p:sp>
        <p:nvSpPr>
          <p:cNvPr id="255" name="Google Shape;255;p46" title="Background Shape"/>
          <p:cNvSpPr/>
          <p:nvPr/>
        </p:nvSpPr>
        <p:spPr>
          <a:xfrm>
            <a:off x="0" y="282"/>
            <a:ext cx="3977640" cy="5143218"/>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6" name="Google Shape;256;p46"/>
          <p:cNvSpPr txBox="1">
            <a:spLocks noGrp="1"/>
          </p:cNvSpPr>
          <p:nvPr>
            <p:ph type="title"/>
          </p:nvPr>
        </p:nvSpPr>
        <p:spPr>
          <a:xfrm>
            <a:off x="542925" y="514350"/>
            <a:ext cx="2891790" cy="1618413"/>
          </a:xfrm>
          <a:prstGeom prst="rect">
            <a:avLst/>
          </a:prstGeom>
          <a:noFill/>
          <a:ln>
            <a:noFill/>
          </a:ln>
        </p:spPr>
        <p:txBody>
          <a:bodyPr spcFirstLastPara="1" wrap="square" lIns="68575" tIns="34275" rIns="68575" bIns="34275" anchor="t" anchorCtr="0">
            <a:noAutofit/>
          </a:bodyPr>
          <a:lstStyle>
            <a:lvl1pPr lvl="0" algn="l">
              <a:lnSpc>
                <a:spcPct val="84000"/>
              </a:lnSpc>
              <a:spcBef>
                <a:spcPts val="0"/>
              </a:spcBef>
              <a:spcAft>
                <a:spcPts val="0"/>
              </a:spcAft>
              <a:buClr>
                <a:schemeClr val="dk2"/>
              </a:buClr>
              <a:buSzPts val="3600"/>
              <a:buFont typeface="Libre Franklin"/>
              <a:buNone/>
              <a:defRPr sz="36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46"/>
          <p:cNvSpPr txBox="1">
            <a:spLocks noGrp="1"/>
          </p:cNvSpPr>
          <p:nvPr>
            <p:ph type="body" idx="1"/>
          </p:nvPr>
        </p:nvSpPr>
        <p:spPr>
          <a:xfrm>
            <a:off x="4692015" y="514351"/>
            <a:ext cx="3909060" cy="3881438"/>
          </a:xfrm>
          <a:prstGeom prst="rect">
            <a:avLst/>
          </a:prstGeom>
          <a:noFill/>
          <a:ln>
            <a:noFill/>
          </a:ln>
        </p:spPr>
        <p:txBody>
          <a:bodyPr spcFirstLastPara="1" wrap="square" lIns="68575" tIns="34275" rIns="68575" bIns="34275" anchor="t" anchorCtr="0">
            <a:noAutofit/>
          </a:bodyPr>
          <a:lstStyle>
            <a:lvl1pPr marL="457200" lvl="0" indent="-323850" algn="l">
              <a:lnSpc>
                <a:spcPct val="94000"/>
              </a:lnSpc>
              <a:spcBef>
                <a:spcPts val="800"/>
              </a:spcBef>
              <a:spcAft>
                <a:spcPts val="0"/>
              </a:spcAft>
              <a:buClr>
                <a:schemeClr val="dk2"/>
              </a:buClr>
              <a:buSzPts val="1500"/>
              <a:buChar char="■"/>
              <a:defRPr sz="1500"/>
            </a:lvl1pPr>
            <a:lvl2pPr marL="914400" lvl="1" indent="-323850" algn="l">
              <a:lnSpc>
                <a:spcPct val="94000"/>
              </a:lnSpc>
              <a:spcBef>
                <a:spcPts val="400"/>
              </a:spcBef>
              <a:spcAft>
                <a:spcPts val="0"/>
              </a:spcAft>
              <a:buClr>
                <a:schemeClr val="dk2"/>
              </a:buClr>
              <a:buSzPts val="1500"/>
              <a:buChar char="–"/>
              <a:defRPr sz="1500"/>
            </a:lvl2pPr>
            <a:lvl3pPr marL="1371600" lvl="2" indent="-317500" algn="l">
              <a:lnSpc>
                <a:spcPct val="94000"/>
              </a:lnSpc>
              <a:spcBef>
                <a:spcPts val="400"/>
              </a:spcBef>
              <a:spcAft>
                <a:spcPts val="0"/>
              </a:spcAft>
              <a:buClr>
                <a:schemeClr val="dk2"/>
              </a:buClr>
              <a:buSzPts val="1400"/>
              <a:buChar char="■"/>
              <a:defRPr sz="1400"/>
            </a:lvl3pPr>
            <a:lvl4pPr marL="1828800" lvl="3" indent="-317500" algn="l">
              <a:lnSpc>
                <a:spcPct val="94000"/>
              </a:lnSpc>
              <a:spcBef>
                <a:spcPts val="400"/>
              </a:spcBef>
              <a:spcAft>
                <a:spcPts val="0"/>
              </a:spcAft>
              <a:buClr>
                <a:schemeClr val="dk2"/>
              </a:buClr>
              <a:buSzPts val="1400"/>
              <a:buChar char="–"/>
              <a:defRPr sz="1400"/>
            </a:lvl4pPr>
            <a:lvl5pPr marL="2286000" lvl="4" indent="-304800" algn="l">
              <a:lnSpc>
                <a:spcPct val="94000"/>
              </a:lnSpc>
              <a:spcBef>
                <a:spcPts val="400"/>
              </a:spcBef>
              <a:spcAft>
                <a:spcPts val="0"/>
              </a:spcAft>
              <a:buClr>
                <a:schemeClr val="dk2"/>
              </a:buClr>
              <a:buSzPts val="1200"/>
              <a:buChar char="■"/>
              <a:defRPr sz="1200"/>
            </a:lvl5pPr>
            <a:lvl6pPr marL="2743200" lvl="5" indent="-304800" algn="l">
              <a:lnSpc>
                <a:spcPct val="94000"/>
              </a:lnSpc>
              <a:spcBef>
                <a:spcPts val="400"/>
              </a:spcBef>
              <a:spcAft>
                <a:spcPts val="0"/>
              </a:spcAft>
              <a:buClr>
                <a:schemeClr val="dk2"/>
              </a:buClr>
              <a:buSzPts val="1200"/>
              <a:buChar char="–"/>
              <a:defRPr sz="1200"/>
            </a:lvl6pPr>
            <a:lvl7pPr marL="3200400" lvl="6" indent="-304800" algn="l">
              <a:lnSpc>
                <a:spcPct val="94000"/>
              </a:lnSpc>
              <a:spcBef>
                <a:spcPts val="400"/>
              </a:spcBef>
              <a:spcAft>
                <a:spcPts val="0"/>
              </a:spcAft>
              <a:buClr>
                <a:schemeClr val="dk2"/>
              </a:buClr>
              <a:buSzPts val="1200"/>
              <a:buChar char="■"/>
              <a:defRPr sz="1200"/>
            </a:lvl7pPr>
            <a:lvl8pPr marL="3657600" lvl="7" indent="-304800" algn="l">
              <a:lnSpc>
                <a:spcPct val="94000"/>
              </a:lnSpc>
              <a:spcBef>
                <a:spcPts val="400"/>
              </a:spcBef>
              <a:spcAft>
                <a:spcPts val="0"/>
              </a:spcAft>
              <a:buClr>
                <a:schemeClr val="dk2"/>
              </a:buClr>
              <a:buSzPts val="1200"/>
              <a:buChar char="–"/>
              <a:defRPr sz="1200"/>
            </a:lvl8pPr>
            <a:lvl9pPr marL="4114800" lvl="8" indent="-304800" algn="l">
              <a:lnSpc>
                <a:spcPct val="94000"/>
              </a:lnSpc>
              <a:spcBef>
                <a:spcPts val="400"/>
              </a:spcBef>
              <a:spcAft>
                <a:spcPts val="200"/>
              </a:spcAft>
              <a:buClr>
                <a:schemeClr val="dk2"/>
              </a:buClr>
              <a:buSzPts val="1200"/>
              <a:buChar char="■"/>
              <a:defRPr sz="1200"/>
            </a:lvl9pPr>
          </a:lstStyle>
          <a:p>
            <a:endParaRPr/>
          </a:p>
        </p:txBody>
      </p:sp>
      <p:sp>
        <p:nvSpPr>
          <p:cNvPr id="258" name="Google Shape;258;p46"/>
          <p:cNvSpPr txBox="1">
            <a:spLocks noGrp="1"/>
          </p:cNvSpPr>
          <p:nvPr>
            <p:ph type="body" idx="2"/>
          </p:nvPr>
        </p:nvSpPr>
        <p:spPr>
          <a:xfrm>
            <a:off x="542925" y="2142258"/>
            <a:ext cx="2891790" cy="2258292"/>
          </a:xfrm>
          <a:prstGeom prst="rect">
            <a:avLst/>
          </a:prstGeom>
          <a:noFill/>
          <a:ln>
            <a:noFill/>
          </a:ln>
        </p:spPr>
        <p:txBody>
          <a:bodyPr spcFirstLastPara="1" wrap="square" lIns="68575" tIns="34275" rIns="68575" bIns="34275" anchor="t" anchorCtr="0">
            <a:noAutofit/>
          </a:bodyPr>
          <a:lstStyle>
            <a:lvl1pPr marL="457200" lvl="0" indent="-228600" algn="l">
              <a:lnSpc>
                <a:spcPct val="113000"/>
              </a:lnSpc>
              <a:spcBef>
                <a:spcPts val="0"/>
              </a:spcBef>
              <a:spcAft>
                <a:spcPts val="0"/>
              </a:spcAft>
              <a:buClr>
                <a:schemeClr val="dk2"/>
              </a:buClr>
              <a:buSzPts val="1200"/>
              <a:buNone/>
              <a:defRPr sz="1200"/>
            </a:lvl1pPr>
            <a:lvl2pPr marL="914400" lvl="1" indent="-228600" algn="l">
              <a:lnSpc>
                <a:spcPct val="94000"/>
              </a:lnSpc>
              <a:spcBef>
                <a:spcPts val="1100"/>
              </a:spcBef>
              <a:spcAft>
                <a:spcPts val="0"/>
              </a:spcAft>
              <a:buClr>
                <a:schemeClr val="dk2"/>
              </a:buClr>
              <a:buSzPts val="1100"/>
              <a:buNone/>
              <a:defRPr sz="1100"/>
            </a:lvl2pPr>
            <a:lvl3pPr marL="1371600" lvl="2" indent="-228600" algn="l">
              <a:lnSpc>
                <a:spcPct val="94000"/>
              </a:lnSpc>
              <a:spcBef>
                <a:spcPts val="400"/>
              </a:spcBef>
              <a:spcAft>
                <a:spcPts val="0"/>
              </a:spcAft>
              <a:buClr>
                <a:schemeClr val="dk2"/>
              </a:buClr>
              <a:buSzPts val="900"/>
              <a:buNone/>
              <a:defRPr sz="900"/>
            </a:lvl3pPr>
            <a:lvl4pPr marL="1828800" lvl="3" indent="-228600" algn="l">
              <a:lnSpc>
                <a:spcPct val="94000"/>
              </a:lnSpc>
              <a:spcBef>
                <a:spcPts val="400"/>
              </a:spcBef>
              <a:spcAft>
                <a:spcPts val="0"/>
              </a:spcAft>
              <a:buClr>
                <a:schemeClr val="dk2"/>
              </a:buClr>
              <a:buSzPts val="800"/>
              <a:buNone/>
              <a:defRPr sz="800"/>
            </a:lvl4pPr>
            <a:lvl5pPr marL="2286000" lvl="4" indent="-228600" algn="l">
              <a:lnSpc>
                <a:spcPct val="94000"/>
              </a:lnSpc>
              <a:spcBef>
                <a:spcPts val="400"/>
              </a:spcBef>
              <a:spcAft>
                <a:spcPts val="0"/>
              </a:spcAft>
              <a:buClr>
                <a:schemeClr val="dk2"/>
              </a:buClr>
              <a:buSzPts val="800"/>
              <a:buNone/>
              <a:defRPr sz="800"/>
            </a:lvl5pPr>
            <a:lvl6pPr marL="2743200" lvl="5" indent="-228600" algn="l">
              <a:lnSpc>
                <a:spcPct val="94000"/>
              </a:lnSpc>
              <a:spcBef>
                <a:spcPts val="400"/>
              </a:spcBef>
              <a:spcAft>
                <a:spcPts val="0"/>
              </a:spcAft>
              <a:buClr>
                <a:schemeClr val="dk2"/>
              </a:buClr>
              <a:buSzPts val="800"/>
              <a:buNone/>
              <a:defRPr sz="800"/>
            </a:lvl6pPr>
            <a:lvl7pPr marL="3200400" lvl="6" indent="-228600" algn="l">
              <a:lnSpc>
                <a:spcPct val="94000"/>
              </a:lnSpc>
              <a:spcBef>
                <a:spcPts val="400"/>
              </a:spcBef>
              <a:spcAft>
                <a:spcPts val="0"/>
              </a:spcAft>
              <a:buClr>
                <a:schemeClr val="dk2"/>
              </a:buClr>
              <a:buSzPts val="800"/>
              <a:buNone/>
              <a:defRPr sz="800"/>
            </a:lvl7pPr>
            <a:lvl8pPr marL="3657600" lvl="7" indent="-228600" algn="l">
              <a:lnSpc>
                <a:spcPct val="94000"/>
              </a:lnSpc>
              <a:spcBef>
                <a:spcPts val="400"/>
              </a:spcBef>
              <a:spcAft>
                <a:spcPts val="0"/>
              </a:spcAft>
              <a:buClr>
                <a:schemeClr val="dk2"/>
              </a:buClr>
              <a:buSzPts val="800"/>
              <a:buNone/>
              <a:defRPr sz="800"/>
            </a:lvl8pPr>
            <a:lvl9pPr marL="4114800" lvl="8" indent="-228600" algn="l">
              <a:lnSpc>
                <a:spcPct val="94000"/>
              </a:lnSpc>
              <a:spcBef>
                <a:spcPts val="400"/>
              </a:spcBef>
              <a:spcAft>
                <a:spcPts val="200"/>
              </a:spcAft>
              <a:buClr>
                <a:schemeClr val="dk2"/>
              </a:buClr>
              <a:buSzPts val="800"/>
              <a:buNone/>
              <a:defRPr sz="800"/>
            </a:lvl9pPr>
          </a:lstStyle>
          <a:p>
            <a:endParaRPr/>
          </a:p>
        </p:txBody>
      </p:sp>
      <p:sp>
        <p:nvSpPr>
          <p:cNvPr id="259" name="Google Shape;259;p46"/>
          <p:cNvSpPr txBox="1">
            <a:spLocks noGrp="1"/>
          </p:cNvSpPr>
          <p:nvPr>
            <p:ph type="dt" idx="10"/>
          </p:nvPr>
        </p:nvSpPr>
        <p:spPr>
          <a:xfrm>
            <a:off x="542925"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0" name="Google Shape;260;p46"/>
          <p:cNvSpPr txBox="1">
            <a:spLocks noGrp="1"/>
          </p:cNvSpPr>
          <p:nvPr>
            <p:ph type="ftr" idx="11"/>
          </p:nvPr>
        </p:nvSpPr>
        <p:spPr>
          <a:xfrm>
            <a:off x="1654459" y="4840040"/>
            <a:ext cx="1780256"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1" name="Google Shape;261;p46"/>
          <p:cNvSpPr txBox="1">
            <a:spLocks noGrp="1"/>
          </p:cNvSpPr>
          <p:nvPr>
            <p:ph type="sldNum" idx="12"/>
          </p:nvPr>
        </p:nvSpPr>
        <p:spPr>
          <a:xfrm>
            <a:off x="7412355"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46" title="Divider Bar"/>
          <p:cNvSpPr/>
          <p:nvPr/>
        </p:nvSpPr>
        <p:spPr>
          <a:xfrm>
            <a:off x="3977640"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lt1"/>
        </a:solidFill>
        <a:effectLst/>
      </p:bgPr>
    </p:bg>
    <p:spTree>
      <p:nvGrpSpPr>
        <p:cNvPr id="1" name="Shape 263"/>
        <p:cNvGrpSpPr/>
        <p:nvPr/>
      </p:nvGrpSpPr>
      <p:grpSpPr>
        <a:xfrm>
          <a:off x="0" y="0"/>
          <a:ext cx="0" cy="0"/>
          <a:chOff x="0" y="0"/>
          <a:chExt cx="0" cy="0"/>
        </a:xfrm>
      </p:grpSpPr>
      <p:sp>
        <p:nvSpPr>
          <p:cNvPr id="264" name="Google Shape;264;p47" title="Background Shape"/>
          <p:cNvSpPr/>
          <p:nvPr/>
        </p:nvSpPr>
        <p:spPr>
          <a:xfrm>
            <a:off x="0" y="282"/>
            <a:ext cx="3977640" cy="5143218"/>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5" name="Google Shape;265;p47"/>
          <p:cNvSpPr txBox="1">
            <a:spLocks noGrp="1"/>
          </p:cNvSpPr>
          <p:nvPr>
            <p:ph type="title"/>
          </p:nvPr>
        </p:nvSpPr>
        <p:spPr>
          <a:xfrm>
            <a:off x="542925" y="514350"/>
            <a:ext cx="2891790" cy="1618413"/>
          </a:xfrm>
          <a:prstGeom prst="rect">
            <a:avLst/>
          </a:prstGeom>
          <a:noFill/>
          <a:ln>
            <a:noFill/>
          </a:ln>
        </p:spPr>
        <p:txBody>
          <a:bodyPr spcFirstLastPara="1" wrap="square" lIns="68575" tIns="34275" rIns="68575" bIns="34275" anchor="t" anchorCtr="0">
            <a:noAutofit/>
          </a:bodyPr>
          <a:lstStyle>
            <a:lvl1pPr lvl="0" algn="l">
              <a:lnSpc>
                <a:spcPct val="84000"/>
              </a:lnSpc>
              <a:spcBef>
                <a:spcPts val="0"/>
              </a:spcBef>
              <a:spcAft>
                <a:spcPts val="0"/>
              </a:spcAft>
              <a:buClr>
                <a:schemeClr val="dk2"/>
              </a:buClr>
              <a:buSzPts val="3600"/>
              <a:buFont typeface="Libre Franklin"/>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p47"/>
          <p:cNvSpPr>
            <a:spLocks noGrp="1"/>
          </p:cNvSpPr>
          <p:nvPr>
            <p:ph type="pic" idx="2"/>
          </p:nvPr>
        </p:nvSpPr>
        <p:spPr>
          <a:xfrm>
            <a:off x="4149090" y="0"/>
            <a:ext cx="4994910" cy="5143499"/>
          </a:xfrm>
          <a:prstGeom prst="rect">
            <a:avLst/>
          </a:prstGeom>
          <a:noFill/>
          <a:ln>
            <a:noFill/>
          </a:ln>
        </p:spPr>
      </p:sp>
      <p:sp>
        <p:nvSpPr>
          <p:cNvPr id="267" name="Google Shape;267;p47"/>
          <p:cNvSpPr txBox="1">
            <a:spLocks noGrp="1"/>
          </p:cNvSpPr>
          <p:nvPr>
            <p:ph type="body" idx="1"/>
          </p:nvPr>
        </p:nvSpPr>
        <p:spPr>
          <a:xfrm>
            <a:off x="542925" y="2141976"/>
            <a:ext cx="2891790" cy="2258574"/>
          </a:xfrm>
          <a:prstGeom prst="rect">
            <a:avLst/>
          </a:prstGeom>
          <a:noFill/>
          <a:ln>
            <a:noFill/>
          </a:ln>
        </p:spPr>
        <p:txBody>
          <a:bodyPr spcFirstLastPara="1" wrap="square" lIns="68575" tIns="34275" rIns="68575" bIns="34275" anchor="t" anchorCtr="0">
            <a:noAutofit/>
          </a:bodyPr>
          <a:lstStyle>
            <a:lvl1pPr marL="457200" lvl="0" indent="-228600" algn="l">
              <a:lnSpc>
                <a:spcPct val="113000"/>
              </a:lnSpc>
              <a:spcBef>
                <a:spcPts val="0"/>
              </a:spcBef>
              <a:spcAft>
                <a:spcPts val="0"/>
              </a:spcAft>
              <a:buClr>
                <a:schemeClr val="dk2"/>
              </a:buClr>
              <a:buSzPts val="1200"/>
              <a:buNone/>
              <a:defRPr sz="1200"/>
            </a:lvl1pPr>
            <a:lvl2pPr marL="914400" lvl="1" indent="-228600" algn="l">
              <a:lnSpc>
                <a:spcPct val="94000"/>
              </a:lnSpc>
              <a:spcBef>
                <a:spcPts val="1100"/>
              </a:spcBef>
              <a:spcAft>
                <a:spcPts val="0"/>
              </a:spcAft>
              <a:buClr>
                <a:schemeClr val="dk2"/>
              </a:buClr>
              <a:buSzPts val="1100"/>
              <a:buNone/>
              <a:defRPr sz="1100"/>
            </a:lvl2pPr>
            <a:lvl3pPr marL="1371600" lvl="2" indent="-228600" algn="l">
              <a:lnSpc>
                <a:spcPct val="94000"/>
              </a:lnSpc>
              <a:spcBef>
                <a:spcPts val="400"/>
              </a:spcBef>
              <a:spcAft>
                <a:spcPts val="0"/>
              </a:spcAft>
              <a:buClr>
                <a:schemeClr val="dk2"/>
              </a:buClr>
              <a:buSzPts val="900"/>
              <a:buNone/>
              <a:defRPr sz="900"/>
            </a:lvl3pPr>
            <a:lvl4pPr marL="1828800" lvl="3" indent="-228600" algn="l">
              <a:lnSpc>
                <a:spcPct val="94000"/>
              </a:lnSpc>
              <a:spcBef>
                <a:spcPts val="400"/>
              </a:spcBef>
              <a:spcAft>
                <a:spcPts val="0"/>
              </a:spcAft>
              <a:buClr>
                <a:schemeClr val="dk2"/>
              </a:buClr>
              <a:buSzPts val="800"/>
              <a:buNone/>
              <a:defRPr sz="800"/>
            </a:lvl4pPr>
            <a:lvl5pPr marL="2286000" lvl="4" indent="-228600" algn="l">
              <a:lnSpc>
                <a:spcPct val="94000"/>
              </a:lnSpc>
              <a:spcBef>
                <a:spcPts val="400"/>
              </a:spcBef>
              <a:spcAft>
                <a:spcPts val="0"/>
              </a:spcAft>
              <a:buClr>
                <a:schemeClr val="dk2"/>
              </a:buClr>
              <a:buSzPts val="800"/>
              <a:buNone/>
              <a:defRPr sz="800"/>
            </a:lvl5pPr>
            <a:lvl6pPr marL="2743200" lvl="5" indent="-228600" algn="l">
              <a:lnSpc>
                <a:spcPct val="94000"/>
              </a:lnSpc>
              <a:spcBef>
                <a:spcPts val="400"/>
              </a:spcBef>
              <a:spcAft>
                <a:spcPts val="0"/>
              </a:spcAft>
              <a:buClr>
                <a:schemeClr val="dk2"/>
              </a:buClr>
              <a:buSzPts val="800"/>
              <a:buNone/>
              <a:defRPr sz="800"/>
            </a:lvl6pPr>
            <a:lvl7pPr marL="3200400" lvl="6" indent="-228600" algn="l">
              <a:lnSpc>
                <a:spcPct val="94000"/>
              </a:lnSpc>
              <a:spcBef>
                <a:spcPts val="400"/>
              </a:spcBef>
              <a:spcAft>
                <a:spcPts val="0"/>
              </a:spcAft>
              <a:buClr>
                <a:schemeClr val="dk2"/>
              </a:buClr>
              <a:buSzPts val="800"/>
              <a:buNone/>
              <a:defRPr sz="800"/>
            </a:lvl7pPr>
            <a:lvl8pPr marL="3657600" lvl="7" indent="-228600" algn="l">
              <a:lnSpc>
                <a:spcPct val="94000"/>
              </a:lnSpc>
              <a:spcBef>
                <a:spcPts val="400"/>
              </a:spcBef>
              <a:spcAft>
                <a:spcPts val="0"/>
              </a:spcAft>
              <a:buClr>
                <a:schemeClr val="dk2"/>
              </a:buClr>
              <a:buSzPts val="800"/>
              <a:buNone/>
              <a:defRPr sz="800"/>
            </a:lvl8pPr>
            <a:lvl9pPr marL="4114800" lvl="8" indent="-228600" algn="l">
              <a:lnSpc>
                <a:spcPct val="94000"/>
              </a:lnSpc>
              <a:spcBef>
                <a:spcPts val="400"/>
              </a:spcBef>
              <a:spcAft>
                <a:spcPts val="200"/>
              </a:spcAft>
              <a:buClr>
                <a:schemeClr val="dk2"/>
              </a:buClr>
              <a:buSzPts val="800"/>
              <a:buNone/>
              <a:defRPr sz="800"/>
            </a:lvl9pPr>
          </a:lstStyle>
          <a:p>
            <a:endParaRPr/>
          </a:p>
        </p:txBody>
      </p:sp>
      <p:sp>
        <p:nvSpPr>
          <p:cNvPr id="268" name="Google Shape;268;p47"/>
          <p:cNvSpPr txBox="1">
            <a:spLocks noGrp="1"/>
          </p:cNvSpPr>
          <p:nvPr>
            <p:ph type="dt" idx="10"/>
          </p:nvPr>
        </p:nvSpPr>
        <p:spPr>
          <a:xfrm>
            <a:off x="542925"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9" name="Google Shape;269;p47"/>
          <p:cNvSpPr txBox="1">
            <a:spLocks noGrp="1"/>
          </p:cNvSpPr>
          <p:nvPr>
            <p:ph type="ftr" idx="11"/>
          </p:nvPr>
        </p:nvSpPr>
        <p:spPr>
          <a:xfrm>
            <a:off x="1654459" y="4840040"/>
            <a:ext cx="1780256"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0" name="Google Shape;270;p47"/>
          <p:cNvSpPr txBox="1">
            <a:spLocks noGrp="1"/>
          </p:cNvSpPr>
          <p:nvPr>
            <p:ph type="sldNum" idx="12"/>
          </p:nvPr>
        </p:nvSpPr>
        <p:spPr>
          <a:xfrm>
            <a:off x="7412355"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271" name="Google Shape;271;p47" title="Divider Bar"/>
          <p:cNvSpPr/>
          <p:nvPr/>
        </p:nvSpPr>
        <p:spPr>
          <a:xfrm>
            <a:off x="3977640"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Google Shape;273;p48"/>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Autofit/>
          </a:bodyPr>
          <a:lstStyle>
            <a:lvl1pPr lvl="0" algn="l">
              <a:lnSpc>
                <a:spcPct val="89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4" name="Google Shape;274;p48"/>
          <p:cNvSpPr txBox="1">
            <a:spLocks noGrp="1"/>
          </p:cNvSpPr>
          <p:nvPr>
            <p:ph type="body" idx="1"/>
          </p:nvPr>
        </p:nvSpPr>
        <p:spPr>
          <a:xfrm rot="5400000">
            <a:off x="3289696" y="-539353"/>
            <a:ext cx="2678906" cy="7200900"/>
          </a:xfrm>
          <a:prstGeom prst="rect">
            <a:avLst/>
          </a:prstGeom>
          <a:noFill/>
          <a:ln>
            <a:noFill/>
          </a:ln>
        </p:spPr>
        <p:txBody>
          <a:bodyPr spcFirstLastPara="1" wrap="square" lIns="68575" tIns="34275" rIns="68575" bIns="34275" anchor="t" anchorCtr="0">
            <a:no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75" name="Google Shape;275;p48"/>
          <p:cNvSpPr txBox="1">
            <a:spLocks noGrp="1"/>
          </p:cNvSpPr>
          <p:nvPr>
            <p:ph type="dt" idx="10"/>
          </p:nvPr>
        </p:nvSpPr>
        <p:spPr>
          <a:xfrm>
            <a:off x="1042988"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48"/>
          <p:cNvSpPr txBox="1">
            <a:spLocks noGrp="1"/>
          </p:cNvSpPr>
          <p:nvPr>
            <p:ph type="ftr" idx="11"/>
          </p:nvPr>
        </p:nvSpPr>
        <p:spPr>
          <a:xfrm>
            <a:off x="2170173" y="4840040"/>
            <a:ext cx="4710623"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7" name="Google Shape;277;p48"/>
          <p:cNvSpPr txBox="1">
            <a:spLocks noGrp="1"/>
          </p:cNvSpPr>
          <p:nvPr>
            <p:ph type="sldNum" idx="12"/>
          </p:nvPr>
        </p:nvSpPr>
        <p:spPr>
          <a:xfrm>
            <a:off x="710455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rot="5400000">
            <a:off x="5818367" y="1847171"/>
            <a:ext cx="3932433" cy="1174324"/>
          </a:xfrm>
          <a:prstGeom prst="rect">
            <a:avLst/>
          </a:prstGeom>
          <a:noFill/>
          <a:ln>
            <a:noFill/>
          </a:ln>
        </p:spPr>
        <p:txBody>
          <a:bodyPr spcFirstLastPara="1" wrap="square" lIns="68575" tIns="34275" rIns="68575" bIns="34275" anchor="t" anchorCtr="0">
            <a:noAutofit/>
          </a:bodyPr>
          <a:lstStyle>
            <a:lvl1pPr lvl="0" algn="l">
              <a:lnSpc>
                <a:spcPct val="89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0" name="Google Shape;280;p49"/>
          <p:cNvSpPr txBox="1">
            <a:spLocks noGrp="1"/>
          </p:cNvSpPr>
          <p:nvPr>
            <p:ph type="body" idx="1"/>
          </p:nvPr>
        </p:nvSpPr>
        <p:spPr>
          <a:xfrm rot="5400000">
            <a:off x="2129848" y="-633031"/>
            <a:ext cx="3932433" cy="6134731"/>
          </a:xfrm>
          <a:prstGeom prst="rect">
            <a:avLst/>
          </a:prstGeom>
          <a:noFill/>
          <a:ln>
            <a:noFill/>
          </a:ln>
        </p:spPr>
        <p:txBody>
          <a:bodyPr spcFirstLastPara="1" wrap="square" lIns="68575" tIns="34275" rIns="68575" bIns="34275" anchor="t" anchorCtr="0">
            <a:no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81" name="Google Shape;281;p49"/>
          <p:cNvSpPr txBox="1">
            <a:spLocks noGrp="1"/>
          </p:cNvSpPr>
          <p:nvPr>
            <p:ph type="dt" idx="10"/>
          </p:nvPr>
        </p:nvSpPr>
        <p:spPr>
          <a:xfrm>
            <a:off x="1042988" y="4840040"/>
            <a:ext cx="903429"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2" name="Google Shape;282;p49"/>
          <p:cNvSpPr txBox="1">
            <a:spLocks noGrp="1"/>
          </p:cNvSpPr>
          <p:nvPr>
            <p:ph type="ftr" idx="11"/>
          </p:nvPr>
        </p:nvSpPr>
        <p:spPr>
          <a:xfrm>
            <a:off x="2170173" y="4840040"/>
            <a:ext cx="4710623" cy="30346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p49"/>
          <p:cNvSpPr txBox="1">
            <a:spLocks noGrp="1"/>
          </p:cNvSpPr>
          <p:nvPr>
            <p:ph type="sldNum" idx="12"/>
          </p:nvPr>
        </p:nvSpPr>
        <p:spPr>
          <a:xfrm>
            <a:off x="710455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Lato"/>
              <a:buNone/>
              <a:defRPr sz="3200" b="1">
                <a:solidFill>
                  <a:schemeClr val="dk1"/>
                </a:solidFill>
                <a:latin typeface="Lato"/>
                <a:ea typeface="Lato"/>
                <a:cs typeface="Lato"/>
                <a:sym typeface="Lato"/>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sz="14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marR="0" lvl="0" algn="l" rtl="0">
              <a:lnSpc>
                <a:spcPct val="89000"/>
              </a:lnSpc>
              <a:spcBef>
                <a:spcPts val="0"/>
              </a:spcBef>
              <a:spcAft>
                <a:spcPts val="0"/>
              </a:spcAft>
              <a:buClr>
                <a:schemeClr val="dk2"/>
              </a:buClr>
              <a:buSzPts val="3300"/>
              <a:buFont typeface="Libre Franklin"/>
              <a:buNone/>
              <a:defRPr sz="33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a:off x="1028700" y="1714500"/>
            <a:ext cx="7200900" cy="268605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4000"/>
              </a:lnSpc>
              <a:spcBef>
                <a:spcPts val="800"/>
              </a:spcBef>
              <a:spcAft>
                <a:spcPts val="0"/>
              </a:spcAft>
              <a:buClr>
                <a:schemeClr val="dk2"/>
              </a:buClr>
              <a:buSzPts val="1500"/>
              <a:buFont typeface="Libre Franklin"/>
              <a:buChar char="■"/>
              <a:defRPr sz="1500" b="0" i="0" u="none" strike="noStrike" cap="none">
                <a:solidFill>
                  <a:schemeClr val="dk2"/>
                </a:solidFill>
                <a:latin typeface="Libre Franklin"/>
                <a:ea typeface="Libre Franklin"/>
                <a:cs typeface="Libre Franklin"/>
                <a:sym typeface="Libre Franklin"/>
              </a:defRPr>
            </a:lvl1pPr>
            <a:lvl2pPr marL="914400" marR="0" lvl="1" indent="-323850" algn="l" rtl="0">
              <a:lnSpc>
                <a:spcPct val="94000"/>
              </a:lnSpc>
              <a:spcBef>
                <a:spcPts val="400"/>
              </a:spcBef>
              <a:spcAft>
                <a:spcPts val="0"/>
              </a:spcAft>
              <a:buClr>
                <a:schemeClr val="dk2"/>
              </a:buClr>
              <a:buSzPts val="1500"/>
              <a:buFont typeface="Libre Franklin"/>
              <a:buChar char="–"/>
              <a:defRPr sz="1500" b="0" i="1" u="none" strike="noStrike" cap="none">
                <a:solidFill>
                  <a:schemeClr val="dk2"/>
                </a:solidFill>
                <a:latin typeface="Libre Franklin"/>
                <a:ea typeface="Libre Franklin"/>
                <a:cs typeface="Libre Franklin"/>
                <a:sym typeface="Libre Franklin"/>
              </a:defRPr>
            </a:lvl2pPr>
            <a:lvl3pPr marL="1371600" marR="0" lvl="2" indent="-317500" algn="l" rtl="0">
              <a:lnSpc>
                <a:spcPct val="94000"/>
              </a:lnSpc>
              <a:spcBef>
                <a:spcPts val="4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3pPr>
            <a:lvl4pPr marL="1828800" marR="0" lvl="3" indent="-317500" algn="l" rtl="0">
              <a:lnSpc>
                <a:spcPct val="94000"/>
              </a:lnSpc>
              <a:spcBef>
                <a:spcPts val="4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4pPr>
            <a:lvl5pPr marL="2286000" marR="0" lvl="4" indent="-304800" algn="l" rtl="0">
              <a:lnSpc>
                <a:spcPct val="94000"/>
              </a:lnSpc>
              <a:spcBef>
                <a:spcPts val="400"/>
              </a:spcBef>
              <a:spcAft>
                <a:spcPts val="0"/>
              </a:spcAft>
              <a:buClr>
                <a:schemeClr val="dk2"/>
              </a:buClr>
              <a:buSzPts val="1200"/>
              <a:buFont typeface="Libre Franklin"/>
              <a:buChar char="■"/>
              <a:defRPr sz="1200" b="0" i="0" u="none" strike="noStrike" cap="none">
                <a:solidFill>
                  <a:schemeClr val="dk2"/>
                </a:solidFill>
                <a:latin typeface="Libre Franklin"/>
                <a:ea typeface="Libre Franklin"/>
                <a:cs typeface="Libre Franklin"/>
                <a:sym typeface="Libre Franklin"/>
              </a:defRPr>
            </a:lvl5pPr>
            <a:lvl6pPr marL="2743200" marR="0" lvl="5" indent="-304800" algn="l" rtl="0">
              <a:lnSpc>
                <a:spcPct val="94000"/>
              </a:lnSpc>
              <a:spcBef>
                <a:spcPts val="400"/>
              </a:spcBef>
              <a:spcAft>
                <a:spcPts val="0"/>
              </a:spcAft>
              <a:buClr>
                <a:schemeClr val="dk2"/>
              </a:buClr>
              <a:buSzPts val="1200"/>
              <a:buFont typeface="Libre Franklin"/>
              <a:buChar char="–"/>
              <a:defRPr sz="1200" b="0" i="1" u="none" strike="noStrike" cap="none">
                <a:solidFill>
                  <a:schemeClr val="dk2"/>
                </a:solidFill>
                <a:latin typeface="Libre Franklin"/>
                <a:ea typeface="Libre Franklin"/>
                <a:cs typeface="Libre Franklin"/>
                <a:sym typeface="Libre Franklin"/>
              </a:defRPr>
            </a:lvl6pPr>
            <a:lvl7pPr marL="3200400" marR="0" lvl="6" indent="-298450" algn="l" rtl="0">
              <a:lnSpc>
                <a:spcPct val="94000"/>
              </a:lnSpc>
              <a:spcBef>
                <a:spcPts val="400"/>
              </a:spcBef>
              <a:spcAft>
                <a:spcPts val="0"/>
              </a:spcAft>
              <a:buClr>
                <a:schemeClr val="dk2"/>
              </a:buClr>
              <a:buSzPts val="1100"/>
              <a:buFont typeface="Libre Franklin"/>
              <a:buChar char="■"/>
              <a:defRPr sz="1100" b="0" i="0" u="none" strike="noStrike" cap="none">
                <a:solidFill>
                  <a:schemeClr val="dk2"/>
                </a:solidFill>
                <a:latin typeface="Libre Franklin"/>
                <a:ea typeface="Libre Franklin"/>
                <a:cs typeface="Libre Franklin"/>
                <a:sym typeface="Libre Franklin"/>
              </a:defRPr>
            </a:lvl7pPr>
            <a:lvl8pPr marL="3657600" marR="0" lvl="7" indent="-298450" algn="l" rtl="0">
              <a:lnSpc>
                <a:spcPct val="94000"/>
              </a:lnSpc>
              <a:spcBef>
                <a:spcPts val="400"/>
              </a:spcBef>
              <a:spcAft>
                <a:spcPts val="0"/>
              </a:spcAft>
              <a:buClr>
                <a:schemeClr val="dk2"/>
              </a:buClr>
              <a:buSzPts val="1100"/>
              <a:buFont typeface="Libre Franklin"/>
              <a:buChar char="–"/>
              <a:defRPr sz="1100" b="0" i="1" u="none" strike="noStrike" cap="none">
                <a:solidFill>
                  <a:schemeClr val="dk2"/>
                </a:solidFill>
                <a:latin typeface="Libre Franklin"/>
                <a:ea typeface="Libre Franklin"/>
                <a:cs typeface="Libre Franklin"/>
                <a:sym typeface="Libre Franklin"/>
              </a:defRPr>
            </a:lvl8pPr>
            <a:lvl9pPr marL="4114800" marR="0" lvl="8" indent="-298450" algn="l" rtl="0">
              <a:lnSpc>
                <a:spcPct val="94000"/>
              </a:lnSpc>
              <a:spcBef>
                <a:spcPts val="400"/>
              </a:spcBef>
              <a:spcAft>
                <a:spcPts val="200"/>
              </a:spcAft>
              <a:buClr>
                <a:schemeClr val="dk2"/>
              </a:buClr>
              <a:buSzPts val="1100"/>
              <a:buFont typeface="Libre Franklin"/>
              <a:buChar char="■"/>
              <a:defRPr sz="1100" b="0" i="0" u="none" strike="noStrike" cap="none">
                <a:solidFill>
                  <a:schemeClr val="dk2"/>
                </a:solidFill>
                <a:latin typeface="Libre Franklin"/>
                <a:ea typeface="Libre Franklin"/>
                <a:cs typeface="Libre Franklin"/>
                <a:sym typeface="Libre Franklin"/>
              </a:defRPr>
            </a:lvl9pPr>
          </a:lstStyle>
          <a:p>
            <a:endParaRPr/>
          </a:p>
        </p:txBody>
      </p:sp>
      <p:sp>
        <p:nvSpPr>
          <p:cNvPr id="119" name="Google Shape;119;p25"/>
          <p:cNvSpPr txBox="1">
            <a:spLocks noGrp="1"/>
          </p:cNvSpPr>
          <p:nvPr>
            <p:ph type="dt" idx="10"/>
          </p:nvPr>
        </p:nvSpPr>
        <p:spPr>
          <a:xfrm>
            <a:off x="1042988" y="4840040"/>
            <a:ext cx="903375" cy="3035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20" name="Google Shape;120;p25"/>
          <p:cNvSpPr txBox="1">
            <a:spLocks noGrp="1"/>
          </p:cNvSpPr>
          <p:nvPr>
            <p:ph type="ftr" idx="11"/>
          </p:nvPr>
        </p:nvSpPr>
        <p:spPr>
          <a:xfrm>
            <a:off x="2170173" y="4840040"/>
            <a:ext cx="4710600" cy="3035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21" name="Google Shape;121;p25"/>
          <p:cNvSpPr txBox="1">
            <a:spLocks noGrp="1"/>
          </p:cNvSpPr>
          <p:nvPr>
            <p:ph type="sldNum" idx="12"/>
          </p:nvPr>
        </p:nvSpPr>
        <p:spPr>
          <a:xfrm>
            <a:off x="7104552" y="4840040"/>
            <a:ext cx="1197225" cy="3035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5" title="Side bar"/>
          <p:cNvSpPr/>
          <p:nvPr/>
        </p:nvSpPr>
        <p:spPr>
          <a:xfrm>
            <a:off x="358571"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26">
          <p15:clr>
            <a:srgbClr val="F26B43"/>
          </p15:clr>
        </p15:guide>
        <p15:guide id="2" orient="horz" pos="1080">
          <p15:clr>
            <a:srgbClr val="F26B43"/>
          </p15:clr>
        </p15:guide>
        <p15:guide id="3" orient="horz" pos="2772">
          <p15:clr>
            <a:srgbClr val="F26B43"/>
          </p15:clr>
        </p15:guide>
        <p15:guide id="4" orient="horz" pos="324">
          <p15:clr>
            <a:srgbClr val="F26B43"/>
          </p15:clr>
        </p15:guide>
        <p15:guide id="5" orient="horz" pos="1134">
          <p15:clr>
            <a:srgbClr val="F26B43"/>
          </p15:clr>
        </p15:guide>
        <p15:guide id="6" pos="5184">
          <p15:clr>
            <a:srgbClr val="F26B43"/>
          </p15:clr>
        </p15:guide>
        <p15:guide id="7" pos="702">
          <p15:clr>
            <a:srgbClr val="F26B43"/>
          </p15:clr>
        </p15:guide>
        <p15:guide id="8"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Autofit/>
          </a:bodyPr>
          <a:lstStyle>
            <a:lvl1pPr marR="0" lvl="0" algn="l" rtl="0">
              <a:lnSpc>
                <a:spcPct val="89000"/>
              </a:lnSpc>
              <a:spcBef>
                <a:spcPts val="0"/>
              </a:spcBef>
              <a:spcAft>
                <a:spcPts val="0"/>
              </a:spcAft>
              <a:buClr>
                <a:schemeClr val="dk2"/>
              </a:buClr>
              <a:buSzPts val="3300"/>
              <a:buFont typeface="Libre Franklin"/>
              <a:buNone/>
              <a:defRPr sz="33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3" name="Google Shape;203;p38"/>
          <p:cNvSpPr txBox="1">
            <a:spLocks noGrp="1"/>
          </p:cNvSpPr>
          <p:nvPr>
            <p:ph type="body" idx="1"/>
          </p:nvPr>
        </p:nvSpPr>
        <p:spPr>
          <a:xfrm>
            <a:off x="1028700" y="1714500"/>
            <a:ext cx="7200900" cy="268605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94000"/>
              </a:lnSpc>
              <a:spcBef>
                <a:spcPts val="800"/>
              </a:spcBef>
              <a:spcAft>
                <a:spcPts val="0"/>
              </a:spcAft>
              <a:buClr>
                <a:schemeClr val="dk2"/>
              </a:buClr>
              <a:buSzPts val="1500"/>
              <a:buFont typeface="Libre Franklin"/>
              <a:buChar char="■"/>
              <a:defRPr sz="1500" b="0" i="0" u="none" strike="noStrike" cap="none">
                <a:solidFill>
                  <a:schemeClr val="dk2"/>
                </a:solidFill>
                <a:latin typeface="Libre Franklin"/>
                <a:ea typeface="Libre Franklin"/>
                <a:cs typeface="Libre Franklin"/>
                <a:sym typeface="Libre Franklin"/>
              </a:defRPr>
            </a:lvl1pPr>
            <a:lvl2pPr marL="914400" marR="0" lvl="1" indent="-323850" algn="l" rtl="0">
              <a:lnSpc>
                <a:spcPct val="94000"/>
              </a:lnSpc>
              <a:spcBef>
                <a:spcPts val="400"/>
              </a:spcBef>
              <a:spcAft>
                <a:spcPts val="0"/>
              </a:spcAft>
              <a:buClr>
                <a:schemeClr val="dk2"/>
              </a:buClr>
              <a:buSzPts val="1500"/>
              <a:buFont typeface="Libre Franklin"/>
              <a:buChar char="–"/>
              <a:defRPr sz="1500" b="0" i="1" u="none" strike="noStrike" cap="none">
                <a:solidFill>
                  <a:schemeClr val="dk2"/>
                </a:solidFill>
                <a:latin typeface="Libre Franklin"/>
                <a:ea typeface="Libre Franklin"/>
                <a:cs typeface="Libre Franklin"/>
                <a:sym typeface="Libre Franklin"/>
              </a:defRPr>
            </a:lvl2pPr>
            <a:lvl3pPr marL="1371600" marR="0" lvl="2" indent="-317500" algn="l" rtl="0">
              <a:lnSpc>
                <a:spcPct val="94000"/>
              </a:lnSpc>
              <a:spcBef>
                <a:spcPts val="4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3pPr>
            <a:lvl4pPr marL="1828800" marR="0" lvl="3" indent="-317500" algn="l" rtl="0">
              <a:lnSpc>
                <a:spcPct val="94000"/>
              </a:lnSpc>
              <a:spcBef>
                <a:spcPts val="4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4pPr>
            <a:lvl5pPr marL="2286000" marR="0" lvl="4" indent="-304800" algn="l" rtl="0">
              <a:lnSpc>
                <a:spcPct val="94000"/>
              </a:lnSpc>
              <a:spcBef>
                <a:spcPts val="400"/>
              </a:spcBef>
              <a:spcAft>
                <a:spcPts val="0"/>
              </a:spcAft>
              <a:buClr>
                <a:schemeClr val="dk2"/>
              </a:buClr>
              <a:buSzPts val="1200"/>
              <a:buFont typeface="Libre Franklin"/>
              <a:buChar char="■"/>
              <a:defRPr sz="1200" b="0" i="0" u="none" strike="noStrike" cap="none">
                <a:solidFill>
                  <a:schemeClr val="dk2"/>
                </a:solidFill>
                <a:latin typeface="Libre Franklin"/>
                <a:ea typeface="Libre Franklin"/>
                <a:cs typeface="Libre Franklin"/>
                <a:sym typeface="Libre Franklin"/>
              </a:defRPr>
            </a:lvl5pPr>
            <a:lvl6pPr marL="2743200" marR="0" lvl="5" indent="-304800" algn="l" rtl="0">
              <a:lnSpc>
                <a:spcPct val="94000"/>
              </a:lnSpc>
              <a:spcBef>
                <a:spcPts val="400"/>
              </a:spcBef>
              <a:spcAft>
                <a:spcPts val="0"/>
              </a:spcAft>
              <a:buClr>
                <a:schemeClr val="dk2"/>
              </a:buClr>
              <a:buSzPts val="1200"/>
              <a:buFont typeface="Libre Franklin"/>
              <a:buChar char="–"/>
              <a:defRPr sz="1200" b="0" i="1" u="none" strike="noStrike" cap="none">
                <a:solidFill>
                  <a:schemeClr val="dk2"/>
                </a:solidFill>
                <a:latin typeface="Libre Franklin"/>
                <a:ea typeface="Libre Franklin"/>
                <a:cs typeface="Libre Franklin"/>
                <a:sym typeface="Libre Franklin"/>
              </a:defRPr>
            </a:lvl6pPr>
            <a:lvl7pPr marL="3200400" marR="0" lvl="6" indent="-298450" algn="l" rtl="0">
              <a:lnSpc>
                <a:spcPct val="94000"/>
              </a:lnSpc>
              <a:spcBef>
                <a:spcPts val="400"/>
              </a:spcBef>
              <a:spcAft>
                <a:spcPts val="0"/>
              </a:spcAft>
              <a:buClr>
                <a:schemeClr val="dk2"/>
              </a:buClr>
              <a:buSzPts val="1100"/>
              <a:buFont typeface="Libre Franklin"/>
              <a:buChar char="■"/>
              <a:defRPr sz="1100" b="0" i="0" u="none" strike="noStrike" cap="none">
                <a:solidFill>
                  <a:schemeClr val="dk2"/>
                </a:solidFill>
                <a:latin typeface="Libre Franklin"/>
                <a:ea typeface="Libre Franklin"/>
                <a:cs typeface="Libre Franklin"/>
                <a:sym typeface="Libre Franklin"/>
              </a:defRPr>
            </a:lvl7pPr>
            <a:lvl8pPr marL="3657600" marR="0" lvl="7" indent="-298450" algn="l" rtl="0">
              <a:lnSpc>
                <a:spcPct val="94000"/>
              </a:lnSpc>
              <a:spcBef>
                <a:spcPts val="400"/>
              </a:spcBef>
              <a:spcAft>
                <a:spcPts val="0"/>
              </a:spcAft>
              <a:buClr>
                <a:schemeClr val="dk2"/>
              </a:buClr>
              <a:buSzPts val="1100"/>
              <a:buFont typeface="Libre Franklin"/>
              <a:buChar char="–"/>
              <a:defRPr sz="1100" b="0" i="1" u="none" strike="noStrike" cap="none">
                <a:solidFill>
                  <a:schemeClr val="dk2"/>
                </a:solidFill>
                <a:latin typeface="Libre Franklin"/>
                <a:ea typeface="Libre Franklin"/>
                <a:cs typeface="Libre Franklin"/>
                <a:sym typeface="Libre Franklin"/>
              </a:defRPr>
            </a:lvl8pPr>
            <a:lvl9pPr marL="4114800" marR="0" lvl="8" indent="-298450" algn="l" rtl="0">
              <a:lnSpc>
                <a:spcPct val="94000"/>
              </a:lnSpc>
              <a:spcBef>
                <a:spcPts val="400"/>
              </a:spcBef>
              <a:spcAft>
                <a:spcPts val="200"/>
              </a:spcAft>
              <a:buClr>
                <a:schemeClr val="dk2"/>
              </a:buClr>
              <a:buSzPts val="1100"/>
              <a:buFont typeface="Libre Franklin"/>
              <a:buChar char="■"/>
              <a:defRPr sz="1100" b="0" i="0" u="none" strike="noStrike" cap="none">
                <a:solidFill>
                  <a:schemeClr val="dk2"/>
                </a:solidFill>
                <a:latin typeface="Libre Franklin"/>
                <a:ea typeface="Libre Franklin"/>
                <a:cs typeface="Libre Franklin"/>
                <a:sym typeface="Libre Franklin"/>
              </a:defRPr>
            </a:lvl9pPr>
          </a:lstStyle>
          <a:p>
            <a:endParaRPr/>
          </a:p>
        </p:txBody>
      </p:sp>
      <p:sp>
        <p:nvSpPr>
          <p:cNvPr id="204" name="Google Shape;204;p38"/>
          <p:cNvSpPr txBox="1">
            <a:spLocks noGrp="1"/>
          </p:cNvSpPr>
          <p:nvPr>
            <p:ph type="dt" idx="10"/>
          </p:nvPr>
        </p:nvSpPr>
        <p:spPr>
          <a:xfrm>
            <a:off x="1042988" y="4840040"/>
            <a:ext cx="903429" cy="30346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05" name="Google Shape;205;p38"/>
          <p:cNvSpPr txBox="1">
            <a:spLocks noGrp="1"/>
          </p:cNvSpPr>
          <p:nvPr>
            <p:ph type="ftr" idx="11"/>
          </p:nvPr>
        </p:nvSpPr>
        <p:spPr>
          <a:xfrm>
            <a:off x="2170173" y="4840040"/>
            <a:ext cx="4710623" cy="30346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06" name="Google Shape;206;p38"/>
          <p:cNvSpPr txBox="1">
            <a:spLocks noGrp="1"/>
          </p:cNvSpPr>
          <p:nvPr>
            <p:ph type="sldNum" idx="12"/>
          </p:nvPr>
        </p:nvSpPr>
        <p:spPr>
          <a:xfrm>
            <a:off x="7104552" y="4840040"/>
            <a:ext cx="1197219" cy="30346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38" title="Side bar"/>
          <p:cNvSpPr/>
          <p:nvPr/>
        </p:nvSpPr>
        <p:spPr>
          <a:xfrm>
            <a:off x="358571"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26">
          <p15:clr>
            <a:srgbClr val="F26B43"/>
          </p15:clr>
        </p15:guide>
        <p15:guide id="2" orient="horz" pos="1080">
          <p15:clr>
            <a:srgbClr val="F26B43"/>
          </p15:clr>
        </p15:guide>
        <p15:guide id="3" orient="horz" pos="2772">
          <p15:clr>
            <a:srgbClr val="F26B43"/>
          </p15:clr>
        </p15:guide>
        <p15:guide id="4" orient="horz" pos="324">
          <p15:clr>
            <a:srgbClr val="F26B43"/>
          </p15:clr>
        </p15:guide>
        <p15:guide id="5" orient="horz" pos="1134">
          <p15:clr>
            <a:srgbClr val="F26B43"/>
          </p15:clr>
        </p15:guide>
        <p15:guide id="6" pos="5184">
          <p15:clr>
            <a:srgbClr val="F26B43"/>
          </p15:clr>
        </p15:guide>
        <p15:guide id="7" pos="702">
          <p15:clr>
            <a:srgbClr val="F26B43"/>
          </p15:clr>
        </p15:guide>
        <p15:guide id="8"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PxZOHlwwFk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delawarepbs.org/teaming-module/"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document/d/1fkR8PzJHDXfG3C7TAZ4CcvThKht-FjxdKYhlZEGaw7o/edit?usp=sharing"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document/d/1J_dkMlGwpt8NglcZ2g1IxqpUroi7fOZFrY_l8c3BM4Q/edit?usp=sharing"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docs.google.com/document/d/1VPEjJz0wMEXw2uasg5VTIsvn30lYqeaQW6wQiy7yg4M/edit?usp=sharing" TargetMode="External"/><Relationship Id="rId5" Type="http://schemas.openxmlformats.org/officeDocument/2006/relationships/hyperlink" Target="https://docs.google.com/document/d/1-SPoyJXt69Kqv3Wa-nkLwW2Te_SypUhWn2ut1I-YJIw/edit?usp=sharing" TargetMode="External"/><Relationship Id="rId4" Type="http://schemas.openxmlformats.org/officeDocument/2006/relationships/hyperlink" Target="https://docs.google.com/document/d/1J_rQr6399d2AHgsVUzTMppUqzN2g3eNxRG44BXoVvvk/edit?usp=sharin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delawarepbs.org/fba-to-bip-for-educators/"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https://www.delawarepbs.org/wp-content/uploads/2018/11/FBA-BIP-coaching-manual_Draft.pdf" TargetMode="External"/><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hyperlink" Target="https://www.delawarepbs.org/tier-3-practices/"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8" Type="http://schemas.openxmlformats.org/officeDocument/2006/relationships/hyperlink" Target="https://www.apbs.org/conference/files/2020presentations/F7-presentation.pdf" TargetMode="External"/><Relationship Id="rId3" Type="http://schemas.openxmlformats.org/officeDocument/2006/relationships/hyperlink" Target="https://mimtsstac.org/sites/default/files/Documents/PPSC_Sequence/School/Year2_Tier3BehaviorSystems/00_Tier_3_System.pdf" TargetMode="External"/><Relationship Id="rId7" Type="http://schemas.openxmlformats.org/officeDocument/2006/relationships/hyperlink" Target="https://www.amazon.com/Integrated-Multi-Tiered-Systems-Support-Intervention/dp/1462524745"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hyperlink" Target="https://www.doe.k12.de.us/cms/lib/DE01922744/Centricity/Domain/613/DE-MTSS%20School%20Rubric%20_1.19.2021.pdf" TargetMode="External"/><Relationship Id="rId5" Type="http://schemas.openxmlformats.org/officeDocument/2006/relationships/hyperlink" Target="https://www.pbis.org/video/session-j3-pbis-forum-2020-critical-systems-that-are-necessary-to-support-effective-tier-3-practices" TargetMode="External"/><Relationship Id="rId4" Type="http://schemas.openxmlformats.org/officeDocument/2006/relationships/hyperlink" Target="https://www.delawarepbs.org/wp-content/uploads/2018/11/coaching-presentation-PPT-for-website.pdf" TargetMode="External"/><Relationship Id="rId9" Type="http://schemas.openxmlformats.org/officeDocument/2006/relationships/hyperlink" Target="mailto:eileen.baker@cape.k12.de.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0"/>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Tier 3 School Level Systems Training</a:t>
            </a:r>
            <a:endParaRPr/>
          </a:p>
        </p:txBody>
      </p:sp>
      <p:sp>
        <p:nvSpPr>
          <p:cNvPr id="289" name="Google Shape;289;p50"/>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lnSpcReduction="10000"/>
          </a:bodyPr>
          <a:lstStyle/>
          <a:p>
            <a:pPr marL="0" lvl="0" indent="0" algn="ctr" rtl="0">
              <a:spcBef>
                <a:spcPts val="0"/>
              </a:spcBef>
              <a:spcAft>
                <a:spcPts val="0"/>
              </a:spcAft>
              <a:buNone/>
            </a:pPr>
            <a:r>
              <a:rPr lang="en"/>
              <a:t>DE-PBS Project</a:t>
            </a:r>
            <a:endParaRPr/>
          </a:p>
          <a:p>
            <a:pPr marL="0" lvl="0" indent="0" algn="ctr" rtl="0">
              <a:spcBef>
                <a:spcPts val="0"/>
              </a:spcBef>
              <a:spcAft>
                <a:spcPts val="0"/>
              </a:spcAft>
              <a:buNone/>
            </a:pPr>
            <a:r>
              <a:rPr lang="en"/>
              <a:t>May 4,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a:spLocks noGrp="1"/>
          </p:cNvSpPr>
          <p:nvPr>
            <p:ph type="title"/>
          </p:nvPr>
        </p:nvSpPr>
        <p:spPr>
          <a:xfrm>
            <a:off x="628650" y="16313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2600"/>
              <a:t>Jot down your definition of Tier 3 practices…</a:t>
            </a:r>
            <a:endParaRPr sz="2600"/>
          </a:p>
        </p:txBody>
      </p:sp>
      <p:pic>
        <p:nvPicPr>
          <p:cNvPr id="382" name="Google Shape;382;p59"/>
          <p:cNvPicPr preferRelativeResize="0"/>
          <p:nvPr/>
        </p:nvPicPr>
        <p:blipFill>
          <a:blip r:embed="rId3">
            <a:alphaModFix/>
          </a:blip>
          <a:stretch>
            <a:fillRect/>
          </a:stretch>
        </p:blipFill>
        <p:spPr>
          <a:xfrm>
            <a:off x="7409344" y="3291984"/>
            <a:ext cx="1600200" cy="16073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60"/>
          <p:cNvSpPr/>
          <p:nvPr/>
        </p:nvSpPr>
        <p:spPr>
          <a:xfrm>
            <a:off x="0" y="742950"/>
            <a:ext cx="9144000" cy="36576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89" name="Google Shape;389;p60"/>
          <p:cNvSpPr txBox="1">
            <a:spLocks noGrp="1"/>
          </p:cNvSpPr>
          <p:nvPr>
            <p:ph type="body" idx="1"/>
          </p:nvPr>
        </p:nvSpPr>
        <p:spPr>
          <a:xfrm>
            <a:off x="514350" y="1904721"/>
            <a:ext cx="3714750" cy="1314449"/>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800"/>
              <a:buNone/>
            </a:pPr>
            <a:r>
              <a:rPr lang="en" sz="1800">
                <a:solidFill>
                  <a:schemeClr val="dk1"/>
                </a:solidFill>
              </a:rPr>
              <a:t>Should all students access Tier 2 before Tier 3?</a:t>
            </a:r>
            <a:endParaRPr sz="1100"/>
          </a:p>
          <a:p>
            <a:pPr marL="0" lvl="0" indent="0" algn="l" rtl="0">
              <a:lnSpc>
                <a:spcPct val="90000"/>
              </a:lnSpc>
              <a:spcBef>
                <a:spcPts val="800"/>
              </a:spcBef>
              <a:spcAft>
                <a:spcPts val="0"/>
              </a:spcAft>
              <a:buClr>
                <a:schemeClr val="dk1"/>
              </a:buClr>
              <a:buSzPts val="1800"/>
              <a:buNone/>
            </a:pPr>
            <a:endParaRPr sz="1800">
              <a:solidFill>
                <a:schemeClr val="dk1"/>
              </a:solidFill>
            </a:endParaRPr>
          </a:p>
          <a:p>
            <a:pPr marL="0" lvl="0" indent="0" algn="l" rtl="0">
              <a:lnSpc>
                <a:spcPct val="90000"/>
              </a:lnSpc>
              <a:spcBef>
                <a:spcPts val="800"/>
              </a:spcBef>
              <a:spcAft>
                <a:spcPts val="1200"/>
              </a:spcAft>
              <a:buClr>
                <a:schemeClr val="dk1"/>
              </a:buClr>
              <a:buSzPts val="1800"/>
              <a:buNone/>
            </a:pPr>
            <a:endParaRPr sz="1800">
              <a:solidFill>
                <a:schemeClr val="dk1"/>
              </a:solidFill>
            </a:endParaRPr>
          </a:p>
        </p:txBody>
      </p:sp>
      <p:pic>
        <p:nvPicPr>
          <p:cNvPr id="390" name="Google Shape;390;p60" descr="Watch and listen as Lucille Eber, Ed.D., Statewide Coordinator of Illinois’ Emotional and Behavioral Disabilities (EBD) Network and an NCII Advisory Committee member, discusses the relationship between Tier II and Tier III behavior interventions and whether all kids need to access Tier 2 prior to Tier 3." title="Do all students need a Tier 2 behavior intervention before going to Tier 3?">
            <a:hlinkClick r:id="rId3"/>
          </p:cNvPr>
          <p:cNvPicPr preferRelativeResize="0"/>
          <p:nvPr/>
        </p:nvPicPr>
        <p:blipFill>
          <a:blip r:embed="rId4">
            <a:alphaModFix/>
          </a:blip>
          <a:stretch>
            <a:fillRect/>
          </a:stretch>
        </p:blipFill>
        <p:spPr>
          <a:xfrm>
            <a:off x="4296675" y="1060819"/>
            <a:ext cx="4029150" cy="3021862"/>
          </a:xfrm>
          <a:prstGeom prst="rect">
            <a:avLst/>
          </a:prstGeom>
          <a:noFill/>
          <a:ln>
            <a:noFill/>
          </a:ln>
        </p:spPr>
      </p:pic>
      <p:sp>
        <p:nvSpPr>
          <p:cNvPr id="391" name="Google Shape;391;p60"/>
          <p:cNvSpPr txBox="1"/>
          <p:nvPr/>
        </p:nvSpPr>
        <p:spPr>
          <a:xfrm>
            <a:off x="421781" y="3842981"/>
            <a:ext cx="3046275" cy="30015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Lato"/>
                <a:ea typeface="Lato"/>
                <a:cs typeface="Lato"/>
                <a:sym typeface="Lato"/>
              </a:rPr>
              <a:t>National Center on Intensive Intervention, 2014</a:t>
            </a:r>
            <a:endParaRPr sz="110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1"/>
          <p:cNvSpPr txBox="1">
            <a:spLocks noGrp="1"/>
          </p:cNvSpPr>
          <p:nvPr>
            <p:ph type="title"/>
          </p:nvPr>
        </p:nvSpPr>
        <p:spPr>
          <a:xfrm>
            <a:off x="481700" y="3005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600"/>
              <a:t>Takeaways from Dr. Eber…</a:t>
            </a:r>
            <a:endParaRPr sz="3600"/>
          </a:p>
        </p:txBody>
      </p:sp>
      <p:sp>
        <p:nvSpPr>
          <p:cNvPr id="397" name="Google Shape;397;p61"/>
          <p:cNvSpPr txBox="1">
            <a:spLocks noGrp="1"/>
          </p:cNvSpPr>
          <p:nvPr>
            <p:ph type="body" idx="1"/>
          </p:nvPr>
        </p:nvSpPr>
        <p:spPr>
          <a:xfrm>
            <a:off x="655300" y="1294750"/>
            <a:ext cx="8104200" cy="3263400"/>
          </a:xfrm>
          <a:prstGeom prst="rect">
            <a:avLst/>
          </a:prstGeom>
          <a:noFill/>
          <a:ln>
            <a:noFill/>
          </a:ln>
        </p:spPr>
        <p:txBody>
          <a:bodyPr spcFirstLastPara="1" wrap="square" lIns="68575" tIns="34275" rIns="68575" bIns="34275" anchor="t" anchorCtr="0">
            <a:noAutofit/>
          </a:bodyPr>
          <a:lstStyle/>
          <a:p>
            <a:pPr marL="177800" lvl="0" indent="-152400" algn="l" rtl="0">
              <a:lnSpc>
                <a:spcPct val="90000"/>
              </a:lnSpc>
              <a:spcBef>
                <a:spcPts val="0"/>
              </a:spcBef>
              <a:spcAft>
                <a:spcPts val="0"/>
              </a:spcAft>
              <a:buClr>
                <a:schemeClr val="dk1"/>
              </a:buClr>
              <a:buSzPts val="1800"/>
              <a:buChar char="●"/>
            </a:pPr>
            <a:r>
              <a:rPr lang="en"/>
              <a:t>Tier 3 Interventions are NOT done in isolation</a:t>
            </a:r>
            <a:endParaRPr/>
          </a:p>
          <a:p>
            <a:pPr marL="520700" lvl="1" indent="-177800" algn="l" rtl="0">
              <a:lnSpc>
                <a:spcPct val="90000"/>
              </a:lnSpc>
              <a:spcBef>
                <a:spcPts val="400"/>
              </a:spcBef>
              <a:spcAft>
                <a:spcPts val="0"/>
              </a:spcAft>
              <a:buClr>
                <a:schemeClr val="dk1"/>
              </a:buClr>
              <a:buSzPts val="1800"/>
              <a:buChar char="○"/>
            </a:pPr>
            <a:r>
              <a:rPr lang="en" sz="1800"/>
              <a:t>Layer up from Tier 1 and 2 supports</a:t>
            </a:r>
            <a:endParaRPr sz="1800"/>
          </a:p>
          <a:p>
            <a:pPr marL="342900" lvl="1" indent="0" algn="l" rtl="0">
              <a:lnSpc>
                <a:spcPct val="90000"/>
              </a:lnSpc>
              <a:spcBef>
                <a:spcPts val="400"/>
              </a:spcBef>
              <a:spcAft>
                <a:spcPts val="0"/>
              </a:spcAft>
              <a:buClr>
                <a:schemeClr val="dk1"/>
              </a:buClr>
              <a:buSzPts val="1800"/>
              <a:buNone/>
            </a:pPr>
            <a:endParaRPr sz="1800"/>
          </a:p>
          <a:p>
            <a:pPr marL="177800" lvl="0" indent="-152400" algn="l" rtl="0">
              <a:lnSpc>
                <a:spcPct val="90000"/>
              </a:lnSpc>
              <a:spcBef>
                <a:spcPts val="800"/>
              </a:spcBef>
              <a:spcAft>
                <a:spcPts val="0"/>
              </a:spcAft>
              <a:buClr>
                <a:schemeClr val="dk1"/>
              </a:buClr>
              <a:buSzPts val="1800"/>
              <a:buChar char="●"/>
            </a:pPr>
            <a:r>
              <a:rPr lang="en"/>
              <a:t>Rely on a highly individualized student team </a:t>
            </a:r>
            <a:endParaRPr/>
          </a:p>
          <a:p>
            <a:pPr marL="342900" lvl="1" indent="0" algn="l" rtl="0">
              <a:lnSpc>
                <a:spcPct val="90000"/>
              </a:lnSpc>
              <a:spcBef>
                <a:spcPts val="400"/>
              </a:spcBef>
              <a:spcAft>
                <a:spcPts val="0"/>
              </a:spcAft>
              <a:buClr>
                <a:schemeClr val="dk1"/>
              </a:buClr>
              <a:buSzPts val="1800"/>
              <a:buNone/>
            </a:pPr>
            <a:endParaRPr sz="1800"/>
          </a:p>
          <a:p>
            <a:pPr marL="177800" lvl="0" indent="-152400" algn="l" rtl="0">
              <a:lnSpc>
                <a:spcPct val="90000"/>
              </a:lnSpc>
              <a:spcBef>
                <a:spcPts val="800"/>
              </a:spcBef>
              <a:spcAft>
                <a:spcPts val="0"/>
              </a:spcAft>
              <a:buClr>
                <a:schemeClr val="dk1"/>
              </a:buClr>
              <a:buSzPts val="1800"/>
              <a:buChar char="●"/>
            </a:pPr>
            <a:r>
              <a:rPr lang="en"/>
              <a:t>Tier 3 support plans are FILLED with Tier 1 and Tier 2 interventions</a:t>
            </a:r>
            <a:br>
              <a:rPr lang="en"/>
            </a:br>
            <a:endParaRPr/>
          </a:p>
          <a:p>
            <a:pPr marL="177800" lvl="0" indent="-152400" algn="l" rtl="0">
              <a:lnSpc>
                <a:spcPct val="90000"/>
              </a:lnSpc>
              <a:spcBef>
                <a:spcPts val="800"/>
              </a:spcBef>
              <a:spcAft>
                <a:spcPts val="0"/>
              </a:spcAft>
              <a:buClr>
                <a:schemeClr val="dk1"/>
              </a:buClr>
              <a:buSzPts val="1800"/>
              <a:buChar char="●"/>
            </a:pPr>
            <a:r>
              <a:rPr lang="en"/>
              <a:t>Be fluid, use data, avoid 1 size fits all approach</a:t>
            </a:r>
            <a:endParaRPr/>
          </a:p>
          <a:p>
            <a:pPr marL="520700" lvl="1" indent="-177800" algn="l" rtl="0">
              <a:lnSpc>
                <a:spcPct val="90000"/>
              </a:lnSpc>
              <a:spcBef>
                <a:spcPts val="400"/>
              </a:spcBef>
              <a:spcAft>
                <a:spcPts val="1200"/>
              </a:spcAft>
              <a:buClr>
                <a:schemeClr val="dk1"/>
              </a:buClr>
              <a:buSzPts val="1800"/>
              <a:buChar char="○"/>
            </a:pPr>
            <a:r>
              <a:rPr lang="en" sz="1800"/>
              <a:t>Do not expect or wait for a student to experience failure before you move into a Tier 3 intervention</a:t>
            </a:r>
            <a:endParaRPr sz="1800"/>
          </a:p>
        </p:txBody>
      </p:sp>
      <p:sp>
        <p:nvSpPr>
          <p:cNvPr id="398" name="Google Shape;398;p61"/>
          <p:cNvSpPr txBox="1"/>
          <p:nvPr/>
        </p:nvSpPr>
        <p:spPr>
          <a:xfrm>
            <a:off x="1300725" y="2205981"/>
            <a:ext cx="67488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2600"/>
              <a:t>DE-MTSS Definitions of Tier 3 Practices…</a:t>
            </a:r>
            <a:endParaRPr sz="2600"/>
          </a:p>
        </p:txBody>
      </p:sp>
      <p:pic>
        <p:nvPicPr>
          <p:cNvPr id="405" name="Google Shape;405;p62"/>
          <p:cNvPicPr preferRelativeResize="0"/>
          <p:nvPr/>
        </p:nvPicPr>
        <p:blipFill>
          <a:blip r:embed="rId3">
            <a:alphaModFix/>
          </a:blip>
          <a:stretch>
            <a:fillRect/>
          </a:stretch>
        </p:blipFill>
        <p:spPr>
          <a:xfrm>
            <a:off x="7409344" y="3291984"/>
            <a:ext cx="1600200" cy="1607344"/>
          </a:xfrm>
          <a:prstGeom prst="rect">
            <a:avLst/>
          </a:prstGeom>
          <a:noFill/>
          <a:ln>
            <a:noFill/>
          </a:ln>
        </p:spPr>
      </p:pic>
      <p:sp>
        <p:nvSpPr>
          <p:cNvPr id="406" name="Google Shape;406;p62"/>
          <p:cNvSpPr txBox="1">
            <a:spLocks noGrp="1"/>
          </p:cNvSpPr>
          <p:nvPr>
            <p:ph type="body" idx="1"/>
          </p:nvPr>
        </p:nvSpPr>
        <p:spPr>
          <a:xfrm>
            <a:off x="628638" y="1351084"/>
            <a:ext cx="6956400" cy="2067900"/>
          </a:xfrm>
          <a:prstGeom prst="rect">
            <a:avLst/>
          </a:prstGeom>
          <a:noFill/>
          <a:ln>
            <a:noFill/>
          </a:ln>
        </p:spPr>
        <p:txBody>
          <a:bodyPr spcFirstLastPara="1" wrap="square" lIns="68575" tIns="34275" rIns="68575" bIns="34275" anchor="t" anchorCtr="0">
            <a:noAutofit/>
          </a:bodyPr>
          <a:lstStyle/>
          <a:p>
            <a:pPr marL="457200" lvl="0" indent="-304800" algn="l" rtl="0">
              <a:spcBef>
                <a:spcPts val="800"/>
              </a:spcBef>
              <a:spcAft>
                <a:spcPts val="0"/>
              </a:spcAft>
              <a:buClr>
                <a:schemeClr val="dk2"/>
              </a:buClr>
              <a:buSzPts val="1200"/>
              <a:buAutoNum type="arabicPeriod"/>
            </a:pPr>
            <a:r>
              <a:rPr lang="en" sz="1600"/>
              <a:t>Definition:  H</a:t>
            </a:r>
            <a:r>
              <a:rPr lang="en" sz="1600">
                <a:highlight>
                  <a:srgbClr val="FFFFFF"/>
                </a:highlight>
              </a:rPr>
              <a:t>ighly individualized and intensive interventions that may include increased intensity through smaller group sizes, more instructional time, and increased use of explicit instruction. In Tier 3, educators frequently review progress monitoring data and make changes to the intervention based on what works for the student (</a:t>
            </a:r>
            <a:r>
              <a:rPr lang="en" sz="1600" i="1">
                <a:highlight>
                  <a:srgbClr val="FFFFFF"/>
                </a:highlight>
              </a:rPr>
              <a:t>DE-MTSS Implementation Guide</a:t>
            </a:r>
            <a:r>
              <a:rPr lang="en" sz="1600">
                <a:highlight>
                  <a:srgbClr val="FFFFFF"/>
                </a:highlight>
              </a:rPr>
              <a:t>)</a:t>
            </a:r>
            <a:br>
              <a:rPr lang="en" sz="1600"/>
            </a:br>
            <a:endParaRPr sz="1600"/>
          </a:p>
          <a:p>
            <a:pPr marL="457200" lvl="0" indent="-330200" algn="l" rtl="0">
              <a:spcBef>
                <a:spcPts val="0"/>
              </a:spcBef>
              <a:spcAft>
                <a:spcPts val="0"/>
              </a:spcAft>
              <a:buClr>
                <a:schemeClr val="dk2"/>
              </a:buClr>
              <a:buSzPts val="1600"/>
              <a:buAutoNum type="arabicPeriod"/>
            </a:pPr>
            <a:r>
              <a:rPr lang="en" sz="1600"/>
              <a:t>Relationship to Tier 1:  (1) decisions regarding student participation in Tier 3 intervention are on a case-by-case basis, according to student need; (2) Tier 3 interventions address the general education curriculum and universal behavior practices in an appropriate manner for students (</a:t>
            </a:r>
            <a:r>
              <a:rPr lang="en" sz="1600" i="1"/>
              <a:t>DE-MTSS Needs Inventory</a:t>
            </a:r>
            <a:r>
              <a:rPr lang="en" sz="1600"/>
              <a:t>)</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p:nvPr/>
        </p:nvSpPr>
        <p:spPr>
          <a:xfrm>
            <a:off x="203705" y="525043"/>
            <a:ext cx="1806722" cy="4093415"/>
          </a:xfrm>
          <a:prstGeom prst="triangle">
            <a:avLst>
              <a:gd name="adj" fmla="val 48365"/>
            </a:avLst>
          </a:prstGeom>
          <a:solidFill>
            <a:srgbClr val="E1EFD8"/>
          </a:solidFill>
          <a:ln w="57150" cap="flat" cmpd="sng">
            <a:solidFill>
              <a:srgbClr val="9C802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1">
              <a:solidFill>
                <a:srgbClr val="333333"/>
              </a:solidFill>
              <a:latin typeface="Calibri"/>
              <a:ea typeface="Calibri"/>
              <a:cs typeface="Calibri"/>
              <a:sym typeface="Calibri"/>
            </a:endParaRPr>
          </a:p>
        </p:txBody>
      </p:sp>
      <p:sp>
        <p:nvSpPr>
          <p:cNvPr id="413" name="Google Shape;413;p63"/>
          <p:cNvSpPr/>
          <p:nvPr/>
        </p:nvSpPr>
        <p:spPr>
          <a:xfrm>
            <a:off x="886219" y="646921"/>
            <a:ext cx="369784" cy="787670"/>
          </a:xfrm>
          <a:prstGeom prst="triangle">
            <a:avLst>
              <a:gd name="adj" fmla="val 50000"/>
            </a:avLst>
          </a:prstGeom>
          <a:solidFill>
            <a:srgbClr val="FFF2CC"/>
          </a:solidFill>
          <a:ln w="57150" cap="flat" cmpd="sng">
            <a:solidFill>
              <a:srgbClr val="00533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1">
              <a:solidFill>
                <a:srgbClr val="9C802D"/>
              </a:solidFill>
              <a:latin typeface="Calibri"/>
              <a:ea typeface="Calibri"/>
              <a:cs typeface="Calibri"/>
              <a:sym typeface="Calibri"/>
            </a:endParaRPr>
          </a:p>
        </p:txBody>
      </p:sp>
      <p:sp>
        <p:nvSpPr>
          <p:cNvPr id="414" name="Google Shape;414;p63"/>
          <p:cNvSpPr/>
          <p:nvPr/>
        </p:nvSpPr>
        <p:spPr>
          <a:xfrm>
            <a:off x="997151" y="912274"/>
            <a:ext cx="155310" cy="381694"/>
          </a:xfrm>
          <a:prstGeom prst="triangle">
            <a:avLst>
              <a:gd name="adj" fmla="val 50000"/>
            </a:avLst>
          </a:prstGeom>
          <a:solidFill>
            <a:srgbClr val="FC9E8D"/>
          </a:solidFill>
          <a:ln w="57150" cap="flat" cmpd="sng">
            <a:solidFill>
              <a:srgbClr val="C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1">
              <a:solidFill>
                <a:srgbClr val="9C802D"/>
              </a:solidFill>
              <a:latin typeface="Calibri"/>
              <a:ea typeface="Calibri"/>
              <a:cs typeface="Calibri"/>
              <a:sym typeface="Calibri"/>
            </a:endParaRPr>
          </a:p>
        </p:txBody>
      </p:sp>
      <p:sp>
        <p:nvSpPr>
          <p:cNvPr id="415" name="Google Shape;415;p63"/>
          <p:cNvSpPr/>
          <p:nvPr/>
        </p:nvSpPr>
        <p:spPr>
          <a:xfrm>
            <a:off x="1760321" y="252172"/>
            <a:ext cx="6993450" cy="925200"/>
          </a:xfrm>
          <a:prstGeom prst="leftRightArrow">
            <a:avLst>
              <a:gd name="adj1" fmla="val 50000"/>
              <a:gd name="adj2" fmla="val 50000"/>
            </a:avLst>
          </a:prstGeom>
          <a:gradFill>
            <a:gsLst>
              <a:gs pos="0">
                <a:schemeClr val="dk1"/>
              </a:gs>
              <a:gs pos="22000">
                <a:srgbClr val="FEE599"/>
              </a:gs>
              <a:gs pos="49000">
                <a:srgbClr val="FFF2CC"/>
              </a:gs>
              <a:gs pos="100000">
                <a:schemeClr val="accent3"/>
              </a:gs>
            </a:gsLst>
            <a:lin ang="10800025" scaled="0"/>
          </a:gradFill>
          <a:ln w="25400" cap="flat" cmpd="sng">
            <a:solidFill>
              <a:srgbClr val="0080A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rgbClr val="333333"/>
                </a:solidFill>
                <a:latin typeface="Calibri"/>
                <a:ea typeface="Calibri"/>
                <a:cs typeface="Calibri"/>
                <a:sym typeface="Calibri"/>
              </a:rPr>
              <a:t>Tier 3 is supports are more effective when layered within Tiers 1 and 2</a:t>
            </a:r>
            <a:endParaRPr sz="1100">
              <a:solidFill>
                <a:srgbClr val="333333"/>
              </a:solidFill>
              <a:latin typeface="Calibri"/>
              <a:ea typeface="Calibri"/>
              <a:cs typeface="Calibri"/>
              <a:sym typeface="Calibri"/>
            </a:endParaRPr>
          </a:p>
        </p:txBody>
      </p:sp>
      <p:graphicFrame>
        <p:nvGraphicFramePr>
          <p:cNvPr id="416" name="Google Shape;416;p63"/>
          <p:cNvGraphicFramePr/>
          <p:nvPr/>
        </p:nvGraphicFramePr>
        <p:xfrm>
          <a:off x="2094978" y="1921157"/>
          <a:ext cx="6658650" cy="2697300"/>
        </p:xfrm>
        <a:graphic>
          <a:graphicData uri="http://schemas.openxmlformats.org/drawingml/2006/table">
            <a:tbl>
              <a:tblPr>
                <a:noFill/>
                <a:tableStyleId>{3CA9E40F-60D5-423C-B21A-9DE9DFD23CEC}</a:tableStyleId>
              </a:tblPr>
              <a:tblGrid>
                <a:gridCol w="3329325">
                  <a:extLst>
                    <a:ext uri="{9D8B030D-6E8A-4147-A177-3AD203B41FA5}">
                      <a16:colId xmlns:a16="http://schemas.microsoft.com/office/drawing/2014/main" val="20000"/>
                    </a:ext>
                  </a:extLst>
                </a:gridCol>
                <a:gridCol w="3329325">
                  <a:extLst>
                    <a:ext uri="{9D8B030D-6E8A-4147-A177-3AD203B41FA5}">
                      <a16:colId xmlns:a16="http://schemas.microsoft.com/office/drawing/2014/main" val="20001"/>
                    </a:ext>
                  </a:extLst>
                </a:gridCol>
              </a:tblGrid>
              <a:tr h="297075">
                <a:tc>
                  <a:txBody>
                    <a:bodyPr/>
                    <a:lstStyle/>
                    <a:p>
                      <a:pPr marL="0" marR="0" lvl="0" indent="0" algn="l" rtl="0">
                        <a:lnSpc>
                          <a:spcPct val="100000"/>
                        </a:lnSpc>
                        <a:spcBef>
                          <a:spcPts val="0"/>
                        </a:spcBef>
                        <a:spcAft>
                          <a:spcPts val="0"/>
                        </a:spcAft>
                        <a:buClr>
                          <a:srgbClr val="D0B35D"/>
                        </a:buClr>
                        <a:buSzPts val="1500"/>
                        <a:buFont typeface="Calibri"/>
                        <a:buNone/>
                      </a:pPr>
                      <a:r>
                        <a:rPr lang="en" sz="1500" b="1">
                          <a:solidFill>
                            <a:srgbClr val="333333"/>
                          </a:solidFill>
                        </a:rPr>
                        <a:t>Outcomes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Clr>
                          <a:srgbClr val="D30B1A"/>
                        </a:buClr>
                        <a:buSzPts val="1500"/>
                        <a:buFont typeface="Calibri"/>
                        <a:buNone/>
                      </a:pPr>
                      <a:r>
                        <a:rPr lang="en" sz="1500" b="1">
                          <a:solidFill>
                            <a:srgbClr val="333333"/>
                          </a:solidFill>
                        </a:rPr>
                        <a:t>Goals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7075">
                <a:tc>
                  <a:txBody>
                    <a:bodyPr/>
                    <a:lstStyle/>
                    <a:p>
                      <a:pPr marL="0" marR="0" lvl="0" indent="0" algn="l" rtl="0">
                        <a:lnSpc>
                          <a:spcPct val="100000"/>
                        </a:lnSpc>
                        <a:spcBef>
                          <a:spcPts val="0"/>
                        </a:spcBef>
                        <a:spcAft>
                          <a:spcPts val="0"/>
                        </a:spcAft>
                        <a:buClr>
                          <a:srgbClr val="D0B35D"/>
                        </a:buClr>
                        <a:buSzPts val="1500"/>
                        <a:buFont typeface="Calibri"/>
                        <a:buNone/>
                      </a:pPr>
                      <a:r>
                        <a:rPr lang="en" sz="1500" b="1">
                          <a:solidFill>
                            <a:srgbClr val="333333"/>
                          </a:solidFill>
                        </a:rPr>
                        <a:t>Effectively design space</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Clr>
                          <a:srgbClr val="D30B1A"/>
                        </a:buClr>
                        <a:buSzPts val="1500"/>
                        <a:buFont typeface="Calibri"/>
                        <a:buNone/>
                      </a:pPr>
                      <a:r>
                        <a:rPr lang="en" sz="1500" b="1">
                          <a:solidFill>
                            <a:srgbClr val="333333"/>
                          </a:solidFill>
                        </a:rPr>
                        <a:t>Individualize physical space</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7075">
                <a:tc>
                  <a:txBody>
                    <a:bodyPr/>
                    <a:lstStyle/>
                    <a:p>
                      <a:pPr marL="0" marR="0" lvl="0" indent="0" algn="l" rtl="0">
                        <a:lnSpc>
                          <a:spcPct val="100000"/>
                        </a:lnSpc>
                        <a:spcBef>
                          <a:spcPts val="0"/>
                        </a:spcBef>
                        <a:spcAft>
                          <a:spcPts val="0"/>
                        </a:spcAft>
                        <a:buClr>
                          <a:srgbClr val="D0B35D"/>
                        </a:buClr>
                        <a:buSzPts val="1500"/>
                        <a:buFont typeface="Calibri"/>
                        <a:buNone/>
                      </a:pPr>
                      <a:r>
                        <a:rPr lang="en" sz="1500" b="1">
                          <a:solidFill>
                            <a:srgbClr val="333333"/>
                          </a:solidFill>
                        </a:rPr>
                        <a:t>Develop and teach routines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Clr>
                          <a:srgbClr val="D30B1A"/>
                        </a:buClr>
                        <a:buSzPts val="1500"/>
                        <a:buFont typeface="Calibri"/>
                        <a:buNone/>
                      </a:pPr>
                      <a:r>
                        <a:rPr lang="en" sz="1500" b="1">
                          <a:solidFill>
                            <a:srgbClr val="333333"/>
                          </a:solidFill>
                        </a:rPr>
                        <a:t>Individualize routines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7075">
                <a:tc>
                  <a:txBody>
                    <a:bodyPr/>
                    <a:lstStyle/>
                    <a:p>
                      <a:pPr marL="0" marR="0" lvl="0" indent="0" algn="l" rtl="0">
                        <a:lnSpc>
                          <a:spcPct val="100000"/>
                        </a:lnSpc>
                        <a:spcBef>
                          <a:spcPts val="0"/>
                        </a:spcBef>
                        <a:spcAft>
                          <a:spcPts val="0"/>
                        </a:spcAft>
                        <a:buClr>
                          <a:srgbClr val="D0B35D"/>
                        </a:buClr>
                        <a:buSzPts val="1500"/>
                        <a:buFont typeface="Calibri"/>
                        <a:buNone/>
                      </a:pPr>
                      <a:r>
                        <a:rPr lang="en" sz="1500" b="1">
                          <a:solidFill>
                            <a:srgbClr val="333333"/>
                          </a:solidFill>
                        </a:rPr>
                        <a:t>Teach classroom norms and SEB Skills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D30B1A"/>
                        </a:buClr>
                        <a:buSzPts val="1500"/>
                        <a:buFont typeface="Calibri"/>
                        <a:buNone/>
                      </a:pPr>
                      <a:r>
                        <a:rPr lang="en" sz="1500" b="1">
                          <a:solidFill>
                            <a:srgbClr val="333333"/>
                          </a:solidFill>
                        </a:rPr>
                        <a:t>Teach individualized skills and align them with classroom norms and expectations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7075">
                <a:tc>
                  <a:txBody>
                    <a:bodyPr/>
                    <a:lstStyle/>
                    <a:p>
                      <a:pPr marL="0" marR="0" lvl="0" indent="0" algn="l" rtl="0">
                        <a:lnSpc>
                          <a:spcPct val="100000"/>
                        </a:lnSpc>
                        <a:spcBef>
                          <a:spcPts val="0"/>
                        </a:spcBef>
                        <a:spcAft>
                          <a:spcPts val="0"/>
                        </a:spcAft>
                        <a:buClr>
                          <a:srgbClr val="D0B35D"/>
                        </a:buClr>
                        <a:buSzPts val="1500"/>
                        <a:buFont typeface="Calibri"/>
                        <a:buNone/>
                      </a:pPr>
                      <a:r>
                        <a:rPr lang="en" sz="1500" b="1">
                          <a:solidFill>
                            <a:srgbClr val="333333"/>
                          </a:solidFill>
                        </a:rPr>
                        <a:t>Provide specific positive feedback on SEB skills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D30B1A"/>
                        </a:buClr>
                        <a:buSzPts val="1500"/>
                        <a:buFont typeface="Calibri"/>
                        <a:buNone/>
                      </a:pPr>
                      <a:r>
                        <a:rPr lang="en" sz="1500" b="1">
                          <a:solidFill>
                            <a:srgbClr val="333333"/>
                          </a:solidFill>
                        </a:rPr>
                        <a:t>Function-Based Reinforcement Plan</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7075">
                <a:tc>
                  <a:txBody>
                    <a:bodyPr/>
                    <a:lstStyle/>
                    <a:p>
                      <a:pPr marL="0" marR="0" lvl="0" indent="0" algn="l" rtl="0">
                        <a:lnSpc>
                          <a:spcPct val="100000"/>
                        </a:lnSpc>
                        <a:spcBef>
                          <a:spcPts val="0"/>
                        </a:spcBef>
                        <a:spcAft>
                          <a:spcPts val="0"/>
                        </a:spcAft>
                        <a:buClr>
                          <a:srgbClr val="D0B35D"/>
                        </a:buClr>
                        <a:buSzPts val="1500"/>
                        <a:buFont typeface="Calibri"/>
                        <a:buNone/>
                      </a:pPr>
                      <a:r>
                        <a:rPr lang="en" sz="1500" b="1">
                          <a:solidFill>
                            <a:srgbClr val="333333"/>
                          </a:solidFill>
                        </a:rPr>
                        <a:t>Provide supportive corrective feedback on SEB errors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D30B1A"/>
                        </a:buClr>
                        <a:buSzPts val="1500"/>
                        <a:buFont typeface="Calibri"/>
                        <a:buNone/>
                      </a:pPr>
                      <a:r>
                        <a:rPr lang="en" sz="1500" b="1">
                          <a:solidFill>
                            <a:srgbClr val="333333"/>
                          </a:solidFill>
                        </a:rPr>
                        <a:t>Function-Based Consequence Strategies</a:t>
                      </a:r>
                      <a:endParaRPr sz="1400">
                        <a:solidFill>
                          <a:srgbClr val="333333"/>
                        </a:solidFill>
                      </a:endParaRPr>
                    </a:p>
                  </a:txBody>
                  <a:tcPr marL="68575" marR="68575" marT="34275" marB="342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17" name="Google Shape;417;p63"/>
          <p:cNvSpPr txBox="1"/>
          <p:nvPr/>
        </p:nvSpPr>
        <p:spPr>
          <a:xfrm>
            <a:off x="1936403" y="1376085"/>
            <a:ext cx="2587500" cy="3462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a:solidFill>
                  <a:srgbClr val="333333"/>
                </a:solidFill>
                <a:latin typeface="Calibri"/>
                <a:ea typeface="Calibri"/>
                <a:cs typeface="Calibri"/>
                <a:sym typeface="Calibri"/>
              </a:rPr>
              <a:t>School &amp; Classroom Wide</a:t>
            </a:r>
            <a:endParaRPr sz="1400">
              <a:solidFill>
                <a:srgbClr val="333333"/>
              </a:solidFill>
              <a:latin typeface="Calibri"/>
              <a:ea typeface="Calibri"/>
              <a:cs typeface="Calibri"/>
              <a:sym typeface="Calibri"/>
            </a:endParaRPr>
          </a:p>
        </p:txBody>
      </p:sp>
      <p:sp>
        <p:nvSpPr>
          <p:cNvPr id="418" name="Google Shape;418;p63"/>
          <p:cNvSpPr txBox="1"/>
          <p:nvPr/>
        </p:nvSpPr>
        <p:spPr>
          <a:xfrm>
            <a:off x="7286393" y="1411810"/>
            <a:ext cx="1471950" cy="3462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a:latin typeface="Calibri"/>
                <a:ea typeface="Calibri"/>
                <a:cs typeface="Calibri"/>
                <a:sym typeface="Calibri"/>
              </a:rPr>
              <a:t>Individualized</a:t>
            </a:r>
            <a:endParaRPr sz="1400">
              <a:latin typeface="Calibri"/>
              <a:ea typeface="Calibri"/>
              <a:cs typeface="Calibri"/>
              <a:sym typeface="Calibri"/>
            </a:endParaRPr>
          </a:p>
        </p:txBody>
      </p:sp>
      <p:sp>
        <p:nvSpPr>
          <p:cNvPr id="419" name="Google Shape;419;p63"/>
          <p:cNvSpPr txBox="1">
            <a:spLocks noGrp="1"/>
          </p:cNvSpPr>
          <p:nvPr>
            <p:ph type="sldNum" idx="12"/>
          </p:nvPr>
        </p:nvSpPr>
        <p:spPr>
          <a:xfrm>
            <a:off x="8876179" y="4869059"/>
            <a:ext cx="2056865" cy="273772"/>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Clr>
                <a:srgbClr val="888888"/>
              </a:buClr>
              <a:buSzPts val="900"/>
              <a:buFont typeface="Calibri"/>
              <a:buNone/>
            </a:pPr>
            <a:fld id="{00000000-1234-1234-1234-123412341234}" type="slidenum">
              <a:rPr lang="en"/>
              <a:t>14</a:t>
            </a:fld>
            <a:endParaRPr/>
          </a:p>
        </p:txBody>
      </p:sp>
      <p:sp>
        <p:nvSpPr>
          <p:cNvPr id="420" name="Google Shape;420;p63"/>
          <p:cNvSpPr txBox="1"/>
          <p:nvPr/>
        </p:nvSpPr>
        <p:spPr>
          <a:xfrm>
            <a:off x="6054525" y="4781531"/>
            <a:ext cx="27039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a:latin typeface="Lato"/>
                <a:ea typeface="Lato"/>
                <a:cs typeface="Lato"/>
                <a:sym typeface="Lato"/>
              </a:rPr>
              <a:t>Kincaid and Iovannone, 2020</a:t>
            </a:r>
            <a:endParaRPr sz="11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600"/>
              </a:spcAft>
              <a:buNone/>
            </a:pPr>
            <a:r>
              <a:rPr lang="en" sz="2600" b="0">
                <a:latin typeface="Lato"/>
                <a:ea typeface="Lato"/>
                <a:cs typeface="Lato"/>
                <a:sym typeface="Lato"/>
              </a:rPr>
              <a:t>Effective environments make it eas</a:t>
            </a:r>
            <a:r>
              <a:rPr lang="en" sz="2600" b="0"/>
              <a:t>ier</a:t>
            </a:r>
            <a:r>
              <a:rPr lang="en" sz="2600" b="0">
                <a:latin typeface="Lato"/>
                <a:ea typeface="Lato"/>
                <a:cs typeface="Lato"/>
                <a:sym typeface="Lato"/>
              </a:rPr>
              <a:t> to do the right thing.</a:t>
            </a:r>
            <a:endParaRPr sz="2600" b="0">
              <a:latin typeface="Lato"/>
              <a:ea typeface="Lato"/>
              <a:cs typeface="Lato"/>
              <a:sym typeface="Lato"/>
            </a:endParaRPr>
          </a:p>
        </p:txBody>
      </p:sp>
      <p:grpSp>
        <p:nvGrpSpPr>
          <p:cNvPr id="426" name="Google Shape;426;p64"/>
          <p:cNvGrpSpPr/>
          <p:nvPr/>
        </p:nvGrpSpPr>
        <p:grpSpPr>
          <a:xfrm>
            <a:off x="5536016" y="1448866"/>
            <a:ext cx="3249831" cy="2699586"/>
            <a:chOff x="3888588" y="554725"/>
            <a:chExt cx="4733913" cy="4273525"/>
          </a:xfrm>
        </p:grpSpPr>
        <p:pic>
          <p:nvPicPr>
            <p:cNvPr id="427" name="Google Shape;427;p64"/>
            <p:cNvPicPr preferRelativeResize="0"/>
            <p:nvPr/>
          </p:nvPicPr>
          <p:blipFill>
            <a:blip r:embed="rId3">
              <a:alphaModFix/>
            </a:blip>
            <a:stretch>
              <a:fillRect/>
            </a:stretch>
          </p:blipFill>
          <p:spPr>
            <a:xfrm>
              <a:off x="3888588" y="554725"/>
              <a:ext cx="2325725" cy="4273525"/>
            </a:xfrm>
            <a:prstGeom prst="rect">
              <a:avLst/>
            </a:prstGeom>
            <a:noFill/>
            <a:ln>
              <a:noFill/>
            </a:ln>
          </p:spPr>
        </p:pic>
        <p:sp>
          <p:nvSpPr>
            <p:cNvPr id="428" name="Google Shape;428;p64"/>
            <p:cNvSpPr txBox="1"/>
            <p:nvPr/>
          </p:nvSpPr>
          <p:spPr>
            <a:xfrm>
              <a:off x="6591800" y="767675"/>
              <a:ext cx="2030700" cy="12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Fewer challenges allow for allocation of resources to appropriately meet needs</a:t>
              </a:r>
              <a:endParaRPr>
                <a:latin typeface="Open Sans"/>
                <a:ea typeface="Open Sans"/>
                <a:cs typeface="Open Sans"/>
                <a:sym typeface="Open Sans"/>
              </a:endParaRPr>
            </a:p>
          </p:txBody>
        </p:sp>
        <p:sp>
          <p:nvSpPr>
            <p:cNvPr id="429" name="Google Shape;429;p64"/>
            <p:cNvSpPr/>
            <p:nvPr/>
          </p:nvSpPr>
          <p:spPr>
            <a:xfrm rot="10800000">
              <a:off x="5817225" y="806600"/>
              <a:ext cx="730800" cy="12906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64"/>
          <p:cNvSpPr txBox="1">
            <a:spLocks noGrp="1"/>
          </p:cNvSpPr>
          <p:nvPr>
            <p:ph type="body" idx="1"/>
          </p:nvPr>
        </p:nvSpPr>
        <p:spPr>
          <a:xfrm>
            <a:off x="311700" y="1448875"/>
            <a:ext cx="5001000" cy="2504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2"/>
              </a:buClr>
              <a:buSzPts val="1500"/>
              <a:buFont typeface="Open Sans"/>
              <a:buAutoNum type="arabicPeriod"/>
            </a:pPr>
            <a:r>
              <a:rPr lang="en" sz="1500" b="1"/>
              <a:t>Schools who are implementing </a:t>
            </a:r>
            <a:r>
              <a:rPr lang="en" sz="1500" b="1" u="sng"/>
              <a:t>SW</a:t>
            </a:r>
            <a:r>
              <a:rPr lang="en" sz="1500" b="1"/>
              <a:t>PBIS create higher quality behavior support plans when compared with schools who are not implementing   (Medley, Little, &amp; Atkin-Little, 2008)</a:t>
            </a:r>
            <a:br>
              <a:rPr lang="en" sz="1500" b="1"/>
            </a:br>
            <a:endParaRPr sz="1500" b="1"/>
          </a:p>
          <a:p>
            <a:pPr marL="457200" lvl="0" indent="-323850" algn="l" rtl="0">
              <a:spcBef>
                <a:spcPts val="0"/>
              </a:spcBef>
              <a:spcAft>
                <a:spcPts val="0"/>
              </a:spcAft>
              <a:buClr>
                <a:schemeClr val="dk2"/>
              </a:buClr>
              <a:buSzPts val="1500"/>
              <a:buFont typeface="Open Sans"/>
              <a:buAutoNum type="arabicPeriod"/>
            </a:pPr>
            <a:r>
              <a:rPr lang="en" sz="1500" b="1"/>
              <a:t>A strong Tier 1 will improve your Tier 3 supports!</a:t>
            </a:r>
            <a:endParaRPr/>
          </a:p>
        </p:txBody>
      </p:sp>
      <p:sp>
        <p:nvSpPr>
          <p:cNvPr id="431" name="Google Shape;431;p64"/>
          <p:cNvSpPr txBox="1"/>
          <p:nvPr/>
        </p:nvSpPr>
        <p:spPr>
          <a:xfrm>
            <a:off x="6114750" y="4557925"/>
            <a:ext cx="2860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Adapted from miblsi.org</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 Underlying </a:t>
            </a:r>
            <a:r>
              <a:rPr lang="en" u="sng"/>
              <a:t>Belief </a:t>
            </a:r>
            <a:r>
              <a:rPr lang="en"/>
              <a:t>Must Be Established</a:t>
            </a:r>
            <a:endParaRPr/>
          </a:p>
        </p:txBody>
      </p:sp>
      <p:sp>
        <p:nvSpPr>
          <p:cNvPr id="437" name="Google Shape;437;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400"/>
          </a:p>
          <a:p>
            <a:pPr marL="0" lvl="0" indent="0" algn="ctr" rtl="0">
              <a:spcBef>
                <a:spcPts val="1200"/>
              </a:spcBef>
              <a:spcAft>
                <a:spcPts val="0"/>
              </a:spcAft>
              <a:buNone/>
            </a:pPr>
            <a:r>
              <a:rPr lang="en" sz="2400"/>
              <a:t>“...Faculty and staff must believe that any change in student behavior starts with the adults in the school changing their approach to behavior support.”</a:t>
            </a:r>
            <a:endParaRPr sz="2400"/>
          </a:p>
          <a:p>
            <a:pPr marL="0" lvl="0" indent="0" algn="ctr" rtl="0">
              <a:spcBef>
                <a:spcPts val="1200"/>
              </a:spcBef>
              <a:spcAft>
                <a:spcPts val="0"/>
              </a:spcAft>
              <a:buNone/>
            </a:pPr>
            <a:endParaRPr sz="2400"/>
          </a:p>
          <a:p>
            <a:pPr marL="5943600" lvl="0" indent="457200" algn="ctr" rtl="0">
              <a:spcBef>
                <a:spcPts val="1200"/>
              </a:spcBef>
              <a:spcAft>
                <a:spcPts val="0"/>
              </a:spcAft>
              <a:buNone/>
            </a:pPr>
            <a:endParaRPr sz="1200"/>
          </a:p>
          <a:p>
            <a:pPr marL="5943600" lvl="0" indent="457200" algn="ctr" rtl="0">
              <a:spcBef>
                <a:spcPts val="1200"/>
              </a:spcBef>
              <a:spcAft>
                <a:spcPts val="1200"/>
              </a:spcAft>
              <a:buNone/>
            </a:pPr>
            <a:r>
              <a:rPr lang="en" sz="1200"/>
              <a:t>(Sprick, 2009, p. 427)</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6"/>
          <p:cNvSpPr txBox="1">
            <a:spLocks noGrp="1"/>
          </p:cNvSpPr>
          <p:nvPr>
            <p:ph type="title"/>
          </p:nvPr>
        </p:nvSpPr>
        <p:spPr>
          <a:xfrm>
            <a:off x="457200" y="205978"/>
            <a:ext cx="8229601" cy="65127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2100"/>
              <a:buFont typeface="Century Gothic"/>
              <a:buNone/>
            </a:pPr>
            <a:r>
              <a:rPr lang="en" sz="3500"/>
              <a:t>Tier 3 practice resources on our website</a:t>
            </a:r>
            <a:endParaRPr sz="3500"/>
          </a:p>
        </p:txBody>
      </p:sp>
      <p:sp>
        <p:nvSpPr>
          <p:cNvPr id="444" name="Google Shape;444;p66"/>
          <p:cNvSpPr txBox="1"/>
          <p:nvPr/>
        </p:nvSpPr>
        <p:spPr>
          <a:xfrm>
            <a:off x="679638" y="1350800"/>
            <a:ext cx="7943700" cy="2539800"/>
          </a:xfrm>
          <a:prstGeom prst="rect">
            <a:avLst/>
          </a:prstGeom>
          <a:noFill/>
          <a:ln>
            <a:noFill/>
          </a:ln>
        </p:spPr>
        <p:txBody>
          <a:bodyPr spcFirstLastPara="1" wrap="square" lIns="68575" tIns="68575" rIns="68575" bIns="68575" anchor="t" anchorCtr="0">
            <a:spAutoFit/>
          </a:bodyPr>
          <a:lstStyle/>
          <a:p>
            <a:pPr marL="342900" lvl="0" indent="-330200" algn="l" rtl="0">
              <a:spcBef>
                <a:spcPts val="0"/>
              </a:spcBef>
              <a:spcAft>
                <a:spcPts val="0"/>
              </a:spcAft>
              <a:buClr>
                <a:schemeClr val="dk2"/>
              </a:buClr>
              <a:buSzPts val="2600"/>
              <a:buFont typeface="Lato"/>
              <a:buChar char="●"/>
            </a:pPr>
            <a:r>
              <a:rPr lang="en" sz="2600">
                <a:solidFill>
                  <a:schemeClr val="dk2"/>
                </a:solidFill>
                <a:latin typeface="Lato"/>
                <a:ea typeface="Lato"/>
                <a:cs typeface="Lato"/>
                <a:sym typeface="Lato"/>
              </a:rPr>
              <a:t>Choosing interventions collaboratively</a:t>
            </a:r>
            <a:endParaRPr sz="2600">
              <a:solidFill>
                <a:schemeClr val="dk2"/>
              </a:solidFill>
              <a:latin typeface="Lato"/>
              <a:ea typeface="Lato"/>
              <a:cs typeface="Lato"/>
              <a:sym typeface="Lato"/>
            </a:endParaRPr>
          </a:p>
          <a:p>
            <a:pPr marL="342900" lvl="0" indent="-330200" algn="l" rtl="0">
              <a:spcBef>
                <a:spcPts val="0"/>
              </a:spcBef>
              <a:spcAft>
                <a:spcPts val="0"/>
              </a:spcAft>
              <a:buClr>
                <a:schemeClr val="dk2"/>
              </a:buClr>
              <a:buSzPts val="2600"/>
              <a:buFont typeface="Lato"/>
              <a:buChar char="●"/>
            </a:pPr>
            <a:r>
              <a:rPr lang="en" sz="2600">
                <a:solidFill>
                  <a:schemeClr val="dk2"/>
                </a:solidFill>
                <a:latin typeface="Lato"/>
                <a:ea typeface="Lato"/>
                <a:cs typeface="Lato"/>
                <a:sym typeface="Lato"/>
              </a:rPr>
              <a:t>Functional links between behavior and interventions</a:t>
            </a:r>
            <a:endParaRPr sz="2600">
              <a:solidFill>
                <a:schemeClr val="dk2"/>
              </a:solidFill>
              <a:latin typeface="Lato"/>
              <a:ea typeface="Lato"/>
              <a:cs typeface="Lato"/>
              <a:sym typeface="Lato"/>
            </a:endParaRPr>
          </a:p>
          <a:p>
            <a:pPr marL="342900" lvl="0" indent="-330200" algn="l" rtl="0">
              <a:spcBef>
                <a:spcPts val="0"/>
              </a:spcBef>
              <a:spcAft>
                <a:spcPts val="0"/>
              </a:spcAft>
              <a:buClr>
                <a:schemeClr val="dk2"/>
              </a:buClr>
              <a:buSzPts val="2600"/>
              <a:buFont typeface="Lato"/>
              <a:buChar char="●"/>
            </a:pPr>
            <a:r>
              <a:rPr lang="en" sz="2600">
                <a:solidFill>
                  <a:schemeClr val="dk2"/>
                </a:solidFill>
                <a:latin typeface="Lato"/>
                <a:ea typeface="Lato"/>
                <a:cs typeface="Lato"/>
                <a:sym typeface="Lato"/>
              </a:rPr>
              <a:t>Intensifying universal practices to use as a tier 3 intervention</a:t>
            </a:r>
            <a:endParaRPr sz="2600">
              <a:solidFill>
                <a:schemeClr val="dk2"/>
              </a:solidFill>
              <a:latin typeface="Lato"/>
              <a:ea typeface="Lato"/>
              <a:cs typeface="Lato"/>
              <a:sym typeface="Lato"/>
            </a:endParaRPr>
          </a:p>
          <a:p>
            <a:pPr marL="342900" lvl="0" indent="-330200" algn="l" rtl="0">
              <a:spcBef>
                <a:spcPts val="0"/>
              </a:spcBef>
              <a:spcAft>
                <a:spcPts val="0"/>
              </a:spcAft>
              <a:buClr>
                <a:schemeClr val="dk2"/>
              </a:buClr>
              <a:buSzPts val="2600"/>
              <a:buFont typeface="Lato"/>
              <a:buChar char="●"/>
            </a:pPr>
            <a:r>
              <a:rPr lang="en" sz="2600">
                <a:solidFill>
                  <a:schemeClr val="dk2"/>
                </a:solidFill>
                <a:latin typeface="Lato"/>
                <a:ea typeface="Lato"/>
                <a:cs typeface="Lato"/>
                <a:sym typeface="Lato"/>
              </a:rPr>
              <a:t>Examples &amp; task analysis of interventions</a:t>
            </a:r>
            <a:endParaRPr sz="2600">
              <a:solidFill>
                <a:schemeClr val="dk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7"/>
          <p:cNvSpPr txBox="1">
            <a:spLocks noGrp="1"/>
          </p:cNvSpPr>
          <p:nvPr>
            <p:ph type="title"/>
          </p:nvPr>
        </p:nvSpPr>
        <p:spPr>
          <a:xfrm>
            <a:off x="457200" y="1806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Defining Tier 3 practices</a:t>
            </a:r>
            <a:endParaRPr/>
          </a:p>
        </p:txBody>
      </p:sp>
      <p:sp>
        <p:nvSpPr>
          <p:cNvPr id="450" name="Google Shape;450;p67"/>
          <p:cNvSpPr txBox="1">
            <a:spLocks noGrp="1"/>
          </p:cNvSpPr>
          <p:nvPr>
            <p:ph type="body" idx="1"/>
          </p:nvPr>
        </p:nvSpPr>
        <p:spPr>
          <a:xfrm>
            <a:off x="342900" y="1028700"/>
            <a:ext cx="8456100" cy="3257700"/>
          </a:xfrm>
          <a:prstGeom prst="rect">
            <a:avLst/>
          </a:prstGeom>
        </p:spPr>
        <p:txBody>
          <a:bodyPr spcFirstLastPara="1" wrap="square" lIns="68575" tIns="34275" rIns="68575" bIns="34275" anchor="t" anchorCtr="0">
            <a:normAutofit fontScale="92500" lnSpcReduction="20000"/>
          </a:bodyPr>
          <a:lstStyle/>
          <a:p>
            <a:pPr marL="457200" lvl="0" indent="-369570" algn="l" rtl="0">
              <a:lnSpc>
                <a:spcPct val="115000"/>
              </a:lnSpc>
              <a:spcBef>
                <a:spcPts val="300"/>
              </a:spcBef>
              <a:spcAft>
                <a:spcPts val="0"/>
              </a:spcAft>
              <a:buClr>
                <a:schemeClr val="dk2"/>
              </a:buClr>
              <a:buSzPct val="133333"/>
              <a:buChar char="●"/>
            </a:pPr>
            <a:r>
              <a:rPr lang="en"/>
              <a:t>One key idea:  All staff should be able to answer the question, “what are T3 SEB practices?”</a:t>
            </a:r>
            <a:br>
              <a:rPr lang="en" sz="1600"/>
            </a:br>
            <a:endParaRPr/>
          </a:p>
          <a:p>
            <a:pPr marL="457200" lvl="0" indent="-369570" algn="l" rtl="0">
              <a:lnSpc>
                <a:spcPct val="115000"/>
              </a:lnSpc>
              <a:spcBef>
                <a:spcPts val="0"/>
              </a:spcBef>
              <a:spcAft>
                <a:spcPts val="0"/>
              </a:spcAft>
              <a:buClr>
                <a:schemeClr val="dk2"/>
              </a:buClr>
              <a:buSzPct val="133333"/>
              <a:buChar char="●"/>
            </a:pPr>
            <a:r>
              <a:rPr lang="en"/>
              <a:t>What is going well?</a:t>
            </a:r>
            <a:br>
              <a:rPr lang="en"/>
            </a:br>
            <a:endParaRPr/>
          </a:p>
          <a:p>
            <a:pPr marL="457200" lvl="0" indent="-369570" algn="l" rtl="0">
              <a:lnSpc>
                <a:spcPct val="115000"/>
              </a:lnSpc>
              <a:spcBef>
                <a:spcPts val="0"/>
              </a:spcBef>
              <a:spcAft>
                <a:spcPts val="0"/>
              </a:spcAft>
              <a:buClr>
                <a:schemeClr val="dk2"/>
              </a:buClr>
              <a:buSzPct val="133333"/>
              <a:buChar char="●"/>
            </a:pPr>
            <a:r>
              <a:rPr lang="en"/>
              <a:t>What are you going to do…</a:t>
            </a:r>
            <a:endParaRPr/>
          </a:p>
          <a:p>
            <a:pPr marL="914400" lvl="1" indent="-351948" algn="l" rtl="0">
              <a:lnSpc>
                <a:spcPct val="115000"/>
              </a:lnSpc>
              <a:spcBef>
                <a:spcPts val="0"/>
              </a:spcBef>
              <a:spcAft>
                <a:spcPts val="0"/>
              </a:spcAft>
              <a:buClr>
                <a:schemeClr val="dk2"/>
              </a:buClr>
              <a:buSzPct val="150000"/>
              <a:buChar char="○"/>
            </a:pPr>
            <a:r>
              <a:rPr lang="en"/>
              <a:t>Tomorrow?</a:t>
            </a:r>
            <a:endParaRPr/>
          </a:p>
          <a:p>
            <a:pPr marL="914400" lvl="1" indent="-351948" algn="l" rtl="0">
              <a:lnSpc>
                <a:spcPct val="115000"/>
              </a:lnSpc>
              <a:spcBef>
                <a:spcPts val="0"/>
              </a:spcBef>
              <a:spcAft>
                <a:spcPts val="0"/>
              </a:spcAft>
              <a:buClr>
                <a:schemeClr val="dk2"/>
              </a:buClr>
              <a:buSzPct val="150000"/>
              <a:buChar char="○"/>
            </a:pPr>
            <a:r>
              <a:rPr lang="en"/>
              <a:t>Next week?</a:t>
            </a:r>
            <a:endParaRPr/>
          </a:p>
          <a:p>
            <a:pPr marL="914400" lvl="1" indent="-351948" algn="l" rtl="0">
              <a:lnSpc>
                <a:spcPct val="115000"/>
              </a:lnSpc>
              <a:spcBef>
                <a:spcPts val="0"/>
              </a:spcBef>
              <a:spcAft>
                <a:spcPts val="0"/>
              </a:spcAft>
              <a:buClr>
                <a:schemeClr val="dk2"/>
              </a:buClr>
              <a:buSzPct val="150000"/>
              <a:buChar char="○"/>
            </a:pPr>
            <a:r>
              <a:rPr lang="en"/>
              <a:t>This summer?</a:t>
            </a:r>
            <a:endParaRPr/>
          </a:p>
          <a:p>
            <a:pPr marL="914400" lvl="1" indent="-351948" algn="l" rtl="0">
              <a:lnSpc>
                <a:spcPct val="115000"/>
              </a:lnSpc>
              <a:spcBef>
                <a:spcPts val="0"/>
              </a:spcBef>
              <a:spcAft>
                <a:spcPts val="0"/>
              </a:spcAft>
              <a:buClr>
                <a:schemeClr val="dk2"/>
              </a:buClr>
              <a:buSzPct val="150000"/>
              <a:buChar char="○"/>
            </a:pPr>
            <a:r>
              <a:rPr lang="en"/>
              <a:t>Next school year?</a:t>
            </a:r>
            <a:endParaRPr/>
          </a:p>
          <a:p>
            <a:pPr marL="0" lvl="0" indent="0" algn="l" rtl="0">
              <a:spcBef>
                <a:spcPts val="12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Tier 3 Teams</a:t>
            </a:r>
            <a:endParaRPr/>
          </a:p>
        </p:txBody>
      </p:sp>
      <p:pic>
        <p:nvPicPr>
          <p:cNvPr id="456" name="Google Shape;456;p68"/>
          <p:cNvPicPr preferRelativeResize="0"/>
          <p:nvPr/>
        </p:nvPicPr>
        <p:blipFill>
          <a:blip r:embed="rId3">
            <a:alphaModFix/>
          </a:blip>
          <a:stretch>
            <a:fillRect/>
          </a:stretch>
        </p:blipFill>
        <p:spPr>
          <a:xfrm>
            <a:off x="1916048" y="1314988"/>
            <a:ext cx="4969699" cy="327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txBox="1">
            <a:spLocks noGrp="1"/>
          </p:cNvSpPr>
          <p:nvPr>
            <p:ph type="body" idx="1"/>
          </p:nvPr>
        </p:nvSpPr>
        <p:spPr>
          <a:xfrm>
            <a:off x="1496456" y="1668253"/>
            <a:ext cx="6569775" cy="2278575"/>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400"/>
              <a:buNone/>
            </a:pPr>
            <a:r>
              <a:rPr lang="en" sz="1800"/>
              <a:t>The DE-PBS Project serves as a technical assistance center for the Delaware DOE to actualize the vision to create safe and caring learning environments  that promote the social-emotional and academic development of all children.  </a:t>
            </a:r>
            <a:endParaRPr/>
          </a:p>
          <a:p>
            <a:pPr marL="0" lvl="0" indent="0" algn="ctr" rtl="0">
              <a:lnSpc>
                <a:spcPct val="90000"/>
              </a:lnSpc>
              <a:spcBef>
                <a:spcPts val="800"/>
              </a:spcBef>
              <a:spcAft>
                <a:spcPts val="0"/>
              </a:spcAft>
              <a:buClr>
                <a:schemeClr val="dk1"/>
              </a:buClr>
              <a:buSzPts val="1400"/>
              <a:buNone/>
            </a:pPr>
            <a:r>
              <a:rPr lang="en" sz="1800"/>
              <a:t>The statewide initiative is designed to build the knowledge and skills of Delaware educators in the concepts and evidence-based practices of Positive Behavior Support (PBS) as a Multi-tiered System of Support (MTSS).</a:t>
            </a:r>
            <a:endParaRPr/>
          </a:p>
        </p:txBody>
      </p:sp>
      <p:pic>
        <p:nvPicPr>
          <p:cNvPr id="296" name="Google Shape;296;p51"/>
          <p:cNvPicPr preferRelativeResize="0"/>
          <p:nvPr/>
        </p:nvPicPr>
        <p:blipFill rotWithShape="1">
          <a:blip r:embed="rId3">
            <a:alphaModFix/>
          </a:blip>
          <a:srcRect l="83869" t="11601" r="1490" b="50704"/>
          <a:stretch/>
        </p:blipFill>
        <p:spPr>
          <a:xfrm>
            <a:off x="2333251" y="312573"/>
            <a:ext cx="1460742" cy="1057781"/>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297" name="Google Shape;297;p51" descr="CDS-UD_logo_rgb.jpg.jpg"/>
          <p:cNvPicPr preferRelativeResize="0"/>
          <p:nvPr/>
        </p:nvPicPr>
        <p:blipFill rotWithShape="1">
          <a:blip r:embed="rId4">
            <a:alphaModFix/>
          </a:blip>
          <a:srcRect/>
          <a:stretch/>
        </p:blipFill>
        <p:spPr>
          <a:xfrm>
            <a:off x="6352481" y="4244736"/>
            <a:ext cx="2514600" cy="685800"/>
          </a:xfrm>
          <a:prstGeom prst="rect">
            <a:avLst/>
          </a:prstGeom>
          <a:noFill/>
          <a:ln>
            <a:noFill/>
          </a:ln>
        </p:spPr>
      </p:pic>
      <p:sp>
        <p:nvSpPr>
          <p:cNvPr id="298" name="Google Shape;298;p51"/>
          <p:cNvSpPr txBox="1"/>
          <p:nvPr/>
        </p:nvSpPr>
        <p:spPr>
          <a:xfrm>
            <a:off x="3917588" y="809063"/>
            <a:ext cx="3625875" cy="300150"/>
          </a:xfrm>
          <a:prstGeom prst="rect">
            <a:avLst/>
          </a:prstGeom>
          <a:noFill/>
          <a:ln w="9525" cap="flat" cmpd="sng">
            <a:solidFill>
              <a:schemeClr val="dk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100">
                <a:latin typeface="Libre Franklin"/>
                <a:ea typeface="Libre Franklin"/>
                <a:cs typeface="Libre Franklin"/>
                <a:sym typeface="Libre Franklin"/>
              </a:rPr>
              <a:t>https://www.delawarepbs.org/universal-screening/</a:t>
            </a:r>
            <a:endParaRPr sz="1100">
              <a:latin typeface="Libre Franklin"/>
              <a:ea typeface="Libre Franklin"/>
              <a:cs typeface="Libre Franklin"/>
              <a:sym typeface="Libre Franklin"/>
            </a:endParaRPr>
          </a:p>
        </p:txBody>
      </p:sp>
      <p:pic>
        <p:nvPicPr>
          <p:cNvPr id="299" name="Google Shape;299;p51"/>
          <p:cNvPicPr preferRelativeResize="0"/>
          <p:nvPr/>
        </p:nvPicPr>
        <p:blipFill>
          <a:blip r:embed="rId5">
            <a:alphaModFix/>
          </a:blip>
          <a:stretch>
            <a:fillRect/>
          </a:stretch>
        </p:blipFill>
        <p:spPr>
          <a:xfrm>
            <a:off x="807244" y="4022145"/>
            <a:ext cx="1382158" cy="9083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aphicFrame>
        <p:nvGraphicFramePr>
          <p:cNvPr id="461" name="Google Shape;461;p69"/>
          <p:cNvGraphicFramePr/>
          <p:nvPr/>
        </p:nvGraphicFramePr>
        <p:xfrm>
          <a:off x="474700" y="117825"/>
          <a:ext cx="7308325" cy="5013870"/>
        </p:xfrm>
        <a:graphic>
          <a:graphicData uri="http://schemas.openxmlformats.org/drawingml/2006/table">
            <a:tbl>
              <a:tblPr>
                <a:noFill/>
                <a:tableStyleId>{30F5CDF7-69DD-44E2-86A4-6E031C23C049}</a:tableStyleId>
              </a:tblPr>
              <a:tblGrid>
                <a:gridCol w="1300375">
                  <a:extLst>
                    <a:ext uri="{9D8B030D-6E8A-4147-A177-3AD203B41FA5}">
                      <a16:colId xmlns:a16="http://schemas.microsoft.com/office/drawing/2014/main" val="20000"/>
                    </a:ext>
                  </a:extLst>
                </a:gridCol>
                <a:gridCol w="6007950">
                  <a:extLst>
                    <a:ext uri="{9D8B030D-6E8A-4147-A177-3AD203B41FA5}">
                      <a16:colId xmlns:a16="http://schemas.microsoft.com/office/drawing/2014/main" val="20001"/>
                    </a:ext>
                  </a:extLst>
                </a:gridCol>
              </a:tblGrid>
              <a:tr h="4405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800">
                          <a:solidFill>
                            <a:schemeClr val="dk1"/>
                          </a:solidFill>
                        </a:rPr>
                        <a:t>Necessary Tier 3 Conversations</a:t>
                      </a:r>
                      <a:endParaRPr sz="1800">
                        <a:solidFill>
                          <a:schemeClr val="dk1"/>
                        </a:solidFill>
                      </a:endParaRPr>
                    </a:p>
                  </a:txBody>
                  <a:tcPr marL="91425" marR="91425" marT="91425" marB="91425"/>
                </a:tc>
                <a:extLst>
                  <a:ext uri="{0D108BD9-81ED-4DB2-BD59-A6C34878D82A}">
                    <a16:rowId xmlns:a16="http://schemas.microsoft.com/office/drawing/2014/main" val="10000"/>
                  </a:ext>
                </a:extLst>
              </a:tr>
              <a:tr h="2878050">
                <a:tc>
                  <a:txBody>
                    <a:bodyPr/>
                    <a:lstStyle/>
                    <a:p>
                      <a:pPr marL="0" lvl="0" indent="0" algn="l" rtl="0">
                        <a:spcBef>
                          <a:spcPts val="0"/>
                        </a:spcBef>
                        <a:spcAft>
                          <a:spcPts val="0"/>
                        </a:spcAft>
                        <a:buNone/>
                      </a:pPr>
                      <a:r>
                        <a:rPr lang="en">
                          <a:solidFill>
                            <a:schemeClr val="dk2"/>
                          </a:solidFill>
                        </a:rPr>
                        <a:t>T3 Leadership Team</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sz="1500" i="1">
                          <a:solidFill>
                            <a:schemeClr val="dk2"/>
                          </a:solidFill>
                        </a:rPr>
                        <a:t>**Not a place for individual student problem solving**</a:t>
                      </a:r>
                      <a:endParaRPr sz="1500" i="1">
                        <a:solidFill>
                          <a:schemeClr val="dk2"/>
                        </a:solidFill>
                      </a:endParaRPr>
                    </a:p>
                    <a:p>
                      <a:pPr marL="0" lvl="0" indent="0" algn="l" rtl="0">
                        <a:spcBef>
                          <a:spcPts val="0"/>
                        </a:spcBef>
                        <a:spcAft>
                          <a:spcPts val="0"/>
                        </a:spcAft>
                        <a:buNone/>
                      </a:pPr>
                      <a:br>
                        <a:rPr lang="en" sz="1300">
                          <a:solidFill>
                            <a:schemeClr val="dk2"/>
                          </a:solidFill>
                        </a:rPr>
                      </a:br>
                      <a:r>
                        <a:rPr lang="en" sz="1300">
                          <a:solidFill>
                            <a:schemeClr val="dk2"/>
                          </a:solidFill>
                        </a:rPr>
                        <a:t>Systems:</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How many students received Tier 3 support?  </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Do we implement plans with integrity?</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Are students successful?</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Are all subgroups successful?</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Do we follow our assessment and planning protocols with integrity?</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How is our staff support working (training, coaching, etc.)?</a:t>
                      </a:r>
                      <a:endParaRPr sz="1300">
                        <a:solidFill>
                          <a:schemeClr val="dk2"/>
                        </a:solidFill>
                      </a:endParaRPr>
                    </a:p>
                    <a:p>
                      <a:pPr marL="0" lvl="0" indent="0" algn="l" rtl="0">
                        <a:spcBef>
                          <a:spcPts val="0"/>
                        </a:spcBef>
                        <a:spcAft>
                          <a:spcPts val="0"/>
                        </a:spcAft>
                        <a:buNone/>
                      </a:pPr>
                      <a:endParaRPr sz="1300">
                        <a:solidFill>
                          <a:schemeClr val="dk2"/>
                        </a:solidFill>
                      </a:endParaRPr>
                    </a:p>
                    <a:p>
                      <a:pPr marL="0" lvl="0" indent="0" algn="l" rtl="0">
                        <a:spcBef>
                          <a:spcPts val="0"/>
                        </a:spcBef>
                        <a:spcAft>
                          <a:spcPts val="0"/>
                        </a:spcAft>
                        <a:buNone/>
                      </a:pPr>
                      <a:r>
                        <a:rPr lang="en" sz="1300">
                          <a:solidFill>
                            <a:schemeClr val="dk2"/>
                          </a:solidFill>
                        </a:rPr>
                        <a:t>Screening:</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Who needs Tier 3 support?</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What level of support is needed (e.g., brief, comprehensive, wraparound)?</a:t>
                      </a:r>
                      <a:endParaRPr sz="1300">
                        <a:solidFill>
                          <a:schemeClr val="dk2"/>
                        </a:solidFill>
                      </a:endParaRPr>
                    </a:p>
                  </a:txBody>
                  <a:tcPr marL="91425" marR="91425" marT="91425" marB="91425"/>
                </a:tc>
                <a:extLst>
                  <a:ext uri="{0D108BD9-81ED-4DB2-BD59-A6C34878D82A}">
                    <a16:rowId xmlns:a16="http://schemas.microsoft.com/office/drawing/2014/main" val="10001"/>
                  </a:ext>
                </a:extLst>
              </a:tr>
              <a:tr h="1512450">
                <a:tc>
                  <a:txBody>
                    <a:bodyPr/>
                    <a:lstStyle/>
                    <a:p>
                      <a:pPr marL="0" lvl="0" indent="0" algn="l" rtl="0">
                        <a:spcBef>
                          <a:spcPts val="0"/>
                        </a:spcBef>
                        <a:spcAft>
                          <a:spcPts val="0"/>
                        </a:spcAft>
                        <a:buNone/>
                      </a:pPr>
                      <a:r>
                        <a:rPr lang="en">
                          <a:solidFill>
                            <a:schemeClr val="dk2"/>
                          </a:solidFill>
                        </a:rPr>
                        <a:t>Individual Support Team (IST)</a:t>
                      </a:r>
                      <a:endParaRPr>
                        <a:solidFill>
                          <a:schemeClr val="dk2"/>
                        </a:solidFill>
                      </a:endParaRPr>
                    </a:p>
                  </a:txBody>
                  <a:tcPr marL="91425" marR="91425" marT="91425" marB="91425"/>
                </a:tc>
                <a:tc>
                  <a:txBody>
                    <a:bodyPr/>
                    <a:lstStyle/>
                    <a:p>
                      <a:pPr marL="457200" lvl="0" indent="-311150" algn="l" rtl="0">
                        <a:spcBef>
                          <a:spcPts val="0"/>
                        </a:spcBef>
                        <a:spcAft>
                          <a:spcPts val="0"/>
                        </a:spcAft>
                        <a:buClr>
                          <a:schemeClr val="dk2"/>
                        </a:buClr>
                        <a:buSzPts val="1300"/>
                        <a:buChar char="●"/>
                      </a:pPr>
                      <a:r>
                        <a:rPr lang="en" sz="1300">
                          <a:solidFill>
                            <a:schemeClr val="dk2"/>
                          </a:solidFill>
                        </a:rPr>
                        <a:t>Are the right team members at the table?</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What supports does this student need/want?</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Did this student get what they needed in our Tier 3 support?</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Did we implement with integrity?</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Was this student successful?</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Do we need to make changes?</a:t>
                      </a:r>
                      <a:endParaRPr sz="1300">
                        <a:solidFill>
                          <a:schemeClr val="dk2"/>
                        </a:solidFill>
                      </a:endParaRPr>
                    </a:p>
                    <a:p>
                      <a:pPr marL="457200" lvl="0" indent="-311150" algn="l" rtl="0">
                        <a:spcBef>
                          <a:spcPts val="0"/>
                        </a:spcBef>
                        <a:spcAft>
                          <a:spcPts val="0"/>
                        </a:spcAft>
                        <a:buClr>
                          <a:schemeClr val="dk2"/>
                        </a:buClr>
                        <a:buSzPts val="1300"/>
                        <a:buChar char="●"/>
                      </a:pPr>
                      <a:r>
                        <a:rPr lang="en" sz="1300">
                          <a:solidFill>
                            <a:schemeClr val="dk2"/>
                          </a:solidFill>
                        </a:rPr>
                        <a:t>Do we maintain or begin to fade supports</a:t>
                      </a:r>
                      <a:endParaRPr sz="1300">
                        <a:solidFill>
                          <a:schemeClr val="dk2"/>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462" name="Google Shape;462;p69"/>
          <p:cNvSpPr txBox="1"/>
          <p:nvPr/>
        </p:nvSpPr>
        <p:spPr>
          <a:xfrm>
            <a:off x="7840375" y="3967075"/>
            <a:ext cx="11349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Adapted from Chan, Goodman, Kincaid, Kern &amp; Simonsen</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sp>
        <p:nvSpPr>
          <p:cNvPr id="472" name="Google Shape;472;p70"/>
          <p:cNvSpPr txBox="1"/>
          <p:nvPr/>
        </p:nvSpPr>
        <p:spPr>
          <a:xfrm>
            <a:off x="441325" y="397669"/>
            <a:ext cx="1842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73" name="Google Shape;473;p70"/>
          <p:cNvSpPr txBox="1"/>
          <p:nvPr/>
        </p:nvSpPr>
        <p:spPr>
          <a:xfrm>
            <a:off x="2839950" y="397675"/>
            <a:ext cx="3064800" cy="715500"/>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2200" b="1" i="0" u="none" strike="noStrike" cap="none">
                <a:solidFill>
                  <a:schemeClr val="lt1"/>
                </a:solidFill>
                <a:latin typeface="Open Sans"/>
                <a:ea typeface="Open Sans"/>
                <a:cs typeface="Open Sans"/>
                <a:sym typeface="Open Sans"/>
              </a:rPr>
              <a:t>Tier 3 Leadership Team</a:t>
            </a:r>
            <a:endParaRPr sz="2200" i="0" u="none" strike="noStrike" cap="none">
              <a:solidFill>
                <a:schemeClr val="lt1"/>
              </a:solidFill>
              <a:latin typeface="Open Sans"/>
              <a:ea typeface="Open Sans"/>
              <a:cs typeface="Open Sans"/>
              <a:sym typeface="Open Sans"/>
            </a:endParaRPr>
          </a:p>
        </p:txBody>
      </p:sp>
      <p:sp>
        <p:nvSpPr>
          <p:cNvPr id="474" name="Google Shape;474;p70"/>
          <p:cNvSpPr txBox="1"/>
          <p:nvPr/>
        </p:nvSpPr>
        <p:spPr>
          <a:xfrm>
            <a:off x="533466" y="1564244"/>
            <a:ext cx="10668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70"/>
          <p:cNvSpPr txBox="1"/>
          <p:nvPr/>
        </p:nvSpPr>
        <p:spPr>
          <a:xfrm>
            <a:off x="920450" y="1384150"/>
            <a:ext cx="2409900" cy="1314600"/>
          </a:xfrm>
          <a:prstGeom prst="rect">
            <a:avLst/>
          </a:prstGeom>
          <a:solidFill>
            <a:srgbClr val="434343"/>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1" u="sng">
                <a:solidFill>
                  <a:schemeClr val="lt1"/>
                </a:solidFill>
                <a:latin typeface="Open Sans"/>
                <a:ea typeface="Open Sans"/>
                <a:cs typeface="Open Sans"/>
                <a:sym typeface="Open Sans"/>
              </a:rPr>
              <a:t>Screening Conversations</a:t>
            </a:r>
            <a:endParaRPr sz="1300" i="0" u="none" strike="noStrike" cap="none">
              <a:solidFill>
                <a:schemeClr val="lt1"/>
              </a:solidFill>
              <a:latin typeface="Open Sans"/>
              <a:ea typeface="Open Sans"/>
              <a:cs typeface="Open Sans"/>
              <a:sym typeface="Open Sans"/>
            </a:endParaRPr>
          </a:p>
          <a:p>
            <a:pPr marL="0" marR="0" lvl="0" indent="0" algn="ctr" rtl="0">
              <a:lnSpc>
                <a:spcPct val="100000"/>
              </a:lnSpc>
              <a:spcBef>
                <a:spcPts val="195"/>
              </a:spcBef>
              <a:spcAft>
                <a:spcPts val="0"/>
              </a:spcAft>
              <a:buClr>
                <a:srgbClr val="000000"/>
              </a:buClr>
              <a:buSzPts val="1300"/>
              <a:buFont typeface="Arial"/>
              <a:buNone/>
            </a:pPr>
            <a:r>
              <a:rPr lang="en" sz="1300">
                <a:solidFill>
                  <a:schemeClr val="lt1"/>
                </a:solidFill>
                <a:latin typeface="Open Sans"/>
                <a:ea typeface="Open Sans"/>
                <a:cs typeface="Open Sans"/>
                <a:sym typeface="Open Sans"/>
              </a:rPr>
              <a:t>Uses decision rules and multiple sources of data to identify students who require Tier 3 support</a:t>
            </a:r>
            <a:endParaRPr sz="1400" i="0" u="none" strike="noStrike" cap="none">
              <a:solidFill>
                <a:schemeClr val="lt1"/>
              </a:solidFill>
              <a:latin typeface="Open Sans"/>
              <a:ea typeface="Open Sans"/>
              <a:cs typeface="Open Sans"/>
              <a:sym typeface="Open Sans"/>
            </a:endParaRPr>
          </a:p>
          <a:p>
            <a:pPr marL="0" marR="0" lvl="0" indent="0" algn="ctr" rtl="0">
              <a:lnSpc>
                <a:spcPct val="100000"/>
              </a:lnSpc>
              <a:spcBef>
                <a:spcPts val="195"/>
              </a:spcBef>
              <a:spcAft>
                <a:spcPts val="0"/>
              </a:spcAft>
              <a:buClr>
                <a:srgbClr val="000000"/>
              </a:buClr>
              <a:buSzPts val="1300"/>
              <a:buFont typeface="Arial"/>
              <a:buNone/>
            </a:pPr>
            <a:br>
              <a:rPr lang="en" sz="1300" i="0" u="none" strike="noStrike" cap="none">
                <a:solidFill>
                  <a:schemeClr val="lt1"/>
                </a:solidFill>
                <a:latin typeface="Open Sans"/>
                <a:ea typeface="Open Sans"/>
                <a:cs typeface="Open Sans"/>
                <a:sym typeface="Open Sans"/>
              </a:rPr>
            </a:br>
            <a:endParaRPr sz="1300" i="0" u="none" strike="noStrike" cap="none">
              <a:solidFill>
                <a:schemeClr val="lt1"/>
              </a:solidFill>
              <a:latin typeface="Open Sans"/>
              <a:ea typeface="Open Sans"/>
              <a:cs typeface="Open Sans"/>
              <a:sym typeface="Open Sans"/>
            </a:endParaRPr>
          </a:p>
        </p:txBody>
      </p:sp>
      <p:sp>
        <p:nvSpPr>
          <p:cNvPr id="476" name="Google Shape;476;p70"/>
          <p:cNvSpPr txBox="1"/>
          <p:nvPr/>
        </p:nvSpPr>
        <p:spPr>
          <a:xfrm>
            <a:off x="-970056" y="4803344"/>
            <a:ext cx="3810000" cy="230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200" i="1" u="none" strike="noStrike" cap="none">
                <a:latin typeface="Open Sans"/>
                <a:ea typeface="Open Sans"/>
                <a:cs typeface="Open Sans"/>
                <a:sym typeface="Open Sans"/>
              </a:rPr>
              <a:t>Adapted from the Illinois PBIS Network </a:t>
            </a:r>
            <a:endParaRPr sz="1200" i="0" u="none" strike="noStrike" cap="none">
              <a:latin typeface="Open Sans"/>
              <a:ea typeface="Open Sans"/>
              <a:cs typeface="Open Sans"/>
              <a:sym typeface="Open Sans"/>
            </a:endParaRPr>
          </a:p>
        </p:txBody>
      </p:sp>
      <p:sp>
        <p:nvSpPr>
          <p:cNvPr id="477" name="Google Shape;477;p70"/>
          <p:cNvSpPr txBox="1"/>
          <p:nvPr/>
        </p:nvSpPr>
        <p:spPr>
          <a:xfrm>
            <a:off x="5323175" y="1431588"/>
            <a:ext cx="2409900" cy="1314600"/>
          </a:xfrm>
          <a:prstGeom prst="rect">
            <a:avLst/>
          </a:prstGeom>
          <a:solidFill>
            <a:srgbClr val="4A452A"/>
          </a:solidFill>
          <a:ln w="28575" cap="flat" cmpd="sng">
            <a:solidFill>
              <a:srgbClr val="26262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1" i="0" u="sng" strike="noStrike" cap="none">
                <a:solidFill>
                  <a:schemeClr val="lt1"/>
                </a:solidFill>
                <a:latin typeface="Open Sans"/>
                <a:ea typeface="Open Sans"/>
                <a:cs typeface="Open Sans"/>
                <a:sym typeface="Open Sans"/>
              </a:rPr>
              <a:t>System</a:t>
            </a:r>
            <a:r>
              <a:rPr lang="en" sz="1300" b="1" u="sng">
                <a:solidFill>
                  <a:schemeClr val="lt1"/>
                </a:solidFill>
                <a:latin typeface="Open Sans"/>
                <a:ea typeface="Open Sans"/>
                <a:cs typeface="Open Sans"/>
                <a:sym typeface="Open Sans"/>
              </a:rPr>
              <a:t> </a:t>
            </a:r>
            <a:r>
              <a:rPr lang="en" sz="1300" b="1" i="0" u="sng" strike="noStrike" cap="none">
                <a:solidFill>
                  <a:schemeClr val="lt1"/>
                </a:solidFill>
                <a:latin typeface="Open Sans"/>
                <a:ea typeface="Open Sans"/>
                <a:cs typeface="Open Sans"/>
                <a:sym typeface="Open Sans"/>
              </a:rPr>
              <a:t>Conversations</a:t>
            </a:r>
            <a:endParaRPr sz="1400" i="0" u="none" strike="noStrike" cap="none">
              <a:solidFill>
                <a:schemeClr val="lt1"/>
              </a:solidFill>
              <a:latin typeface="Open Sans"/>
              <a:ea typeface="Open Sans"/>
              <a:cs typeface="Open Sans"/>
              <a:sym typeface="Open Sans"/>
            </a:endParaRPr>
          </a:p>
          <a:p>
            <a:pPr marL="0" marR="0" lvl="0" indent="0" algn="ctr" rtl="0">
              <a:lnSpc>
                <a:spcPct val="100000"/>
              </a:lnSpc>
              <a:spcBef>
                <a:spcPts val="195"/>
              </a:spcBef>
              <a:spcAft>
                <a:spcPts val="0"/>
              </a:spcAft>
              <a:buClr>
                <a:srgbClr val="000000"/>
              </a:buClr>
              <a:buSzPts val="1300"/>
              <a:buFont typeface="Arial"/>
              <a:buNone/>
            </a:pPr>
            <a:r>
              <a:rPr lang="en" sz="1300" i="0" u="none" strike="noStrike" cap="none">
                <a:solidFill>
                  <a:schemeClr val="lt1"/>
                </a:solidFill>
                <a:latin typeface="Open Sans"/>
                <a:ea typeface="Open Sans"/>
                <a:cs typeface="Open Sans"/>
                <a:sym typeface="Open Sans"/>
              </a:rPr>
              <a:t>Uses process data; evaluates overall effectiveness; does not involve discussion of individual students</a:t>
            </a:r>
            <a:endParaRPr sz="1300" i="0" u="none" strike="noStrike" cap="none">
              <a:solidFill>
                <a:schemeClr val="lt1"/>
              </a:solidFill>
              <a:latin typeface="Open Sans"/>
              <a:ea typeface="Open Sans"/>
              <a:cs typeface="Open Sans"/>
              <a:sym typeface="Open Sans"/>
            </a:endParaRPr>
          </a:p>
        </p:txBody>
      </p:sp>
      <p:cxnSp>
        <p:nvCxnSpPr>
          <p:cNvPr id="478" name="Google Shape;478;p70"/>
          <p:cNvCxnSpPr/>
          <p:nvPr/>
        </p:nvCxnSpPr>
        <p:spPr>
          <a:xfrm>
            <a:off x="2514375" y="2734400"/>
            <a:ext cx="336000" cy="286800"/>
          </a:xfrm>
          <a:prstGeom prst="straightConnector1">
            <a:avLst/>
          </a:prstGeom>
          <a:noFill/>
          <a:ln w="19050" cap="rnd" cmpd="sng">
            <a:solidFill>
              <a:srgbClr val="000000"/>
            </a:solidFill>
            <a:prstDash val="solid"/>
            <a:round/>
            <a:headEnd type="triangle" w="med" len="med"/>
            <a:tailEnd type="triangle" w="med" len="med"/>
          </a:ln>
        </p:spPr>
      </p:cxnSp>
      <p:cxnSp>
        <p:nvCxnSpPr>
          <p:cNvPr id="479" name="Google Shape;479;p70"/>
          <p:cNvCxnSpPr/>
          <p:nvPr/>
        </p:nvCxnSpPr>
        <p:spPr>
          <a:xfrm flipH="1">
            <a:off x="1607150" y="2723950"/>
            <a:ext cx="302100" cy="286500"/>
          </a:xfrm>
          <a:prstGeom prst="straightConnector1">
            <a:avLst/>
          </a:prstGeom>
          <a:noFill/>
          <a:ln w="19050" cap="rnd" cmpd="sng">
            <a:solidFill>
              <a:srgbClr val="000000"/>
            </a:solidFill>
            <a:prstDash val="solid"/>
            <a:round/>
            <a:headEnd type="triangle" w="med" len="med"/>
            <a:tailEnd type="triangle" w="med" len="med"/>
          </a:ln>
        </p:spPr>
      </p:cxnSp>
      <p:sp>
        <p:nvSpPr>
          <p:cNvPr id="480" name="Google Shape;480;p70"/>
          <p:cNvSpPr/>
          <p:nvPr/>
        </p:nvSpPr>
        <p:spPr>
          <a:xfrm>
            <a:off x="685874" y="3086424"/>
            <a:ext cx="1516500" cy="1407900"/>
          </a:xfrm>
          <a:prstGeom prst="ellipse">
            <a:avLst/>
          </a:prstGeom>
          <a:solidFill>
            <a:srgbClr val="F4CCCC"/>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481" name="Google Shape;481;p70"/>
          <p:cNvSpPr txBox="1"/>
          <p:nvPr/>
        </p:nvSpPr>
        <p:spPr>
          <a:xfrm>
            <a:off x="805433" y="3194691"/>
            <a:ext cx="12774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a:latin typeface="Calibri"/>
                <a:ea typeface="Calibri"/>
                <a:cs typeface="Calibri"/>
                <a:sym typeface="Calibri"/>
              </a:rPr>
              <a:t>Individual Support Team 1</a:t>
            </a:r>
            <a:endParaRPr sz="1100"/>
          </a:p>
        </p:txBody>
      </p:sp>
      <p:cxnSp>
        <p:nvCxnSpPr>
          <p:cNvPr id="482" name="Google Shape;482;p70"/>
          <p:cNvCxnSpPr>
            <a:stCxn id="473" idx="2"/>
            <a:endCxn id="475" idx="3"/>
          </p:cNvCxnSpPr>
          <p:nvPr/>
        </p:nvCxnSpPr>
        <p:spPr>
          <a:xfrm flipH="1">
            <a:off x="3330450" y="1113175"/>
            <a:ext cx="1041900" cy="928200"/>
          </a:xfrm>
          <a:prstGeom prst="straightConnector1">
            <a:avLst/>
          </a:prstGeom>
          <a:noFill/>
          <a:ln w="28575" cap="flat" cmpd="sng">
            <a:solidFill>
              <a:schemeClr val="dk2"/>
            </a:solidFill>
            <a:prstDash val="solid"/>
            <a:round/>
            <a:headEnd type="none" w="med" len="med"/>
            <a:tailEnd type="triangle" w="med" len="med"/>
          </a:ln>
        </p:spPr>
      </p:cxnSp>
      <p:cxnSp>
        <p:nvCxnSpPr>
          <p:cNvPr id="483" name="Google Shape;483;p70"/>
          <p:cNvCxnSpPr>
            <a:stCxn id="473" idx="2"/>
            <a:endCxn id="477" idx="1"/>
          </p:cNvCxnSpPr>
          <p:nvPr/>
        </p:nvCxnSpPr>
        <p:spPr>
          <a:xfrm>
            <a:off x="4372350" y="1113175"/>
            <a:ext cx="950700" cy="975600"/>
          </a:xfrm>
          <a:prstGeom prst="straightConnector1">
            <a:avLst/>
          </a:prstGeom>
          <a:noFill/>
          <a:ln w="28575" cap="flat" cmpd="sng">
            <a:solidFill>
              <a:schemeClr val="dk2"/>
            </a:solidFill>
            <a:prstDash val="solid"/>
            <a:round/>
            <a:headEnd type="none" w="med" len="med"/>
            <a:tailEnd type="triangle" w="med" len="med"/>
          </a:ln>
        </p:spPr>
      </p:cxnSp>
      <p:sp>
        <p:nvSpPr>
          <p:cNvPr id="484" name="Google Shape;484;p70"/>
          <p:cNvSpPr/>
          <p:nvPr/>
        </p:nvSpPr>
        <p:spPr>
          <a:xfrm>
            <a:off x="2362274" y="3086424"/>
            <a:ext cx="1516500" cy="1407900"/>
          </a:xfrm>
          <a:prstGeom prst="ellipse">
            <a:avLst/>
          </a:prstGeom>
          <a:solidFill>
            <a:srgbClr val="F4CCCC"/>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485" name="Google Shape;485;p70"/>
          <p:cNvSpPr txBox="1"/>
          <p:nvPr/>
        </p:nvSpPr>
        <p:spPr>
          <a:xfrm>
            <a:off x="2481833" y="3194691"/>
            <a:ext cx="12774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a:latin typeface="Calibri"/>
                <a:ea typeface="Calibri"/>
                <a:cs typeface="Calibri"/>
                <a:sym typeface="Calibri"/>
              </a:rPr>
              <a:t>Individual Support Team 2</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aphicFrame>
        <p:nvGraphicFramePr>
          <p:cNvPr id="490" name="Google Shape;490;p71"/>
          <p:cNvGraphicFramePr/>
          <p:nvPr/>
        </p:nvGraphicFramePr>
        <p:xfrm>
          <a:off x="353050" y="76190"/>
          <a:ext cx="8437875" cy="4689980"/>
        </p:xfrm>
        <a:graphic>
          <a:graphicData uri="http://schemas.openxmlformats.org/drawingml/2006/table">
            <a:tbl>
              <a:tblPr>
                <a:noFill/>
                <a:tableStyleId>{30F5CDF7-69DD-44E2-86A4-6E031C23C049}</a:tableStyleId>
              </a:tblPr>
              <a:tblGrid>
                <a:gridCol w="1367800">
                  <a:extLst>
                    <a:ext uri="{9D8B030D-6E8A-4147-A177-3AD203B41FA5}">
                      <a16:colId xmlns:a16="http://schemas.microsoft.com/office/drawing/2014/main" val="20000"/>
                    </a:ext>
                  </a:extLst>
                </a:gridCol>
                <a:gridCol w="2795675">
                  <a:extLst>
                    <a:ext uri="{9D8B030D-6E8A-4147-A177-3AD203B41FA5}">
                      <a16:colId xmlns:a16="http://schemas.microsoft.com/office/drawing/2014/main" val="20001"/>
                    </a:ext>
                  </a:extLst>
                </a:gridCol>
                <a:gridCol w="4274400">
                  <a:extLst>
                    <a:ext uri="{9D8B030D-6E8A-4147-A177-3AD203B41FA5}">
                      <a16:colId xmlns:a16="http://schemas.microsoft.com/office/drawing/2014/main" val="20002"/>
                    </a:ext>
                  </a:extLst>
                </a:gridCol>
              </a:tblGrid>
              <a:tr h="474000">
                <a:tc gridSpan="3">
                  <a:txBody>
                    <a:bodyPr/>
                    <a:lstStyle/>
                    <a:p>
                      <a:pPr marL="0" lvl="0" indent="0" algn="l" rtl="0">
                        <a:spcBef>
                          <a:spcPts val="0"/>
                        </a:spcBef>
                        <a:spcAft>
                          <a:spcPts val="0"/>
                        </a:spcAft>
                        <a:buNone/>
                      </a:pPr>
                      <a:r>
                        <a:rPr lang="en" sz="2400" b="1">
                          <a:solidFill>
                            <a:schemeClr val="dk1"/>
                          </a:solidFill>
                          <a:latin typeface="Lato"/>
                          <a:ea typeface="Lato"/>
                          <a:cs typeface="Lato"/>
                          <a:sym typeface="Lato"/>
                        </a:rPr>
                        <a:t>What do you need to make a Tier 3 leadership team happen?</a:t>
                      </a:r>
                      <a:endParaRPr sz="2400" b="1">
                        <a:solidFill>
                          <a:schemeClr val="dk1"/>
                        </a:solidFill>
                        <a:latin typeface="Lato"/>
                        <a:ea typeface="Lato"/>
                        <a:cs typeface="Lato"/>
                        <a:sym typeface="Lato"/>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0200">
                <a:tc>
                  <a:txBody>
                    <a:bodyPr/>
                    <a:lstStyle/>
                    <a:p>
                      <a:pPr marL="0" lvl="0" indent="0" algn="l" rtl="0">
                        <a:spcBef>
                          <a:spcPts val="0"/>
                        </a:spcBef>
                        <a:spcAft>
                          <a:spcPts val="0"/>
                        </a:spcAft>
                        <a:buNone/>
                      </a:pPr>
                      <a:r>
                        <a:rPr lang="en" sz="1200" b="1">
                          <a:latin typeface="Lato"/>
                          <a:ea typeface="Lato"/>
                          <a:cs typeface="Lato"/>
                          <a:sym typeface="Lato"/>
                        </a:rPr>
                        <a:t>Tier 3 Leadership Team Feature</a:t>
                      </a:r>
                      <a:endParaRPr sz="1200" b="1">
                        <a:latin typeface="Lato"/>
                        <a:ea typeface="Lato"/>
                        <a:cs typeface="Lato"/>
                        <a:sym typeface="Lato"/>
                      </a:endParaRPr>
                    </a:p>
                  </a:txBody>
                  <a:tcPr marL="91425" marR="91425" marT="91425" marB="91425"/>
                </a:tc>
                <a:tc gridSpan="2">
                  <a:txBody>
                    <a:bodyPr/>
                    <a:lstStyle/>
                    <a:p>
                      <a:pPr marL="0" lvl="0" indent="0" algn="l" rtl="0">
                        <a:spcBef>
                          <a:spcPts val="0"/>
                        </a:spcBef>
                        <a:spcAft>
                          <a:spcPts val="0"/>
                        </a:spcAft>
                        <a:buNone/>
                      </a:pPr>
                      <a:r>
                        <a:rPr lang="en" sz="1200" b="1">
                          <a:latin typeface="Lato"/>
                          <a:ea typeface="Lato"/>
                          <a:cs typeface="Lato"/>
                          <a:sym typeface="Lato"/>
                        </a:rPr>
                        <a:t>Description</a:t>
                      </a:r>
                      <a:endParaRPr sz="1200" b="1">
                        <a:latin typeface="Lato"/>
                        <a:ea typeface="Lato"/>
                        <a:cs typeface="Lato"/>
                        <a:sym typeface="Lato"/>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790000">
                <a:tc>
                  <a:txBody>
                    <a:bodyPr/>
                    <a:lstStyle/>
                    <a:p>
                      <a:pPr marL="0" lvl="0" indent="0" algn="l" rtl="0">
                        <a:spcBef>
                          <a:spcPts val="0"/>
                        </a:spcBef>
                        <a:spcAft>
                          <a:spcPts val="0"/>
                        </a:spcAft>
                        <a:buNone/>
                      </a:pPr>
                      <a:r>
                        <a:rPr lang="en" sz="1000">
                          <a:latin typeface="Lato"/>
                          <a:ea typeface="Lato"/>
                          <a:cs typeface="Lato"/>
                          <a:sym typeface="Lato"/>
                        </a:rPr>
                        <a:t>People</a:t>
                      </a:r>
                      <a:endParaRPr sz="1000">
                        <a:latin typeface="Lato"/>
                        <a:ea typeface="Lato"/>
                        <a:cs typeface="Lato"/>
                        <a:sym typeface="Lato"/>
                      </a:endParaRPr>
                    </a:p>
                  </a:txBody>
                  <a:tcPr marL="91425" marR="91425" marT="91425" marB="91425">
                    <a:lnB w="9525" cap="flat" cmpd="sng">
                      <a:solidFill>
                        <a:srgbClr val="9E9E9E"/>
                      </a:solidFill>
                      <a:prstDash val="solid"/>
                      <a:round/>
                      <a:headEnd type="none" w="sm" len="sm"/>
                      <a:tailEnd type="none" w="sm" len="sm"/>
                    </a:lnB>
                  </a:tcPr>
                </a:tc>
                <a:tc gridSpan="2">
                  <a:txBody>
                    <a:bodyPr/>
                    <a:lstStyle/>
                    <a:p>
                      <a:pPr marL="457200" lvl="0" indent="-304800" algn="l" rtl="0">
                        <a:spcBef>
                          <a:spcPts val="0"/>
                        </a:spcBef>
                        <a:spcAft>
                          <a:spcPts val="0"/>
                        </a:spcAft>
                        <a:buSzPts val="1200"/>
                        <a:buFont typeface="Lato"/>
                        <a:buChar char="●"/>
                      </a:pPr>
                      <a:r>
                        <a:rPr lang="en" sz="1200">
                          <a:latin typeface="Lato"/>
                          <a:ea typeface="Lato"/>
                          <a:cs typeface="Lato"/>
                          <a:sym typeface="Lato"/>
                        </a:rPr>
                        <a:t>Tier 3 Systems coordinator(s) </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A school administrator</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A representative group of educators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Relative community partners (e.g., mental health providers)</a:t>
                      </a:r>
                      <a:endParaRPr sz="1200">
                        <a:latin typeface="Lato"/>
                        <a:ea typeface="Lato"/>
                        <a:cs typeface="Lato"/>
                        <a:sym typeface="Lato"/>
                      </a:endParaRPr>
                    </a:p>
                  </a:txBody>
                  <a:tcPr marL="91425" marR="91425" marT="91425" marB="91425">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988525">
                <a:tc>
                  <a:txBody>
                    <a:bodyPr/>
                    <a:lstStyle/>
                    <a:p>
                      <a:pPr marL="0" lvl="0" indent="0" algn="l" rtl="0">
                        <a:spcBef>
                          <a:spcPts val="0"/>
                        </a:spcBef>
                        <a:spcAft>
                          <a:spcPts val="0"/>
                        </a:spcAft>
                        <a:buNone/>
                      </a:pPr>
                      <a:r>
                        <a:rPr lang="en" sz="1000">
                          <a:latin typeface="Lato"/>
                          <a:ea typeface="Lato"/>
                          <a:cs typeface="Lato"/>
                          <a:sym typeface="Lato"/>
                        </a:rPr>
                        <a:t>Expertise</a:t>
                      </a:r>
                      <a:endParaRPr sz="1000">
                        <a:latin typeface="Lato"/>
                        <a:ea typeface="Lato"/>
                        <a:cs typeface="Lato"/>
                        <a:sym typeface="Lato"/>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04800" algn="l" rtl="0">
                        <a:spcBef>
                          <a:spcPts val="0"/>
                        </a:spcBef>
                        <a:spcAft>
                          <a:spcPts val="0"/>
                        </a:spcAft>
                        <a:buSzPts val="1200"/>
                        <a:buFont typeface="Lato"/>
                        <a:buChar char="●"/>
                      </a:pPr>
                      <a:r>
                        <a:rPr lang="en" sz="1200">
                          <a:latin typeface="Lato"/>
                          <a:ea typeface="Lato"/>
                          <a:cs typeface="Lato"/>
                          <a:sym typeface="Lato"/>
                        </a:rPr>
                        <a:t>Applied behavior support</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Mental health and trauma</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Academic instruction</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Coaching</a:t>
                      </a:r>
                      <a:endParaRPr sz="1200">
                        <a:latin typeface="Lato"/>
                        <a:ea typeface="Lato"/>
                        <a:cs typeface="Lato"/>
                        <a:sym typeface="Lato"/>
                      </a:endParaRPr>
                    </a:p>
                    <a:p>
                      <a:pPr marL="457200" lvl="0" indent="0" algn="l" rtl="0">
                        <a:spcBef>
                          <a:spcPts val="0"/>
                        </a:spcBef>
                        <a:spcAft>
                          <a:spcPts val="0"/>
                        </a:spcAft>
                        <a:buNone/>
                      </a:pPr>
                      <a:endParaRPr sz="1200">
                        <a:latin typeface="Lato"/>
                        <a:ea typeface="Lato"/>
                        <a:cs typeface="Lato"/>
                        <a:sym typeface="Lato"/>
                      </a:endParaRPr>
                    </a:p>
                  </a:txBody>
                  <a:tcPr marL="91425" marR="91425" marT="91425" marB="91425">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04800" algn="l" rtl="0">
                        <a:spcBef>
                          <a:spcPts val="0"/>
                        </a:spcBef>
                        <a:spcAft>
                          <a:spcPts val="0"/>
                        </a:spcAft>
                        <a:buSzPts val="1200"/>
                        <a:buFont typeface="Lato"/>
                        <a:buChar char="●"/>
                      </a:pPr>
                      <a:r>
                        <a:rPr lang="en" sz="1200">
                          <a:latin typeface="Lato"/>
                          <a:ea typeface="Lato"/>
                          <a:cs typeface="Lato"/>
                          <a:sym typeface="Lato"/>
                        </a:rPr>
                        <a:t>Equity</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Physical health and wellness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Data systems </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Operations of the school across grade levels and programs</a:t>
                      </a:r>
                      <a:endParaRPr sz="1200">
                        <a:latin typeface="Lato"/>
                        <a:ea typeface="Lato"/>
                        <a:cs typeface="Lato"/>
                        <a:sym typeface="Lato"/>
                      </a:endParaRPr>
                    </a:p>
                  </a:txBody>
                  <a:tcPr marL="91425" marR="91425" marT="91425" marB="91425">
                    <a:lnL w="9525" cap="flat" cmpd="sng">
                      <a:solidFill>
                        <a:srgbClr val="9E9E9E">
                          <a:alpha val="0"/>
                        </a:srgbClr>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99800">
                <a:tc>
                  <a:txBody>
                    <a:bodyPr/>
                    <a:lstStyle/>
                    <a:p>
                      <a:pPr marL="0" lvl="0" indent="0" algn="l" rtl="0">
                        <a:spcBef>
                          <a:spcPts val="0"/>
                        </a:spcBef>
                        <a:spcAft>
                          <a:spcPts val="0"/>
                        </a:spcAft>
                        <a:buNone/>
                      </a:pPr>
                      <a:r>
                        <a:rPr lang="en" sz="1000">
                          <a:latin typeface="Lato"/>
                          <a:ea typeface="Lato"/>
                          <a:cs typeface="Lato"/>
                          <a:sym typeface="Lato"/>
                        </a:rPr>
                        <a:t>Things</a:t>
                      </a:r>
                      <a:endParaRPr sz="1000">
                        <a:latin typeface="Lato"/>
                        <a:ea typeface="Lato"/>
                        <a:cs typeface="Lato"/>
                        <a:sym typeface="Lato"/>
                      </a:endParaRPr>
                    </a:p>
                  </a:txBody>
                  <a:tcPr marL="91425" marR="91425" marT="91425" marB="91425">
                    <a:lnT w="9525" cap="flat" cmpd="sng">
                      <a:solidFill>
                        <a:srgbClr val="9E9E9E"/>
                      </a:solidFill>
                      <a:prstDash val="solid"/>
                      <a:round/>
                      <a:headEnd type="none" w="sm" len="sm"/>
                      <a:tailEnd type="none" w="sm" len="sm"/>
                    </a:lnT>
                  </a:tcPr>
                </a:tc>
                <a:tc gridSpan="2">
                  <a:txBody>
                    <a:bodyPr/>
                    <a:lstStyle/>
                    <a:p>
                      <a:pPr marL="457200" lvl="0" indent="-304800" algn="l" rtl="0">
                        <a:spcBef>
                          <a:spcPts val="0"/>
                        </a:spcBef>
                        <a:spcAft>
                          <a:spcPts val="0"/>
                        </a:spcAft>
                        <a:buSzPts val="1200"/>
                        <a:buFont typeface="Lato"/>
                        <a:buChar char="●"/>
                      </a:pPr>
                      <a:r>
                        <a:rPr lang="en" sz="1200">
                          <a:latin typeface="Lato"/>
                          <a:ea typeface="Lato"/>
                          <a:cs typeface="Lato"/>
                          <a:sym typeface="Lato"/>
                        </a:rPr>
                        <a:t>Tier 3 team meeting agendas, minutes and team norms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Tier 3 meeting role descriptions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Tier 3 action plan</a:t>
                      </a:r>
                      <a:endParaRPr sz="1200">
                        <a:latin typeface="Lato"/>
                        <a:ea typeface="Lato"/>
                        <a:cs typeface="Lato"/>
                        <a:sym typeface="Lato"/>
                      </a:endParaRPr>
                    </a:p>
                  </a:txBody>
                  <a:tcPr marL="91425" marR="91425" marT="91425" marB="91425">
                    <a:lnT w="9525" cap="flat" cmpd="sng">
                      <a:solidFill>
                        <a:srgbClr val="9E9E9E"/>
                      </a:solidFill>
                      <a:prstDash val="solid"/>
                      <a:round/>
                      <a:headEnd type="none" w="sm" len="sm"/>
                      <a:tailEnd type="none" w="sm" len="sm"/>
                    </a:lnT>
                  </a:tcPr>
                </a:tc>
                <a:tc hMerge="1">
                  <a:txBody>
                    <a:bodyPr/>
                    <a:lstStyle/>
                    <a:p>
                      <a:endParaRPr lang="en-US"/>
                    </a:p>
                  </a:txBody>
                  <a:tcPr/>
                </a:tc>
                <a:extLst>
                  <a:ext uri="{0D108BD9-81ED-4DB2-BD59-A6C34878D82A}">
                    <a16:rowId xmlns:a16="http://schemas.microsoft.com/office/drawing/2014/main" val="10004"/>
                  </a:ext>
                </a:extLst>
              </a:tr>
              <a:tr h="849650">
                <a:tc>
                  <a:txBody>
                    <a:bodyPr/>
                    <a:lstStyle/>
                    <a:p>
                      <a:pPr marL="0" lvl="0" indent="0" algn="l" rtl="0">
                        <a:spcBef>
                          <a:spcPts val="0"/>
                        </a:spcBef>
                        <a:spcAft>
                          <a:spcPts val="0"/>
                        </a:spcAft>
                        <a:buNone/>
                      </a:pPr>
                      <a:r>
                        <a:rPr lang="en" sz="1000">
                          <a:latin typeface="Lato"/>
                          <a:ea typeface="Lato"/>
                          <a:cs typeface="Lato"/>
                          <a:sym typeface="Lato"/>
                        </a:rPr>
                        <a:t>Schedules</a:t>
                      </a:r>
                      <a:endParaRPr sz="1000">
                        <a:latin typeface="Lato"/>
                        <a:ea typeface="Lato"/>
                        <a:cs typeface="Lato"/>
                        <a:sym typeface="Lato"/>
                      </a:endParaRPr>
                    </a:p>
                  </a:txBody>
                  <a:tcPr marL="91425" marR="91425" marT="91425" marB="91425"/>
                </a:tc>
                <a:tc gridSpan="2">
                  <a:txBody>
                    <a:bodyPr/>
                    <a:lstStyle/>
                    <a:p>
                      <a:pPr marL="457200" lvl="0" indent="-304800" algn="l" rtl="0">
                        <a:spcBef>
                          <a:spcPts val="0"/>
                        </a:spcBef>
                        <a:spcAft>
                          <a:spcPts val="0"/>
                        </a:spcAft>
                        <a:buSzPts val="1200"/>
                        <a:buFont typeface="Lato"/>
                        <a:buChar char="●"/>
                      </a:pPr>
                      <a:r>
                        <a:rPr lang="en" sz="1200">
                          <a:latin typeface="Lato"/>
                          <a:ea typeface="Lato"/>
                          <a:cs typeface="Lato"/>
                          <a:sym typeface="Lato"/>
                        </a:rPr>
                        <a:t>Monthly (minimum) Tier 3 leadership team meetings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Regular communication with tier 1 and tier 2 team (e.g., quarterly)</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Twice annual evaluation of team meeting procedures</a:t>
                      </a:r>
                      <a:endParaRPr sz="1200">
                        <a:latin typeface="Lato"/>
                        <a:ea typeface="Lato"/>
                        <a:cs typeface="Lato"/>
                        <a:sym typeface="Lato"/>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91" name="Google Shape;491;p71"/>
          <p:cNvSpPr txBox="1"/>
          <p:nvPr/>
        </p:nvSpPr>
        <p:spPr>
          <a:xfrm>
            <a:off x="5037225" y="4707975"/>
            <a:ext cx="381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Adapted from Chan, Goodman, Kincaid, Kern &amp; Simonsen</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2"/>
          <p:cNvSpPr txBox="1">
            <a:spLocks noGrp="1"/>
          </p:cNvSpPr>
          <p:nvPr>
            <p:ph type="title"/>
          </p:nvPr>
        </p:nvSpPr>
        <p:spPr>
          <a:xfrm>
            <a:off x="603188" y="101563"/>
            <a:ext cx="8268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1F497D"/>
              </a:buClr>
              <a:buSzPts val="700"/>
              <a:buFont typeface="Verdana"/>
              <a:buNone/>
            </a:pPr>
            <a:r>
              <a:rPr lang="en" sz="2400">
                <a:solidFill>
                  <a:schemeClr val="dk1"/>
                </a:solidFill>
              </a:rPr>
              <a:t>Purpose, Functions, Authority:  </a:t>
            </a:r>
            <a:r>
              <a:rPr lang="en" sz="2400" i="1"/>
              <a:t>Individual Support Team</a:t>
            </a:r>
            <a:endParaRPr sz="2100">
              <a:solidFill>
                <a:schemeClr val="dk1"/>
              </a:solidFill>
            </a:endParaRPr>
          </a:p>
        </p:txBody>
      </p:sp>
      <p:sp>
        <p:nvSpPr>
          <p:cNvPr id="497" name="Google Shape;497;p72"/>
          <p:cNvSpPr txBox="1">
            <a:spLocks noGrp="1"/>
          </p:cNvSpPr>
          <p:nvPr>
            <p:ph type="body" idx="1"/>
          </p:nvPr>
        </p:nvSpPr>
        <p:spPr>
          <a:xfrm>
            <a:off x="780588" y="589969"/>
            <a:ext cx="7998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None/>
            </a:pPr>
            <a:r>
              <a:rPr lang="en" sz="1300" b="1"/>
              <a:t>Purpose</a:t>
            </a:r>
            <a:endParaRPr sz="1300"/>
          </a:p>
          <a:p>
            <a:pPr marL="0" lvl="0" indent="0" algn="l" rtl="0">
              <a:lnSpc>
                <a:spcPct val="100000"/>
              </a:lnSpc>
              <a:spcBef>
                <a:spcPts val="0"/>
              </a:spcBef>
              <a:spcAft>
                <a:spcPts val="0"/>
              </a:spcAft>
              <a:buClr>
                <a:schemeClr val="dk1"/>
              </a:buClr>
              <a:buSzPts val="1400"/>
              <a:buNone/>
            </a:pPr>
            <a:r>
              <a:rPr lang="en" sz="1300" i="1"/>
              <a:t>The purpose of our individual support teams is to collaboratively develop Tier 3 supports that lead to improved outcomes for individual students with the most intensive academic and SEB needs.</a:t>
            </a:r>
            <a:endParaRPr sz="1300"/>
          </a:p>
          <a:p>
            <a:pPr marL="0" lvl="0" indent="0" algn="l" rtl="0">
              <a:lnSpc>
                <a:spcPct val="100000"/>
              </a:lnSpc>
              <a:spcBef>
                <a:spcPts val="0"/>
              </a:spcBef>
              <a:spcAft>
                <a:spcPts val="0"/>
              </a:spcAft>
              <a:buClr>
                <a:schemeClr val="dk1"/>
              </a:buClr>
              <a:buSzPts val="1400"/>
              <a:buNone/>
            </a:pPr>
            <a:endParaRPr sz="1300" b="1" i="1"/>
          </a:p>
          <a:p>
            <a:pPr marL="0" lvl="0" indent="0" algn="l" rtl="0">
              <a:lnSpc>
                <a:spcPct val="100000"/>
              </a:lnSpc>
              <a:spcBef>
                <a:spcPts val="0"/>
              </a:spcBef>
              <a:spcAft>
                <a:spcPts val="0"/>
              </a:spcAft>
              <a:buClr>
                <a:schemeClr val="dk1"/>
              </a:buClr>
              <a:buSzPts val="1400"/>
              <a:buNone/>
            </a:pPr>
            <a:r>
              <a:rPr lang="en" sz="1300" b="1"/>
              <a:t>Function</a:t>
            </a:r>
            <a:endParaRPr sz="1300"/>
          </a:p>
          <a:p>
            <a:pPr marL="171450" lvl="0" indent="-196850" algn="l" rtl="0">
              <a:lnSpc>
                <a:spcPct val="100000"/>
              </a:lnSpc>
              <a:spcBef>
                <a:spcPts val="0"/>
              </a:spcBef>
              <a:spcAft>
                <a:spcPts val="0"/>
              </a:spcAft>
              <a:buSzPts val="1300"/>
              <a:buChar char="●"/>
            </a:pPr>
            <a:r>
              <a:rPr lang="en" sz="1300" i="1"/>
              <a:t>Implement FBA/BIP protocols</a:t>
            </a:r>
            <a:endParaRPr sz="1300"/>
          </a:p>
          <a:p>
            <a:pPr marL="171450" lvl="0" indent="-196850" algn="l" rtl="0">
              <a:lnSpc>
                <a:spcPct val="100000"/>
              </a:lnSpc>
              <a:spcBef>
                <a:spcPts val="0"/>
              </a:spcBef>
              <a:spcAft>
                <a:spcPts val="0"/>
              </a:spcAft>
              <a:buSzPts val="1300"/>
              <a:buChar char="●"/>
            </a:pPr>
            <a:r>
              <a:rPr lang="en" sz="1300" i="1"/>
              <a:t>Monitor impact and fidelity to BIPS</a:t>
            </a:r>
            <a:endParaRPr sz="1300" i="1"/>
          </a:p>
          <a:p>
            <a:pPr marL="171450" lvl="0" indent="-196850" algn="l" rtl="0">
              <a:lnSpc>
                <a:spcPct val="100000"/>
              </a:lnSpc>
              <a:spcBef>
                <a:spcPts val="0"/>
              </a:spcBef>
              <a:spcAft>
                <a:spcPts val="0"/>
              </a:spcAft>
              <a:buSzPts val="1300"/>
              <a:buChar char="●"/>
            </a:pPr>
            <a:r>
              <a:rPr lang="en" sz="1300" i="1"/>
              <a:t>Solicit participation of individual support team members (including family members and student if appropriate)</a:t>
            </a:r>
            <a:endParaRPr sz="1300"/>
          </a:p>
          <a:p>
            <a:pPr marL="171450" lvl="0" indent="-196850" algn="l" rtl="0">
              <a:lnSpc>
                <a:spcPct val="100000"/>
              </a:lnSpc>
              <a:spcBef>
                <a:spcPts val="0"/>
              </a:spcBef>
              <a:spcAft>
                <a:spcPts val="0"/>
              </a:spcAft>
              <a:buSzPts val="1300"/>
              <a:buChar char="●"/>
            </a:pPr>
            <a:r>
              <a:rPr lang="en" sz="1300" i="1"/>
              <a:t>Facilitate BIP Review meetings at least every 6-8 weeks</a:t>
            </a:r>
            <a:endParaRPr sz="1300"/>
          </a:p>
          <a:p>
            <a:pPr marL="171450" lvl="0" indent="-196850" algn="l" rtl="0">
              <a:lnSpc>
                <a:spcPct val="100000"/>
              </a:lnSpc>
              <a:spcBef>
                <a:spcPts val="0"/>
              </a:spcBef>
              <a:spcAft>
                <a:spcPts val="0"/>
              </a:spcAft>
              <a:buSzPts val="1300"/>
              <a:buChar char="●"/>
            </a:pPr>
            <a:r>
              <a:rPr lang="en" sz="1300" i="1"/>
              <a:t>Collect and share impact and fidelity data with Tier 3 leadership team</a:t>
            </a:r>
            <a:endParaRPr sz="1300"/>
          </a:p>
          <a:p>
            <a:pPr marL="0" lvl="0" indent="0" algn="l" rtl="0">
              <a:lnSpc>
                <a:spcPct val="100000"/>
              </a:lnSpc>
              <a:spcBef>
                <a:spcPts val="0"/>
              </a:spcBef>
              <a:spcAft>
                <a:spcPts val="0"/>
              </a:spcAft>
              <a:buClr>
                <a:schemeClr val="dk1"/>
              </a:buClr>
              <a:buSzPts val="1400"/>
              <a:buNone/>
            </a:pPr>
            <a:endParaRPr sz="1300"/>
          </a:p>
          <a:p>
            <a:pPr marL="0" lvl="0" indent="0" algn="l" rtl="0">
              <a:lnSpc>
                <a:spcPct val="100000"/>
              </a:lnSpc>
              <a:spcBef>
                <a:spcPts val="0"/>
              </a:spcBef>
              <a:spcAft>
                <a:spcPts val="0"/>
              </a:spcAft>
              <a:buClr>
                <a:schemeClr val="dk1"/>
              </a:buClr>
              <a:buSzPts val="1400"/>
              <a:buNone/>
            </a:pPr>
            <a:r>
              <a:rPr lang="en" sz="1300" b="1"/>
              <a:t>Authority</a:t>
            </a:r>
            <a:endParaRPr sz="1300"/>
          </a:p>
          <a:p>
            <a:pPr marL="171450" lvl="0" indent="-196850" algn="l" rtl="0">
              <a:lnSpc>
                <a:spcPct val="100000"/>
              </a:lnSpc>
              <a:spcBef>
                <a:spcPts val="0"/>
              </a:spcBef>
              <a:spcAft>
                <a:spcPts val="0"/>
              </a:spcAft>
              <a:buSzPts val="1300"/>
              <a:buChar char="●"/>
            </a:pPr>
            <a:r>
              <a:rPr lang="en" sz="1300" i="1"/>
              <a:t>Establish student specific teams</a:t>
            </a:r>
            <a:endParaRPr sz="1300" i="1"/>
          </a:p>
          <a:p>
            <a:pPr marL="171450" lvl="0" indent="-196850" algn="l" rtl="0">
              <a:lnSpc>
                <a:spcPct val="100000"/>
              </a:lnSpc>
              <a:spcBef>
                <a:spcPts val="0"/>
              </a:spcBef>
              <a:spcAft>
                <a:spcPts val="0"/>
              </a:spcAft>
              <a:buSzPts val="1300"/>
              <a:buChar char="●"/>
            </a:pPr>
            <a:r>
              <a:rPr lang="en" sz="1300" i="1"/>
              <a:t>Monitor impact and fidelity data collection</a:t>
            </a:r>
            <a:endParaRPr sz="1300" i="1"/>
          </a:p>
          <a:p>
            <a:pPr marL="171450" lvl="0" indent="-196850" algn="l" rtl="0">
              <a:lnSpc>
                <a:spcPct val="100000"/>
              </a:lnSpc>
              <a:spcBef>
                <a:spcPts val="0"/>
              </a:spcBef>
              <a:spcAft>
                <a:spcPts val="0"/>
              </a:spcAft>
              <a:buSzPts val="1300"/>
              <a:buChar char="●"/>
            </a:pPr>
            <a:r>
              <a:rPr lang="en" sz="1300" i="1"/>
              <a:t>Facilitate Tier 3 FBA/BIP meetings </a:t>
            </a:r>
            <a:endParaRPr sz="1300" i="1"/>
          </a:p>
          <a:p>
            <a:pPr marL="171450" lvl="0" indent="-196850" algn="l" rtl="0">
              <a:lnSpc>
                <a:spcPct val="100000"/>
              </a:lnSpc>
              <a:spcBef>
                <a:spcPts val="0"/>
              </a:spcBef>
              <a:spcAft>
                <a:spcPts val="0"/>
              </a:spcAft>
              <a:buSzPts val="1300"/>
              <a:buChar char="●"/>
            </a:pPr>
            <a:r>
              <a:rPr lang="en" sz="1300" i="1"/>
              <a:t>Implement coaching of plan implementers</a:t>
            </a:r>
            <a:endParaRPr sz="1300"/>
          </a:p>
          <a:p>
            <a:pPr marL="215900" lvl="0" indent="-127000" algn="l" rtl="0">
              <a:lnSpc>
                <a:spcPct val="100000"/>
              </a:lnSpc>
              <a:spcBef>
                <a:spcPts val="0"/>
              </a:spcBef>
              <a:spcAft>
                <a:spcPts val="0"/>
              </a:spcAft>
              <a:buClr>
                <a:schemeClr val="dk1"/>
              </a:buClr>
              <a:buSzPts val="1400"/>
              <a:buNone/>
            </a:pPr>
            <a:endParaRPr sz="1400" i="1"/>
          </a:p>
          <a:p>
            <a:pPr marL="0" lvl="0" indent="0" algn="l" rtl="0">
              <a:lnSpc>
                <a:spcPct val="90000"/>
              </a:lnSpc>
              <a:spcBef>
                <a:spcPts val="1200"/>
              </a:spcBef>
              <a:spcAft>
                <a:spcPts val="1200"/>
              </a:spcAft>
              <a:buClr>
                <a:schemeClr val="dk1"/>
              </a:buClr>
              <a:buSzPts val="1400"/>
              <a:buNone/>
            </a:pPr>
            <a:endParaRPr sz="1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3"/>
          <p:cNvSpPr txBox="1">
            <a:spLocks noGrp="1"/>
          </p:cNvSpPr>
          <p:nvPr>
            <p:ph type="title"/>
          </p:nvPr>
        </p:nvSpPr>
        <p:spPr>
          <a:xfrm>
            <a:off x="311700" y="7247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Tier 3 Leadership Team Agenda Items</a:t>
            </a:r>
            <a:endParaRPr/>
          </a:p>
        </p:txBody>
      </p:sp>
      <p:sp>
        <p:nvSpPr>
          <p:cNvPr id="503" name="Google Shape;503;p73"/>
          <p:cNvSpPr txBox="1">
            <a:spLocks noGrp="1"/>
          </p:cNvSpPr>
          <p:nvPr>
            <p:ph type="body" idx="1"/>
          </p:nvPr>
        </p:nvSpPr>
        <p:spPr>
          <a:xfrm>
            <a:off x="471150" y="623550"/>
            <a:ext cx="6225000" cy="378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3"/>
              <a:buNone/>
            </a:pPr>
            <a:r>
              <a:rPr lang="en" sz="1255"/>
              <a:t>Review enrollment data</a:t>
            </a:r>
            <a:endParaRPr sz="1255"/>
          </a:p>
          <a:p>
            <a:pPr marL="0" lvl="0" indent="0" algn="l" rtl="0">
              <a:lnSpc>
                <a:spcPct val="100000"/>
              </a:lnSpc>
              <a:spcBef>
                <a:spcPts val="1200"/>
              </a:spcBef>
              <a:spcAft>
                <a:spcPts val="0"/>
              </a:spcAft>
              <a:buSzPts val="523"/>
              <a:buNone/>
            </a:pPr>
            <a:r>
              <a:rPr lang="en" sz="1255"/>
              <a:t>Review implementation data</a:t>
            </a:r>
            <a:endParaRPr sz="1255"/>
          </a:p>
          <a:p>
            <a:pPr marL="457200" lvl="0" indent="-308292" algn="l" rtl="0">
              <a:lnSpc>
                <a:spcPct val="100000"/>
              </a:lnSpc>
              <a:spcBef>
                <a:spcPts val="1200"/>
              </a:spcBef>
              <a:spcAft>
                <a:spcPts val="0"/>
              </a:spcAft>
              <a:buSzPts val="1255"/>
              <a:buAutoNum type="alphaLcPeriod"/>
            </a:pPr>
            <a:r>
              <a:rPr lang="en" sz="1255"/>
              <a:t>Review fidelity data</a:t>
            </a:r>
            <a:endParaRPr sz="1255"/>
          </a:p>
          <a:p>
            <a:pPr marL="457200" lvl="0" indent="-308292" algn="l" rtl="0">
              <a:lnSpc>
                <a:spcPct val="100000"/>
              </a:lnSpc>
              <a:spcBef>
                <a:spcPts val="0"/>
              </a:spcBef>
              <a:spcAft>
                <a:spcPts val="0"/>
              </a:spcAft>
              <a:buSzPts val="1255"/>
              <a:buAutoNum type="alphaLcPeriod"/>
            </a:pPr>
            <a:r>
              <a:rPr lang="en" sz="1255"/>
              <a:t>Discuss barriers to implementation</a:t>
            </a:r>
            <a:endParaRPr sz="1255"/>
          </a:p>
          <a:p>
            <a:pPr marL="457200" lvl="0" indent="-308292" algn="l" rtl="0">
              <a:lnSpc>
                <a:spcPct val="100000"/>
              </a:lnSpc>
              <a:spcBef>
                <a:spcPts val="0"/>
              </a:spcBef>
              <a:spcAft>
                <a:spcPts val="0"/>
              </a:spcAft>
              <a:buSzPts val="1255"/>
              <a:buAutoNum type="alphaLcPeriod"/>
            </a:pPr>
            <a:r>
              <a:rPr lang="en" sz="1255"/>
              <a:t>Make an action plan to improve implementation.</a:t>
            </a:r>
            <a:endParaRPr sz="1255"/>
          </a:p>
          <a:p>
            <a:pPr marL="0" lvl="0" indent="0" algn="l" rtl="0">
              <a:lnSpc>
                <a:spcPct val="100000"/>
              </a:lnSpc>
              <a:spcBef>
                <a:spcPts val="1200"/>
              </a:spcBef>
              <a:spcAft>
                <a:spcPts val="0"/>
              </a:spcAft>
              <a:buSzPts val="523"/>
              <a:buNone/>
            </a:pPr>
            <a:r>
              <a:rPr lang="en" sz="1255"/>
              <a:t>Review student outcome data</a:t>
            </a:r>
            <a:endParaRPr sz="1255"/>
          </a:p>
          <a:p>
            <a:pPr marL="457200" lvl="0" indent="-308292" algn="l" rtl="0">
              <a:lnSpc>
                <a:spcPct val="100000"/>
              </a:lnSpc>
              <a:spcBef>
                <a:spcPts val="1200"/>
              </a:spcBef>
              <a:spcAft>
                <a:spcPts val="0"/>
              </a:spcAft>
              <a:buSzPts val="1255"/>
              <a:buAutoNum type="alphaLcPeriod"/>
            </a:pPr>
            <a:r>
              <a:rPr lang="en" sz="1255"/>
              <a:t>Review student outcomes data</a:t>
            </a:r>
            <a:endParaRPr sz="1255"/>
          </a:p>
          <a:p>
            <a:pPr marL="457200" lvl="0" indent="-308292" algn="l" rtl="0">
              <a:lnSpc>
                <a:spcPct val="100000"/>
              </a:lnSpc>
              <a:spcBef>
                <a:spcPts val="0"/>
              </a:spcBef>
              <a:spcAft>
                <a:spcPts val="0"/>
              </a:spcAft>
              <a:buSzPts val="1255"/>
              <a:buAutoNum type="alphaLcPeriod"/>
            </a:pPr>
            <a:r>
              <a:rPr lang="en" sz="1255"/>
              <a:t>Discuss ways to improve outcomes</a:t>
            </a:r>
            <a:endParaRPr sz="1255"/>
          </a:p>
          <a:p>
            <a:pPr marL="0" lvl="0" indent="0" algn="l" rtl="0">
              <a:lnSpc>
                <a:spcPct val="100000"/>
              </a:lnSpc>
              <a:spcBef>
                <a:spcPts val="1200"/>
              </a:spcBef>
              <a:spcAft>
                <a:spcPts val="0"/>
              </a:spcAft>
              <a:buSzPts val="523"/>
              <a:buNone/>
            </a:pPr>
            <a:r>
              <a:rPr lang="en" sz="1255"/>
              <a:t>Updates from BIP Review meetings</a:t>
            </a:r>
            <a:endParaRPr sz="1255"/>
          </a:p>
          <a:p>
            <a:pPr marL="457200" lvl="0" indent="-308292" algn="l" rtl="0">
              <a:lnSpc>
                <a:spcPct val="100000"/>
              </a:lnSpc>
              <a:spcBef>
                <a:spcPts val="1200"/>
              </a:spcBef>
              <a:spcAft>
                <a:spcPts val="0"/>
              </a:spcAft>
              <a:buSzPts val="1255"/>
              <a:buAutoNum type="alphaLcPeriod"/>
            </a:pPr>
            <a:r>
              <a:rPr lang="en" sz="1255"/>
              <a:t>Students ready to fade support</a:t>
            </a:r>
            <a:endParaRPr sz="1255"/>
          </a:p>
          <a:p>
            <a:pPr marL="457200" lvl="0" indent="-308292" algn="l" rtl="0">
              <a:lnSpc>
                <a:spcPct val="100000"/>
              </a:lnSpc>
              <a:spcBef>
                <a:spcPts val="0"/>
              </a:spcBef>
              <a:spcAft>
                <a:spcPts val="0"/>
              </a:spcAft>
              <a:buSzPts val="1255"/>
              <a:buAutoNum type="alphaLcPeriod"/>
            </a:pPr>
            <a:r>
              <a:rPr lang="en" sz="1255"/>
              <a:t>Students in need of adjusted support</a:t>
            </a:r>
            <a:endParaRPr sz="1255"/>
          </a:p>
          <a:p>
            <a:pPr marL="0" lvl="0" indent="0" algn="l" rtl="0">
              <a:lnSpc>
                <a:spcPct val="100000"/>
              </a:lnSpc>
              <a:spcBef>
                <a:spcPts val="1200"/>
              </a:spcBef>
              <a:spcAft>
                <a:spcPts val="0"/>
              </a:spcAft>
              <a:buSzPts val="523"/>
              <a:buNone/>
            </a:pPr>
            <a:r>
              <a:rPr lang="en" sz="1255"/>
              <a:t>Screening discussions</a:t>
            </a:r>
            <a:endParaRPr sz="1255"/>
          </a:p>
          <a:p>
            <a:pPr marL="457200" lvl="0" indent="-308292" algn="l" rtl="0">
              <a:lnSpc>
                <a:spcPct val="100000"/>
              </a:lnSpc>
              <a:spcBef>
                <a:spcPts val="1200"/>
              </a:spcBef>
              <a:spcAft>
                <a:spcPts val="0"/>
              </a:spcAft>
              <a:buSzPts val="1255"/>
              <a:buAutoNum type="alphaLcPeriod"/>
            </a:pPr>
            <a:r>
              <a:rPr lang="en" sz="1255"/>
              <a:t>What  students meet the decision rules for T3 support</a:t>
            </a:r>
            <a:endParaRPr sz="1255"/>
          </a:p>
          <a:p>
            <a:pPr marL="457200" lvl="0" indent="-308292" algn="l" rtl="0">
              <a:lnSpc>
                <a:spcPct val="100000"/>
              </a:lnSpc>
              <a:spcBef>
                <a:spcPts val="0"/>
              </a:spcBef>
              <a:spcAft>
                <a:spcPts val="0"/>
              </a:spcAft>
              <a:buSzPts val="1255"/>
              <a:buAutoNum type="alphaLcPeriod"/>
            </a:pPr>
            <a:r>
              <a:rPr lang="en" sz="1255"/>
              <a:t>What level of support is recommended</a:t>
            </a:r>
            <a:endParaRPr sz="1255"/>
          </a:p>
          <a:p>
            <a:pPr marL="457200" lvl="0" indent="-308292" algn="l" rtl="0">
              <a:lnSpc>
                <a:spcPct val="100000"/>
              </a:lnSpc>
              <a:spcBef>
                <a:spcPts val="0"/>
              </a:spcBef>
              <a:spcAft>
                <a:spcPts val="0"/>
              </a:spcAft>
              <a:buSzPts val="1255"/>
              <a:buAutoNum type="alphaLcPeriod"/>
            </a:pPr>
            <a:r>
              <a:rPr lang="en" sz="1255"/>
              <a:t>Next steps</a:t>
            </a:r>
            <a:endParaRPr sz="1255"/>
          </a:p>
        </p:txBody>
      </p:sp>
      <p:sp>
        <p:nvSpPr>
          <p:cNvPr id="504" name="Google Shape;504;p73"/>
          <p:cNvSpPr txBox="1"/>
          <p:nvPr/>
        </p:nvSpPr>
        <p:spPr>
          <a:xfrm>
            <a:off x="5908425" y="4089025"/>
            <a:ext cx="3083400" cy="80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dk2"/>
                </a:solidFill>
                <a:latin typeface="Lato"/>
                <a:ea typeface="Lato"/>
                <a:cs typeface="Lato"/>
                <a:sym typeface="Lato"/>
              </a:rPr>
              <a:t>Adapted from </a:t>
            </a:r>
            <a:r>
              <a:rPr lang="en" sz="1000" i="1">
                <a:solidFill>
                  <a:schemeClr val="dk2"/>
                </a:solidFill>
              </a:rPr>
              <a:t>Integrated Multi-Tiered Systems of Support: Blending RTI and PBIS by Kent McIntosh and Steve Goodman.  Copyright © 2016 The Guilford Press.</a:t>
            </a:r>
            <a:endParaRPr sz="1000" i="1">
              <a:solidFill>
                <a:schemeClr val="dk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Updates from BIP Review Meetings</a:t>
            </a:r>
            <a:endParaRPr/>
          </a:p>
        </p:txBody>
      </p:sp>
      <p:pic>
        <p:nvPicPr>
          <p:cNvPr id="510" name="Google Shape;510;p74"/>
          <p:cNvPicPr preferRelativeResize="0"/>
          <p:nvPr/>
        </p:nvPicPr>
        <p:blipFill>
          <a:blip r:embed="rId3">
            <a:alphaModFix/>
          </a:blip>
          <a:stretch>
            <a:fillRect/>
          </a:stretch>
        </p:blipFill>
        <p:spPr>
          <a:xfrm>
            <a:off x="469200" y="1131213"/>
            <a:ext cx="7886700" cy="2562225"/>
          </a:xfrm>
          <a:prstGeom prst="rect">
            <a:avLst/>
          </a:prstGeom>
          <a:noFill/>
          <a:ln w="9525" cap="flat" cmpd="sng">
            <a:solidFill>
              <a:schemeClr val="dk2"/>
            </a:solidFill>
            <a:prstDash val="solid"/>
            <a:round/>
            <a:headEnd type="none" w="sm" len="sm"/>
            <a:tailEnd type="none" w="sm" len="sm"/>
          </a:ln>
        </p:spPr>
      </p:pic>
      <p:sp>
        <p:nvSpPr>
          <p:cNvPr id="511" name="Google Shape;511;p74"/>
          <p:cNvSpPr txBox="1"/>
          <p:nvPr/>
        </p:nvSpPr>
        <p:spPr>
          <a:xfrm>
            <a:off x="4009300" y="4285975"/>
            <a:ext cx="4419900" cy="64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dk2"/>
                </a:solidFill>
                <a:latin typeface="Lato"/>
                <a:ea typeface="Lato"/>
                <a:cs typeface="Lato"/>
                <a:sym typeface="Lato"/>
              </a:rPr>
              <a:t>from </a:t>
            </a:r>
            <a:r>
              <a:rPr lang="en" sz="1000" i="1">
                <a:solidFill>
                  <a:schemeClr val="dk2"/>
                </a:solidFill>
              </a:rPr>
              <a:t>Integrated Multi-Tiered Systems of Support: Blending RTI and PBIS by Kent McIntosh and Steve Goodman.  Copyright © 2016 The Guilford Press.</a:t>
            </a:r>
            <a:endParaRPr sz="1000" i="1">
              <a:solidFill>
                <a:schemeClr val="dk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Individual Support Team</a:t>
            </a:r>
            <a:endParaRPr/>
          </a:p>
        </p:txBody>
      </p:sp>
      <p:sp>
        <p:nvSpPr>
          <p:cNvPr id="517" name="Google Shape;517;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The individual support team is the team that conducts the FBA and develops the BIP</a:t>
            </a:r>
            <a:endParaRPr sz="2200"/>
          </a:p>
          <a:p>
            <a:pPr marL="457200" lvl="0" indent="-368300" algn="l" rtl="0">
              <a:spcBef>
                <a:spcPts val="0"/>
              </a:spcBef>
              <a:spcAft>
                <a:spcPts val="0"/>
              </a:spcAft>
              <a:buSzPts val="2200"/>
              <a:buChar char="-"/>
            </a:pPr>
            <a:r>
              <a:rPr lang="en" sz="2200"/>
              <a:t>Each team membership will shift and look different from student to student (i.e. teacher and family, possibly mental health providers)</a:t>
            </a:r>
            <a:endParaRPr sz="2200"/>
          </a:p>
          <a:p>
            <a:pPr marL="457200" lvl="0" indent="-368300" algn="l" rtl="0">
              <a:spcBef>
                <a:spcPts val="0"/>
              </a:spcBef>
              <a:spcAft>
                <a:spcPts val="0"/>
              </a:spcAft>
              <a:buSzPts val="2200"/>
              <a:buChar char="-"/>
            </a:pPr>
            <a:r>
              <a:rPr lang="en" sz="2200"/>
              <a:t>At least one member of the Tier 3 Leadership Team participates as a member on each student support team</a:t>
            </a:r>
            <a:endParaRPr sz="2200"/>
          </a:p>
          <a:p>
            <a:pPr marL="457200" lvl="0" indent="-368300" algn="l" rtl="0">
              <a:spcBef>
                <a:spcPts val="0"/>
              </a:spcBef>
              <a:spcAft>
                <a:spcPts val="0"/>
              </a:spcAft>
              <a:buSzPts val="2200"/>
              <a:buChar char="-"/>
            </a:pPr>
            <a:r>
              <a:rPr lang="en" sz="2200"/>
              <a:t>May identify systems issues to forward to T3 leadership team</a:t>
            </a:r>
            <a:endParaRPr sz="2200"/>
          </a:p>
        </p:txBody>
      </p:sp>
      <p:sp>
        <p:nvSpPr>
          <p:cNvPr id="518" name="Google Shape;518;p75"/>
          <p:cNvSpPr txBox="1"/>
          <p:nvPr/>
        </p:nvSpPr>
        <p:spPr>
          <a:xfrm>
            <a:off x="5037225" y="4707975"/>
            <a:ext cx="381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Adapted from Chan, Goodman, Kincaid, Kern &amp; Simonsen</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But we have a psychologist that does our FBAs...</a:t>
            </a:r>
            <a:endParaRPr/>
          </a:p>
        </p:txBody>
      </p:sp>
      <p:sp>
        <p:nvSpPr>
          <p:cNvPr id="524" name="Google Shape;524;p76"/>
          <p:cNvSpPr txBox="1">
            <a:spLocks noGrp="1"/>
          </p:cNvSpPr>
          <p:nvPr>
            <p:ph type="body" idx="1"/>
          </p:nvPr>
        </p:nvSpPr>
        <p:spPr>
          <a:xfrm>
            <a:off x="311700" y="1799725"/>
            <a:ext cx="8520600" cy="15444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2200"/>
              <a:t>“The most sustainable process for completing a school-based FBA will be </a:t>
            </a:r>
            <a:r>
              <a:rPr lang="en" sz="2200" b="1"/>
              <a:t>team</a:t>
            </a:r>
            <a:r>
              <a:rPr lang="en" sz="2200"/>
              <a:t> based.”</a:t>
            </a:r>
            <a:endParaRPr sz="2200"/>
          </a:p>
          <a:p>
            <a:pPr marL="0" lvl="0" indent="0" algn="ctr" rtl="0">
              <a:spcBef>
                <a:spcPts val="1200"/>
              </a:spcBef>
              <a:spcAft>
                <a:spcPts val="0"/>
              </a:spcAft>
              <a:buNone/>
            </a:pPr>
            <a:r>
              <a:rPr lang="en" sz="1400"/>
              <a:t>(Scott, Anderson, Mancil, &amp; Alter, 2009)</a:t>
            </a:r>
            <a:endParaRPr sz="1400"/>
          </a:p>
          <a:p>
            <a:pPr marL="0" lvl="0" indent="0" algn="l" rtl="0">
              <a:spcBef>
                <a:spcPts val="1200"/>
              </a:spcBef>
              <a:spcAft>
                <a:spcPts val="1200"/>
              </a:spcAft>
              <a:buNone/>
            </a:pP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7"/>
          <p:cNvSpPr txBox="1">
            <a:spLocks noGrp="1"/>
          </p:cNvSpPr>
          <p:nvPr>
            <p:ph type="title"/>
          </p:nvPr>
        </p:nvSpPr>
        <p:spPr>
          <a:xfrm>
            <a:off x="603188" y="101563"/>
            <a:ext cx="8268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1F497D"/>
              </a:buClr>
              <a:buSzPts val="700"/>
              <a:buFont typeface="Verdana"/>
              <a:buNone/>
            </a:pPr>
            <a:r>
              <a:rPr lang="en" sz="2400">
                <a:solidFill>
                  <a:schemeClr val="dk1"/>
                </a:solidFill>
              </a:rPr>
              <a:t>Purpose, Functions, Authority:  </a:t>
            </a:r>
            <a:r>
              <a:rPr lang="en" sz="2400" i="1">
                <a:solidFill>
                  <a:schemeClr val="dk1"/>
                </a:solidFill>
              </a:rPr>
              <a:t>Tier 3 Leadership Team</a:t>
            </a:r>
            <a:endParaRPr sz="2100">
              <a:solidFill>
                <a:schemeClr val="dk1"/>
              </a:solidFill>
            </a:endParaRPr>
          </a:p>
        </p:txBody>
      </p:sp>
      <p:sp>
        <p:nvSpPr>
          <p:cNvPr id="530" name="Google Shape;530;p77"/>
          <p:cNvSpPr txBox="1">
            <a:spLocks noGrp="1"/>
          </p:cNvSpPr>
          <p:nvPr>
            <p:ph type="body" idx="1"/>
          </p:nvPr>
        </p:nvSpPr>
        <p:spPr>
          <a:xfrm>
            <a:off x="780588" y="589969"/>
            <a:ext cx="7998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None/>
            </a:pPr>
            <a:r>
              <a:rPr lang="en" sz="1300" b="1"/>
              <a:t>Purpose</a:t>
            </a:r>
            <a:endParaRPr sz="1300"/>
          </a:p>
          <a:p>
            <a:pPr marL="0" lvl="0" indent="0" algn="l" rtl="0">
              <a:lnSpc>
                <a:spcPct val="100000"/>
              </a:lnSpc>
              <a:spcBef>
                <a:spcPts val="0"/>
              </a:spcBef>
              <a:spcAft>
                <a:spcPts val="0"/>
              </a:spcAft>
              <a:buClr>
                <a:schemeClr val="dk1"/>
              </a:buClr>
              <a:buSzPts val="1400"/>
              <a:buNone/>
            </a:pPr>
            <a:r>
              <a:rPr lang="en" sz="1300" i="1"/>
              <a:t>Our team supports Strategic Goal #3 (Success for All). Our purpose is to support implementation of Tier 3 supports within our MTSS for SEB framework and create an outcomes driven Tier 3 system that leads to improved outcomes for students with the most intensive academic and SEB needs.</a:t>
            </a:r>
            <a:endParaRPr sz="1300"/>
          </a:p>
          <a:p>
            <a:pPr marL="0" lvl="0" indent="0" algn="l" rtl="0">
              <a:lnSpc>
                <a:spcPct val="100000"/>
              </a:lnSpc>
              <a:spcBef>
                <a:spcPts val="0"/>
              </a:spcBef>
              <a:spcAft>
                <a:spcPts val="0"/>
              </a:spcAft>
              <a:buClr>
                <a:schemeClr val="dk1"/>
              </a:buClr>
              <a:buSzPts val="1400"/>
              <a:buNone/>
            </a:pPr>
            <a:endParaRPr sz="1300" b="1" i="1"/>
          </a:p>
          <a:p>
            <a:pPr marL="0" lvl="0" indent="0" algn="l" rtl="0">
              <a:lnSpc>
                <a:spcPct val="100000"/>
              </a:lnSpc>
              <a:spcBef>
                <a:spcPts val="0"/>
              </a:spcBef>
              <a:spcAft>
                <a:spcPts val="0"/>
              </a:spcAft>
              <a:buClr>
                <a:schemeClr val="dk1"/>
              </a:buClr>
              <a:buSzPts val="1400"/>
              <a:buNone/>
            </a:pPr>
            <a:r>
              <a:rPr lang="en" sz="1300" b="1"/>
              <a:t>Function</a:t>
            </a:r>
            <a:endParaRPr sz="1300"/>
          </a:p>
          <a:p>
            <a:pPr marL="171450" lvl="0" indent="-196850" algn="l" rtl="0">
              <a:lnSpc>
                <a:spcPct val="100000"/>
              </a:lnSpc>
              <a:spcBef>
                <a:spcPts val="0"/>
              </a:spcBef>
              <a:spcAft>
                <a:spcPts val="0"/>
              </a:spcAft>
              <a:buSzPts val="1300"/>
              <a:buChar char="●"/>
            </a:pPr>
            <a:r>
              <a:rPr lang="en" sz="1300" i="1"/>
              <a:t>Establish and implement a standard process to identify students for Tier 3 support</a:t>
            </a:r>
            <a:endParaRPr sz="1300"/>
          </a:p>
          <a:p>
            <a:pPr marL="171450" lvl="0" indent="-196850" algn="l" rtl="0">
              <a:lnSpc>
                <a:spcPct val="100000"/>
              </a:lnSpc>
              <a:spcBef>
                <a:spcPts val="0"/>
              </a:spcBef>
              <a:spcAft>
                <a:spcPts val="0"/>
              </a:spcAft>
              <a:buSzPts val="1300"/>
              <a:buChar char="●"/>
            </a:pPr>
            <a:r>
              <a:rPr lang="en" sz="1300" i="1"/>
              <a:t>Establish standard FBA/BIP protocols</a:t>
            </a:r>
            <a:endParaRPr sz="1300"/>
          </a:p>
          <a:p>
            <a:pPr marL="171450" lvl="0" indent="-196850" algn="l" rtl="0">
              <a:lnSpc>
                <a:spcPct val="100000"/>
              </a:lnSpc>
              <a:spcBef>
                <a:spcPts val="0"/>
              </a:spcBef>
              <a:spcAft>
                <a:spcPts val="0"/>
              </a:spcAft>
              <a:buSzPts val="1300"/>
              <a:buChar char="●"/>
            </a:pPr>
            <a:r>
              <a:rPr lang="en" sz="1300" i="1"/>
              <a:t>Establish processes for monitoring BIPS</a:t>
            </a:r>
            <a:endParaRPr sz="1300" i="1"/>
          </a:p>
          <a:p>
            <a:pPr marL="171450" lvl="0" indent="-196850" algn="l" rtl="0">
              <a:lnSpc>
                <a:spcPct val="100000"/>
              </a:lnSpc>
              <a:spcBef>
                <a:spcPts val="0"/>
              </a:spcBef>
              <a:spcAft>
                <a:spcPts val="0"/>
              </a:spcAft>
              <a:buSzPts val="1300"/>
              <a:buChar char="●"/>
            </a:pPr>
            <a:r>
              <a:rPr lang="en" sz="1300" i="1"/>
              <a:t>Create methods to identify and solicit participation of individual support team members (including family members and student if appropriate)</a:t>
            </a:r>
            <a:endParaRPr sz="1300" i="1"/>
          </a:p>
          <a:p>
            <a:pPr marL="171450" lvl="0" indent="-196850" algn="l" rtl="0">
              <a:lnSpc>
                <a:spcPct val="100000"/>
              </a:lnSpc>
              <a:spcBef>
                <a:spcPts val="0"/>
              </a:spcBef>
              <a:spcAft>
                <a:spcPts val="0"/>
              </a:spcAft>
              <a:buSzPts val="1300"/>
              <a:buChar char="●"/>
            </a:pPr>
            <a:r>
              <a:rPr lang="en" sz="1300" i="1"/>
              <a:t>Establish a professional learning and coaching plan</a:t>
            </a:r>
            <a:endParaRPr sz="1300"/>
          </a:p>
          <a:p>
            <a:pPr marL="171450" lvl="0" indent="-196850" algn="l" rtl="0">
              <a:lnSpc>
                <a:spcPct val="100000"/>
              </a:lnSpc>
              <a:spcBef>
                <a:spcPts val="0"/>
              </a:spcBef>
              <a:spcAft>
                <a:spcPts val="0"/>
              </a:spcAft>
              <a:buSzPts val="1300"/>
              <a:buChar char="●"/>
            </a:pPr>
            <a:r>
              <a:rPr lang="en" sz="1300" i="1"/>
              <a:t>Facilitate monthly Tier 3 leadership team meetings </a:t>
            </a:r>
            <a:endParaRPr sz="1300"/>
          </a:p>
          <a:p>
            <a:pPr marL="171450" lvl="0" indent="-196850" algn="l" rtl="0">
              <a:lnSpc>
                <a:spcPct val="100000"/>
              </a:lnSpc>
              <a:spcBef>
                <a:spcPts val="0"/>
              </a:spcBef>
              <a:spcAft>
                <a:spcPts val="0"/>
              </a:spcAft>
              <a:buSzPts val="1300"/>
              <a:buChar char="●"/>
            </a:pPr>
            <a:r>
              <a:rPr lang="en" sz="1300" i="1"/>
              <a:t>Collect and share Tier 3 outcomes data with other MTSS teams (e.g., Tier 1 team)</a:t>
            </a:r>
            <a:endParaRPr sz="1300"/>
          </a:p>
          <a:p>
            <a:pPr marL="0" lvl="0" indent="0" algn="l" rtl="0">
              <a:lnSpc>
                <a:spcPct val="100000"/>
              </a:lnSpc>
              <a:spcBef>
                <a:spcPts val="0"/>
              </a:spcBef>
              <a:spcAft>
                <a:spcPts val="0"/>
              </a:spcAft>
              <a:buClr>
                <a:schemeClr val="dk1"/>
              </a:buClr>
              <a:buSzPts val="1400"/>
              <a:buNone/>
            </a:pPr>
            <a:endParaRPr sz="1300"/>
          </a:p>
          <a:p>
            <a:pPr marL="0" lvl="0" indent="0" algn="l" rtl="0">
              <a:lnSpc>
                <a:spcPct val="100000"/>
              </a:lnSpc>
              <a:spcBef>
                <a:spcPts val="0"/>
              </a:spcBef>
              <a:spcAft>
                <a:spcPts val="0"/>
              </a:spcAft>
              <a:buClr>
                <a:schemeClr val="dk1"/>
              </a:buClr>
              <a:buSzPts val="1400"/>
              <a:buNone/>
            </a:pPr>
            <a:r>
              <a:rPr lang="en" sz="1300" b="1"/>
              <a:t>Authority</a:t>
            </a:r>
            <a:endParaRPr sz="1300"/>
          </a:p>
          <a:p>
            <a:pPr marL="171450" lvl="0" indent="-196850" algn="l" rtl="0">
              <a:lnSpc>
                <a:spcPct val="100000"/>
              </a:lnSpc>
              <a:spcBef>
                <a:spcPts val="0"/>
              </a:spcBef>
              <a:spcAft>
                <a:spcPts val="0"/>
              </a:spcAft>
              <a:buSzPts val="1300"/>
              <a:buChar char="●"/>
            </a:pPr>
            <a:r>
              <a:rPr lang="en" sz="1300" i="1"/>
              <a:t>Active leadership participation</a:t>
            </a:r>
            <a:endParaRPr sz="1300"/>
          </a:p>
          <a:p>
            <a:pPr marL="171450" lvl="0" indent="-196850" algn="l" rtl="0">
              <a:lnSpc>
                <a:spcPct val="100000"/>
              </a:lnSpc>
              <a:spcBef>
                <a:spcPts val="0"/>
              </a:spcBef>
              <a:spcAft>
                <a:spcPts val="0"/>
              </a:spcAft>
              <a:buSzPts val="1300"/>
              <a:buChar char="●"/>
            </a:pPr>
            <a:r>
              <a:rPr lang="en" sz="1300" i="1"/>
              <a:t>Release time for meetings</a:t>
            </a:r>
            <a:endParaRPr sz="1300" i="1"/>
          </a:p>
          <a:p>
            <a:pPr marL="171450" lvl="0" indent="-196850" algn="l" rtl="0">
              <a:lnSpc>
                <a:spcPct val="100000"/>
              </a:lnSpc>
              <a:spcBef>
                <a:spcPts val="0"/>
              </a:spcBef>
              <a:spcAft>
                <a:spcPts val="0"/>
              </a:spcAft>
              <a:buSzPts val="1300"/>
              <a:buChar char="●"/>
            </a:pPr>
            <a:r>
              <a:rPr lang="en" sz="1300" i="1"/>
              <a:t>Facilitate Tier 3 FBA/BIP meetings with individual support teams</a:t>
            </a:r>
            <a:endParaRPr sz="1300" i="1"/>
          </a:p>
          <a:p>
            <a:pPr marL="171450" lvl="0" indent="-196850" algn="l" rtl="0">
              <a:lnSpc>
                <a:spcPct val="100000"/>
              </a:lnSpc>
              <a:spcBef>
                <a:spcPts val="0"/>
              </a:spcBef>
              <a:spcAft>
                <a:spcPts val="0"/>
              </a:spcAft>
              <a:buSzPts val="1300"/>
              <a:buChar char="●"/>
            </a:pPr>
            <a:r>
              <a:rPr lang="en" sz="1300" i="1"/>
              <a:t>Implement and monitor approved Tier 3 protocols</a:t>
            </a:r>
            <a:endParaRPr sz="1300" i="1"/>
          </a:p>
          <a:p>
            <a:pPr marL="171450" lvl="0" indent="-196850" algn="l" rtl="0">
              <a:lnSpc>
                <a:spcPct val="100000"/>
              </a:lnSpc>
              <a:spcBef>
                <a:spcPts val="0"/>
              </a:spcBef>
              <a:spcAft>
                <a:spcPts val="0"/>
              </a:spcAft>
              <a:buSzPts val="1300"/>
              <a:buChar char="●"/>
            </a:pPr>
            <a:r>
              <a:rPr lang="en" sz="1300" i="1"/>
              <a:t>Implement approved professional learning plans and coaching</a:t>
            </a:r>
            <a:endParaRPr sz="1300"/>
          </a:p>
          <a:p>
            <a:pPr marL="215900" lvl="0" indent="-127000" algn="l" rtl="0">
              <a:lnSpc>
                <a:spcPct val="100000"/>
              </a:lnSpc>
              <a:spcBef>
                <a:spcPts val="0"/>
              </a:spcBef>
              <a:spcAft>
                <a:spcPts val="0"/>
              </a:spcAft>
              <a:buClr>
                <a:schemeClr val="dk1"/>
              </a:buClr>
              <a:buSzPts val="1400"/>
              <a:buNone/>
            </a:pPr>
            <a:endParaRPr sz="1400" i="1"/>
          </a:p>
          <a:p>
            <a:pPr marL="0" lvl="0" indent="0" algn="l" rtl="0">
              <a:lnSpc>
                <a:spcPct val="90000"/>
              </a:lnSpc>
              <a:spcBef>
                <a:spcPts val="1200"/>
              </a:spcBef>
              <a:spcAft>
                <a:spcPts val="1200"/>
              </a:spcAft>
              <a:buClr>
                <a:schemeClr val="dk1"/>
              </a:buClr>
              <a:buSzPts val="1400"/>
              <a:buNone/>
            </a:pPr>
            <a:endParaRPr sz="14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80"/>
              <a:t>Individual Support Teams:  Plan Development Agenda Items</a:t>
            </a:r>
            <a:endParaRPr sz="2380"/>
          </a:p>
        </p:txBody>
      </p:sp>
      <p:sp>
        <p:nvSpPr>
          <p:cNvPr id="536" name="Google Shape;536;p78"/>
          <p:cNvSpPr txBox="1">
            <a:spLocks noGrp="1"/>
          </p:cNvSpPr>
          <p:nvPr>
            <p:ph type="body" idx="1"/>
          </p:nvPr>
        </p:nvSpPr>
        <p:spPr>
          <a:xfrm>
            <a:off x="527425" y="2022600"/>
            <a:ext cx="3852300" cy="1098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55" i="1"/>
              <a:t>Plan Development</a:t>
            </a:r>
            <a:r>
              <a:rPr lang="en" sz="1455"/>
              <a:t>:  Provide facilitators with an outline of the steps for each team meeting during plan development</a:t>
            </a:r>
            <a:endParaRPr sz="1455"/>
          </a:p>
          <a:p>
            <a:pPr marL="0" lvl="0" indent="0" algn="l" rtl="0">
              <a:lnSpc>
                <a:spcPct val="100000"/>
              </a:lnSpc>
              <a:spcBef>
                <a:spcPts val="1200"/>
              </a:spcBef>
              <a:spcAft>
                <a:spcPts val="0"/>
              </a:spcAft>
              <a:buNone/>
            </a:pPr>
            <a:endParaRPr sz="1455"/>
          </a:p>
          <a:p>
            <a:pPr marL="0" lvl="0" indent="0" algn="l" rtl="0">
              <a:lnSpc>
                <a:spcPct val="100000"/>
              </a:lnSpc>
              <a:spcBef>
                <a:spcPts val="1200"/>
              </a:spcBef>
              <a:spcAft>
                <a:spcPts val="1200"/>
              </a:spcAft>
              <a:buNone/>
            </a:pPr>
            <a:endParaRPr sz="1055"/>
          </a:p>
        </p:txBody>
      </p:sp>
      <p:pic>
        <p:nvPicPr>
          <p:cNvPr id="537" name="Google Shape;537;p78"/>
          <p:cNvPicPr preferRelativeResize="0"/>
          <p:nvPr/>
        </p:nvPicPr>
        <p:blipFill>
          <a:blip r:embed="rId3">
            <a:alphaModFix/>
          </a:blip>
          <a:stretch>
            <a:fillRect/>
          </a:stretch>
        </p:blipFill>
        <p:spPr>
          <a:xfrm>
            <a:off x="4935400" y="1118350"/>
            <a:ext cx="3261375" cy="367727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52"/>
          <p:cNvGrpSpPr/>
          <p:nvPr/>
        </p:nvGrpSpPr>
        <p:grpSpPr>
          <a:xfrm>
            <a:off x="3046280" y="531081"/>
            <a:ext cx="5478648" cy="3628776"/>
            <a:chOff x="0" y="-66675"/>
            <a:chExt cx="14609728" cy="9676735"/>
          </a:xfrm>
        </p:grpSpPr>
        <p:sp>
          <p:nvSpPr>
            <p:cNvPr id="305" name="Google Shape;305;p52"/>
            <p:cNvSpPr txBox="1"/>
            <p:nvPr/>
          </p:nvSpPr>
          <p:spPr>
            <a:xfrm>
              <a:off x="0" y="-66675"/>
              <a:ext cx="14609728" cy="751628"/>
            </a:xfrm>
            <a:prstGeom prst="rect">
              <a:avLst/>
            </a:prstGeom>
            <a:noFill/>
            <a:ln>
              <a:noFill/>
            </a:ln>
          </p:spPr>
          <p:txBody>
            <a:bodyPr spcFirstLastPara="1" wrap="square" lIns="0" tIns="0" rIns="0" bIns="0" anchor="t" anchorCtr="0">
              <a:noAutofit/>
            </a:bodyPr>
            <a:lstStyle/>
            <a:p>
              <a:pPr marL="0" marR="0" lvl="0" indent="0" algn="l" rtl="0">
                <a:lnSpc>
                  <a:spcPct val="13997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06" name="Google Shape;306;p52"/>
            <p:cNvSpPr txBox="1"/>
            <p:nvPr/>
          </p:nvSpPr>
          <p:spPr>
            <a:xfrm>
              <a:off x="0" y="8152735"/>
              <a:ext cx="14609728" cy="145732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pic>
        <p:nvPicPr>
          <p:cNvPr id="307" name="Google Shape;307;p52"/>
          <p:cNvPicPr preferRelativeResize="0"/>
          <p:nvPr/>
        </p:nvPicPr>
        <p:blipFill>
          <a:blip r:embed="rId3">
            <a:alphaModFix/>
          </a:blip>
          <a:stretch>
            <a:fillRect/>
          </a:stretch>
        </p:blipFill>
        <p:spPr>
          <a:xfrm>
            <a:off x="5820756" y="1554563"/>
            <a:ext cx="2427094" cy="2427094"/>
          </a:xfrm>
          <a:prstGeom prst="rect">
            <a:avLst/>
          </a:prstGeom>
          <a:noFill/>
          <a:ln>
            <a:noFill/>
          </a:ln>
        </p:spPr>
      </p:pic>
      <p:sp>
        <p:nvSpPr>
          <p:cNvPr id="308" name="Google Shape;308;p52"/>
          <p:cNvSpPr txBox="1">
            <a:spLocks noGrp="1"/>
          </p:cNvSpPr>
          <p:nvPr>
            <p:ph type="title"/>
          </p:nvPr>
        </p:nvSpPr>
        <p:spPr>
          <a:xfrm>
            <a:off x="1028700" y="514350"/>
            <a:ext cx="7200900" cy="1114425"/>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Core Features of DE-MTSS</a:t>
            </a:r>
            <a:endParaRPr/>
          </a:p>
        </p:txBody>
      </p:sp>
      <p:sp>
        <p:nvSpPr>
          <p:cNvPr id="309" name="Google Shape;309;p52"/>
          <p:cNvSpPr txBox="1">
            <a:spLocks noGrp="1"/>
          </p:cNvSpPr>
          <p:nvPr>
            <p:ph type="body" idx="1"/>
          </p:nvPr>
        </p:nvSpPr>
        <p:spPr>
          <a:xfrm>
            <a:off x="1114425" y="1272863"/>
            <a:ext cx="4706325" cy="3269700"/>
          </a:xfrm>
          <a:prstGeom prst="rect">
            <a:avLst/>
          </a:prstGeom>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Clr>
                <a:srgbClr val="2E414D"/>
              </a:buClr>
              <a:buSzPts val="1800"/>
              <a:buFont typeface="Arial"/>
              <a:buChar char="●"/>
            </a:pPr>
            <a:r>
              <a:rPr lang="en" sz="1800">
                <a:solidFill>
                  <a:schemeClr val="dk1"/>
                </a:solidFill>
                <a:latin typeface="Arial"/>
                <a:ea typeface="Arial"/>
                <a:cs typeface="Arial"/>
                <a:sym typeface="Arial"/>
              </a:rPr>
              <a:t>Team-Based Leadership</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rgbClr val="2E414D"/>
              </a:buClr>
              <a:buSzPts val="1800"/>
              <a:buFont typeface="Arial"/>
              <a:buChar char="●"/>
            </a:pPr>
            <a:r>
              <a:rPr lang="en" sz="1800">
                <a:solidFill>
                  <a:schemeClr val="dk1"/>
                </a:solidFill>
                <a:latin typeface="Arial"/>
                <a:ea typeface="Arial"/>
                <a:cs typeface="Arial"/>
                <a:sym typeface="Arial"/>
              </a:rPr>
              <a:t>Tiered Delivery System </a:t>
            </a:r>
            <a:br>
              <a:rPr lang="en"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rgbClr val="2E414D"/>
              </a:buClr>
              <a:buSzPts val="1800"/>
              <a:buFont typeface="Arial"/>
              <a:buChar char="●"/>
            </a:pPr>
            <a:r>
              <a:rPr lang="en" sz="1800">
                <a:solidFill>
                  <a:schemeClr val="dk1"/>
                </a:solidFill>
                <a:latin typeface="Arial"/>
                <a:ea typeface="Arial"/>
                <a:cs typeface="Arial"/>
                <a:sym typeface="Arial"/>
              </a:rPr>
              <a:t>Selection and Implementation of Academic and Non-Academic Supports</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rgbClr val="2E414D"/>
              </a:buClr>
              <a:buSzPts val="1800"/>
              <a:buFont typeface="Arial"/>
              <a:buChar char="●"/>
            </a:pPr>
            <a:r>
              <a:rPr lang="en" sz="1800">
                <a:solidFill>
                  <a:schemeClr val="dk1"/>
                </a:solidFill>
                <a:latin typeface="Arial"/>
                <a:ea typeface="Arial"/>
                <a:cs typeface="Arial"/>
                <a:sym typeface="Arial"/>
              </a:rPr>
              <a:t>Comprehensive Screening and Assessment System</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rgbClr val="2E414D"/>
              </a:buClr>
              <a:buSzPts val="1800"/>
              <a:buFont typeface="Arial"/>
              <a:buChar char="●"/>
            </a:pPr>
            <a:r>
              <a:rPr lang="en" sz="1800">
                <a:solidFill>
                  <a:schemeClr val="dk1"/>
                </a:solidFill>
                <a:latin typeface="Arial"/>
                <a:ea typeface="Arial"/>
                <a:cs typeface="Arial"/>
                <a:sym typeface="Arial"/>
              </a:rPr>
              <a:t>Continuous Data-Based Decision Making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9"/>
          <p:cNvSpPr txBox="1">
            <a:spLocks noGrp="1"/>
          </p:cNvSpPr>
          <p:nvPr>
            <p:ph type="title"/>
          </p:nvPr>
        </p:nvSpPr>
        <p:spPr>
          <a:xfrm>
            <a:off x="251725" y="747275"/>
            <a:ext cx="3993300" cy="626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Sample BIP Review Agenda</a:t>
            </a:r>
            <a:endParaRPr/>
          </a:p>
        </p:txBody>
      </p:sp>
      <p:pic>
        <p:nvPicPr>
          <p:cNvPr id="543" name="Google Shape;543;p79"/>
          <p:cNvPicPr preferRelativeResize="0"/>
          <p:nvPr/>
        </p:nvPicPr>
        <p:blipFill>
          <a:blip r:embed="rId3">
            <a:alphaModFix/>
          </a:blip>
          <a:stretch>
            <a:fillRect/>
          </a:stretch>
        </p:blipFill>
        <p:spPr>
          <a:xfrm>
            <a:off x="4347274" y="379450"/>
            <a:ext cx="4048976" cy="4384623"/>
          </a:xfrm>
          <a:prstGeom prst="rect">
            <a:avLst/>
          </a:prstGeom>
          <a:noFill/>
          <a:ln>
            <a:noFill/>
          </a:ln>
        </p:spPr>
      </p:pic>
      <p:sp>
        <p:nvSpPr>
          <p:cNvPr id="544" name="Google Shape;544;p79"/>
          <p:cNvSpPr txBox="1"/>
          <p:nvPr/>
        </p:nvSpPr>
        <p:spPr>
          <a:xfrm>
            <a:off x="2289875" y="3271600"/>
            <a:ext cx="2057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Address fidelity</a:t>
            </a:r>
            <a:endParaRPr>
              <a:latin typeface="Lato"/>
              <a:ea typeface="Lato"/>
              <a:cs typeface="Lato"/>
              <a:sym typeface="Lato"/>
            </a:endParaRPr>
          </a:p>
        </p:txBody>
      </p:sp>
      <p:sp>
        <p:nvSpPr>
          <p:cNvPr id="545" name="Google Shape;545;p79"/>
          <p:cNvSpPr txBox="1"/>
          <p:nvPr/>
        </p:nvSpPr>
        <p:spPr>
          <a:xfrm>
            <a:off x="2289875" y="4031100"/>
            <a:ext cx="2057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Address fading</a:t>
            </a:r>
            <a:endParaRPr>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0"/>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rgbClr val="000000"/>
              </a:buClr>
              <a:buSzPct val="71875"/>
              <a:buFont typeface="Calibri"/>
              <a:buNone/>
            </a:pPr>
            <a:r>
              <a:rPr lang="en" i="1"/>
              <a:t>DE-PBS Online Module: Building Strong Team-Based Leadership Module</a:t>
            </a:r>
            <a:endParaRPr i="1"/>
          </a:p>
        </p:txBody>
      </p:sp>
      <p:sp>
        <p:nvSpPr>
          <p:cNvPr id="551" name="Google Shape;551;p80"/>
          <p:cNvSpPr txBox="1">
            <a:spLocks noGrp="1"/>
          </p:cNvSpPr>
          <p:nvPr>
            <p:ph type="body" idx="1"/>
          </p:nvPr>
        </p:nvSpPr>
        <p:spPr>
          <a:xfrm>
            <a:off x="414875" y="1597125"/>
            <a:ext cx="4260300" cy="316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90000"/>
              </a:lnSpc>
              <a:spcBef>
                <a:spcPts val="1200"/>
              </a:spcBef>
              <a:spcAft>
                <a:spcPts val="1200"/>
              </a:spcAft>
              <a:buClr>
                <a:srgbClr val="000000"/>
              </a:buClr>
              <a:buSzPct val="55000"/>
              <a:buNone/>
            </a:pPr>
            <a:r>
              <a:rPr lang="en" sz="2000"/>
              <a:t>This module is for schools and districts to build or strengthen solid teaming foundations. The module is intended for both academic and non-academic teams and committees to view collaboratively. Viewers will learn about strategies for effective teaming and will be led through a series of team-based reflections and opportunities for implementation action-planning in order to increase best practices and ultimately lead to stronger systems and successful outcomes.</a:t>
            </a:r>
            <a:endParaRPr sz="2000" b="1"/>
          </a:p>
        </p:txBody>
      </p:sp>
      <p:sp>
        <p:nvSpPr>
          <p:cNvPr id="552" name="Google Shape;552;p80"/>
          <p:cNvSpPr txBox="1">
            <a:spLocks noGrp="1"/>
          </p:cNvSpPr>
          <p:nvPr>
            <p:ph type="body" idx="2"/>
          </p:nvPr>
        </p:nvSpPr>
        <p:spPr>
          <a:xfrm>
            <a:off x="4832400" y="2186150"/>
            <a:ext cx="3999900" cy="1174500"/>
          </a:xfrm>
          <a:prstGeom prst="rect">
            <a:avLst/>
          </a:prstGeom>
          <a:noFill/>
          <a:ln>
            <a:noFill/>
          </a:ln>
        </p:spPr>
        <p:txBody>
          <a:bodyPr spcFirstLastPara="1" wrap="square" lIns="68575" tIns="68575" rIns="68575" bIns="68575" anchor="t" anchorCtr="0">
            <a:normAutofit/>
          </a:bodyPr>
          <a:lstStyle/>
          <a:p>
            <a:pPr marL="0" lvl="0" indent="0" algn="l" rtl="0">
              <a:lnSpc>
                <a:spcPct val="115000"/>
              </a:lnSpc>
              <a:spcBef>
                <a:spcPts val="900"/>
              </a:spcBef>
              <a:spcAft>
                <a:spcPts val="900"/>
              </a:spcAft>
              <a:buClr>
                <a:schemeClr val="dk1"/>
              </a:buClr>
              <a:buSzPts val="800"/>
              <a:buFont typeface="Arial"/>
              <a:buNone/>
            </a:pPr>
            <a:r>
              <a:rPr lang="en" sz="1800"/>
              <a:t>Recording and materials can be accessed at</a:t>
            </a:r>
            <a:r>
              <a:rPr lang="en" sz="1800">
                <a:uFill>
                  <a:noFill/>
                </a:uFill>
                <a:hlinkClick r:id="rId3"/>
              </a:rPr>
              <a:t> </a:t>
            </a:r>
            <a:r>
              <a:rPr lang="en" sz="1800" u="sng">
                <a:solidFill>
                  <a:srgbClr val="1155CC"/>
                </a:solidFill>
                <a:hlinkClick r:id="rId3">
                  <a:extLst>
                    <a:ext uri="{A12FA001-AC4F-418D-AE19-62706E023703}">
                      <ahyp:hlinkClr xmlns:ahyp="http://schemas.microsoft.com/office/drawing/2018/hyperlinkcolor" val="tx"/>
                    </a:ext>
                  </a:extLst>
                </a:hlinkClick>
              </a:rPr>
              <a:t>DE-PBS Teaming Module</a:t>
            </a:r>
            <a:r>
              <a:rPr lang="en" sz="1800"/>
              <a:t> and PDMS course #30542.</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T3 Teaming</a:t>
            </a:r>
            <a:endParaRPr/>
          </a:p>
        </p:txBody>
      </p:sp>
      <p:sp>
        <p:nvSpPr>
          <p:cNvPr id="558" name="Google Shape;558;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58140" algn="l" rtl="0">
              <a:spcBef>
                <a:spcPts val="300"/>
              </a:spcBef>
              <a:spcAft>
                <a:spcPts val="0"/>
              </a:spcAft>
              <a:buSzPct val="133333"/>
              <a:buChar char="●"/>
            </a:pPr>
            <a:r>
              <a:rPr lang="en"/>
              <a:t>One key idea:  There are two types of T3 teams (T3 Leadership and Individual Support Teams). Both teams should have a defined purpose, regular meeting format/agenda, minutes, defined meeting roles, and a current action plan.</a:t>
            </a:r>
            <a:br>
              <a:rPr lang="en" sz="1600"/>
            </a:br>
            <a:endParaRPr/>
          </a:p>
          <a:p>
            <a:pPr marL="457200" lvl="0" indent="-358140" algn="l" rtl="0">
              <a:spcBef>
                <a:spcPts val="0"/>
              </a:spcBef>
              <a:spcAft>
                <a:spcPts val="0"/>
              </a:spcAft>
              <a:buSzPct val="133333"/>
              <a:buChar char="●"/>
            </a:pPr>
            <a:r>
              <a:rPr lang="en"/>
              <a:t>What is going well?</a:t>
            </a:r>
            <a:br>
              <a:rPr lang="en"/>
            </a:br>
            <a:endParaRPr/>
          </a:p>
          <a:p>
            <a:pPr marL="457200" lvl="0" indent="-358140" algn="l" rtl="0">
              <a:spcBef>
                <a:spcPts val="0"/>
              </a:spcBef>
              <a:spcAft>
                <a:spcPts val="0"/>
              </a:spcAft>
              <a:buSzPct val="133333"/>
              <a:buChar char="●"/>
            </a:pPr>
            <a:r>
              <a:rPr lang="en"/>
              <a:t>What are you going to do…</a:t>
            </a:r>
            <a:endParaRPr/>
          </a:p>
          <a:p>
            <a:pPr marL="914400" lvl="1" indent="-341947" algn="l" rtl="0">
              <a:spcBef>
                <a:spcPts val="0"/>
              </a:spcBef>
              <a:spcAft>
                <a:spcPts val="0"/>
              </a:spcAft>
              <a:buSzPct val="150000"/>
              <a:buChar char="○"/>
            </a:pPr>
            <a:r>
              <a:rPr lang="en"/>
              <a:t>Tomorrow?</a:t>
            </a:r>
            <a:endParaRPr/>
          </a:p>
          <a:p>
            <a:pPr marL="914400" lvl="1" indent="-341947" algn="l" rtl="0">
              <a:spcBef>
                <a:spcPts val="0"/>
              </a:spcBef>
              <a:spcAft>
                <a:spcPts val="0"/>
              </a:spcAft>
              <a:buSzPct val="150000"/>
              <a:buChar char="○"/>
            </a:pPr>
            <a:r>
              <a:rPr lang="en"/>
              <a:t>Next week?</a:t>
            </a:r>
            <a:endParaRPr/>
          </a:p>
          <a:p>
            <a:pPr marL="914400" lvl="1" indent="-341947" algn="l" rtl="0">
              <a:spcBef>
                <a:spcPts val="0"/>
              </a:spcBef>
              <a:spcAft>
                <a:spcPts val="0"/>
              </a:spcAft>
              <a:buSzPct val="150000"/>
              <a:buChar char="○"/>
            </a:pPr>
            <a:r>
              <a:rPr lang="en"/>
              <a:t>This summer?</a:t>
            </a:r>
            <a:endParaRPr/>
          </a:p>
          <a:p>
            <a:pPr marL="914400" lvl="1" indent="-341947" algn="l" rtl="0">
              <a:spcBef>
                <a:spcPts val="0"/>
              </a:spcBef>
              <a:spcAft>
                <a:spcPts val="0"/>
              </a:spcAft>
              <a:buSzPct val="150000"/>
              <a:buChar char="○"/>
            </a:pPr>
            <a:r>
              <a:rPr lang="en"/>
              <a:t>Next school year?</a:t>
            </a:r>
            <a:endParaRPr/>
          </a:p>
          <a:p>
            <a:pPr marL="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T3 Screening Conversations</a:t>
            </a:r>
            <a:endParaRPr/>
          </a:p>
        </p:txBody>
      </p:sp>
      <p:sp>
        <p:nvSpPr>
          <p:cNvPr id="564" name="Google Shape;564;p82"/>
          <p:cNvSpPr txBox="1">
            <a:spLocks noGrp="1"/>
          </p:cNvSpPr>
          <p:nvPr>
            <p:ph type="body" idx="1"/>
          </p:nvPr>
        </p:nvSpPr>
        <p:spPr>
          <a:xfrm>
            <a:off x="311700" y="1458725"/>
            <a:ext cx="5590800" cy="3110100"/>
          </a:xfrm>
          <a:prstGeom prst="rect">
            <a:avLst/>
          </a:prstGeom>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Clr>
                <a:schemeClr val="dk2"/>
              </a:buClr>
              <a:buSzPts val="1700"/>
              <a:buFont typeface="Lato"/>
              <a:buChar char="●"/>
            </a:pPr>
            <a:r>
              <a:rPr lang="en" sz="1700"/>
              <a:t>Who needs Tier 3 support?</a:t>
            </a:r>
            <a:br>
              <a:rPr lang="en" sz="1700"/>
            </a:br>
            <a:endParaRPr sz="1700"/>
          </a:p>
          <a:p>
            <a:pPr marL="457200" lvl="0" indent="-336550" algn="l" rtl="0">
              <a:lnSpc>
                <a:spcPct val="100000"/>
              </a:lnSpc>
              <a:spcBef>
                <a:spcPts val="0"/>
              </a:spcBef>
              <a:spcAft>
                <a:spcPts val="0"/>
              </a:spcAft>
              <a:buClr>
                <a:schemeClr val="dk2"/>
              </a:buClr>
              <a:buSzPts val="1700"/>
              <a:buFont typeface="Lato"/>
              <a:buChar char="●"/>
            </a:pPr>
            <a:r>
              <a:rPr lang="en" sz="1700"/>
              <a:t>What level of support is needed (e.g., brief, comprehensive, wraparound)?</a:t>
            </a:r>
            <a:endParaRPr sz="1700"/>
          </a:p>
          <a:p>
            <a:pPr marL="0" lvl="0" indent="0" algn="l" rtl="0">
              <a:lnSpc>
                <a:spcPct val="100000"/>
              </a:lnSpc>
              <a:spcBef>
                <a:spcPts val="0"/>
              </a:spcBef>
              <a:spcAft>
                <a:spcPts val="0"/>
              </a:spcAft>
              <a:buNone/>
            </a:pPr>
            <a:endParaRPr sz="17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3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3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3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300">
              <a:solidFill>
                <a:srgbClr val="000000"/>
              </a:solidFill>
              <a:latin typeface="Arial"/>
              <a:ea typeface="Arial"/>
              <a:cs typeface="Arial"/>
              <a:sym typeface="Arial"/>
            </a:endParaRPr>
          </a:p>
        </p:txBody>
      </p:sp>
      <p:grpSp>
        <p:nvGrpSpPr>
          <p:cNvPr id="565" name="Google Shape;565;p82"/>
          <p:cNvGrpSpPr/>
          <p:nvPr/>
        </p:nvGrpSpPr>
        <p:grpSpPr>
          <a:xfrm>
            <a:off x="5673775" y="1118326"/>
            <a:ext cx="3010401" cy="2843541"/>
            <a:chOff x="0" y="0"/>
            <a:chExt cx="4037555" cy="4037400"/>
          </a:xfrm>
        </p:grpSpPr>
        <p:sp>
          <p:nvSpPr>
            <p:cNvPr id="566" name="Google Shape;566;p82"/>
            <p:cNvSpPr/>
            <p:nvPr/>
          </p:nvSpPr>
          <p:spPr>
            <a:xfrm>
              <a:off x="0" y="0"/>
              <a:ext cx="3510900" cy="4037400"/>
            </a:xfrm>
            <a:prstGeom prst="triangle">
              <a:avLst>
                <a:gd name="adj" fmla="val 50000"/>
              </a:avLst>
            </a:prstGeom>
            <a:solidFill>
              <a:srgbClr val="FF0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2"/>
            <p:cNvSpPr/>
            <p:nvPr/>
          </p:nvSpPr>
          <p:spPr>
            <a:xfrm>
              <a:off x="1755455" y="399181"/>
              <a:ext cx="2282100" cy="955800"/>
            </a:xfrm>
            <a:prstGeom prst="roundRect">
              <a:avLst>
                <a:gd name="adj" fmla="val 16667"/>
              </a:avLst>
            </a:prstGeom>
            <a:solidFill>
              <a:srgbClr val="FFFFFF">
                <a:alpha val="89800"/>
              </a:srgbClr>
            </a:solidFill>
            <a:ln w="25400" cap="flat" cmpd="sng">
              <a:solidFill>
                <a:srgbClr val="A89D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2"/>
            <p:cNvSpPr txBox="1"/>
            <p:nvPr/>
          </p:nvSpPr>
          <p:spPr>
            <a:xfrm>
              <a:off x="1802112" y="445838"/>
              <a:ext cx="2188800" cy="862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44444"/>
                </a:buClr>
                <a:buSzPts val="1400"/>
                <a:buFont typeface="Calibri"/>
                <a:buNone/>
              </a:pPr>
              <a:r>
                <a:rPr lang="en" sz="1200">
                  <a:solidFill>
                    <a:srgbClr val="444444"/>
                  </a:solidFill>
                  <a:latin typeface="Calibri"/>
                  <a:ea typeface="Calibri"/>
                  <a:cs typeface="Calibri"/>
                  <a:sym typeface="Calibri"/>
                </a:rPr>
                <a:t>Wraparound based (Person-centered plans, functional analysis, multiple expertise)</a:t>
              </a:r>
              <a:endParaRPr sz="1200"/>
            </a:p>
          </p:txBody>
        </p:sp>
        <p:sp>
          <p:nvSpPr>
            <p:cNvPr id="569" name="Google Shape;569;p82"/>
            <p:cNvSpPr/>
            <p:nvPr/>
          </p:nvSpPr>
          <p:spPr>
            <a:xfrm>
              <a:off x="1755455" y="1481157"/>
              <a:ext cx="2282100" cy="955800"/>
            </a:xfrm>
            <a:prstGeom prst="roundRect">
              <a:avLst>
                <a:gd name="adj" fmla="val 16667"/>
              </a:avLst>
            </a:prstGeom>
            <a:solidFill>
              <a:srgbClr val="FFFFFF">
                <a:alpha val="89800"/>
              </a:srgbClr>
            </a:solidFill>
            <a:ln w="25400" cap="flat" cmpd="sng">
              <a:solidFill>
                <a:srgbClr val="DED1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2"/>
            <p:cNvSpPr txBox="1"/>
            <p:nvPr/>
          </p:nvSpPr>
          <p:spPr>
            <a:xfrm>
              <a:off x="1802112" y="1527814"/>
              <a:ext cx="2188800" cy="862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44444"/>
                </a:buClr>
                <a:buSzPts val="1400"/>
                <a:buFont typeface="Calibri"/>
                <a:buNone/>
              </a:pPr>
              <a:r>
                <a:rPr lang="en" sz="1200">
                  <a:solidFill>
                    <a:srgbClr val="444444"/>
                  </a:solidFill>
                  <a:latin typeface="Calibri"/>
                  <a:ea typeface="Calibri"/>
                  <a:cs typeface="Calibri"/>
                  <a:sym typeface="Calibri"/>
                </a:rPr>
                <a:t>Function based behavior support plan</a:t>
              </a:r>
              <a:endParaRPr sz="1200"/>
            </a:p>
          </p:txBody>
        </p:sp>
        <p:sp>
          <p:nvSpPr>
            <p:cNvPr id="571" name="Google Shape;571;p82"/>
            <p:cNvSpPr/>
            <p:nvPr/>
          </p:nvSpPr>
          <p:spPr>
            <a:xfrm>
              <a:off x="1755455" y="2556390"/>
              <a:ext cx="2282100" cy="955800"/>
            </a:xfrm>
            <a:prstGeom prst="roundRect">
              <a:avLst>
                <a:gd name="adj" fmla="val 16667"/>
              </a:avLst>
            </a:prstGeom>
            <a:solidFill>
              <a:srgbClr val="FFFFFF">
                <a:alpha val="89800"/>
              </a:srgbClr>
            </a:solidFill>
            <a:ln w="25400" cap="flat" cmpd="sng">
              <a:solidFill>
                <a:srgbClr val="DED1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2"/>
            <p:cNvSpPr txBox="1"/>
            <p:nvPr/>
          </p:nvSpPr>
          <p:spPr>
            <a:xfrm>
              <a:off x="1802112" y="2603047"/>
              <a:ext cx="2188800" cy="862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44444"/>
                </a:buClr>
                <a:buSzPts val="1400"/>
                <a:buFont typeface="Calibri"/>
                <a:buNone/>
              </a:pPr>
              <a:r>
                <a:rPr lang="en">
                  <a:solidFill>
                    <a:srgbClr val="444444"/>
                  </a:solidFill>
                  <a:latin typeface="Calibri"/>
                  <a:ea typeface="Calibri"/>
                  <a:cs typeface="Calibri"/>
                  <a:sym typeface="Calibri"/>
                </a:rPr>
                <a:t>Function based adjustments to classroom support</a:t>
              </a:r>
              <a:endParaRPr/>
            </a:p>
          </p:txBody>
        </p:sp>
      </p:grpSp>
      <p:sp>
        <p:nvSpPr>
          <p:cNvPr id="573" name="Google Shape;573;p82"/>
          <p:cNvSpPr txBox="1"/>
          <p:nvPr/>
        </p:nvSpPr>
        <p:spPr>
          <a:xfrm>
            <a:off x="5868650" y="4089500"/>
            <a:ext cx="225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2"/>
                </a:solidFill>
                <a:latin typeface="Lato"/>
                <a:ea typeface="Lato"/>
                <a:cs typeface="Lato"/>
                <a:sym typeface="Lato"/>
              </a:rPr>
              <a:t>There are multiple levels of Tier 3 Support</a:t>
            </a:r>
            <a:endParaRPr b="1">
              <a:solidFill>
                <a:schemeClr val="dk2"/>
              </a:solidFill>
              <a:latin typeface="Lato"/>
              <a:ea typeface="Lato"/>
              <a:cs typeface="Lato"/>
              <a:sym typeface="Lato"/>
            </a:endParaRPr>
          </a:p>
        </p:txBody>
      </p:sp>
      <p:sp>
        <p:nvSpPr>
          <p:cNvPr id="574" name="Google Shape;574;p82"/>
          <p:cNvSpPr txBox="1"/>
          <p:nvPr/>
        </p:nvSpPr>
        <p:spPr>
          <a:xfrm>
            <a:off x="309500" y="4595450"/>
            <a:ext cx="37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Adapted from Kincaid and Iovannone, 2020</a:t>
            </a:r>
            <a:endParaRPr>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3"/>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2"/>
              </a:buClr>
              <a:buSzPts val="2700"/>
              <a:buFont typeface="Century Gothic"/>
              <a:buNone/>
            </a:pPr>
            <a:r>
              <a:rPr lang="en" sz="2700"/>
              <a:t>Establish a T3 Screening Protocol</a:t>
            </a:r>
            <a:endParaRPr sz="2700"/>
          </a:p>
        </p:txBody>
      </p:sp>
      <p:sp>
        <p:nvSpPr>
          <p:cNvPr id="580" name="Google Shape;580;p83"/>
          <p:cNvSpPr txBox="1">
            <a:spLocks noGrp="1"/>
          </p:cNvSpPr>
          <p:nvPr>
            <p:ph type="body" idx="1"/>
          </p:nvPr>
        </p:nvSpPr>
        <p:spPr>
          <a:xfrm>
            <a:off x="574650" y="972400"/>
            <a:ext cx="7835700" cy="3256800"/>
          </a:xfrm>
          <a:prstGeom prst="rect">
            <a:avLst/>
          </a:prstGeom>
          <a:noFill/>
          <a:ln>
            <a:noFill/>
          </a:ln>
        </p:spPr>
        <p:txBody>
          <a:bodyPr spcFirstLastPara="1" wrap="square" lIns="68575" tIns="34275" rIns="68575" bIns="34275" anchor="t" anchorCtr="0">
            <a:normAutofit fontScale="85000"/>
          </a:bodyPr>
          <a:lstStyle/>
          <a:p>
            <a:pPr marL="457200" lvl="0" indent="-358140" algn="l" rtl="0">
              <a:spcBef>
                <a:spcPts val="0"/>
              </a:spcBef>
              <a:spcAft>
                <a:spcPts val="0"/>
              </a:spcAft>
              <a:buSzPct val="100000"/>
              <a:buChar char="●"/>
            </a:pPr>
            <a:r>
              <a:rPr lang="en" sz="2400"/>
              <a:t>Use multiple strategies </a:t>
            </a:r>
            <a:br>
              <a:rPr lang="en" sz="2400"/>
            </a:br>
            <a:endParaRPr sz="2400"/>
          </a:p>
          <a:p>
            <a:pPr marL="457200" lvl="0" indent="-358140" algn="l" rtl="0">
              <a:spcBef>
                <a:spcPts val="0"/>
              </a:spcBef>
              <a:spcAft>
                <a:spcPts val="0"/>
              </a:spcAft>
              <a:buSzPct val="100000"/>
              <a:buChar char="●"/>
            </a:pPr>
            <a:r>
              <a:rPr lang="en" sz="2400"/>
              <a:t>Develop decision rules</a:t>
            </a:r>
            <a:endParaRPr sz="2400"/>
          </a:p>
          <a:p>
            <a:pPr marL="457200" lvl="0" indent="0" algn="l" rtl="0">
              <a:spcBef>
                <a:spcPts val="0"/>
              </a:spcBef>
              <a:spcAft>
                <a:spcPts val="0"/>
              </a:spcAft>
              <a:buNone/>
            </a:pPr>
            <a:endParaRPr sz="2400"/>
          </a:p>
          <a:p>
            <a:pPr marL="457200" lvl="0" indent="-358140" algn="l" rtl="0">
              <a:spcBef>
                <a:spcPts val="0"/>
              </a:spcBef>
              <a:spcAft>
                <a:spcPts val="0"/>
              </a:spcAft>
              <a:buSzPct val="100000"/>
              <a:buChar char="●"/>
            </a:pPr>
            <a:r>
              <a:rPr lang="en" sz="2400"/>
              <a:t>Use multiple informants (e.g., teacher, family, student)</a:t>
            </a:r>
            <a:endParaRPr sz="2400"/>
          </a:p>
          <a:p>
            <a:pPr marL="457200" lvl="0" indent="0" algn="l" rtl="0">
              <a:spcBef>
                <a:spcPts val="0"/>
              </a:spcBef>
              <a:spcAft>
                <a:spcPts val="0"/>
              </a:spcAft>
              <a:buNone/>
            </a:pPr>
            <a:endParaRPr sz="2400"/>
          </a:p>
          <a:p>
            <a:pPr marL="457200" lvl="0" indent="-358140" algn="l" rtl="0">
              <a:spcBef>
                <a:spcPts val="0"/>
              </a:spcBef>
              <a:spcAft>
                <a:spcPts val="0"/>
              </a:spcAft>
              <a:buSzPct val="100000"/>
              <a:buChar char="●"/>
            </a:pPr>
            <a:r>
              <a:rPr lang="en" sz="2400"/>
              <a:t>Review at multiple points in time</a:t>
            </a:r>
            <a:endParaRPr sz="2400"/>
          </a:p>
          <a:p>
            <a:pPr marL="914400" lvl="1" indent="-358140" algn="l" rtl="0">
              <a:spcBef>
                <a:spcPts val="0"/>
              </a:spcBef>
              <a:spcAft>
                <a:spcPts val="0"/>
              </a:spcAft>
              <a:buSzPct val="100000"/>
              <a:buChar char="○"/>
            </a:pPr>
            <a:r>
              <a:rPr lang="en" sz="2400"/>
              <a:t>Screening at multiple times</a:t>
            </a:r>
            <a:endParaRPr sz="2400"/>
          </a:p>
          <a:p>
            <a:pPr marL="914400" lvl="1" indent="-358140" algn="l" rtl="0">
              <a:spcBef>
                <a:spcPts val="0"/>
              </a:spcBef>
              <a:spcAft>
                <a:spcPts val="0"/>
              </a:spcAft>
              <a:buSzPct val="100000"/>
              <a:buChar char="○"/>
            </a:pPr>
            <a:r>
              <a:rPr lang="en" sz="2400"/>
              <a:t>On-going data review and access to nomination process</a:t>
            </a:r>
            <a:endParaRPr sz="2400"/>
          </a:p>
        </p:txBody>
      </p:sp>
      <p:sp>
        <p:nvSpPr>
          <p:cNvPr id="581" name="Google Shape;581;p83"/>
          <p:cNvSpPr/>
          <p:nvPr/>
        </p:nvSpPr>
        <p:spPr>
          <a:xfrm>
            <a:off x="8906916" y="4890097"/>
            <a:ext cx="251700" cy="1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800">
                <a:solidFill>
                  <a:schemeClr val="dk1"/>
                </a:solidFill>
                <a:latin typeface="Calibri"/>
                <a:ea typeface="Calibri"/>
                <a:cs typeface="Calibri"/>
                <a:sym typeface="Calibri"/>
              </a:rPr>
              <a:t>34</a:t>
            </a:fld>
            <a:endParaRPr sz="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4"/>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In your experience, how are students typically identified for Tier 3 Supports?</a:t>
            </a:r>
            <a:endParaRPr/>
          </a:p>
        </p:txBody>
      </p:sp>
      <p:sp>
        <p:nvSpPr>
          <p:cNvPr id="587" name="Google Shape;587;p84"/>
          <p:cNvSpPr txBox="1">
            <a:spLocks noGrp="1"/>
          </p:cNvSpPr>
          <p:nvPr>
            <p:ph type="body" idx="1"/>
          </p:nvPr>
        </p:nvSpPr>
        <p:spPr>
          <a:xfrm>
            <a:off x="528400" y="1464800"/>
            <a:ext cx="8270400" cy="2821500"/>
          </a:xfrm>
          <a:prstGeom prst="rect">
            <a:avLst/>
          </a:prstGeom>
        </p:spPr>
        <p:txBody>
          <a:bodyPr spcFirstLastPara="1" wrap="square" lIns="68575" tIns="34275" rIns="68575" bIns="34275" anchor="t" anchorCtr="0">
            <a:normAutofit fontScale="77500" lnSpcReduction="20000"/>
          </a:bodyPr>
          <a:lstStyle/>
          <a:p>
            <a:pPr marL="558800" lvl="1" indent="-194309" algn="l" rtl="0">
              <a:spcBef>
                <a:spcPts val="300"/>
              </a:spcBef>
              <a:spcAft>
                <a:spcPts val="0"/>
              </a:spcAft>
              <a:buSzPct val="100000"/>
              <a:buChar char="○"/>
            </a:pPr>
            <a:r>
              <a:rPr lang="en" sz="2400"/>
              <a:t>Disciplinary actions</a:t>
            </a:r>
            <a:endParaRPr sz="2400"/>
          </a:p>
          <a:p>
            <a:pPr marL="558800" lvl="1" indent="-194309" algn="l" rtl="0">
              <a:spcBef>
                <a:spcPts val="300"/>
              </a:spcBef>
              <a:spcAft>
                <a:spcPts val="0"/>
              </a:spcAft>
              <a:buSzPct val="100000"/>
              <a:buChar char="○"/>
            </a:pPr>
            <a:r>
              <a:rPr lang="en" sz="2400"/>
              <a:t>Academic progress</a:t>
            </a:r>
            <a:endParaRPr sz="2400"/>
          </a:p>
          <a:p>
            <a:pPr marL="558800" lvl="1" indent="-194309" algn="l" rtl="0">
              <a:spcBef>
                <a:spcPts val="300"/>
              </a:spcBef>
              <a:spcAft>
                <a:spcPts val="0"/>
              </a:spcAft>
              <a:buSzPct val="100000"/>
              <a:buChar char="○"/>
            </a:pPr>
            <a:r>
              <a:rPr lang="en" sz="2400"/>
              <a:t>Screening tools</a:t>
            </a:r>
            <a:endParaRPr sz="2400"/>
          </a:p>
          <a:p>
            <a:pPr marL="558800" lvl="1" indent="-194309" algn="l" rtl="0">
              <a:spcBef>
                <a:spcPts val="300"/>
              </a:spcBef>
              <a:spcAft>
                <a:spcPts val="0"/>
              </a:spcAft>
              <a:buSzPct val="100000"/>
              <a:buChar char="○"/>
            </a:pPr>
            <a:r>
              <a:rPr lang="en" sz="2400"/>
              <a:t>Attendance</a:t>
            </a:r>
            <a:endParaRPr sz="2400"/>
          </a:p>
          <a:p>
            <a:pPr marL="558800" lvl="1" indent="-194309" algn="l" rtl="0">
              <a:spcBef>
                <a:spcPts val="300"/>
              </a:spcBef>
              <a:spcAft>
                <a:spcPts val="0"/>
              </a:spcAft>
              <a:buSzPct val="100000"/>
              <a:buChar char="○"/>
            </a:pPr>
            <a:r>
              <a:rPr lang="en" sz="2400"/>
              <a:t>Nominations</a:t>
            </a:r>
            <a:endParaRPr/>
          </a:p>
          <a:p>
            <a:pPr marL="558800" lvl="1" indent="-194309" algn="l" rtl="0">
              <a:spcBef>
                <a:spcPts val="300"/>
              </a:spcBef>
              <a:spcAft>
                <a:spcPts val="0"/>
              </a:spcAft>
              <a:buSzPct val="100000"/>
              <a:buChar char="○"/>
            </a:pPr>
            <a:r>
              <a:rPr lang="en" sz="2400"/>
              <a:t>Request for assistance process and Tier 2 performance</a:t>
            </a:r>
            <a:endParaRPr sz="2400"/>
          </a:p>
          <a:p>
            <a:pPr marL="558800" lvl="1" indent="-194309" algn="l" rtl="0">
              <a:spcBef>
                <a:spcPts val="300"/>
              </a:spcBef>
              <a:spcAft>
                <a:spcPts val="0"/>
              </a:spcAft>
              <a:buSzPct val="100000"/>
              <a:buChar char="○"/>
            </a:pPr>
            <a:r>
              <a:rPr lang="en" sz="2400"/>
              <a:t>Teacher nomination</a:t>
            </a:r>
            <a:endParaRPr sz="2400"/>
          </a:p>
          <a:p>
            <a:pPr marL="558800" lvl="1" indent="-194309" algn="l" rtl="0">
              <a:spcBef>
                <a:spcPts val="300"/>
              </a:spcBef>
              <a:spcAft>
                <a:spcPts val="0"/>
              </a:spcAft>
              <a:buSzPct val="100000"/>
              <a:buChar char="○"/>
            </a:pPr>
            <a:r>
              <a:rPr lang="en" sz="2400"/>
              <a:t>Behavior goals added to IEP</a:t>
            </a:r>
            <a:endParaRPr sz="2400"/>
          </a:p>
          <a:p>
            <a:pPr marL="558800" lvl="1" indent="-194309" algn="l" rtl="0">
              <a:spcBef>
                <a:spcPts val="300"/>
              </a:spcBef>
              <a:spcAft>
                <a:spcPts val="0"/>
              </a:spcAft>
              <a:buSzPct val="100000"/>
              <a:buChar char="○"/>
            </a:pPr>
            <a:r>
              <a:rPr lang="en" sz="2400"/>
              <a:t>Something else?</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5"/>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2"/>
              </a:buClr>
              <a:buSzPts val="2700"/>
              <a:buFont typeface="Century Gothic"/>
              <a:buNone/>
            </a:pPr>
            <a:r>
              <a:rPr lang="en" sz="2700"/>
              <a:t>Common strategies</a:t>
            </a:r>
            <a:endParaRPr/>
          </a:p>
        </p:txBody>
      </p:sp>
      <p:sp>
        <p:nvSpPr>
          <p:cNvPr id="593" name="Google Shape;593;p85"/>
          <p:cNvSpPr txBox="1">
            <a:spLocks noGrp="1"/>
          </p:cNvSpPr>
          <p:nvPr>
            <p:ph type="body" idx="1"/>
          </p:nvPr>
        </p:nvSpPr>
        <p:spPr>
          <a:xfrm>
            <a:off x="506075" y="1044489"/>
            <a:ext cx="7970100" cy="32568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2400" b="1"/>
              <a:t>Office Discipline Referrals (ODRs)</a:t>
            </a:r>
            <a:endParaRPr/>
          </a:p>
          <a:p>
            <a:pPr marL="558800" lvl="1" indent="-215900" algn="l" rtl="0">
              <a:spcBef>
                <a:spcPts val="300"/>
              </a:spcBef>
              <a:spcAft>
                <a:spcPts val="0"/>
              </a:spcAft>
              <a:buSzPts val="2400"/>
              <a:buChar char="○"/>
            </a:pPr>
            <a:r>
              <a:rPr lang="en" sz="2400"/>
              <a:t>Strengths:</a:t>
            </a:r>
            <a:endParaRPr/>
          </a:p>
          <a:p>
            <a:pPr marL="1206500" lvl="3" indent="-177800" algn="l" rtl="0">
              <a:spcBef>
                <a:spcPts val="300"/>
              </a:spcBef>
              <a:spcAft>
                <a:spcPts val="0"/>
              </a:spcAft>
              <a:buSzPts val="2400"/>
              <a:buChar char="●"/>
            </a:pPr>
            <a:r>
              <a:rPr lang="en" sz="2400"/>
              <a:t>Identifies students with serious problem behavior</a:t>
            </a:r>
            <a:br>
              <a:rPr lang="en" sz="2400"/>
            </a:br>
            <a:endParaRPr/>
          </a:p>
          <a:p>
            <a:pPr marL="558800" lvl="1" indent="-215900" algn="l" rtl="0">
              <a:spcBef>
                <a:spcPts val="300"/>
              </a:spcBef>
              <a:spcAft>
                <a:spcPts val="0"/>
              </a:spcAft>
              <a:buSzPts val="2400"/>
              <a:buChar char="○"/>
            </a:pPr>
            <a:r>
              <a:rPr lang="en" sz="2400"/>
              <a:t>Limitations:</a:t>
            </a:r>
            <a:endParaRPr/>
          </a:p>
          <a:p>
            <a:pPr marL="1206500" lvl="3" indent="-177800" algn="l" rtl="0">
              <a:spcBef>
                <a:spcPts val="300"/>
              </a:spcBef>
              <a:spcAft>
                <a:spcPts val="0"/>
              </a:spcAft>
              <a:buSzPts val="2400"/>
              <a:buChar char="●"/>
            </a:pPr>
            <a:r>
              <a:rPr lang="en" sz="2400"/>
              <a:t>Only catches students with externalizing behavior</a:t>
            </a:r>
            <a:endParaRPr/>
          </a:p>
          <a:p>
            <a:pPr marL="0" lvl="0" indent="0" algn="l" rtl="0">
              <a:spcBef>
                <a:spcPts val="300"/>
              </a:spcBef>
              <a:spcAft>
                <a:spcPts val="1200"/>
              </a:spcAft>
              <a:buSzPts val="2400"/>
              <a:buNone/>
            </a:pPr>
            <a:endParaRPr/>
          </a:p>
        </p:txBody>
      </p:sp>
      <p:sp>
        <p:nvSpPr>
          <p:cNvPr id="594" name="Google Shape;594;p85"/>
          <p:cNvSpPr/>
          <p:nvPr/>
        </p:nvSpPr>
        <p:spPr>
          <a:xfrm>
            <a:off x="8906916" y="4868285"/>
            <a:ext cx="251700" cy="1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800">
                <a:solidFill>
                  <a:schemeClr val="dk1"/>
                </a:solidFill>
                <a:latin typeface="Calibri"/>
                <a:ea typeface="Calibri"/>
                <a:cs typeface="Calibri"/>
                <a:sym typeface="Calibri"/>
              </a:rPr>
              <a:t>36</a:t>
            </a:fld>
            <a:endParaRPr sz="800">
              <a:solidFill>
                <a:schemeClr val="dk1"/>
              </a:solidFill>
              <a:latin typeface="Calibri"/>
              <a:ea typeface="Calibri"/>
              <a:cs typeface="Calibri"/>
              <a:sym typeface="Calibri"/>
            </a:endParaRPr>
          </a:p>
        </p:txBody>
      </p:sp>
      <p:sp>
        <p:nvSpPr>
          <p:cNvPr id="595" name="Google Shape;595;p85"/>
          <p:cNvSpPr txBox="1"/>
          <p:nvPr/>
        </p:nvSpPr>
        <p:spPr>
          <a:xfrm>
            <a:off x="5037225" y="4707975"/>
            <a:ext cx="381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Adapted from Chan, Goodman, Kincaid, Kern &amp; Simonsen</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6"/>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2"/>
              </a:buClr>
              <a:buSzPts val="2700"/>
              <a:buFont typeface="Century Gothic"/>
              <a:buNone/>
            </a:pPr>
            <a:r>
              <a:rPr lang="en" sz="2700"/>
              <a:t>Common strategies</a:t>
            </a:r>
            <a:endParaRPr/>
          </a:p>
        </p:txBody>
      </p:sp>
      <p:sp>
        <p:nvSpPr>
          <p:cNvPr id="601" name="Google Shape;601;p86"/>
          <p:cNvSpPr txBox="1">
            <a:spLocks noGrp="1"/>
          </p:cNvSpPr>
          <p:nvPr>
            <p:ph type="body" idx="1"/>
          </p:nvPr>
        </p:nvSpPr>
        <p:spPr>
          <a:xfrm>
            <a:off x="547900" y="957076"/>
            <a:ext cx="7641900" cy="32568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spcBef>
                <a:spcPts val="0"/>
              </a:spcBef>
              <a:spcAft>
                <a:spcPts val="0"/>
              </a:spcAft>
              <a:buNone/>
            </a:pPr>
            <a:r>
              <a:rPr lang="en" sz="2800" b="1"/>
              <a:t>Responsiveness to tier 2 intervention</a:t>
            </a:r>
            <a:endParaRPr sz="2800"/>
          </a:p>
          <a:p>
            <a:pPr marL="558800" lvl="1" indent="-205740" algn="l" rtl="0">
              <a:spcBef>
                <a:spcPts val="300"/>
              </a:spcBef>
              <a:spcAft>
                <a:spcPts val="0"/>
              </a:spcAft>
              <a:buSzPct val="100000"/>
              <a:buChar char="○"/>
            </a:pPr>
            <a:r>
              <a:rPr lang="en" sz="2400"/>
              <a:t>Strengths:</a:t>
            </a:r>
            <a:endParaRPr/>
          </a:p>
          <a:p>
            <a:pPr marL="1206500" lvl="3" indent="-167639" algn="l" rtl="0">
              <a:spcBef>
                <a:spcPts val="300"/>
              </a:spcBef>
              <a:spcAft>
                <a:spcPts val="0"/>
              </a:spcAft>
              <a:buSzPct val="100000"/>
              <a:buChar char="●"/>
            </a:pPr>
            <a:r>
              <a:rPr lang="en" sz="2400"/>
              <a:t>Good for identifying students who need more support</a:t>
            </a:r>
            <a:br>
              <a:rPr lang="en" sz="2400"/>
            </a:br>
            <a:endParaRPr/>
          </a:p>
          <a:p>
            <a:pPr marL="558800" lvl="1" indent="-205740" algn="l" rtl="0">
              <a:spcBef>
                <a:spcPts val="300"/>
              </a:spcBef>
              <a:spcAft>
                <a:spcPts val="0"/>
              </a:spcAft>
              <a:buSzPct val="100000"/>
              <a:buChar char="○"/>
            </a:pPr>
            <a:r>
              <a:rPr lang="en" sz="2400"/>
              <a:t>Limitations</a:t>
            </a:r>
            <a:endParaRPr/>
          </a:p>
          <a:p>
            <a:pPr marL="1206500" lvl="3" indent="-167639" algn="l" rtl="0">
              <a:spcBef>
                <a:spcPts val="300"/>
              </a:spcBef>
              <a:spcAft>
                <a:spcPts val="0"/>
              </a:spcAft>
              <a:buSzPct val="100000"/>
              <a:buChar char="●"/>
            </a:pPr>
            <a:r>
              <a:rPr lang="en" sz="2400"/>
              <a:t>Measures not precise (e.g., CICO ratings)</a:t>
            </a:r>
            <a:endParaRPr/>
          </a:p>
          <a:p>
            <a:pPr marL="1206500" lvl="3" indent="-167639" algn="l" rtl="0">
              <a:spcBef>
                <a:spcPts val="300"/>
              </a:spcBef>
              <a:spcAft>
                <a:spcPts val="0"/>
              </a:spcAft>
              <a:buSzPct val="100000"/>
              <a:buChar char="●"/>
            </a:pPr>
            <a:r>
              <a:rPr lang="en" sz="2400"/>
              <a:t>Student might not actually need tier 3 intervention</a:t>
            </a:r>
            <a:endParaRPr/>
          </a:p>
          <a:p>
            <a:pPr marL="1549400" lvl="4" indent="-167639" algn="l" rtl="0">
              <a:spcBef>
                <a:spcPts val="300"/>
              </a:spcBef>
              <a:spcAft>
                <a:spcPts val="0"/>
              </a:spcAft>
              <a:buSzPct val="100000"/>
              <a:buChar char="○"/>
            </a:pPr>
            <a:r>
              <a:rPr lang="en" sz="2400"/>
              <a:t>Adaptations to tier 2 interventions, multiple tier 2 interventions might be effective</a:t>
            </a:r>
            <a:endParaRPr/>
          </a:p>
          <a:p>
            <a:pPr marL="1206500" lvl="3" indent="-88900" algn="l" rtl="0">
              <a:spcBef>
                <a:spcPts val="300"/>
              </a:spcBef>
              <a:spcAft>
                <a:spcPts val="1200"/>
              </a:spcAft>
              <a:buSzPct val="107142"/>
              <a:buNone/>
            </a:pPr>
            <a:endParaRPr/>
          </a:p>
        </p:txBody>
      </p:sp>
      <p:sp>
        <p:nvSpPr>
          <p:cNvPr id="602" name="Google Shape;602;p86"/>
          <p:cNvSpPr/>
          <p:nvPr/>
        </p:nvSpPr>
        <p:spPr>
          <a:xfrm>
            <a:off x="8906916" y="4856381"/>
            <a:ext cx="251700" cy="1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800">
                <a:solidFill>
                  <a:schemeClr val="dk1"/>
                </a:solidFill>
                <a:latin typeface="Calibri"/>
                <a:ea typeface="Calibri"/>
                <a:cs typeface="Calibri"/>
                <a:sym typeface="Calibri"/>
              </a:rPr>
              <a:t>37</a:t>
            </a:fld>
            <a:endParaRPr sz="800">
              <a:solidFill>
                <a:schemeClr val="dk1"/>
              </a:solidFill>
              <a:latin typeface="Calibri"/>
              <a:ea typeface="Calibri"/>
              <a:cs typeface="Calibri"/>
              <a:sym typeface="Calibri"/>
            </a:endParaRPr>
          </a:p>
        </p:txBody>
      </p:sp>
      <p:sp>
        <p:nvSpPr>
          <p:cNvPr id="603" name="Google Shape;603;p86"/>
          <p:cNvSpPr txBox="1"/>
          <p:nvPr/>
        </p:nvSpPr>
        <p:spPr>
          <a:xfrm>
            <a:off x="5037225" y="4707975"/>
            <a:ext cx="381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Adapted from Chan, Goodman, Kincaid, Kern &amp; Simonsen</a:t>
            </a: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7"/>
          <p:cNvSpPr txBox="1">
            <a:spLocks noGrp="1"/>
          </p:cNvSpPr>
          <p:nvPr>
            <p:ph type="title"/>
          </p:nvPr>
        </p:nvSpPr>
        <p:spPr>
          <a:xfrm>
            <a:off x="457200" y="205978"/>
            <a:ext cx="8229600" cy="6513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2"/>
              </a:buClr>
              <a:buSzPts val="2700"/>
              <a:buFont typeface="Century Gothic"/>
              <a:buNone/>
            </a:pPr>
            <a:r>
              <a:rPr lang="en" sz="2700"/>
              <a:t>Common strategies</a:t>
            </a:r>
            <a:endParaRPr/>
          </a:p>
        </p:txBody>
      </p:sp>
      <p:sp>
        <p:nvSpPr>
          <p:cNvPr id="609" name="Google Shape;609;p87"/>
          <p:cNvSpPr txBox="1">
            <a:spLocks noGrp="1"/>
          </p:cNvSpPr>
          <p:nvPr>
            <p:ph type="body" idx="1"/>
          </p:nvPr>
        </p:nvSpPr>
        <p:spPr>
          <a:xfrm>
            <a:off x="575575" y="943350"/>
            <a:ext cx="8151300" cy="32568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spcBef>
                <a:spcPts val="0"/>
              </a:spcBef>
              <a:spcAft>
                <a:spcPts val="0"/>
              </a:spcAft>
              <a:buNone/>
            </a:pPr>
            <a:r>
              <a:rPr lang="en" sz="2400" b="1"/>
              <a:t>Universal screeners</a:t>
            </a:r>
            <a:endParaRPr/>
          </a:p>
          <a:p>
            <a:pPr marL="558800" lvl="1" indent="-193040" algn="l" rtl="0">
              <a:spcBef>
                <a:spcPts val="300"/>
              </a:spcBef>
              <a:spcAft>
                <a:spcPts val="0"/>
              </a:spcAft>
              <a:buSzPct val="100000"/>
              <a:buChar char="○"/>
            </a:pPr>
            <a:r>
              <a:rPr lang="en" sz="2400"/>
              <a:t>Strengths </a:t>
            </a:r>
            <a:endParaRPr/>
          </a:p>
          <a:p>
            <a:pPr marL="1206500" lvl="3" indent="-154939" algn="l" rtl="0">
              <a:spcBef>
                <a:spcPts val="300"/>
              </a:spcBef>
              <a:spcAft>
                <a:spcPts val="0"/>
              </a:spcAft>
              <a:buSzPct val="100000"/>
              <a:buChar char="●"/>
            </a:pPr>
            <a:r>
              <a:rPr lang="en" sz="2400"/>
              <a:t>Identifies students with internalizing and externalizing problems</a:t>
            </a:r>
            <a:endParaRPr sz="2400"/>
          </a:p>
          <a:p>
            <a:pPr marL="1206500" lvl="3" indent="-154939" algn="l" rtl="0">
              <a:spcBef>
                <a:spcPts val="300"/>
              </a:spcBef>
              <a:spcAft>
                <a:spcPts val="0"/>
              </a:spcAft>
              <a:buSzPct val="100000"/>
              <a:buChar char="●"/>
            </a:pPr>
            <a:r>
              <a:rPr lang="en" sz="2400"/>
              <a:t>Provides an opportunity for student voice</a:t>
            </a:r>
            <a:br>
              <a:rPr lang="en" sz="2400"/>
            </a:br>
            <a:endParaRPr/>
          </a:p>
          <a:p>
            <a:pPr marL="558800" lvl="1" indent="-193040" algn="l" rtl="0">
              <a:spcBef>
                <a:spcPts val="300"/>
              </a:spcBef>
              <a:spcAft>
                <a:spcPts val="0"/>
              </a:spcAft>
              <a:buSzPct val="100000"/>
              <a:buChar char="○"/>
            </a:pPr>
            <a:r>
              <a:rPr lang="en" sz="2400"/>
              <a:t>Limitations</a:t>
            </a:r>
            <a:endParaRPr/>
          </a:p>
          <a:p>
            <a:pPr marL="1206500" lvl="3" indent="-154939" algn="l" rtl="0">
              <a:spcBef>
                <a:spcPts val="300"/>
              </a:spcBef>
              <a:spcAft>
                <a:spcPts val="0"/>
              </a:spcAft>
              <a:buSzPct val="100000"/>
              <a:buChar char="●"/>
            </a:pPr>
            <a:r>
              <a:rPr lang="en" sz="2400"/>
              <a:t>Schools not ready for universal screener</a:t>
            </a:r>
            <a:endParaRPr/>
          </a:p>
          <a:p>
            <a:pPr marL="1206500" lvl="3" indent="-154939" algn="l" rtl="0">
              <a:spcBef>
                <a:spcPts val="300"/>
              </a:spcBef>
              <a:spcAft>
                <a:spcPts val="0"/>
              </a:spcAft>
              <a:buSzPct val="100000"/>
              <a:buChar char="●"/>
            </a:pPr>
            <a:r>
              <a:rPr lang="en" sz="2400"/>
              <a:t>Some students underreport symptoms/behaviors (e.g., EBD)</a:t>
            </a:r>
            <a:endParaRPr sz="2400"/>
          </a:p>
          <a:p>
            <a:pPr marL="152400" lvl="0" indent="0" algn="l" rtl="0">
              <a:spcBef>
                <a:spcPts val="300"/>
              </a:spcBef>
              <a:spcAft>
                <a:spcPts val="1200"/>
              </a:spcAft>
              <a:buSzPct val="133333"/>
              <a:buNone/>
            </a:pPr>
            <a:endParaRPr/>
          </a:p>
        </p:txBody>
      </p:sp>
      <p:sp>
        <p:nvSpPr>
          <p:cNvPr id="610" name="Google Shape;610;p87"/>
          <p:cNvSpPr/>
          <p:nvPr/>
        </p:nvSpPr>
        <p:spPr>
          <a:xfrm>
            <a:off x="8906916" y="4856381"/>
            <a:ext cx="251700" cy="1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800">
                <a:solidFill>
                  <a:schemeClr val="dk1"/>
                </a:solidFill>
                <a:latin typeface="Calibri"/>
                <a:ea typeface="Calibri"/>
                <a:cs typeface="Calibri"/>
                <a:sym typeface="Calibri"/>
              </a:rPr>
              <a:t>38</a:t>
            </a:fld>
            <a:endParaRPr sz="800">
              <a:solidFill>
                <a:schemeClr val="dk1"/>
              </a:solidFill>
              <a:latin typeface="Calibri"/>
              <a:ea typeface="Calibri"/>
              <a:cs typeface="Calibri"/>
              <a:sym typeface="Calibri"/>
            </a:endParaRPr>
          </a:p>
        </p:txBody>
      </p:sp>
      <p:sp>
        <p:nvSpPr>
          <p:cNvPr id="611" name="Google Shape;611;p87"/>
          <p:cNvSpPr txBox="1"/>
          <p:nvPr/>
        </p:nvSpPr>
        <p:spPr>
          <a:xfrm>
            <a:off x="5037225" y="4707975"/>
            <a:ext cx="381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Adapted from Chan, Goodman, Kincaid, Kern &amp; Simonsen</a:t>
            </a: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8"/>
          <p:cNvSpPr txBox="1">
            <a:spLocks noGrp="1"/>
          </p:cNvSpPr>
          <p:nvPr>
            <p:ph type="title"/>
          </p:nvPr>
        </p:nvSpPr>
        <p:spPr>
          <a:xfrm>
            <a:off x="230400" y="14022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Who needs Tier 3 support?</a:t>
            </a:r>
            <a:endParaRPr/>
          </a:p>
        </p:txBody>
      </p:sp>
      <p:sp>
        <p:nvSpPr>
          <p:cNvPr id="617" name="Google Shape;617;p88"/>
          <p:cNvSpPr txBox="1">
            <a:spLocks noGrp="1"/>
          </p:cNvSpPr>
          <p:nvPr>
            <p:ph type="body" idx="2"/>
          </p:nvPr>
        </p:nvSpPr>
        <p:spPr>
          <a:xfrm>
            <a:off x="2970250" y="4547425"/>
            <a:ext cx="2894400" cy="1440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None/>
            </a:pPr>
            <a:r>
              <a:rPr lang="en" sz="900"/>
              <a:t>Adapted from PBIS Vermont</a:t>
            </a:r>
            <a:endParaRPr sz="1200"/>
          </a:p>
        </p:txBody>
      </p:sp>
      <p:graphicFrame>
        <p:nvGraphicFramePr>
          <p:cNvPr id="618" name="Google Shape;618;p88"/>
          <p:cNvGraphicFramePr/>
          <p:nvPr/>
        </p:nvGraphicFramePr>
        <p:xfrm>
          <a:off x="230400" y="922130"/>
          <a:ext cx="5580150" cy="3655738"/>
        </p:xfrm>
        <a:graphic>
          <a:graphicData uri="http://schemas.openxmlformats.org/drawingml/2006/table">
            <a:tbl>
              <a:tblPr>
                <a:noFill/>
                <a:tableStyleId>{30F5CDF7-69DD-44E2-86A4-6E031C23C049}</a:tableStyleId>
              </a:tblPr>
              <a:tblGrid>
                <a:gridCol w="930025">
                  <a:extLst>
                    <a:ext uri="{9D8B030D-6E8A-4147-A177-3AD203B41FA5}">
                      <a16:colId xmlns:a16="http://schemas.microsoft.com/office/drawing/2014/main" val="20000"/>
                    </a:ext>
                  </a:extLst>
                </a:gridCol>
                <a:gridCol w="930025">
                  <a:extLst>
                    <a:ext uri="{9D8B030D-6E8A-4147-A177-3AD203B41FA5}">
                      <a16:colId xmlns:a16="http://schemas.microsoft.com/office/drawing/2014/main" val="20001"/>
                    </a:ext>
                  </a:extLst>
                </a:gridCol>
                <a:gridCol w="930025">
                  <a:extLst>
                    <a:ext uri="{9D8B030D-6E8A-4147-A177-3AD203B41FA5}">
                      <a16:colId xmlns:a16="http://schemas.microsoft.com/office/drawing/2014/main" val="20002"/>
                    </a:ext>
                  </a:extLst>
                </a:gridCol>
                <a:gridCol w="930025">
                  <a:extLst>
                    <a:ext uri="{9D8B030D-6E8A-4147-A177-3AD203B41FA5}">
                      <a16:colId xmlns:a16="http://schemas.microsoft.com/office/drawing/2014/main" val="20003"/>
                    </a:ext>
                  </a:extLst>
                </a:gridCol>
                <a:gridCol w="930025">
                  <a:extLst>
                    <a:ext uri="{9D8B030D-6E8A-4147-A177-3AD203B41FA5}">
                      <a16:colId xmlns:a16="http://schemas.microsoft.com/office/drawing/2014/main" val="20004"/>
                    </a:ext>
                  </a:extLst>
                </a:gridCol>
                <a:gridCol w="930025">
                  <a:extLst>
                    <a:ext uri="{9D8B030D-6E8A-4147-A177-3AD203B41FA5}">
                      <a16:colId xmlns:a16="http://schemas.microsoft.com/office/drawing/2014/main" val="20005"/>
                    </a:ext>
                  </a:extLst>
                </a:gridCol>
              </a:tblGrid>
              <a:tr h="731500">
                <a:tc>
                  <a:txBody>
                    <a:bodyPr/>
                    <a:lstStyle/>
                    <a:p>
                      <a:pPr marL="0" lvl="0" indent="0" algn="l" rtl="0">
                        <a:spcBef>
                          <a:spcPts val="0"/>
                        </a:spcBef>
                        <a:spcAft>
                          <a:spcPts val="0"/>
                        </a:spcAft>
                        <a:buNone/>
                      </a:pPr>
                      <a:r>
                        <a:rPr lang="en" sz="1200"/>
                        <a:t>Student</a:t>
                      </a:r>
                      <a:endParaRPr sz="12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100"/>
                        <a:t>GPA</a:t>
                      </a:r>
                      <a:endParaRPr sz="11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100"/>
                        <a:t>Course Failures</a:t>
                      </a:r>
                      <a:endParaRPr sz="11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100"/>
                        <a:t>Days Absent</a:t>
                      </a:r>
                      <a:endParaRPr sz="11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100"/>
                        <a:t>Concerning Behaviors</a:t>
                      </a:r>
                      <a:endParaRPr sz="11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100"/>
                        <a:t>SAEBRS (SR)</a:t>
                      </a:r>
                      <a:endParaRPr sz="11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57200">
                <a:tc>
                  <a:txBody>
                    <a:bodyPr/>
                    <a:lstStyle/>
                    <a:p>
                      <a:pPr marL="0" lvl="0" indent="0" algn="l" rtl="0">
                        <a:lnSpc>
                          <a:spcPct val="115000"/>
                        </a:lnSpc>
                        <a:spcBef>
                          <a:spcPts val="0"/>
                        </a:spcBef>
                        <a:spcAft>
                          <a:spcPts val="0"/>
                        </a:spcAft>
                        <a:buNone/>
                      </a:pPr>
                      <a:r>
                        <a:rPr lang="en" sz="2400">
                          <a:latin typeface="Calibri"/>
                          <a:ea typeface="Calibri"/>
                          <a:cs typeface="Calibri"/>
                          <a:sym typeface="Calibri"/>
                        </a:rPr>
                        <a:t>Josh</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3.1</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2</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35</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extLst>
                  <a:ext uri="{0D108BD9-81ED-4DB2-BD59-A6C34878D82A}">
                    <a16:rowId xmlns:a16="http://schemas.microsoft.com/office/drawing/2014/main" val="10001"/>
                  </a:ext>
                </a:extLst>
              </a:tr>
              <a:tr h="457200">
                <a:tc>
                  <a:txBody>
                    <a:bodyPr/>
                    <a:lstStyle/>
                    <a:p>
                      <a:pPr marL="0" lvl="0" indent="0" algn="l" rtl="0">
                        <a:lnSpc>
                          <a:spcPct val="115000"/>
                        </a:lnSpc>
                        <a:spcBef>
                          <a:spcPts val="0"/>
                        </a:spcBef>
                        <a:spcAft>
                          <a:spcPts val="0"/>
                        </a:spcAft>
                        <a:buNone/>
                      </a:pPr>
                      <a:r>
                        <a:rPr lang="en" sz="2400">
                          <a:latin typeface="Calibri"/>
                          <a:ea typeface="Calibri"/>
                          <a:cs typeface="Calibri"/>
                          <a:sym typeface="Calibri"/>
                        </a:rPr>
                        <a:t>Mary</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4.1</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25</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extLst>
                  <a:ext uri="{0D108BD9-81ED-4DB2-BD59-A6C34878D82A}">
                    <a16:rowId xmlns:a16="http://schemas.microsoft.com/office/drawing/2014/main" val="10002"/>
                  </a:ext>
                </a:extLst>
              </a:tr>
              <a:tr h="457200">
                <a:tc>
                  <a:txBody>
                    <a:bodyPr/>
                    <a:lstStyle/>
                    <a:p>
                      <a:pPr marL="0" lvl="0" indent="0" algn="l" rtl="0">
                        <a:lnSpc>
                          <a:spcPct val="115000"/>
                        </a:lnSpc>
                        <a:spcBef>
                          <a:spcPts val="0"/>
                        </a:spcBef>
                        <a:spcAft>
                          <a:spcPts val="0"/>
                        </a:spcAft>
                        <a:buNone/>
                      </a:pPr>
                      <a:r>
                        <a:rPr lang="en" sz="2400">
                          <a:latin typeface="Calibri"/>
                          <a:ea typeface="Calibri"/>
                          <a:cs typeface="Calibri"/>
                          <a:sym typeface="Calibri"/>
                        </a:rPr>
                        <a:t>Kelly</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2.8</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36</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extLst>
                  <a:ext uri="{0D108BD9-81ED-4DB2-BD59-A6C34878D82A}">
                    <a16:rowId xmlns:a16="http://schemas.microsoft.com/office/drawing/2014/main" val="10003"/>
                  </a:ext>
                </a:extLst>
              </a:tr>
              <a:tr h="457200">
                <a:tc>
                  <a:txBody>
                    <a:bodyPr/>
                    <a:lstStyle/>
                    <a:p>
                      <a:pPr marL="0" lvl="0" indent="0" algn="l" rtl="0">
                        <a:lnSpc>
                          <a:spcPct val="115000"/>
                        </a:lnSpc>
                        <a:spcBef>
                          <a:spcPts val="0"/>
                        </a:spcBef>
                        <a:spcAft>
                          <a:spcPts val="0"/>
                        </a:spcAft>
                        <a:buNone/>
                      </a:pPr>
                      <a:r>
                        <a:rPr lang="en" sz="2400">
                          <a:latin typeface="Calibri"/>
                          <a:ea typeface="Calibri"/>
                          <a:cs typeface="Calibri"/>
                          <a:sym typeface="Calibri"/>
                        </a:rPr>
                        <a:t>Jacob</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1.4</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3</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11</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12</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22</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77150">
                <a:tc>
                  <a:txBody>
                    <a:bodyPr/>
                    <a:lstStyle/>
                    <a:p>
                      <a:pPr marL="0" lvl="0" indent="0" algn="l" rtl="0">
                        <a:lnSpc>
                          <a:spcPct val="115000"/>
                        </a:lnSpc>
                        <a:spcBef>
                          <a:spcPts val="0"/>
                        </a:spcBef>
                        <a:spcAft>
                          <a:spcPts val="0"/>
                        </a:spcAft>
                        <a:buNone/>
                      </a:pPr>
                      <a:r>
                        <a:rPr lang="en" sz="2400">
                          <a:latin typeface="Calibri"/>
                          <a:ea typeface="Calibri"/>
                          <a:cs typeface="Calibri"/>
                          <a:sym typeface="Calibri"/>
                        </a:rPr>
                        <a:t>Susan</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3.5</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3</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0</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38</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D8D3E0"/>
                    </a:solidFill>
                  </a:tcPr>
                </a:tc>
                <a:extLst>
                  <a:ext uri="{0D108BD9-81ED-4DB2-BD59-A6C34878D82A}">
                    <a16:rowId xmlns:a16="http://schemas.microsoft.com/office/drawing/2014/main" val="10005"/>
                  </a:ext>
                </a:extLst>
              </a:tr>
              <a:tr h="457200">
                <a:tc>
                  <a:txBody>
                    <a:bodyPr/>
                    <a:lstStyle/>
                    <a:p>
                      <a:pPr marL="0" lvl="0" indent="0" algn="l" rtl="0">
                        <a:lnSpc>
                          <a:spcPct val="115000"/>
                        </a:lnSpc>
                        <a:spcBef>
                          <a:spcPts val="0"/>
                        </a:spcBef>
                        <a:spcAft>
                          <a:spcPts val="0"/>
                        </a:spcAft>
                        <a:buNone/>
                      </a:pPr>
                      <a:r>
                        <a:rPr lang="en" sz="2400">
                          <a:latin typeface="Calibri"/>
                          <a:ea typeface="Calibri"/>
                          <a:cs typeface="Calibri"/>
                          <a:sym typeface="Calibri"/>
                        </a:rPr>
                        <a:t>Mark</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EDEAF0"/>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1.9</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1</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5</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7</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2400">
                          <a:latin typeface="Calibri"/>
                          <a:ea typeface="Calibri"/>
                          <a:cs typeface="Calibri"/>
                          <a:sym typeface="Calibri"/>
                        </a:rPr>
                        <a:t>26</a:t>
                      </a:r>
                      <a:endParaRPr sz="2400">
                        <a:latin typeface="Calibri"/>
                        <a:ea typeface="Calibri"/>
                        <a:cs typeface="Calibri"/>
                        <a:sym typeface="Calibri"/>
                      </a:endParaRPr>
                    </a:p>
                  </a:txBody>
                  <a:tcPr marL="68575" marR="68575" marT="45725" marB="45725">
                    <a:lnL w="12650" cap="flat" cmpd="sng">
                      <a:solidFill>
                        <a:schemeClr val="accent1"/>
                      </a:solidFill>
                      <a:prstDash val="solid"/>
                      <a:round/>
                      <a:headEnd type="none" w="sm" len="sm"/>
                      <a:tailEnd type="none" w="sm" len="sm"/>
                    </a:lnL>
                    <a:lnR w="12650" cap="flat" cmpd="sng">
                      <a:solidFill>
                        <a:schemeClr val="accent1"/>
                      </a:solidFill>
                      <a:prstDash val="solid"/>
                      <a:round/>
                      <a:headEnd type="none" w="sm" len="sm"/>
                      <a:tailEnd type="none" w="sm" len="sm"/>
                    </a:lnR>
                    <a:lnT w="12650" cap="flat" cmpd="sng">
                      <a:solidFill>
                        <a:schemeClr val="accent1"/>
                      </a:solidFill>
                      <a:prstDash val="solid"/>
                      <a:round/>
                      <a:headEnd type="none" w="sm" len="sm"/>
                      <a:tailEnd type="none" w="sm" len="sm"/>
                    </a:lnT>
                    <a:lnB w="12650" cap="flat" cmpd="sng">
                      <a:solidFill>
                        <a:schemeClr val="accent1"/>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bl>
          </a:graphicData>
        </a:graphic>
      </p:graphicFrame>
      <p:graphicFrame>
        <p:nvGraphicFramePr>
          <p:cNvPr id="619" name="Google Shape;619;p88"/>
          <p:cNvGraphicFramePr/>
          <p:nvPr/>
        </p:nvGraphicFramePr>
        <p:xfrm>
          <a:off x="5864650" y="1050347"/>
          <a:ext cx="3220825" cy="3188178"/>
        </p:xfrm>
        <a:graphic>
          <a:graphicData uri="http://schemas.openxmlformats.org/drawingml/2006/table">
            <a:tbl>
              <a:tblPr>
                <a:noFill/>
                <a:tableStyleId>{3CA9E40F-60D5-423C-B21A-9DE9DFD23CEC}</a:tableStyleId>
              </a:tblPr>
              <a:tblGrid>
                <a:gridCol w="1096725">
                  <a:extLst>
                    <a:ext uri="{9D8B030D-6E8A-4147-A177-3AD203B41FA5}">
                      <a16:colId xmlns:a16="http://schemas.microsoft.com/office/drawing/2014/main" val="20000"/>
                    </a:ext>
                  </a:extLst>
                </a:gridCol>
                <a:gridCol w="737875">
                  <a:extLst>
                    <a:ext uri="{9D8B030D-6E8A-4147-A177-3AD203B41FA5}">
                      <a16:colId xmlns:a16="http://schemas.microsoft.com/office/drawing/2014/main" val="20001"/>
                    </a:ext>
                  </a:extLst>
                </a:gridCol>
                <a:gridCol w="694675">
                  <a:extLst>
                    <a:ext uri="{9D8B030D-6E8A-4147-A177-3AD203B41FA5}">
                      <a16:colId xmlns:a16="http://schemas.microsoft.com/office/drawing/2014/main" val="20002"/>
                    </a:ext>
                  </a:extLst>
                </a:gridCol>
                <a:gridCol w="691550">
                  <a:extLst>
                    <a:ext uri="{9D8B030D-6E8A-4147-A177-3AD203B41FA5}">
                      <a16:colId xmlns:a16="http://schemas.microsoft.com/office/drawing/2014/main" val="20003"/>
                    </a:ext>
                  </a:extLst>
                </a:gridCol>
              </a:tblGrid>
              <a:tr h="246575">
                <a:tc rowSpan="2" gridSpan="4">
                  <a:txBody>
                    <a:bodyPr/>
                    <a:lstStyle/>
                    <a:p>
                      <a:pPr marL="0" lvl="0" indent="0" algn="ctr" rtl="0">
                        <a:lnSpc>
                          <a:spcPct val="115000"/>
                        </a:lnSpc>
                        <a:spcBef>
                          <a:spcPts val="0"/>
                        </a:spcBef>
                        <a:spcAft>
                          <a:spcPts val="0"/>
                        </a:spcAft>
                        <a:buNone/>
                      </a:pPr>
                      <a:r>
                        <a:rPr lang="en" sz="1100" b="1">
                          <a:latin typeface="Roboto"/>
                          <a:ea typeface="Roboto"/>
                          <a:cs typeface="Roboto"/>
                          <a:sym typeface="Roboto"/>
                        </a:rPr>
                        <a:t>Schoolwide Data Decision Rules</a:t>
                      </a:r>
                      <a:endParaRPr sz="1100" b="1">
                        <a:latin typeface="Roboto"/>
                        <a:ea typeface="Roboto"/>
                        <a:cs typeface="Roboto"/>
                        <a:sym typeface="Roboto"/>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262626"/>
                      </a:solidFill>
                      <a:prstDash val="solid"/>
                      <a:round/>
                      <a:headEnd type="none" w="sm" len="sm"/>
                      <a:tailEnd type="none" w="sm" len="sm"/>
                    </a:lnB>
                    <a:solidFill>
                      <a:srgbClr val="CCCCC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0"/>
                  </a:ext>
                </a:extLst>
              </a:tr>
              <a:tr h="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256425">
                <a:tc>
                  <a:txBody>
                    <a:bodyPr/>
                    <a:lstStyle/>
                    <a:p>
                      <a:pPr marL="0" lvl="0" indent="0" algn="l" rtl="0">
                        <a:spcBef>
                          <a:spcPts val="0"/>
                        </a:spcBef>
                        <a:spcAft>
                          <a:spcPts val="0"/>
                        </a:spcAft>
                        <a:buNone/>
                      </a:pPr>
                      <a:endParaRPr/>
                    </a:p>
                  </a:txBody>
                  <a:tcPr marL="28575" marR="28575" marT="91425" marB="91425" anchor="b">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000" b="1">
                          <a:latin typeface="Roboto"/>
                          <a:ea typeface="Roboto"/>
                          <a:cs typeface="Roboto"/>
                          <a:sym typeface="Roboto"/>
                        </a:rPr>
                        <a:t>Not at Risk</a:t>
                      </a:r>
                      <a:endParaRPr sz="1000" b="1">
                        <a:latin typeface="Roboto"/>
                        <a:ea typeface="Roboto"/>
                        <a:cs typeface="Roboto"/>
                        <a:sym typeface="Roboto"/>
                      </a:endParaRPr>
                    </a:p>
                  </a:txBody>
                  <a:tcPr marL="28575" marR="28575" marT="91425" marB="91425" anchor="b">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b="1">
                          <a:latin typeface="Roboto"/>
                          <a:ea typeface="Roboto"/>
                          <a:cs typeface="Roboto"/>
                          <a:sym typeface="Roboto"/>
                        </a:rPr>
                        <a:t>Some Risk</a:t>
                      </a:r>
                      <a:endParaRPr sz="1000" b="1">
                        <a:latin typeface="Roboto"/>
                        <a:ea typeface="Roboto"/>
                        <a:cs typeface="Roboto"/>
                        <a:sym typeface="Roboto"/>
                      </a:endParaRPr>
                    </a:p>
                  </a:txBody>
                  <a:tcPr marL="28575" marR="28575" marT="91425" marB="91425" anchor="b">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000" b="1">
                          <a:latin typeface="Roboto"/>
                          <a:ea typeface="Roboto"/>
                          <a:cs typeface="Roboto"/>
                          <a:sym typeface="Roboto"/>
                        </a:rPr>
                        <a:t>At Risk</a:t>
                      </a:r>
                      <a:endParaRPr sz="1000" b="1">
                        <a:latin typeface="Roboto"/>
                        <a:ea typeface="Roboto"/>
                        <a:cs typeface="Roboto"/>
                        <a:sym typeface="Roboto"/>
                      </a:endParaRPr>
                    </a:p>
                  </a:txBody>
                  <a:tcPr marL="28575" marR="28575" marT="91425" marB="91425" anchor="b">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CCCC"/>
                    </a:solidFill>
                  </a:tcPr>
                </a:tc>
                <a:extLst>
                  <a:ext uri="{0D108BD9-81ED-4DB2-BD59-A6C34878D82A}">
                    <a16:rowId xmlns:a16="http://schemas.microsoft.com/office/drawing/2014/main" val="10002"/>
                  </a:ext>
                </a:extLst>
              </a:tr>
              <a:tr h="229300">
                <a:tc>
                  <a:txBody>
                    <a:bodyPr/>
                    <a:lstStyle/>
                    <a:p>
                      <a:pPr marL="0" lvl="0" indent="0" algn="l" rtl="0">
                        <a:lnSpc>
                          <a:spcPct val="115000"/>
                        </a:lnSpc>
                        <a:spcBef>
                          <a:spcPts val="0"/>
                        </a:spcBef>
                        <a:spcAft>
                          <a:spcPts val="0"/>
                        </a:spcAft>
                        <a:buNone/>
                      </a:pPr>
                      <a:r>
                        <a:rPr lang="en" sz="1000" b="1">
                          <a:latin typeface="Roboto"/>
                          <a:ea typeface="Roboto"/>
                          <a:cs typeface="Roboto"/>
                          <a:sym typeface="Roboto"/>
                        </a:rPr>
                        <a:t>ODR</a:t>
                      </a:r>
                      <a:endParaRPr sz="1000" b="1">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0-1/quarter</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2-3/quarter</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4+/quarter</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CCCC"/>
                    </a:solidFill>
                  </a:tcPr>
                </a:tc>
                <a:extLst>
                  <a:ext uri="{0D108BD9-81ED-4DB2-BD59-A6C34878D82A}">
                    <a16:rowId xmlns:a16="http://schemas.microsoft.com/office/drawing/2014/main" val="10003"/>
                  </a:ext>
                </a:extLst>
              </a:tr>
              <a:tr h="229300">
                <a:tc>
                  <a:txBody>
                    <a:bodyPr/>
                    <a:lstStyle/>
                    <a:p>
                      <a:pPr marL="0" lvl="0" indent="0" algn="l" rtl="0">
                        <a:lnSpc>
                          <a:spcPct val="115000"/>
                        </a:lnSpc>
                        <a:spcBef>
                          <a:spcPts val="0"/>
                        </a:spcBef>
                        <a:spcAft>
                          <a:spcPts val="0"/>
                        </a:spcAft>
                        <a:buNone/>
                      </a:pPr>
                      <a:r>
                        <a:rPr lang="en" sz="1000" b="1">
                          <a:latin typeface="Roboto"/>
                          <a:ea typeface="Roboto"/>
                          <a:cs typeface="Roboto"/>
                          <a:sym typeface="Roboto"/>
                        </a:rPr>
                        <a:t>Absences</a:t>
                      </a:r>
                      <a:endParaRPr sz="1000" b="1">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0-3/quarter</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4/quarter</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5+/quarter</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CCCC"/>
                    </a:solidFill>
                  </a:tcPr>
                </a:tc>
                <a:extLst>
                  <a:ext uri="{0D108BD9-81ED-4DB2-BD59-A6C34878D82A}">
                    <a16:rowId xmlns:a16="http://schemas.microsoft.com/office/drawing/2014/main" val="10004"/>
                  </a:ext>
                </a:extLst>
              </a:tr>
              <a:tr h="253950">
                <a:tc>
                  <a:txBody>
                    <a:bodyPr/>
                    <a:lstStyle/>
                    <a:p>
                      <a:pPr marL="0" lvl="0" indent="0" algn="l" rtl="0">
                        <a:lnSpc>
                          <a:spcPct val="115000"/>
                        </a:lnSpc>
                        <a:spcBef>
                          <a:spcPts val="0"/>
                        </a:spcBef>
                        <a:spcAft>
                          <a:spcPts val="0"/>
                        </a:spcAft>
                        <a:buNone/>
                      </a:pPr>
                      <a:r>
                        <a:rPr lang="en" sz="1000" b="1">
                          <a:latin typeface="Roboto"/>
                          <a:ea typeface="Roboto"/>
                          <a:cs typeface="Roboto"/>
                          <a:sym typeface="Roboto"/>
                        </a:rPr>
                        <a:t>Nurses Visits</a:t>
                      </a:r>
                      <a:endParaRPr sz="1000" b="1">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No Concern</a:t>
                      </a:r>
                      <a:endParaRPr sz="1000">
                        <a:latin typeface="Calibri"/>
                        <a:ea typeface="Calibri"/>
                        <a:cs typeface="Calibri"/>
                        <a:sym typeface="Calibri"/>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Moderate Concern</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High Concern</a:t>
                      </a:r>
                      <a:endParaRPr sz="1000">
                        <a:latin typeface="Calibri"/>
                        <a:ea typeface="Calibri"/>
                        <a:cs typeface="Calibri"/>
                        <a:sym typeface="Calibri"/>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CCCC"/>
                    </a:solidFill>
                  </a:tcPr>
                </a:tc>
                <a:extLst>
                  <a:ext uri="{0D108BD9-81ED-4DB2-BD59-A6C34878D82A}">
                    <a16:rowId xmlns:a16="http://schemas.microsoft.com/office/drawing/2014/main" val="10005"/>
                  </a:ext>
                </a:extLst>
              </a:tr>
              <a:tr h="229300">
                <a:tc>
                  <a:txBody>
                    <a:bodyPr/>
                    <a:lstStyle/>
                    <a:p>
                      <a:pPr marL="0" lvl="0" indent="0" algn="l" rtl="0">
                        <a:lnSpc>
                          <a:spcPct val="115000"/>
                        </a:lnSpc>
                        <a:spcBef>
                          <a:spcPts val="0"/>
                        </a:spcBef>
                        <a:spcAft>
                          <a:spcPts val="0"/>
                        </a:spcAft>
                        <a:buNone/>
                      </a:pPr>
                      <a:r>
                        <a:rPr lang="en" sz="1000" b="1">
                          <a:latin typeface="Roboto"/>
                          <a:ea typeface="Roboto"/>
                          <a:cs typeface="Roboto"/>
                          <a:sym typeface="Roboto"/>
                        </a:rPr>
                        <a:t>GPA</a:t>
                      </a:r>
                      <a:endParaRPr sz="1000" b="1">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3.0+</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2-2.9</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Less than 2.0</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CCCC"/>
                    </a:solidFill>
                  </a:tcPr>
                </a:tc>
                <a:extLst>
                  <a:ext uri="{0D108BD9-81ED-4DB2-BD59-A6C34878D82A}">
                    <a16:rowId xmlns:a16="http://schemas.microsoft.com/office/drawing/2014/main" val="10006"/>
                  </a:ext>
                </a:extLst>
              </a:tr>
              <a:tr h="229300">
                <a:tc>
                  <a:txBody>
                    <a:bodyPr/>
                    <a:lstStyle/>
                    <a:p>
                      <a:pPr marL="0" lvl="0" indent="0" algn="l" rtl="0">
                        <a:lnSpc>
                          <a:spcPct val="115000"/>
                        </a:lnSpc>
                        <a:spcBef>
                          <a:spcPts val="0"/>
                        </a:spcBef>
                        <a:spcAft>
                          <a:spcPts val="0"/>
                        </a:spcAft>
                        <a:buNone/>
                      </a:pPr>
                      <a:r>
                        <a:rPr lang="en" sz="1000" b="1">
                          <a:latin typeface="Roboto"/>
                          <a:ea typeface="Roboto"/>
                          <a:cs typeface="Roboto"/>
                          <a:sym typeface="Roboto"/>
                        </a:rPr>
                        <a:t>Course Failures</a:t>
                      </a:r>
                      <a:endParaRPr sz="1000" b="1">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2+</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CCCC"/>
                    </a:solidFill>
                  </a:tcPr>
                </a:tc>
                <a:extLst>
                  <a:ext uri="{0D108BD9-81ED-4DB2-BD59-A6C34878D82A}">
                    <a16:rowId xmlns:a16="http://schemas.microsoft.com/office/drawing/2014/main" val="10007"/>
                  </a:ext>
                </a:extLst>
              </a:tr>
              <a:tr h="229300">
                <a:tc>
                  <a:txBody>
                    <a:bodyPr/>
                    <a:lstStyle/>
                    <a:p>
                      <a:pPr marL="0" lvl="0" indent="0" algn="l" rtl="0">
                        <a:lnSpc>
                          <a:spcPct val="115000"/>
                        </a:lnSpc>
                        <a:spcBef>
                          <a:spcPts val="0"/>
                        </a:spcBef>
                        <a:spcAft>
                          <a:spcPts val="0"/>
                        </a:spcAft>
                        <a:buNone/>
                      </a:pPr>
                      <a:r>
                        <a:rPr lang="en" sz="1000" b="1">
                          <a:latin typeface="Roboto"/>
                          <a:ea typeface="Roboto"/>
                          <a:cs typeface="Roboto"/>
                          <a:sym typeface="Roboto"/>
                        </a:rPr>
                        <a:t>SAEBRS (SR) Total Risk Score</a:t>
                      </a:r>
                      <a:endParaRPr sz="1000" b="1">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35+</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25-34</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0-24</a:t>
                      </a:r>
                      <a:endParaRPr sz="800">
                        <a:latin typeface="Roboto"/>
                        <a:ea typeface="Roboto"/>
                        <a:cs typeface="Roboto"/>
                        <a:sym typeface="Roboto"/>
                      </a:endParaRPr>
                    </a:p>
                  </a:txBody>
                  <a:tcPr marL="28575" marR="28575" marT="91425" marB="914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4CCCC"/>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3"/>
          <p:cNvSpPr txBox="1">
            <a:spLocks noGrp="1"/>
          </p:cNvSpPr>
          <p:nvPr>
            <p:ph type="title"/>
          </p:nvPr>
        </p:nvSpPr>
        <p:spPr>
          <a:xfrm>
            <a:off x="381815" y="194885"/>
            <a:ext cx="8387123" cy="81742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200" b="1">
                <a:solidFill>
                  <a:srgbClr val="1155CC"/>
                </a:solidFill>
                <a:latin typeface="Lato"/>
                <a:ea typeface="Lato"/>
                <a:cs typeface="Lato"/>
                <a:sym typeface="Lato"/>
              </a:rPr>
              <a:t>Expectations for making the most of our time</a:t>
            </a:r>
            <a:endParaRPr sz="3200" b="1">
              <a:solidFill>
                <a:srgbClr val="1155CC"/>
              </a:solidFill>
              <a:latin typeface="Lato"/>
              <a:ea typeface="Lato"/>
              <a:cs typeface="Lato"/>
              <a:sym typeface="Lato"/>
            </a:endParaRPr>
          </a:p>
        </p:txBody>
      </p:sp>
      <p:graphicFrame>
        <p:nvGraphicFramePr>
          <p:cNvPr id="315" name="Google Shape;315;p53"/>
          <p:cNvGraphicFramePr/>
          <p:nvPr/>
        </p:nvGraphicFramePr>
        <p:xfrm>
          <a:off x="469059" y="1055961"/>
          <a:ext cx="8299850" cy="3178175"/>
        </p:xfrm>
        <a:graphic>
          <a:graphicData uri="http://schemas.openxmlformats.org/drawingml/2006/table">
            <a:tbl>
              <a:tblPr>
                <a:noFill/>
                <a:tableStyleId>{3CA9E40F-60D5-423C-B21A-9DE9DFD23CEC}</a:tableStyleId>
              </a:tblPr>
              <a:tblGrid>
                <a:gridCol w="2308600">
                  <a:extLst>
                    <a:ext uri="{9D8B030D-6E8A-4147-A177-3AD203B41FA5}">
                      <a16:colId xmlns:a16="http://schemas.microsoft.com/office/drawing/2014/main" val="20000"/>
                    </a:ext>
                  </a:extLst>
                </a:gridCol>
                <a:gridCol w="5991250">
                  <a:extLst>
                    <a:ext uri="{9D8B030D-6E8A-4147-A177-3AD203B41FA5}">
                      <a16:colId xmlns:a16="http://schemas.microsoft.com/office/drawing/2014/main" val="20001"/>
                    </a:ext>
                  </a:extLst>
                </a:gridCol>
              </a:tblGrid>
              <a:tr h="977475">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1155CC"/>
                          </a:solidFill>
                        </a:rPr>
                        <a:t>BE </a:t>
                      </a:r>
                      <a:endParaRPr sz="2000" u="none" strike="noStrike" cap="none">
                        <a:solidFill>
                          <a:srgbClr val="1155CC"/>
                        </a:solidFill>
                      </a:endParaRPr>
                    </a:p>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1155CC"/>
                          </a:solidFill>
                        </a:rPr>
                        <a:t>ENGAGED</a:t>
                      </a:r>
                      <a:endParaRPr sz="2000" u="none" strike="noStrike" cap="none">
                        <a:solidFill>
                          <a:srgbClr val="1155CC"/>
                        </a:solidFill>
                      </a:endParaRPr>
                    </a:p>
                  </a:txBody>
                  <a:tcPr marL="68575" marR="68575" marT="25725" marB="2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254000" marR="0" lvl="0" indent="-254000" algn="l" rtl="0">
                        <a:lnSpc>
                          <a:spcPct val="100000"/>
                        </a:lnSpc>
                        <a:spcBef>
                          <a:spcPts val="0"/>
                        </a:spcBef>
                        <a:spcAft>
                          <a:spcPts val="0"/>
                        </a:spcAft>
                        <a:buClr>
                          <a:schemeClr val="dk1"/>
                        </a:buClr>
                        <a:buSzPts val="1800"/>
                        <a:buFont typeface="Noto Sans Symbols"/>
                        <a:buChar char="▪"/>
                      </a:pPr>
                      <a:r>
                        <a:rPr lang="en" sz="1800" b="1" u="none" strike="noStrike" cap="none"/>
                        <a:t>Share your experiences and ideas</a:t>
                      </a:r>
                      <a:endParaRPr sz="1800" u="none" strike="noStrike" cap="none"/>
                    </a:p>
                    <a:p>
                      <a:pPr marL="254000" marR="0" lvl="0" indent="-254000" algn="l" rtl="0">
                        <a:lnSpc>
                          <a:spcPct val="100000"/>
                        </a:lnSpc>
                        <a:spcBef>
                          <a:spcPts val="0"/>
                        </a:spcBef>
                        <a:spcAft>
                          <a:spcPts val="0"/>
                        </a:spcAft>
                        <a:buClr>
                          <a:schemeClr val="dk1"/>
                        </a:buClr>
                        <a:buSzPts val="1800"/>
                        <a:buFont typeface="Noto Sans Symbols"/>
                        <a:buChar char="▪"/>
                      </a:pPr>
                      <a:r>
                        <a:rPr lang="en" sz="1800" b="1" u="none" strike="noStrike" cap="none"/>
                        <a:t>Ask questions via the chat box</a:t>
                      </a:r>
                      <a:endParaRPr sz="1800" b="1"/>
                    </a:p>
                    <a:p>
                      <a:pPr marL="254000" marR="0" lvl="0" indent="-254000" algn="l" rtl="0">
                        <a:lnSpc>
                          <a:spcPct val="100000"/>
                        </a:lnSpc>
                        <a:spcBef>
                          <a:spcPts val="0"/>
                        </a:spcBef>
                        <a:spcAft>
                          <a:spcPts val="0"/>
                        </a:spcAft>
                        <a:buClr>
                          <a:schemeClr val="dk1"/>
                        </a:buClr>
                        <a:buSzPts val="1800"/>
                        <a:buFont typeface="Noto Sans Symbols"/>
                        <a:buChar char="▪"/>
                      </a:pPr>
                      <a:r>
                        <a:rPr lang="en" sz="1800" b="1" u="none" strike="noStrike" cap="none"/>
                        <a:t>Turn video on for breakout rooms</a:t>
                      </a:r>
                      <a:endParaRPr sz="1800" b="1" u="none" strike="noStrike" cap="none"/>
                    </a:p>
                  </a:txBody>
                  <a:tcPr marL="68575" marR="68575" marT="25725" marB="2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282250">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1155CC"/>
                          </a:solidFill>
                        </a:rPr>
                        <a:t>BE </a:t>
                      </a:r>
                      <a:endParaRPr sz="2000" u="none" strike="noStrike" cap="none">
                        <a:solidFill>
                          <a:srgbClr val="1155CC"/>
                        </a:solidFill>
                      </a:endParaRPr>
                    </a:p>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1155CC"/>
                          </a:solidFill>
                        </a:rPr>
                        <a:t>REFLECTIVE</a:t>
                      </a:r>
                      <a:endParaRPr sz="2000" u="none" strike="noStrike" cap="none">
                        <a:solidFill>
                          <a:srgbClr val="1155CC"/>
                        </a:solidFill>
                      </a:endParaRPr>
                    </a:p>
                  </a:txBody>
                  <a:tcPr marL="68575" marR="68575" marT="25725" marB="2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254000" marR="0" lvl="0" indent="-254000" algn="l" rtl="0">
                        <a:lnSpc>
                          <a:spcPct val="100000"/>
                        </a:lnSpc>
                        <a:spcBef>
                          <a:spcPts val="0"/>
                        </a:spcBef>
                        <a:spcAft>
                          <a:spcPts val="0"/>
                        </a:spcAft>
                        <a:buClr>
                          <a:schemeClr val="dk1"/>
                        </a:buClr>
                        <a:buSzPts val="1800"/>
                        <a:buFont typeface="Noto Sans Symbols"/>
                        <a:buChar char="▪"/>
                      </a:pPr>
                      <a:r>
                        <a:rPr lang="en" sz="1800" b="1" u="none" strike="noStrike" cap="none"/>
                        <a:t>Compare the ideas shared to your current context and experiences</a:t>
                      </a:r>
                      <a:endParaRPr sz="1800" u="none" strike="noStrike" cap="none"/>
                    </a:p>
                    <a:p>
                      <a:pPr marL="254000" marR="0" lvl="0" indent="-254000" algn="l" rtl="0">
                        <a:lnSpc>
                          <a:spcPct val="100000"/>
                        </a:lnSpc>
                        <a:spcBef>
                          <a:spcPts val="0"/>
                        </a:spcBef>
                        <a:spcAft>
                          <a:spcPts val="0"/>
                        </a:spcAft>
                        <a:buClr>
                          <a:schemeClr val="dk1"/>
                        </a:buClr>
                        <a:buSzPts val="1800"/>
                        <a:buFont typeface="Noto Sans Symbols"/>
                        <a:buChar char="▪"/>
                      </a:pPr>
                      <a:r>
                        <a:rPr lang="en" sz="1800" b="1" u="none" strike="noStrike" cap="none"/>
                        <a:t>Recognize areas of glow and growth</a:t>
                      </a:r>
                      <a:endParaRPr sz="1100"/>
                    </a:p>
                    <a:p>
                      <a:pPr marL="254000" marR="0" lvl="0" indent="-254000" algn="l" rtl="0">
                        <a:lnSpc>
                          <a:spcPct val="100000"/>
                        </a:lnSpc>
                        <a:spcBef>
                          <a:spcPts val="0"/>
                        </a:spcBef>
                        <a:spcAft>
                          <a:spcPts val="0"/>
                        </a:spcAft>
                        <a:buClr>
                          <a:schemeClr val="dk1"/>
                        </a:buClr>
                        <a:buSzPts val="1800"/>
                        <a:buFont typeface="Noto Sans Symbols"/>
                        <a:buChar char="▪"/>
                      </a:pPr>
                      <a:r>
                        <a:rPr lang="en" sz="1800" b="1" u="none" strike="noStrike" cap="none"/>
                        <a:t>Monitor your own reactions to content</a:t>
                      </a:r>
                      <a:endParaRPr sz="1800" b="1" u="none" strike="noStrike" cap="none"/>
                    </a:p>
                  </a:txBody>
                  <a:tcPr marL="68575" marR="68575" marT="25725" marB="2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18450">
                <a:tc>
                  <a:txBody>
                    <a:bodyPr/>
                    <a:lstStyle/>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1155CC"/>
                          </a:solidFill>
                        </a:rPr>
                        <a:t>BE </a:t>
                      </a:r>
                      <a:endParaRPr sz="2000" u="none" strike="noStrike" cap="none">
                        <a:solidFill>
                          <a:srgbClr val="1155CC"/>
                        </a:solidFill>
                      </a:endParaRPr>
                    </a:p>
                    <a:p>
                      <a:pPr marL="0" marR="0" lvl="0" indent="0" algn="ctr" rtl="0">
                        <a:lnSpc>
                          <a:spcPct val="100000"/>
                        </a:lnSpc>
                        <a:spcBef>
                          <a:spcPts val="0"/>
                        </a:spcBef>
                        <a:spcAft>
                          <a:spcPts val="0"/>
                        </a:spcAft>
                        <a:buClr>
                          <a:srgbClr val="000000"/>
                        </a:buClr>
                        <a:buSzPts val="2300"/>
                        <a:buFont typeface="Arial"/>
                        <a:buNone/>
                      </a:pPr>
                      <a:r>
                        <a:rPr lang="en" sz="2300" b="1" u="none" strike="noStrike" cap="none">
                          <a:solidFill>
                            <a:srgbClr val="1155CC"/>
                          </a:solidFill>
                        </a:rPr>
                        <a:t>STRATEGIC</a:t>
                      </a:r>
                      <a:endParaRPr sz="2000" u="none" strike="noStrike" cap="none">
                        <a:solidFill>
                          <a:srgbClr val="1155CC"/>
                        </a:solidFill>
                      </a:endParaRPr>
                    </a:p>
                  </a:txBody>
                  <a:tcPr marL="68575" marR="68575" marT="25725" marB="2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254000" marR="0" lvl="0" indent="-247650" algn="l" rtl="0">
                        <a:lnSpc>
                          <a:spcPct val="100000"/>
                        </a:lnSpc>
                        <a:spcBef>
                          <a:spcPts val="0"/>
                        </a:spcBef>
                        <a:spcAft>
                          <a:spcPts val="0"/>
                        </a:spcAft>
                        <a:buClr>
                          <a:schemeClr val="dk1"/>
                        </a:buClr>
                        <a:buSzPts val="1500"/>
                        <a:buFont typeface="Noto Sans Symbols"/>
                        <a:buChar char="▪"/>
                      </a:pPr>
                      <a:r>
                        <a:rPr lang="en" sz="1800" b="1" u="none" strike="noStrike" cap="none"/>
                        <a:t>Stay on task and use parking lot for issues you can’t address today</a:t>
                      </a:r>
                      <a:endParaRPr sz="1800" b="1" u="none" strike="noStrike" cap="none"/>
                    </a:p>
                  </a:txBody>
                  <a:tcPr marL="68575" marR="68575" marT="25725" marB="2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9"/>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Tier 3 Screening Decision Rules</a:t>
            </a:r>
            <a:endParaRPr/>
          </a:p>
        </p:txBody>
      </p:sp>
      <p:sp>
        <p:nvSpPr>
          <p:cNvPr id="625" name="Google Shape;625;p89"/>
          <p:cNvSpPr txBox="1">
            <a:spLocks noGrp="1"/>
          </p:cNvSpPr>
          <p:nvPr>
            <p:ph type="body" idx="1"/>
          </p:nvPr>
        </p:nvSpPr>
        <p:spPr>
          <a:xfrm>
            <a:off x="574675" y="988375"/>
            <a:ext cx="8163600" cy="3257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400"/>
              <a:t>Lack of progress with a related Tier 2 SEB Intervention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OR any combination of the following:</a:t>
            </a:r>
            <a:endParaRPr sz="1400"/>
          </a:p>
          <a:p>
            <a:pPr marL="457200" lvl="0" indent="-317500" algn="l" rtl="0">
              <a:spcBef>
                <a:spcPts val="0"/>
              </a:spcBef>
              <a:spcAft>
                <a:spcPts val="0"/>
              </a:spcAft>
              <a:buClr>
                <a:schemeClr val="dk2"/>
              </a:buClr>
              <a:buSzPts val="1400"/>
              <a:buFont typeface="Lato"/>
              <a:buChar char="●"/>
            </a:pPr>
            <a:r>
              <a:rPr lang="en" sz="1400"/>
              <a:t>High risk (0-7) on Screener </a:t>
            </a:r>
            <a:endParaRPr sz="1400"/>
          </a:p>
          <a:p>
            <a:pPr marL="457200" lvl="0" indent="-317500" algn="l" rtl="0">
              <a:spcBef>
                <a:spcPts val="0"/>
              </a:spcBef>
              <a:spcAft>
                <a:spcPts val="0"/>
              </a:spcAft>
              <a:buClr>
                <a:schemeClr val="dk2"/>
              </a:buClr>
              <a:buSzPts val="1400"/>
              <a:buFont typeface="Lato"/>
              <a:buChar char="●"/>
            </a:pPr>
            <a:r>
              <a:rPr lang="en" sz="1400"/>
              <a:t>Nurse visits (High concern)</a:t>
            </a:r>
            <a:endParaRPr sz="1400"/>
          </a:p>
          <a:p>
            <a:pPr marL="457200" lvl="0" indent="-317500" algn="l" rtl="0">
              <a:spcBef>
                <a:spcPts val="0"/>
              </a:spcBef>
              <a:spcAft>
                <a:spcPts val="0"/>
              </a:spcAft>
              <a:buClr>
                <a:schemeClr val="dk2"/>
              </a:buClr>
              <a:buSzPts val="1400"/>
              <a:buFont typeface="Lato"/>
              <a:buChar char="●"/>
            </a:pPr>
            <a:r>
              <a:rPr lang="en" sz="1400"/>
              <a:t>Attendance (High risk)</a:t>
            </a:r>
            <a:endParaRPr sz="1400"/>
          </a:p>
          <a:p>
            <a:pPr marL="457200" lvl="0" indent="-317500" algn="l" rtl="0">
              <a:spcBef>
                <a:spcPts val="0"/>
              </a:spcBef>
              <a:spcAft>
                <a:spcPts val="0"/>
              </a:spcAft>
              <a:buClr>
                <a:schemeClr val="dk2"/>
              </a:buClr>
              <a:buSzPts val="1400"/>
              <a:buFont typeface="Lato"/>
              <a:buChar char="●"/>
            </a:pPr>
            <a:r>
              <a:rPr lang="en" sz="1400"/>
              <a:t>Request for assistance (urgent need)</a:t>
            </a:r>
            <a:endParaRPr sz="1400"/>
          </a:p>
          <a:p>
            <a:pPr marL="457200" lvl="0" indent="-317500" algn="l" rtl="0">
              <a:spcBef>
                <a:spcPts val="0"/>
              </a:spcBef>
              <a:spcAft>
                <a:spcPts val="0"/>
              </a:spcAft>
              <a:buClr>
                <a:schemeClr val="dk2"/>
              </a:buClr>
              <a:buSzPts val="1400"/>
              <a:buFont typeface="Lato"/>
              <a:buChar char="●"/>
            </a:pPr>
            <a:r>
              <a:rPr lang="en" sz="1400"/>
              <a:t>ODRs (High risk)</a:t>
            </a:r>
            <a:endParaRPr sz="1400"/>
          </a:p>
          <a:p>
            <a:pPr marL="0" lvl="0" indent="0" algn="l" rtl="0">
              <a:spcBef>
                <a:spcPts val="0"/>
              </a:spcBef>
              <a:spcAft>
                <a:spcPts val="0"/>
              </a:spcAft>
              <a:buNone/>
            </a:pPr>
            <a:endParaRPr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0"/>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Match the level of support to the level of need</a:t>
            </a:r>
            <a:endParaRPr/>
          </a:p>
        </p:txBody>
      </p:sp>
      <p:graphicFrame>
        <p:nvGraphicFramePr>
          <p:cNvPr id="631" name="Google Shape;631;p90"/>
          <p:cNvGraphicFramePr/>
          <p:nvPr/>
        </p:nvGraphicFramePr>
        <p:xfrm>
          <a:off x="226588" y="857275"/>
          <a:ext cx="8165200" cy="3677970"/>
        </p:xfrm>
        <a:graphic>
          <a:graphicData uri="http://schemas.openxmlformats.org/drawingml/2006/table">
            <a:tbl>
              <a:tblPr>
                <a:noFill/>
                <a:tableStyleId>{30F5CDF7-69DD-44E2-86A4-6E031C23C049}</a:tableStyleId>
              </a:tblPr>
              <a:tblGrid>
                <a:gridCol w="1791175">
                  <a:extLst>
                    <a:ext uri="{9D8B030D-6E8A-4147-A177-3AD203B41FA5}">
                      <a16:colId xmlns:a16="http://schemas.microsoft.com/office/drawing/2014/main" val="20000"/>
                    </a:ext>
                  </a:extLst>
                </a:gridCol>
                <a:gridCol w="6374025">
                  <a:extLst>
                    <a:ext uri="{9D8B030D-6E8A-4147-A177-3AD203B41FA5}">
                      <a16:colId xmlns:a16="http://schemas.microsoft.com/office/drawing/2014/main" val="20001"/>
                    </a:ext>
                  </a:extLst>
                </a:gridCol>
              </a:tblGrid>
              <a:tr h="609575">
                <a:tc>
                  <a:txBody>
                    <a:bodyPr/>
                    <a:lstStyle/>
                    <a:p>
                      <a:pPr marL="0" lvl="0" indent="0" algn="l" rtl="0">
                        <a:spcBef>
                          <a:spcPts val="0"/>
                        </a:spcBef>
                        <a:spcAft>
                          <a:spcPts val="0"/>
                        </a:spcAft>
                        <a:buNone/>
                      </a:pPr>
                      <a:r>
                        <a:rPr lang="en" sz="1500">
                          <a:solidFill>
                            <a:schemeClr val="dk2"/>
                          </a:solidFill>
                          <a:latin typeface="Lato"/>
                          <a:ea typeface="Lato"/>
                          <a:cs typeface="Lato"/>
                          <a:sym typeface="Lato"/>
                        </a:rPr>
                        <a:t>Level of Support </a:t>
                      </a:r>
                      <a:endParaRPr sz="1500">
                        <a:solidFill>
                          <a:schemeClr val="dk2"/>
                        </a:solidFill>
                        <a:latin typeface="Lato"/>
                        <a:ea typeface="Lato"/>
                        <a:cs typeface="Lato"/>
                        <a:sym typeface="Lato"/>
                      </a:endParaRPr>
                    </a:p>
                  </a:txBody>
                  <a:tcPr marL="91425" marR="91425" marT="91425" marB="91425">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dk2"/>
                          </a:solidFill>
                          <a:latin typeface="Lato"/>
                          <a:ea typeface="Lato"/>
                          <a:cs typeface="Lato"/>
                          <a:sym typeface="Lato"/>
                        </a:rPr>
                        <a:t>Description</a:t>
                      </a:r>
                      <a:endParaRPr sz="1500">
                        <a:solidFill>
                          <a:schemeClr val="dk2"/>
                        </a:solidFill>
                        <a:latin typeface="Lato"/>
                        <a:ea typeface="Lato"/>
                        <a:cs typeface="Lato"/>
                        <a:sym typeface="Lato"/>
                      </a:endParaRPr>
                    </a:p>
                  </a:txBody>
                  <a:tcPr marL="91425" marR="91425" marT="91425" marB="91425">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tcPr>
                </a:tc>
                <a:extLst>
                  <a:ext uri="{0D108BD9-81ED-4DB2-BD59-A6C34878D82A}">
                    <a16:rowId xmlns:a16="http://schemas.microsoft.com/office/drawing/2014/main" val="10000"/>
                  </a:ext>
                </a:extLst>
              </a:tr>
              <a:tr h="1223000">
                <a:tc>
                  <a:txBody>
                    <a:bodyPr/>
                    <a:lstStyle/>
                    <a:p>
                      <a:pPr marL="0" lvl="0" indent="0" algn="l" rtl="0">
                        <a:spcBef>
                          <a:spcPts val="0"/>
                        </a:spcBef>
                        <a:spcAft>
                          <a:spcPts val="0"/>
                        </a:spcAft>
                        <a:buNone/>
                      </a:pPr>
                      <a:r>
                        <a:rPr lang="en">
                          <a:solidFill>
                            <a:schemeClr val="dk2"/>
                          </a:solidFill>
                          <a:latin typeface="Lato"/>
                          <a:ea typeface="Lato"/>
                          <a:cs typeface="Lato"/>
                          <a:sym typeface="Lato"/>
                        </a:rPr>
                        <a:t>Brief FBA/BIP</a:t>
                      </a:r>
                      <a:endParaRPr>
                        <a:solidFill>
                          <a:schemeClr val="dk2"/>
                        </a:solidFill>
                        <a:latin typeface="Lato"/>
                        <a:ea typeface="Lato"/>
                        <a:cs typeface="Lato"/>
                        <a:sym typeface="Lato"/>
                      </a:endParaRPr>
                    </a:p>
                  </a:txBody>
                  <a:tcPr marL="91425" marR="91425" marT="91425" marB="91425">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tcPr>
                </a:tc>
                <a:tc>
                  <a:txBody>
                    <a:bodyPr/>
                    <a:lstStyle/>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Appropriate for students who engage in persistent non-dangerous challenging behavior (such as talk-outs, work avoidance, or out-of-seat behavior)</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Universal and/or group interventions have not been effective</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Patterns of behavior are easy to identify</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Behaviors occur in 1 to 2 school routines </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Includes a small number of T3 practices</a:t>
                      </a:r>
                      <a:endParaRPr sz="1300">
                        <a:solidFill>
                          <a:schemeClr val="dk2"/>
                        </a:solidFill>
                        <a:latin typeface="Lato"/>
                        <a:ea typeface="Lato"/>
                        <a:cs typeface="Lato"/>
                        <a:sym typeface="Lato"/>
                      </a:endParaRPr>
                    </a:p>
                  </a:txBody>
                  <a:tcPr marL="91425" marR="91425" marT="91425" marB="91425">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tcPr>
                </a:tc>
                <a:extLst>
                  <a:ext uri="{0D108BD9-81ED-4DB2-BD59-A6C34878D82A}">
                    <a16:rowId xmlns:a16="http://schemas.microsoft.com/office/drawing/2014/main" val="10001"/>
                  </a:ext>
                </a:extLst>
              </a:tr>
              <a:tr h="1696825">
                <a:tc>
                  <a:txBody>
                    <a:bodyPr/>
                    <a:lstStyle/>
                    <a:p>
                      <a:pPr marL="0" lvl="0" indent="0" algn="l" rtl="0">
                        <a:spcBef>
                          <a:spcPts val="0"/>
                        </a:spcBef>
                        <a:spcAft>
                          <a:spcPts val="0"/>
                        </a:spcAft>
                        <a:buNone/>
                      </a:pPr>
                      <a:r>
                        <a:rPr lang="en">
                          <a:solidFill>
                            <a:schemeClr val="dk2"/>
                          </a:solidFill>
                          <a:latin typeface="Lato"/>
                          <a:ea typeface="Lato"/>
                          <a:cs typeface="Lato"/>
                          <a:sym typeface="Lato"/>
                        </a:rPr>
                        <a:t>Comprehensive FBA/BIP</a:t>
                      </a:r>
                      <a:endParaRPr>
                        <a:solidFill>
                          <a:schemeClr val="dk2"/>
                        </a:solidFill>
                        <a:latin typeface="Lato"/>
                        <a:ea typeface="Lato"/>
                        <a:cs typeface="Lato"/>
                        <a:sym typeface="Lato"/>
                      </a:endParaRPr>
                    </a:p>
                  </a:txBody>
                  <a:tcPr marL="91425" marR="91425" marT="91425" marB="91425">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tcPr>
                </a:tc>
                <a:tc>
                  <a:txBody>
                    <a:bodyPr/>
                    <a:lstStyle/>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Appropriate for the most intensive student behaviors (such as aggression or self-injury) and those that are chronic/long-lasting.</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Behaviors serve multiple functions</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Behaviors occur in 3 or more school routines or across the entire school day</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Assessment protocol will include multiple domains (behavioral, mental health, academic, physical health, basic needs)</a:t>
                      </a:r>
                      <a:endParaRPr sz="1300">
                        <a:solidFill>
                          <a:schemeClr val="dk2"/>
                        </a:solidFill>
                        <a:latin typeface="Lato"/>
                        <a:ea typeface="Lato"/>
                        <a:cs typeface="Lato"/>
                        <a:sym typeface="Lato"/>
                      </a:endParaRPr>
                    </a:p>
                  </a:txBody>
                  <a:tcPr marL="91425" marR="91425" marT="91425" marB="91425">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1"/>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4 Possible Student Need Types…</a:t>
            </a:r>
            <a:endParaRPr/>
          </a:p>
        </p:txBody>
      </p:sp>
      <p:sp>
        <p:nvSpPr>
          <p:cNvPr id="637" name="Google Shape;637;p91"/>
          <p:cNvSpPr/>
          <p:nvPr/>
        </p:nvSpPr>
        <p:spPr>
          <a:xfrm>
            <a:off x="2310820" y="3360901"/>
            <a:ext cx="4216200" cy="1489800"/>
          </a:xfrm>
          <a:prstGeom prst="ellipse">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1"/>
          <p:cNvSpPr/>
          <p:nvPr/>
        </p:nvSpPr>
        <p:spPr>
          <a:xfrm>
            <a:off x="1551625" y="786850"/>
            <a:ext cx="3351600" cy="3106200"/>
          </a:xfrm>
          <a:prstGeom prst="ellipse">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1"/>
          <p:cNvSpPr/>
          <p:nvPr/>
        </p:nvSpPr>
        <p:spPr>
          <a:xfrm>
            <a:off x="3798624" y="786850"/>
            <a:ext cx="3351600" cy="3106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1"/>
          <p:cNvSpPr txBox="1"/>
          <p:nvPr/>
        </p:nvSpPr>
        <p:spPr>
          <a:xfrm>
            <a:off x="1840250" y="1956150"/>
            <a:ext cx="123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(1) Academic Challenges</a:t>
            </a:r>
            <a:endParaRPr>
              <a:latin typeface="Lato"/>
              <a:ea typeface="Lato"/>
              <a:cs typeface="Lato"/>
              <a:sym typeface="Lato"/>
            </a:endParaRPr>
          </a:p>
        </p:txBody>
      </p:sp>
      <p:sp>
        <p:nvSpPr>
          <p:cNvPr id="641" name="Google Shape;641;p91"/>
          <p:cNvSpPr txBox="1"/>
          <p:nvPr/>
        </p:nvSpPr>
        <p:spPr>
          <a:xfrm>
            <a:off x="5908450" y="1956150"/>
            <a:ext cx="108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(2) SEB Challenges</a:t>
            </a:r>
            <a:endParaRPr>
              <a:latin typeface="Lato"/>
              <a:ea typeface="Lato"/>
              <a:cs typeface="Lato"/>
              <a:sym typeface="Lato"/>
            </a:endParaRPr>
          </a:p>
        </p:txBody>
      </p:sp>
      <p:sp>
        <p:nvSpPr>
          <p:cNvPr id="642" name="Google Shape;642;p91"/>
          <p:cNvSpPr txBox="1"/>
          <p:nvPr/>
        </p:nvSpPr>
        <p:spPr>
          <a:xfrm>
            <a:off x="3735525" y="1852900"/>
            <a:ext cx="123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(4)</a:t>
            </a:r>
            <a:endParaRPr>
              <a:latin typeface="Lato"/>
              <a:ea typeface="Lato"/>
              <a:cs typeface="Lato"/>
              <a:sym typeface="Lato"/>
            </a:endParaRPr>
          </a:p>
          <a:p>
            <a:pPr marL="0" lvl="0" indent="0" algn="ctr" rtl="0">
              <a:spcBef>
                <a:spcPts val="0"/>
              </a:spcBef>
              <a:spcAft>
                <a:spcPts val="0"/>
              </a:spcAft>
              <a:buNone/>
            </a:pPr>
            <a:r>
              <a:rPr lang="en">
                <a:latin typeface="Lato"/>
                <a:ea typeface="Lato"/>
                <a:cs typeface="Lato"/>
                <a:sym typeface="Lato"/>
              </a:rPr>
              <a:t>Interrelated challenges</a:t>
            </a:r>
            <a:endParaRPr>
              <a:latin typeface="Lato"/>
              <a:ea typeface="Lato"/>
              <a:cs typeface="Lato"/>
              <a:sym typeface="Lato"/>
            </a:endParaRPr>
          </a:p>
        </p:txBody>
      </p:sp>
      <p:sp>
        <p:nvSpPr>
          <p:cNvPr id="643" name="Google Shape;643;p91"/>
          <p:cNvSpPr txBox="1"/>
          <p:nvPr/>
        </p:nvSpPr>
        <p:spPr>
          <a:xfrm>
            <a:off x="3026300" y="3893050"/>
            <a:ext cx="2528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(3) Non-related Academic and SEB Challenges</a:t>
            </a:r>
            <a:endParaRPr>
              <a:latin typeface="Lato"/>
              <a:ea typeface="Lato"/>
              <a:cs typeface="Lato"/>
              <a:sym typeface="Lato"/>
            </a:endParaRPr>
          </a:p>
        </p:txBody>
      </p:sp>
      <p:sp>
        <p:nvSpPr>
          <p:cNvPr id="644" name="Google Shape;644;p91"/>
          <p:cNvSpPr txBox="1"/>
          <p:nvPr/>
        </p:nvSpPr>
        <p:spPr>
          <a:xfrm>
            <a:off x="6911925" y="4098400"/>
            <a:ext cx="21549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dk2"/>
                </a:solidFill>
                <a:latin typeface="Lato"/>
                <a:ea typeface="Lato"/>
                <a:cs typeface="Lato"/>
                <a:sym typeface="Lato"/>
              </a:rPr>
              <a:t>from </a:t>
            </a:r>
            <a:r>
              <a:rPr lang="en" sz="1000" i="1">
                <a:solidFill>
                  <a:schemeClr val="dk2"/>
                </a:solidFill>
              </a:rPr>
              <a:t>Integrated Multi-Tiered Systems of Support: Blending RTI and PBIS by Kent McIntosh and Steve Goodman.  Copyright © 2016 The Guilford Press.</a:t>
            </a:r>
            <a:endParaRPr sz="1000" i="1">
              <a:solidFill>
                <a:schemeClr val="dk2"/>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aphicFrame>
        <p:nvGraphicFramePr>
          <p:cNvPr id="649" name="Google Shape;649;p92"/>
          <p:cNvGraphicFramePr/>
          <p:nvPr/>
        </p:nvGraphicFramePr>
        <p:xfrm>
          <a:off x="297225" y="194770"/>
          <a:ext cx="8292450" cy="4546870"/>
        </p:xfrm>
        <a:graphic>
          <a:graphicData uri="http://schemas.openxmlformats.org/drawingml/2006/table">
            <a:tbl>
              <a:tblPr>
                <a:noFill/>
                <a:tableStyleId>{30F5CDF7-69DD-44E2-86A4-6E031C23C049}</a:tableStyleId>
              </a:tblPr>
              <a:tblGrid>
                <a:gridCol w="2296525">
                  <a:extLst>
                    <a:ext uri="{9D8B030D-6E8A-4147-A177-3AD203B41FA5}">
                      <a16:colId xmlns:a16="http://schemas.microsoft.com/office/drawing/2014/main" val="20000"/>
                    </a:ext>
                  </a:extLst>
                </a:gridCol>
                <a:gridCol w="3557950">
                  <a:extLst>
                    <a:ext uri="{9D8B030D-6E8A-4147-A177-3AD203B41FA5}">
                      <a16:colId xmlns:a16="http://schemas.microsoft.com/office/drawing/2014/main" val="20001"/>
                    </a:ext>
                  </a:extLst>
                </a:gridCol>
                <a:gridCol w="2437975">
                  <a:extLst>
                    <a:ext uri="{9D8B030D-6E8A-4147-A177-3AD203B41FA5}">
                      <a16:colId xmlns:a16="http://schemas.microsoft.com/office/drawing/2014/main" val="20002"/>
                    </a:ext>
                  </a:extLst>
                </a:gridCol>
              </a:tblGrid>
              <a:tr h="455300">
                <a:tc>
                  <a:txBody>
                    <a:bodyPr/>
                    <a:lstStyle/>
                    <a:p>
                      <a:pPr marL="0" lvl="0" indent="0" algn="l" rtl="0">
                        <a:spcBef>
                          <a:spcPts val="0"/>
                        </a:spcBef>
                        <a:spcAft>
                          <a:spcPts val="0"/>
                        </a:spcAft>
                        <a:buNone/>
                      </a:pPr>
                      <a:r>
                        <a:rPr lang="en" b="1">
                          <a:solidFill>
                            <a:schemeClr val="dk2"/>
                          </a:solidFill>
                        </a:rPr>
                        <a:t>Type of Need</a:t>
                      </a:r>
                      <a:endParaRPr b="1">
                        <a:solidFill>
                          <a:schemeClr val="dk2"/>
                        </a:solidFill>
                      </a:endParaRPr>
                    </a:p>
                  </a:txBody>
                  <a:tcPr marL="91425" marR="91425" marT="91425" marB="91425"/>
                </a:tc>
                <a:tc>
                  <a:txBody>
                    <a:bodyPr/>
                    <a:lstStyle/>
                    <a:p>
                      <a:pPr marL="0" lvl="0" indent="0" algn="l" rtl="0">
                        <a:spcBef>
                          <a:spcPts val="0"/>
                        </a:spcBef>
                        <a:spcAft>
                          <a:spcPts val="0"/>
                        </a:spcAft>
                        <a:buNone/>
                      </a:pPr>
                      <a:r>
                        <a:rPr lang="en" b="1">
                          <a:solidFill>
                            <a:schemeClr val="dk2"/>
                          </a:solidFill>
                        </a:rPr>
                        <a:t>Example</a:t>
                      </a:r>
                      <a:endParaRPr b="1">
                        <a:solidFill>
                          <a:schemeClr val="dk2"/>
                        </a:solidFill>
                      </a:endParaRPr>
                    </a:p>
                  </a:txBody>
                  <a:tcPr marL="91425" marR="91425" marT="91425" marB="91425"/>
                </a:tc>
                <a:tc>
                  <a:txBody>
                    <a:bodyPr/>
                    <a:lstStyle/>
                    <a:p>
                      <a:pPr marL="0" lvl="0" indent="0" algn="l" rtl="0">
                        <a:spcBef>
                          <a:spcPts val="0"/>
                        </a:spcBef>
                        <a:spcAft>
                          <a:spcPts val="0"/>
                        </a:spcAft>
                        <a:buNone/>
                      </a:pPr>
                      <a:r>
                        <a:rPr lang="en" b="1">
                          <a:solidFill>
                            <a:schemeClr val="dk2"/>
                          </a:solidFill>
                        </a:rPr>
                        <a:t>Intervention Suggestions</a:t>
                      </a:r>
                      <a:endParaRPr b="1">
                        <a:solidFill>
                          <a:schemeClr val="dk2"/>
                        </a:solidFill>
                      </a:endParaRPr>
                    </a:p>
                  </a:txBody>
                  <a:tcPr marL="91425" marR="91425" marT="91425" marB="91425"/>
                </a:tc>
                <a:extLst>
                  <a:ext uri="{0D108BD9-81ED-4DB2-BD59-A6C34878D82A}">
                    <a16:rowId xmlns:a16="http://schemas.microsoft.com/office/drawing/2014/main" val="10000"/>
                  </a:ext>
                </a:extLst>
              </a:tr>
              <a:tr h="982700">
                <a:tc>
                  <a:txBody>
                    <a:bodyPr/>
                    <a:lstStyle/>
                    <a:p>
                      <a:pPr marL="0" lvl="0" indent="0" algn="l" rtl="0">
                        <a:spcBef>
                          <a:spcPts val="0"/>
                        </a:spcBef>
                        <a:spcAft>
                          <a:spcPts val="0"/>
                        </a:spcAft>
                        <a:buNone/>
                      </a:pPr>
                      <a:r>
                        <a:rPr lang="en">
                          <a:solidFill>
                            <a:schemeClr val="dk2"/>
                          </a:solidFill>
                        </a:rPr>
                        <a:t>Academic only</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Student has challenges in understanding math concepts, but there are no related behavioral difficulties</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Academic intervention</a:t>
                      </a:r>
                      <a:endParaRPr>
                        <a:solidFill>
                          <a:schemeClr val="dk2"/>
                        </a:solidFill>
                      </a:endParaRPr>
                    </a:p>
                  </a:txBody>
                  <a:tcPr marL="91425" marR="91425" marT="91425" marB="91425"/>
                </a:tc>
                <a:extLst>
                  <a:ext uri="{0D108BD9-81ED-4DB2-BD59-A6C34878D82A}">
                    <a16:rowId xmlns:a16="http://schemas.microsoft.com/office/drawing/2014/main" val="10001"/>
                  </a:ext>
                </a:extLst>
              </a:tr>
              <a:tr h="532225">
                <a:tc>
                  <a:txBody>
                    <a:bodyPr/>
                    <a:lstStyle/>
                    <a:p>
                      <a:pPr marL="0" lvl="0" indent="0" algn="l" rtl="0">
                        <a:spcBef>
                          <a:spcPts val="0"/>
                        </a:spcBef>
                        <a:spcAft>
                          <a:spcPts val="0"/>
                        </a:spcAft>
                        <a:buNone/>
                      </a:pPr>
                      <a:r>
                        <a:rPr lang="en">
                          <a:solidFill>
                            <a:schemeClr val="dk2"/>
                          </a:solidFill>
                        </a:rPr>
                        <a:t>SEB only</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Student seeks peer attention with challenging behavior on the playground and during lunch but not related to academic difficulties</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Function based behavior support </a:t>
                      </a:r>
                      <a:endParaRPr>
                        <a:solidFill>
                          <a:schemeClr val="dk2"/>
                        </a:solidFill>
                      </a:endParaRPr>
                    </a:p>
                  </a:txBody>
                  <a:tcPr marL="91425" marR="91425" marT="91425" marB="91425"/>
                </a:tc>
                <a:extLst>
                  <a:ext uri="{0D108BD9-81ED-4DB2-BD59-A6C34878D82A}">
                    <a16:rowId xmlns:a16="http://schemas.microsoft.com/office/drawing/2014/main" val="10002"/>
                  </a:ext>
                </a:extLst>
              </a:tr>
              <a:tr h="818800">
                <a:tc>
                  <a:txBody>
                    <a:bodyPr/>
                    <a:lstStyle/>
                    <a:p>
                      <a:pPr marL="0" lvl="0" indent="0" algn="l" rtl="0">
                        <a:spcBef>
                          <a:spcPts val="0"/>
                        </a:spcBef>
                        <a:spcAft>
                          <a:spcPts val="0"/>
                        </a:spcAft>
                        <a:buNone/>
                      </a:pPr>
                      <a:r>
                        <a:rPr lang="en">
                          <a:solidFill>
                            <a:schemeClr val="dk2"/>
                          </a:solidFill>
                        </a:rPr>
                        <a:t>Non-related academic and SEB</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Student has academic and SEB challenges.  Challenges in one area are not linked to challenges in another.</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Separate academic and SEB interventions (either simultaneously or in sequence)</a:t>
                      </a:r>
                      <a:endParaRPr>
                        <a:solidFill>
                          <a:schemeClr val="dk2"/>
                        </a:solidFill>
                      </a:endParaRPr>
                    </a:p>
                  </a:txBody>
                  <a:tcPr marL="91425" marR="91425" marT="91425" marB="91425"/>
                </a:tc>
                <a:extLst>
                  <a:ext uri="{0D108BD9-81ED-4DB2-BD59-A6C34878D82A}">
                    <a16:rowId xmlns:a16="http://schemas.microsoft.com/office/drawing/2014/main" val="10003"/>
                  </a:ext>
                </a:extLst>
              </a:tr>
              <a:tr h="818800">
                <a:tc>
                  <a:txBody>
                    <a:bodyPr/>
                    <a:lstStyle/>
                    <a:p>
                      <a:pPr marL="0" lvl="0" indent="0" algn="l" rtl="0">
                        <a:spcBef>
                          <a:spcPts val="0"/>
                        </a:spcBef>
                        <a:spcAft>
                          <a:spcPts val="0"/>
                        </a:spcAft>
                        <a:buNone/>
                      </a:pPr>
                      <a:r>
                        <a:rPr lang="en">
                          <a:solidFill>
                            <a:schemeClr val="dk2"/>
                          </a:solidFill>
                        </a:rPr>
                        <a:t>Interrelated academic and SEB </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Student has difficulty reading grade level material and engages in challenging behavior to escape the academic task.</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
                          <a:solidFill>
                            <a:schemeClr val="dk2"/>
                          </a:solidFill>
                        </a:rPr>
                        <a:t>Academic intervention with integrated or embedded function-based behavior support strategies </a:t>
                      </a:r>
                      <a:endParaRPr>
                        <a:solidFill>
                          <a:schemeClr val="dk2"/>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650" name="Google Shape;650;p92"/>
          <p:cNvSpPr txBox="1"/>
          <p:nvPr/>
        </p:nvSpPr>
        <p:spPr>
          <a:xfrm>
            <a:off x="157425" y="4764275"/>
            <a:ext cx="8735400" cy="338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dk2"/>
                </a:solidFill>
                <a:latin typeface="Lato"/>
                <a:ea typeface="Lato"/>
                <a:cs typeface="Lato"/>
                <a:sym typeface="Lato"/>
              </a:rPr>
              <a:t>from </a:t>
            </a:r>
            <a:r>
              <a:rPr lang="en" sz="1000" i="1">
                <a:solidFill>
                  <a:schemeClr val="dk2"/>
                </a:solidFill>
              </a:rPr>
              <a:t>Integrated Multi-Tiered Systems of Support: Blending RTI and PBIS by Kent McIntosh and Steve Goodman.  Copyright © 2016 The Guilford Press.</a:t>
            </a:r>
            <a:endParaRPr sz="1000" i="1">
              <a:solidFill>
                <a:schemeClr val="dk2"/>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3"/>
          <p:cNvSpPr txBox="1">
            <a:spLocks noGrp="1"/>
          </p:cNvSpPr>
          <p:nvPr>
            <p:ph type="title"/>
          </p:nvPr>
        </p:nvSpPr>
        <p:spPr>
          <a:xfrm>
            <a:off x="533400" y="205978"/>
            <a:ext cx="8229600" cy="651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SzPts val="990"/>
              <a:buNone/>
            </a:pPr>
            <a:r>
              <a:rPr lang="en" sz="2680"/>
              <a:t>Example: Integrated BIP and Academic Intervention</a:t>
            </a:r>
            <a:endParaRPr sz="2680"/>
          </a:p>
        </p:txBody>
      </p:sp>
      <p:sp>
        <p:nvSpPr>
          <p:cNvPr id="656" name="Google Shape;656;p93"/>
          <p:cNvSpPr/>
          <p:nvPr/>
        </p:nvSpPr>
        <p:spPr>
          <a:xfrm>
            <a:off x="823875" y="2986663"/>
            <a:ext cx="1154400" cy="9933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Setting Events</a:t>
            </a: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Corrected for reading error earlier in period</a:t>
            </a:r>
            <a:endParaRPr sz="800">
              <a:solidFill>
                <a:srgbClr val="1C4587"/>
              </a:solidFill>
              <a:latin typeface="Bitter"/>
              <a:ea typeface="Bitter"/>
              <a:cs typeface="Bitter"/>
              <a:sym typeface="Bitter"/>
            </a:endParaRPr>
          </a:p>
        </p:txBody>
      </p:sp>
      <p:sp>
        <p:nvSpPr>
          <p:cNvPr id="657" name="Google Shape;657;p93"/>
          <p:cNvSpPr/>
          <p:nvPr/>
        </p:nvSpPr>
        <p:spPr>
          <a:xfrm>
            <a:off x="2340911" y="2986807"/>
            <a:ext cx="1154400" cy="9933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Triggering</a:t>
            </a:r>
            <a:endParaRPr sz="800" b="1">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Antecedents</a:t>
            </a: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Asked to complete reading assignment</a:t>
            </a:r>
            <a:endParaRPr sz="800">
              <a:solidFill>
                <a:srgbClr val="1C4587"/>
              </a:solidFill>
              <a:latin typeface="Bitter"/>
              <a:ea typeface="Bitter"/>
              <a:cs typeface="Bitter"/>
              <a:sym typeface="Bitter"/>
            </a:endParaRPr>
          </a:p>
        </p:txBody>
      </p:sp>
      <p:sp>
        <p:nvSpPr>
          <p:cNvPr id="658" name="Google Shape;658;p93"/>
          <p:cNvSpPr/>
          <p:nvPr/>
        </p:nvSpPr>
        <p:spPr>
          <a:xfrm>
            <a:off x="3895337" y="1926505"/>
            <a:ext cx="1154100" cy="9927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Academic Skill Development </a:t>
            </a: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Reading: decoding words fluently</a:t>
            </a:r>
            <a:endParaRPr sz="800">
              <a:solidFill>
                <a:srgbClr val="1C4587"/>
              </a:solidFill>
              <a:latin typeface="Bitter"/>
              <a:ea typeface="Bitter"/>
              <a:cs typeface="Bitter"/>
              <a:sym typeface="Bitter"/>
            </a:endParaRPr>
          </a:p>
        </p:txBody>
      </p:sp>
      <p:sp>
        <p:nvSpPr>
          <p:cNvPr id="659" name="Google Shape;659;p93"/>
          <p:cNvSpPr/>
          <p:nvPr/>
        </p:nvSpPr>
        <p:spPr>
          <a:xfrm>
            <a:off x="3895323" y="2983698"/>
            <a:ext cx="1154100" cy="9927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Unwanted Behavior</a:t>
            </a:r>
            <a:endParaRPr sz="800" b="1">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Argue, threaten, use profanity</a:t>
            </a:r>
            <a:endParaRPr sz="800">
              <a:solidFill>
                <a:srgbClr val="1C4587"/>
              </a:solidFill>
              <a:latin typeface="Bitter"/>
              <a:ea typeface="Bitter"/>
              <a:cs typeface="Bitter"/>
              <a:sym typeface="Bitter"/>
            </a:endParaRPr>
          </a:p>
        </p:txBody>
      </p:sp>
      <p:sp>
        <p:nvSpPr>
          <p:cNvPr id="660" name="Google Shape;660;p93"/>
          <p:cNvSpPr/>
          <p:nvPr/>
        </p:nvSpPr>
        <p:spPr>
          <a:xfrm>
            <a:off x="3895337" y="4029597"/>
            <a:ext cx="1154100" cy="9927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Acceptable Alternative</a:t>
            </a:r>
            <a:endParaRPr sz="800" b="1">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Ask for break, ask for help</a:t>
            </a:r>
            <a:endParaRPr sz="800">
              <a:solidFill>
                <a:srgbClr val="1C4587"/>
              </a:solidFill>
              <a:latin typeface="Bitter"/>
              <a:ea typeface="Bitter"/>
              <a:cs typeface="Bitter"/>
              <a:sym typeface="Bitter"/>
            </a:endParaRPr>
          </a:p>
        </p:txBody>
      </p:sp>
      <p:sp>
        <p:nvSpPr>
          <p:cNvPr id="661" name="Google Shape;661;p93"/>
          <p:cNvSpPr/>
          <p:nvPr/>
        </p:nvSpPr>
        <p:spPr>
          <a:xfrm>
            <a:off x="5379031" y="857542"/>
            <a:ext cx="1154100" cy="9927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Typical Consequence</a:t>
            </a:r>
            <a:endParaRPr sz="800" b="1">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Told “good job,” more work, good grades</a:t>
            </a:r>
            <a:endParaRPr sz="800">
              <a:solidFill>
                <a:srgbClr val="1C4587"/>
              </a:solidFill>
              <a:latin typeface="Bitter"/>
              <a:ea typeface="Bitter"/>
              <a:cs typeface="Bitter"/>
              <a:sym typeface="Bitter"/>
            </a:endParaRPr>
          </a:p>
        </p:txBody>
      </p:sp>
      <p:sp>
        <p:nvSpPr>
          <p:cNvPr id="662" name="Google Shape;662;p93"/>
          <p:cNvSpPr/>
          <p:nvPr/>
        </p:nvSpPr>
        <p:spPr>
          <a:xfrm>
            <a:off x="5379024" y="2987152"/>
            <a:ext cx="1154100" cy="9927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Maintaining Consequences</a:t>
            </a: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Removed from class</a:t>
            </a:r>
            <a:endParaRPr sz="800">
              <a:solidFill>
                <a:srgbClr val="1C4587"/>
              </a:solidFill>
              <a:latin typeface="Bitter"/>
              <a:ea typeface="Bitter"/>
              <a:cs typeface="Bitter"/>
              <a:sym typeface="Bitter"/>
            </a:endParaRPr>
          </a:p>
        </p:txBody>
      </p:sp>
      <p:cxnSp>
        <p:nvCxnSpPr>
          <p:cNvPr id="663" name="Google Shape;663;p93"/>
          <p:cNvCxnSpPr>
            <a:stCxn id="657" idx="3"/>
            <a:endCxn id="658" idx="1"/>
          </p:cNvCxnSpPr>
          <p:nvPr/>
        </p:nvCxnSpPr>
        <p:spPr>
          <a:xfrm rot="10800000" flipH="1">
            <a:off x="3495311" y="2422957"/>
            <a:ext cx="399900" cy="1060500"/>
          </a:xfrm>
          <a:prstGeom prst="straightConnector1">
            <a:avLst/>
          </a:prstGeom>
          <a:noFill/>
          <a:ln w="19050" cap="flat" cmpd="sng">
            <a:solidFill>
              <a:srgbClr val="1C4587"/>
            </a:solidFill>
            <a:prstDash val="solid"/>
            <a:round/>
            <a:headEnd type="none" w="med" len="med"/>
            <a:tailEnd type="triangle" w="med" len="med"/>
          </a:ln>
        </p:spPr>
      </p:cxnSp>
      <p:cxnSp>
        <p:nvCxnSpPr>
          <p:cNvPr id="664" name="Google Shape;664;p93"/>
          <p:cNvCxnSpPr>
            <a:stCxn id="657" idx="3"/>
            <a:endCxn id="659" idx="1"/>
          </p:cNvCxnSpPr>
          <p:nvPr/>
        </p:nvCxnSpPr>
        <p:spPr>
          <a:xfrm rot="10800000" flipH="1">
            <a:off x="3495311" y="3480157"/>
            <a:ext cx="399900" cy="3300"/>
          </a:xfrm>
          <a:prstGeom prst="straightConnector1">
            <a:avLst/>
          </a:prstGeom>
          <a:noFill/>
          <a:ln w="19050" cap="flat" cmpd="sng">
            <a:solidFill>
              <a:srgbClr val="1C4587"/>
            </a:solidFill>
            <a:prstDash val="solid"/>
            <a:round/>
            <a:headEnd type="none" w="med" len="med"/>
            <a:tailEnd type="triangle" w="med" len="med"/>
          </a:ln>
        </p:spPr>
      </p:cxnSp>
      <p:cxnSp>
        <p:nvCxnSpPr>
          <p:cNvPr id="665" name="Google Shape;665;p93"/>
          <p:cNvCxnSpPr>
            <a:stCxn id="657" idx="3"/>
            <a:endCxn id="660" idx="1"/>
          </p:cNvCxnSpPr>
          <p:nvPr/>
        </p:nvCxnSpPr>
        <p:spPr>
          <a:xfrm>
            <a:off x="3495311" y="3483457"/>
            <a:ext cx="399900" cy="1042500"/>
          </a:xfrm>
          <a:prstGeom prst="straightConnector1">
            <a:avLst/>
          </a:prstGeom>
          <a:noFill/>
          <a:ln w="19050" cap="flat" cmpd="sng">
            <a:solidFill>
              <a:srgbClr val="1C4587"/>
            </a:solidFill>
            <a:prstDash val="solid"/>
            <a:round/>
            <a:headEnd type="none" w="med" len="med"/>
            <a:tailEnd type="triangle" w="med" len="med"/>
          </a:ln>
        </p:spPr>
      </p:cxnSp>
      <p:cxnSp>
        <p:nvCxnSpPr>
          <p:cNvPr id="666" name="Google Shape;666;p93"/>
          <p:cNvCxnSpPr>
            <a:stCxn id="659" idx="3"/>
            <a:endCxn id="662" idx="1"/>
          </p:cNvCxnSpPr>
          <p:nvPr/>
        </p:nvCxnSpPr>
        <p:spPr>
          <a:xfrm>
            <a:off x="5049423" y="3480048"/>
            <a:ext cx="329700" cy="3600"/>
          </a:xfrm>
          <a:prstGeom prst="straightConnector1">
            <a:avLst/>
          </a:prstGeom>
          <a:noFill/>
          <a:ln w="19050" cap="flat" cmpd="sng">
            <a:solidFill>
              <a:srgbClr val="1C4587"/>
            </a:solidFill>
            <a:prstDash val="solid"/>
            <a:round/>
            <a:headEnd type="none" w="med" len="med"/>
            <a:tailEnd type="triangle" w="med" len="med"/>
          </a:ln>
        </p:spPr>
      </p:cxnSp>
      <p:cxnSp>
        <p:nvCxnSpPr>
          <p:cNvPr id="667" name="Google Shape;667;p93"/>
          <p:cNvCxnSpPr>
            <a:stCxn id="668" idx="3"/>
            <a:endCxn id="661" idx="1"/>
          </p:cNvCxnSpPr>
          <p:nvPr/>
        </p:nvCxnSpPr>
        <p:spPr>
          <a:xfrm>
            <a:off x="5049597" y="1353777"/>
            <a:ext cx="329400" cy="0"/>
          </a:xfrm>
          <a:prstGeom prst="straightConnector1">
            <a:avLst/>
          </a:prstGeom>
          <a:noFill/>
          <a:ln w="19050" cap="flat" cmpd="sng">
            <a:solidFill>
              <a:srgbClr val="1C4587"/>
            </a:solidFill>
            <a:prstDash val="solid"/>
            <a:round/>
            <a:headEnd type="none" w="med" len="med"/>
            <a:tailEnd type="triangle" w="med" len="med"/>
          </a:ln>
        </p:spPr>
      </p:cxnSp>
      <p:cxnSp>
        <p:nvCxnSpPr>
          <p:cNvPr id="669" name="Google Shape;669;p93"/>
          <p:cNvCxnSpPr>
            <a:endCxn id="657" idx="1"/>
          </p:cNvCxnSpPr>
          <p:nvPr/>
        </p:nvCxnSpPr>
        <p:spPr>
          <a:xfrm>
            <a:off x="1960511" y="3483157"/>
            <a:ext cx="380400" cy="300"/>
          </a:xfrm>
          <a:prstGeom prst="straightConnector1">
            <a:avLst/>
          </a:prstGeom>
          <a:noFill/>
          <a:ln w="19050" cap="flat" cmpd="sng">
            <a:solidFill>
              <a:srgbClr val="1C4587"/>
            </a:solidFill>
            <a:prstDash val="solid"/>
            <a:round/>
            <a:headEnd type="none" w="med" len="med"/>
            <a:tailEnd type="triangle" w="med" len="med"/>
          </a:ln>
        </p:spPr>
      </p:cxnSp>
      <p:cxnSp>
        <p:nvCxnSpPr>
          <p:cNvPr id="670" name="Google Shape;670;p93"/>
          <p:cNvCxnSpPr>
            <a:stCxn id="660" idx="3"/>
          </p:cNvCxnSpPr>
          <p:nvPr/>
        </p:nvCxnSpPr>
        <p:spPr>
          <a:xfrm rot="10800000" flipH="1">
            <a:off x="5049437" y="4089447"/>
            <a:ext cx="2004300" cy="436500"/>
          </a:xfrm>
          <a:prstGeom prst="straightConnector1">
            <a:avLst/>
          </a:prstGeom>
          <a:noFill/>
          <a:ln w="19050" cap="flat" cmpd="sng">
            <a:solidFill>
              <a:srgbClr val="1C4587"/>
            </a:solidFill>
            <a:prstDash val="solid"/>
            <a:round/>
            <a:headEnd type="none" w="med" len="med"/>
            <a:tailEnd type="triangle" w="med" len="med"/>
          </a:ln>
        </p:spPr>
      </p:cxnSp>
      <p:sp>
        <p:nvSpPr>
          <p:cNvPr id="668" name="Google Shape;668;p93"/>
          <p:cNvSpPr/>
          <p:nvPr/>
        </p:nvSpPr>
        <p:spPr>
          <a:xfrm>
            <a:off x="3895197" y="857277"/>
            <a:ext cx="1154400" cy="9930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Desired Alternative</a:t>
            </a:r>
            <a:endParaRPr sz="800" b="1">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Do work successfully without complaints</a:t>
            </a:r>
            <a:endParaRPr sz="800">
              <a:solidFill>
                <a:srgbClr val="1C4587"/>
              </a:solidFill>
              <a:latin typeface="Bitter"/>
              <a:ea typeface="Bitter"/>
              <a:cs typeface="Bitter"/>
              <a:sym typeface="Bitter"/>
            </a:endParaRPr>
          </a:p>
        </p:txBody>
      </p:sp>
      <p:sp>
        <p:nvSpPr>
          <p:cNvPr id="671" name="Google Shape;671;p93"/>
          <p:cNvSpPr/>
          <p:nvPr/>
        </p:nvSpPr>
        <p:spPr>
          <a:xfrm>
            <a:off x="6922047" y="2983684"/>
            <a:ext cx="1154100" cy="992700"/>
          </a:xfrm>
          <a:prstGeom prst="rect">
            <a:avLst/>
          </a:prstGeom>
          <a:solidFill>
            <a:srgbClr val="DDE9FE"/>
          </a:solidFill>
          <a:ln w="19050" cap="flat" cmpd="sng">
            <a:solidFill>
              <a:srgbClr val="1C4587"/>
            </a:solidFill>
            <a:prstDash val="solid"/>
            <a:round/>
            <a:headEnd type="none" w="sm" len="sm"/>
            <a:tailEnd type="none" w="sm" len="sm"/>
          </a:ln>
        </p:spPr>
        <p:txBody>
          <a:bodyPr spcFirstLastPara="1" wrap="square" lIns="105525" tIns="105525" rIns="105525" bIns="105525" anchor="ctr" anchorCtr="0">
            <a:noAutofit/>
          </a:bodyPr>
          <a:lstStyle/>
          <a:p>
            <a:pPr marL="0" marR="0" lvl="0" indent="0" algn="ctr" rtl="0">
              <a:lnSpc>
                <a:spcPct val="100000"/>
              </a:lnSpc>
              <a:spcBef>
                <a:spcPts val="0"/>
              </a:spcBef>
              <a:spcAft>
                <a:spcPts val="0"/>
              </a:spcAft>
              <a:buNone/>
            </a:pPr>
            <a:r>
              <a:rPr lang="en" sz="800" b="1">
                <a:solidFill>
                  <a:srgbClr val="1C4587"/>
                </a:solidFill>
                <a:latin typeface="Bitter"/>
                <a:ea typeface="Bitter"/>
                <a:cs typeface="Bitter"/>
                <a:sym typeface="Bitter"/>
              </a:rPr>
              <a:t>Function </a:t>
            </a: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endParaRPr sz="800">
              <a:solidFill>
                <a:srgbClr val="1C4587"/>
              </a:solidFill>
              <a:latin typeface="Bitter"/>
              <a:ea typeface="Bitter"/>
              <a:cs typeface="Bitter"/>
              <a:sym typeface="Bitter"/>
            </a:endParaRPr>
          </a:p>
          <a:p>
            <a:pPr marL="0" marR="0" lvl="0" indent="0" algn="ctr" rtl="0">
              <a:lnSpc>
                <a:spcPct val="100000"/>
              </a:lnSpc>
              <a:spcBef>
                <a:spcPts val="0"/>
              </a:spcBef>
              <a:spcAft>
                <a:spcPts val="0"/>
              </a:spcAft>
              <a:buNone/>
            </a:pPr>
            <a:r>
              <a:rPr lang="en" sz="800">
                <a:solidFill>
                  <a:srgbClr val="1C4587"/>
                </a:solidFill>
                <a:latin typeface="Bitter"/>
                <a:ea typeface="Bitter"/>
                <a:cs typeface="Bitter"/>
                <a:sym typeface="Bitter"/>
              </a:rPr>
              <a:t>Escapes academic task</a:t>
            </a:r>
            <a:endParaRPr sz="800">
              <a:solidFill>
                <a:srgbClr val="1C4587"/>
              </a:solidFill>
              <a:latin typeface="Bitter"/>
              <a:ea typeface="Bitter"/>
              <a:cs typeface="Bitter"/>
              <a:sym typeface="Bitter"/>
            </a:endParaRPr>
          </a:p>
        </p:txBody>
      </p:sp>
      <p:cxnSp>
        <p:nvCxnSpPr>
          <p:cNvPr id="672" name="Google Shape;672;p93"/>
          <p:cNvCxnSpPr>
            <a:endCxn id="671" idx="1"/>
          </p:cNvCxnSpPr>
          <p:nvPr/>
        </p:nvCxnSpPr>
        <p:spPr>
          <a:xfrm rot="10800000" flipH="1">
            <a:off x="6562947" y="3480034"/>
            <a:ext cx="359100" cy="1500"/>
          </a:xfrm>
          <a:prstGeom prst="straightConnector1">
            <a:avLst/>
          </a:prstGeom>
          <a:noFill/>
          <a:ln w="19050" cap="flat" cmpd="sng">
            <a:solidFill>
              <a:srgbClr val="1C4587"/>
            </a:solidFill>
            <a:prstDash val="solid"/>
            <a:round/>
            <a:headEnd type="none" w="med" len="med"/>
            <a:tailEnd type="triangle" w="med" len="med"/>
          </a:ln>
        </p:spPr>
      </p:cxnSp>
      <p:sp>
        <p:nvSpPr>
          <p:cNvPr id="673" name="Google Shape;673;p93"/>
          <p:cNvSpPr txBox="1"/>
          <p:nvPr/>
        </p:nvSpPr>
        <p:spPr>
          <a:xfrm>
            <a:off x="79725" y="4282025"/>
            <a:ext cx="3005700" cy="80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dk2"/>
                </a:solidFill>
                <a:latin typeface="Lato"/>
                <a:ea typeface="Lato"/>
                <a:cs typeface="Lato"/>
                <a:sym typeface="Lato"/>
              </a:rPr>
              <a:t>from </a:t>
            </a:r>
            <a:r>
              <a:rPr lang="en" sz="1000" i="1">
                <a:solidFill>
                  <a:schemeClr val="dk2"/>
                </a:solidFill>
              </a:rPr>
              <a:t>Integrated Multi-Tiered Systems of Support: Blending RTI and PBIS by Kent McIntosh and Steve Goodman.  Copyright © 2016 The Guilford Press.</a:t>
            </a:r>
            <a:endParaRPr sz="1000" i="1">
              <a:solidFill>
                <a:schemeClr val="dk2"/>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4"/>
          <p:cNvSpPr txBox="1">
            <a:spLocks noGrp="1"/>
          </p:cNvSpPr>
          <p:nvPr>
            <p:ph type="title"/>
          </p:nvPr>
        </p:nvSpPr>
        <p:spPr>
          <a:xfrm>
            <a:off x="398175" y="205978"/>
            <a:ext cx="8229600" cy="651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Who needs to be on the individual support team?</a:t>
            </a:r>
            <a:endParaRPr/>
          </a:p>
        </p:txBody>
      </p:sp>
      <p:sp>
        <p:nvSpPr>
          <p:cNvPr id="679" name="Google Shape;679;p94"/>
          <p:cNvSpPr txBox="1">
            <a:spLocks noGrp="1"/>
          </p:cNvSpPr>
          <p:nvPr>
            <p:ph type="body" idx="1"/>
          </p:nvPr>
        </p:nvSpPr>
        <p:spPr>
          <a:xfrm>
            <a:off x="342900" y="1028700"/>
            <a:ext cx="8455800" cy="3257700"/>
          </a:xfrm>
          <a:prstGeom prst="rect">
            <a:avLst/>
          </a:prstGeom>
        </p:spPr>
        <p:txBody>
          <a:bodyPr spcFirstLastPara="1" wrap="square" lIns="68575" tIns="34275" rIns="68575" bIns="34275" anchor="t" anchorCtr="0">
            <a:normAutofit/>
          </a:bodyPr>
          <a:lstStyle/>
          <a:p>
            <a:pPr marL="457200" lvl="0" indent="-393700" algn="l" rtl="0">
              <a:spcBef>
                <a:spcPts val="300"/>
              </a:spcBef>
              <a:spcAft>
                <a:spcPts val="0"/>
              </a:spcAft>
              <a:buSzPts val="2600"/>
              <a:buChar char="●"/>
            </a:pPr>
            <a:r>
              <a:rPr lang="en" sz="2000"/>
              <a:t>Individualized</a:t>
            </a:r>
            <a:endParaRPr sz="2000"/>
          </a:p>
          <a:p>
            <a:pPr marL="457200" lvl="0" indent="-393700" algn="l" rtl="0">
              <a:spcBef>
                <a:spcPts val="0"/>
              </a:spcBef>
              <a:spcAft>
                <a:spcPts val="0"/>
              </a:spcAft>
              <a:buSzPts val="2600"/>
              <a:buChar char="●"/>
            </a:pPr>
            <a:r>
              <a:rPr lang="en" sz="2000"/>
              <a:t>Constructed in collaboration with the family and student</a:t>
            </a:r>
            <a:endParaRPr sz="2000"/>
          </a:p>
          <a:p>
            <a:pPr marL="457200" lvl="0" indent="-393700" algn="l" rtl="0">
              <a:spcBef>
                <a:spcPts val="0"/>
              </a:spcBef>
              <a:spcAft>
                <a:spcPts val="0"/>
              </a:spcAft>
              <a:buSzPts val="2600"/>
              <a:buChar char="●"/>
            </a:pPr>
            <a:r>
              <a:rPr lang="en" sz="2000"/>
              <a:t>Matched to the support needs of students</a:t>
            </a:r>
            <a:endParaRPr sz="2000"/>
          </a:p>
          <a:p>
            <a:pPr marL="914400" lvl="1" indent="-374650" algn="l" rtl="0">
              <a:spcBef>
                <a:spcPts val="0"/>
              </a:spcBef>
              <a:spcAft>
                <a:spcPts val="0"/>
              </a:spcAft>
              <a:buSzPts val="2300"/>
              <a:buChar char="○"/>
            </a:pPr>
            <a:r>
              <a:rPr lang="en" sz="1600"/>
              <a:t>Brief consult (2 people)</a:t>
            </a:r>
            <a:endParaRPr sz="1600"/>
          </a:p>
          <a:p>
            <a:pPr marL="914400" lvl="1" indent="-374650" algn="l" rtl="0">
              <a:spcBef>
                <a:spcPts val="0"/>
              </a:spcBef>
              <a:spcAft>
                <a:spcPts val="0"/>
              </a:spcAft>
              <a:buSzPts val="2300"/>
              <a:buChar char="○"/>
            </a:pPr>
            <a:r>
              <a:rPr lang="en" sz="1600"/>
              <a:t>Comprehensive team (a few school staff, student and family members)</a:t>
            </a:r>
            <a:endParaRPr sz="1600"/>
          </a:p>
          <a:p>
            <a:pPr marL="914400" lvl="1" indent="-374650" algn="l" rtl="0">
              <a:spcBef>
                <a:spcPts val="0"/>
              </a:spcBef>
              <a:spcAft>
                <a:spcPts val="0"/>
              </a:spcAft>
              <a:buSzPts val="2300"/>
              <a:buChar char="○"/>
            </a:pPr>
            <a:r>
              <a:rPr lang="en" sz="1600"/>
              <a:t>Wraparound (broader team with community, medical, mental health etc.)</a:t>
            </a:r>
            <a:endParaRPr sz="1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5"/>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Tier 3 Screening</a:t>
            </a:r>
            <a:endParaRPr/>
          </a:p>
        </p:txBody>
      </p:sp>
      <p:sp>
        <p:nvSpPr>
          <p:cNvPr id="685" name="Google Shape;685;p95"/>
          <p:cNvSpPr txBox="1">
            <a:spLocks noGrp="1"/>
          </p:cNvSpPr>
          <p:nvPr>
            <p:ph type="body" idx="1"/>
          </p:nvPr>
        </p:nvSpPr>
        <p:spPr>
          <a:xfrm>
            <a:off x="342900" y="1028700"/>
            <a:ext cx="8455800" cy="3257700"/>
          </a:xfrm>
          <a:prstGeom prst="rect">
            <a:avLst/>
          </a:prstGeom>
        </p:spPr>
        <p:txBody>
          <a:bodyPr spcFirstLastPara="1" wrap="square" lIns="68575" tIns="34275" rIns="68575" bIns="34275" anchor="t" anchorCtr="0">
            <a:normAutofit fontScale="92500" lnSpcReduction="20000"/>
          </a:bodyPr>
          <a:lstStyle/>
          <a:p>
            <a:pPr marL="457200" lvl="0" indent="-369570" algn="l" rtl="0">
              <a:spcBef>
                <a:spcPts val="300"/>
              </a:spcBef>
              <a:spcAft>
                <a:spcPts val="0"/>
              </a:spcAft>
              <a:buSzPct val="133333"/>
              <a:buChar char="●"/>
            </a:pPr>
            <a:r>
              <a:rPr lang="en"/>
              <a:t>One key idea: The Tier 3 Leadership team should establish data decision rules to identify who needs T3 support (and what type) using multiple sources of data from multiple informants.</a:t>
            </a:r>
            <a:br>
              <a:rPr lang="en"/>
            </a:br>
            <a:endParaRPr/>
          </a:p>
          <a:p>
            <a:pPr marL="457200" lvl="0" indent="-369570" algn="l" rtl="0">
              <a:spcBef>
                <a:spcPts val="0"/>
              </a:spcBef>
              <a:spcAft>
                <a:spcPts val="0"/>
              </a:spcAft>
              <a:buSzPct val="133333"/>
              <a:buChar char="●"/>
            </a:pPr>
            <a:r>
              <a:rPr lang="en"/>
              <a:t>What is going well?</a:t>
            </a:r>
            <a:br>
              <a:rPr lang="en"/>
            </a:br>
            <a:endParaRPr/>
          </a:p>
          <a:p>
            <a:pPr marL="457200" lvl="0" indent="-369570" algn="l" rtl="0">
              <a:spcBef>
                <a:spcPts val="0"/>
              </a:spcBef>
              <a:spcAft>
                <a:spcPts val="0"/>
              </a:spcAft>
              <a:buSzPct val="133333"/>
              <a:buChar char="●"/>
            </a:pPr>
            <a:r>
              <a:rPr lang="en"/>
              <a:t>What are you going to do…</a:t>
            </a:r>
            <a:endParaRPr/>
          </a:p>
          <a:p>
            <a:pPr marL="914400" lvl="1" indent="-351948" algn="l" rtl="0">
              <a:spcBef>
                <a:spcPts val="0"/>
              </a:spcBef>
              <a:spcAft>
                <a:spcPts val="0"/>
              </a:spcAft>
              <a:buSzPct val="150000"/>
              <a:buChar char="○"/>
            </a:pPr>
            <a:r>
              <a:rPr lang="en"/>
              <a:t>Tomorrow?</a:t>
            </a:r>
            <a:endParaRPr/>
          </a:p>
          <a:p>
            <a:pPr marL="914400" lvl="1" indent="-351948" algn="l" rtl="0">
              <a:spcBef>
                <a:spcPts val="0"/>
              </a:spcBef>
              <a:spcAft>
                <a:spcPts val="0"/>
              </a:spcAft>
              <a:buSzPct val="150000"/>
              <a:buChar char="○"/>
            </a:pPr>
            <a:r>
              <a:rPr lang="en"/>
              <a:t>Next week?</a:t>
            </a:r>
            <a:endParaRPr/>
          </a:p>
          <a:p>
            <a:pPr marL="914400" lvl="1" indent="-351948" algn="l" rtl="0">
              <a:spcBef>
                <a:spcPts val="0"/>
              </a:spcBef>
              <a:spcAft>
                <a:spcPts val="0"/>
              </a:spcAft>
              <a:buSzPct val="150000"/>
              <a:buChar char="○"/>
            </a:pPr>
            <a:r>
              <a:rPr lang="en"/>
              <a:t>This summer?</a:t>
            </a:r>
            <a:endParaRPr/>
          </a:p>
          <a:p>
            <a:pPr marL="914400" lvl="1" indent="-351948" algn="l" rtl="0">
              <a:spcBef>
                <a:spcPts val="0"/>
              </a:spcBef>
              <a:spcAft>
                <a:spcPts val="0"/>
              </a:spcAft>
              <a:buSzPct val="150000"/>
              <a:buChar char="○"/>
            </a:pPr>
            <a:r>
              <a:rPr lang="en"/>
              <a:t>Next school year?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6"/>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Data systems that help us know what to do</a:t>
            </a:r>
            <a:endParaRPr/>
          </a:p>
        </p:txBody>
      </p:sp>
      <p:sp>
        <p:nvSpPr>
          <p:cNvPr id="691" name="Google Shape;691;p96"/>
          <p:cNvSpPr txBox="1">
            <a:spLocks noGrp="1"/>
          </p:cNvSpPr>
          <p:nvPr>
            <p:ph type="body" idx="1"/>
          </p:nvPr>
        </p:nvSpPr>
        <p:spPr>
          <a:xfrm>
            <a:off x="342900" y="1028700"/>
            <a:ext cx="8455800" cy="3257700"/>
          </a:xfrm>
          <a:prstGeom prst="rect">
            <a:avLst/>
          </a:prstGeom>
        </p:spPr>
        <p:txBody>
          <a:bodyPr spcFirstLastPara="1" wrap="square" lIns="68575" tIns="34275" rIns="68575" bIns="34275" anchor="t" anchorCtr="0">
            <a:normAutofit/>
          </a:bodyPr>
          <a:lstStyle/>
          <a:p>
            <a:pPr marL="457200" lvl="0" indent="-381000" algn="l" rtl="0">
              <a:spcBef>
                <a:spcPts val="300"/>
              </a:spcBef>
              <a:spcAft>
                <a:spcPts val="0"/>
              </a:spcAft>
              <a:buSzPts val="2400"/>
              <a:buChar char="●"/>
            </a:pPr>
            <a:r>
              <a:rPr lang="en"/>
              <a:t>Data systems exist that facilitate Tier 3 leadership team and individual support team conversations</a:t>
            </a:r>
            <a:endParaRPr/>
          </a:p>
          <a:p>
            <a:pPr marL="457200" lvl="0" indent="-381000" algn="l" rtl="0">
              <a:spcBef>
                <a:spcPts val="0"/>
              </a:spcBef>
              <a:spcAft>
                <a:spcPts val="0"/>
              </a:spcAft>
              <a:buSzPts val="2400"/>
              <a:buChar char="●"/>
            </a:pPr>
            <a:r>
              <a:rPr lang="en"/>
              <a:t>Aggregated data (e.g., overall school level) are summarized and reported to staff at least monthly on (1) fidelity of support plans and (2) impact on student outcomes</a:t>
            </a:r>
            <a:endParaRPr/>
          </a:p>
          <a:p>
            <a:pPr marL="457200" lvl="0" indent="-381000" algn="l" rtl="0">
              <a:spcBef>
                <a:spcPts val="0"/>
              </a:spcBef>
              <a:spcAft>
                <a:spcPts val="0"/>
              </a:spcAft>
              <a:buSzPts val="2400"/>
              <a:buChar char="●"/>
            </a:pPr>
            <a:r>
              <a:rPr lang="en"/>
              <a:t>Data are used to track access and success of students receiving Tier 3 support</a:t>
            </a:r>
            <a:endParaRPr/>
          </a:p>
          <a:p>
            <a:pPr marL="457200" lvl="0" indent="-381000" algn="l" rtl="0">
              <a:spcBef>
                <a:spcPts val="0"/>
              </a:spcBef>
              <a:spcAft>
                <a:spcPts val="0"/>
              </a:spcAft>
              <a:buSzPts val="2400"/>
              <a:buChar char="●"/>
            </a:pPr>
            <a:r>
              <a:rPr lang="en"/>
              <a:t>Individual support teams, collect fidelity and impact data (at least weekly) and review  with the student’s team (at least every 6-8 weeks)</a:t>
            </a:r>
            <a:endParaRPr/>
          </a:p>
        </p:txBody>
      </p:sp>
      <p:sp>
        <p:nvSpPr>
          <p:cNvPr id="692" name="Google Shape;692;p96"/>
          <p:cNvSpPr txBox="1"/>
          <p:nvPr/>
        </p:nvSpPr>
        <p:spPr>
          <a:xfrm>
            <a:off x="6020975" y="4511050"/>
            <a:ext cx="289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Kincaid &amp; Iovannone, 2020</a:t>
            </a:r>
            <a:endParaRPr>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graphicFrame>
        <p:nvGraphicFramePr>
          <p:cNvPr id="697" name="Google Shape;697;p97"/>
          <p:cNvGraphicFramePr/>
          <p:nvPr/>
        </p:nvGraphicFramePr>
        <p:xfrm>
          <a:off x="353050" y="76190"/>
          <a:ext cx="8437875" cy="4869645"/>
        </p:xfrm>
        <a:graphic>
          <a:graphicData uri="http://schemas.openxmlformats.org/drawingml/2006/table">
            <a:tbl>
              <a:tblPr>
                <a:noFill/>
                <a:tableStyleId>{30F5CDF7-69DD-44E2-86A4-6E031C23C049}</a:tableStyleId>
              </a:tblPr>
              <a:tblGrid>
                <a:gridCol w="1443800">
                  <a:extLst>
                    <a:ext uri="{9D8B030D-6E8A-4147-A177-3AD203B41FA5}">
                      <a16:colId xmlns:a16="http://schemas.microsoft.com/office/drawing/2014/main" val="20000"/>
                    </a:ext>
                  </a:extLst>
                </a:gridCol>
                <a:gridCol w="6994075">
                  <a:extLst>
                    <a:ext uri="{9D8B030D-6E8A-4147-A177-3AD203B41FA5}">
                      <a16:colId xmlns:a16="http://schemas.microsoft.com/office/drawing/2014/main" val="20001"/>
                    </a:ext>
                  </a:extLst>
                </a:gridCol>
              </a:tblGrid>
              <a:tr h="528275">
                <a:tc gridSpan="2">
                  <a:txBody>
                    <a:bodyPr/>
                    <a:lstStyle/>
                    <a:p>
                      <a:pPr marL="0" lvl="0" indent="0" algn="l" rtl="0">
                        <a:spcBef>
                          <a:spcPts val="0"/>
                        </a:spcBef>
                        <a:spcAft>
                          <a:spcPts val="0"/>
                        </a:spcAft>
                        <a:buNone/>
                      </a:pPr>
                      <a:r>
                        <a:rPr lang="en" sz="2400" b="1">
                          <a:solidFill>
                            <a:schemeClr val="dk1"/>
                          </a:solidFill>
                          <a:latin typeface="Lato"/>
                          <a:ea typeface="Lato"/>
                          <a:cs typeface="Lato"/>
                          <a:sym typeface="Lato"/>
                        </a:rPr>
                        <a:t>Data Systems:  What do we need to help us problem solve?</a:t>
                      </a:r>
                      <a:endParaRPr sz="2400" b="1">
                        <a:solidFill>
                          <a:schemeClr val="dk1"/>
                        </a:solidFill>
                        <a:latin typeface="Lato"/>
                        <a:ea typeface="Lato"/>
                        <a:cs typeface="Lato"/>
                        <a:sym typeface="Lato"/>
                      </a:endParaRPr>
                    </a:p>
                  </a:txBody>
                  <a:tcPr marL="91425" marR="91425" marT="91425" marB="91425">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557625">
                <a:tc>
                  <a:txBody>
                    <a:bodyPr/>
                    <a:lstStyle/>
                    <a:p>
                      <a:pPr marL="0" lvl="0" indent="0" algn="l" rtl="0">
                        <a:spcBef>
                          <a:spcPts val="0"/>
                        </a:spcBef>
                        <a:spcAft>
                          <a:spcPts val="0"/>
                        </a:spcAft>
                        <a:buNone/>
                      </a:pPr>
                      <a:r>
                        <a:rPr lang="en" b="1">
                          <a:solidFill>
                            <a:schemeClr val="dk2"/>
                          </a:solidFill>
                          <a:latin typeface="Lato"/>
                          <a:ea typeface="Lato"/>
                          <a:cs typeface="Lato"/>
                          <a:sym typeface="Lato"/>
                        </a:rPr>
                        <a:t>Data System Feature</a:t>
                      </a:r>
                      <a:endParaRPr b="1">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2"/>
                          </a:solidFill>
                          <a:latin typeface="Lato"/>
                          <a:ea typeface="Lato"/>
                          <a:cs typeface="Lato"/>
                          <a:sym typeface="Lato"/>
                        </a:rPr>
                        <a:t>Description</a:t>
                      </a:r>
                      <a:endParaRPr b="1">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638550">
                <a:tc>
                  <a:txBody>
                    <a:bodyPr/>
                    <a:lstStyle/>
                    <a:p>
                      <a:pPr marL="0" lvl="0" indent="0" algn="l" rtl="0">
                        <a:spcBef>
                          <a:spcPts val="0"/>
                        </a:spcBef>
                        <a:spcAft>
                          <a:spcPts val="0"/>
                        </a:spcAft>
                        <a:buNone/>
                      </a:pPr>
                      <a:r>
                        <a:rPr lang="en" sz="1100">
                          <a:solidFill>
                            <a:schemeClr val="dk2"/>
                          </a:solidFill>
                          <a:latin typeface="Lato"/>
                          <a:ea typeface="Lato"/>
                          <a:cs typeface="Lato"/>
                          <a:sym typeface="Lato"/>
                        </a:rPr>
                        <a:t>Data Types</a:t>
                      </a:r>
                      <a:endParaRPr sz="11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Fidelity</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Outcome</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Programmatic (e.g. enrollment)</a:t>
                      </a:r>
                      <a:endParaRPr sz="13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792675">
                <a:tc>
                  <a:txBody>
                    <a:bodyPr/>
                    <a:lstStyle/>
                    <a:p>
                      <a:pPr marL="0" lvl="0" indent="0" algn="l" rtl="0">
                        <a:spcBef>
                          <a:spcPts val="0"/>
                        </a:spcBef>
                        <a:spcAft>
                          <a:spcPts val="0"/>
                        </a:spcAft>
                        <a:buNone/>
                      </a:pPr>
                      <a:r>
                        <a:rPr lang="en" sz="1100">
                          <a:solidFill>
                            <a:schemeClr val="dk2"/>
                          </a:solidFill>
                          <a:latin typeface="Lato"/>
                          <a:ea typeface="Lato"/>
                          <a:cs typeface="Lato"/>
                          <a:sym typeface="Lato"/>
                        </a:rPr>
                        <a:t>People</a:t>
                      </a:r>
                      <a:endParaRPr sz="11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Data collector(s)</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Data entry person</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Data systems technician</a:t>
                      </a:r>
                      <a:endParaRPr sz="13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578475">
                <a:tc>
                  <a:txBody>
                    <a:bodyPr/>
                    <a:lstStyle/>
                    <a:p>
                      <a:pPr marL="0" lvl="0" indent="0" algn="l" rtl="0">
                        <a:spcBef>
                          <a:spcPts val="0"/>
                        </a:spcBef>
                        <a:spcAft>
                          <a:spcPts val="0"/>
                        </a:spcAft>
                        <a:buNone/>
                      </a:pPr>
                      <a:r>
                        <a:rPr lang="en" sz="1100">
                          <a:solidFill>
                            <a:schemeClr val="dk2"/>
                          </a:solidFill>
                          <a:latin typeface="Lato"/>
                          <a:ea typeface="Lato"/>
                          <a:cs typeface="Lato"/>
                          <a:sym typeface="Lato"/>
                        </a:rPr>
                        <a:t>Information</a:t>
                      </a:r>
                      <a:endParaRPr sz="11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Data analyzed and summarized</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Form/format for sharing data with others</a:t>
                      </a:r>
                      <a:endParaRPr sz="13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578475">
                <a:tc>
                  <a:txBody>
                    <a:bodyPr/>
                    <a:lstStyle/>
                    <a:p>
                      <a:pPr marL="0" lvl="0" indent="0" algn="l" rtl="0">
                        <a:spcBef>
                          <a:spcPts val="0"/>
                        </a:spcBef>
                        <a:spcAft>
                          <a:spcPts val="0"/>
                        </a:spcAft>
                        <a:buNone/>
                      </a:pPr>
                      <a:r>
                        <a:rPr lang="en" sz="1100">
                          <a:solidFill>
                            <a:schemeClr val="dk2"/>
                          </a:solidFill>
                          <a:latin typeface="Lato"/>
                          <a:ea typeface="Lato"/>
                          <a:cs typeface="Lato"/>
                          <a:sym typeface="Lato"/>
                        </a:rPr>
                        <a:t>Things</a:t>
                      </a:r>
                      <a:endParaRPr sz="11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Assessment and support plan forms and protocols</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Electronic data storage system</a:t>
                      </a:r>
                      <a:endParaRPr sz="13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983400">
                <a:tc>
                  <a:txBody>
                    <a:bodyPr/>
                    <a:lstStyle/>
                    <a:p>
                      <a:pPr marL="0" lvl="0" indent="0" algn="l" rtl="0">
                        <a:spcBef>
                          <a:spcPts val="0"/>
                        </a:spcBef>
                        <a:spcAft>
                          <a:spcPts val="0"/>
                        </a:spcAft>
                        <a:buNone/>
                      </a:pPr>
                      <a:r>
                        <a:rPr lang="en" sz="1100">
                          <a:solidFill>
                            <a:schemeClr val="dk2"/>
                          </a:solidFill>
                          <a:latin typeface="Lato"/>
                          <a:ea typeface="Lato"/>
                          <a:cs typeface="Lato"/>
                          <a:sym typeface="Lato"/>
                        </a:rPr>
                        <a:t>Schedules</a:t>
                      </a:r>
                      <a:endParaRPr sz="11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Individual support teams review student progress every 6 - 8 weeks (Regulation 508)</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Student progress is checked weekly</a:t>
                      </a:r>
                      <a:endParaRPr sz="1300">
                        <a:solidFill>
                          <a:schemeClr val="dk2"/>
                        </a:solidFill>
                        <a:latin typeface="Lato"/>
                        <a:ea typeface="Lato"/>
                        <a:cs typeface="Lato"/>
                        <a:sym typeface="Lato"/>
                      </a:endParaRPr>
                    </a:p>
                    <a:p>
                      <a:pPr marL="457200" lvl="0" indent="-311150" algn="l" rtl="0">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T3 Leadership team reviews systems monthly</a:t>
                      </a:r>
                      <a:endParaRPr sz="1300">
                        <a:solidFill>
                          <a:schemeClr val="dk2"/>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8"/>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Necessary conversations</a:t>
            </a:r>
            <a:endParaRPr/>
          </a:p>
        </p:txBody>
      </p:sp>
      <p:sp>
        <p:nvSpPr>
          <p:cNvPr id="703" name="Google Shape;703;p98"/>
          <p:cNvSpPr txBox="1">
            <a:spLocks noGrp="1"/>
          </p:cNvSpPr>
          <p:nvPr>
            <p:ph type="body" idx="1"/>
          </p:nvPr>
        </p:nvSpPr>
        <p:spPr>
          <a:xfrm>
            <a:off x="343950" y="1028700"/>
            <a:ext cx="8456100" cy="3689400"/>
          </a:xfrm>
          <a:prstGeom prst="rect">
            <a:avLst/>
          </a:prstGeom>
        </p:spPr>
        <p:txBody>
          <a:bodyPr spcFirstLastPara="1" wrap="square" lIns="68575" tIns="34275" rIns="68575" bIns="34275" anchor="t" anchorCtr="0">
            <a:normAutofit/>
          </a:bodyPr>
          <a:lstStyle/>
          <a:p>
            <a:pPr marL="177800" lvl="0" indent="-177800" algn="l" rtl="0">
              <a:spcBef>
                <a:spcPts val="800"/>
              </a:spcBef>
              <a:spcAft>
                <a:spcPts val="0"/>
              </a:spcAft>
              <a:buSzPts val="2000"/>
              <a:buChar char="✓"/>
            </a:pPr>
            <a:r>
              <a:rPr lang="en" sz="2000">
                <a:solidFill>
                  <a:schemeClr val="dk1"/>
                </a:solidFill>
              </a:rPr>
              <a:t>Data system is used by individual student teams to answer:</a:t>
            </a:r>
            <a:endParaRPr sz="2000">
              <a:solidFill>
                <a:schemeClr val="dk1"/>
              </a:solidFill>
            </a:endParaRPr>
          </a:p>
          <a:p>
            <a:pPr marL="457200" lvl="0" indent="-353244" algn="l" rtl="0">
              <a:lnSpc>
                <a:spcPct val="100000"/>
              </a:lnSpc>
              <a:spcBef>
                <a:spcPts val="1200"/>
              </a:spcBef>
              <a:spcAft>
                <a:spcPts val="0"/>
              </a:spcAft>
              <a:buClr>
                <a:schemeClr val="dk2"/>
              </a:buClr>
              <a:buSzPts val="1963"/>
              <a:buFont typeface="Lato"/>
              <a:buChar char="●"/>
            </a:pPr>
            <a:r>
              <a:rPr lang="en" sz="1962"/>
              <a:t>What supports does this student need/want?</a:t>
            </a:r>
            <a:endParaRPr sz="1962"/>
          </a:p>
          <a:p>
            <a:pPr marL="457200" lvl="0" indent="-353244" algn="l" rtl="0">
              <a:lnSpc>
                <a:spcPct val="100000"/>
              </a:lnSpc>
              <a:spcBef>
                <a:spcPts val="0"/>
              </a:spcBef>
              <a:spcAft>
                <a:spcPts val="0"/>
              </a:spcAft>
              <a:buClr>
                <a:schemeClr val="dk2"/>
              </a:buClr>
              <a:buSzPts val="1963"/>
              <a:buFont typeface="Lato"/>
              <a:buChar char="●"/>
            </a:pPr>
            <a:r>
              <a:rPr lang="en" sz="1962"/>
              <a:t>Did this student get what they needed in our Tier 3 support?</a:t>
            </a:r>
            <a:endParaRPr sz="1962"/>
          </a:p>
          <a:p>
            <a:pPr marL="457200" lvl="0" indent="-353244" algn="l" rtl="0">
              <a:lnSpc>
                <a:spcPct val="100000"/>
              </a:lnSpc>
              <a:spcBef>
                <a:spcPts val="0"/>
              </a:spcBef>
              <a:spcAft>
                <a:spcPts val="0"/>
              </a:spcAft>
              <a:buClr>
                <a:schemeClr val="dk2"/>
              </a:buClr>
              <a:buSzPts val="1963"/>
              <a:buFont typeface="Lato"/>
              <a:buChar char="●"/>
            </a:pPr>
            <a:r>
              <a:rPr lang="en" sz="1962"/>
              <a:t>Did we implement with integrity?</a:t>
            </a:r>
            <a:endParaRPr sz="1962"/>
          </a:p>
          <a:p>
            <a:pPr marL="457200" lvl="0" indent="-353244" algn="l" rtl="0">
              <a:lnSpc>
                <a:spcPct val="100000"/>
              </a:lnSpc>
              <a:spcBef>
                <a:spcPts val="0"/>
              </a:spcBef>
              <a:spcAft>
                <a:spcPts val="0"/>
              </a:spcAft>
              <a:buClr>
                <a:schemeClr val="dk2"/>
              </a:buClr>
              <a:buSzPts val="1963"/>
              <a:buFont typeface="Lato"/>
              <a:buChar char="●"/>
            </a:pPr>
            <a:r>
              <a:rPr lang="en" sz="1962"/>
              <a:t>Was this student successful?</a:t>
            </a:r>
            <a:endParaRPr sz="1962"/>
          </a:p>
          <a:p>
            <a:pPr marL="457200" lvl="0" indent="-353244" algn="l" rtl="0">
              <a:lnSpc>
                <a:spcPct val="100000"/>
              </a:lnSpc>
              <a:spcBef>
                <a:spcPts val="0"/>
              </a:spcBef>
              <a:spcAft>
                <a:spcPts val="0"/>
              </a:spcAft>
              <a:buClr>
                <a:schemeClr val="dk2"/>
              </a:buClr>
              <a:buSzPts val="1963"/>
              <a:buFont typeface="Lato"/>
              <a:buChar char="●"/>
            </a:pPr>
            <a:r>
              <a:rPr lang="en" sz="1962"/>
              <a:t>Do we need to make changes?</a:t>
            </a:r>
            <a:endParaRPr sz="1962"/>
          </a:p>
          <a:p>
            <a:pPr marL="457200" lvl="0" indent="-353244" algn="l" rtl="0">
              <a:lnSpc>
                <a:spcPct val="100000"/>
              </a:lnSpc>
              <a:spcBef>
                <a:spcPts val="0"/>
              </a:spcBef>
              <a:spcAft>
                <a:spcPts val="0"/>
              </a:spcAft>
              <a:buClr>
                <a:schemeClr val="dk2"/>
              </a:buClr>
              <a:buSzPts val="1963"/>
              <a:buFont typeface="Lato"/>
              <a:buChar char="●"/>
            </a:pPr>
            <a:r>
              <a:rPr lang="en" sz="1962"/>
              <a:t>Do we maintain or begin to fade supports</a:t>
            </a:r>
            <a:endParaRPr sz="2662"/>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Setting Up Our Time for Success</a:t>
            </a:r>
            <a:endParaRPr/>
          </a:p>
        </p:txBody>
      </p:sp>
      <p:sp>
        <p:nvSpPr>
          <p:cNvPr id="321" name="Google Shape;321;p54"/>
          <p:cNvSpPr txBox="1">
            <a:spLocks noGrp="1"/>
          </p:cNvSpPr>
          <p:nvPr>
            <p:ph type="body" idx="1"/>
          </p:nvPr>
        </p:nvSpPr>
        <p:spPr>
          <a:xfrm>
            <a:off x="311700" y="1266325"/>
            <a:ext cx="8520600" cy="2950500"/>
          </a:xfrm>
          <a:prstGeom prst="rect">
            <a:avLst/>
          </a:prstGeom>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 sz="1400"/>
              <a:t>Th</a:t>
            </a:r>
            <a:r>
              <a:rPr lang="en" sz="1482"/>
              <a:t>is </a:t>
            </a:r>
            <a:r>
              <a:rPr lang="en" sz="1482" u="sng"/>
              <a:t>is not</a:t>
            </a:r>
            <a:r>
              <a:rPr lang="en" sz="1482"/>
              <a:t> a Tier 3 practices training:  we won’t discuss the steps to complete an FBA and BIP or specific interventions</a:t>
            </a:r>
            <a:br>
              <a:rPr lang="en" sz="1482"/>
            </a:br>
            <a:endParaRPr sz="1482"/>
          </a:p>
          <a:p>
            <a:pPr marL="457200" lvl="0" indent="-322738" algn="l" rtl="0">
              <a:spcBef>
                <a:spcPts val="0"/>
              </a:spcBef>
              <a:spcAft>
                <a:spcPts val="0"/>
              </a:spcAft>
              <a:buSzPts val="1483"/>
              <a:buChar char="✅"/>
            </a:pPr>
            <a:r>
              <a:rPr lang="en" sz="1482"/>
              <a:t>This is a Tier 3 systems training, we will discuss:</a:t>
            </a:r>
            <a:endParaRPr sz="1482"/>
          </a:p>
          <a:p>
            <a:pPr marL="914400" lvl="1" indent="-322738" algn="l" rtl="0">
              <a:spcBef>
                <a:spcPts val="0"/>
              </a:spcBef>
              <a:spcAft>
                <a:spcPts val="0"/>
              </a:spcAft>
              <a:buSzPts val="1483"/>
              <a:buChar char="○"/>
            </a:pPr>
            <a:r>
              <a:rPr lang="en" sz="1482"/>
              <a:t>Tier 3 teams</a:t>
            </a:r>
            <a:endParaRPr sz="1482"/>
          </a:p>
          <a:p>
            <a:pPr marL="914400" lvl="1" indent="-322738" algn="l" rtl="0">
              <a:spcBef>
                <a:spcPts val="0"/>
              </a:spcBef>
              <a:spcAft>
                <a:spcPts val="0"/>
              </a:spcAft>
              <a:buSzPts val="1483"/>
              <a:buChar char="○"/>
            </a:pPr>
            <a:r>
              <a:rPr lang="en" sz="1482"/>
              <a:t>Qualities of tier 3 practices</a:t>
            </a:r>
            <a:endParaRPr sz="1482"/>
          </a:p>
          <a:p>
            <a:pPr marL="914400" lvl="1" indent="-322738" algn="l" rtl="0">
              <a:lnSpc>
                <a:spcPct val="100000"/>
              </a:lnSpc>
              <a:spcBef>
                <a:spcPts val="0"/>
              </a:spcBef>
              <a:spcAft>
                <a:spcPts val="0"/>
              </a:spcAft>
              <a:buSzPts val="1483"/>
              <a:buChar char="○"/>
            </a:pPr>
            <a:r>
              <a:rPr lang="en" sz="1482"/>
              <a:t>Tier 3 professional learning topics to share with entire staff</a:t>
            </a:r>
            <a:endParaRPr sz="1482"/>
          </a:p>
          <a:p>
            <a:pPr marL="914400" lvl="1" indent="-322738" algn="l" rtl="0">
              <a:lnSpc>
                <a:spcPct val="100000"/>
              </a:lnSpc>
              <a:spcBef>
                <a:spcPts val="0"/>
              </a:spcBef>
              <a:spcAft>
                <a:spcPts val="0"/>
              </a:spcAft>
              <a:buSzPts val="1483"/>
              <a:buChar char="○"/>
            </a:pPr>
            <a:r>
              <a:rPr lang="en" sz="1482"/>
              <a:t>Evaluation of student plans and tier 3 systems</a:t>
            </a:r>
            <a:br>
              <a:rPr lang="en" sz="1482"/>
            </a:br>
            <a:endParaRPr sz="1482"/>
          </a:p>
          <a:p>
            <a:pPr marL="0" lvl="0" indent="0" algn="ctr" rtl="0">
              <a:spcBef>
                <a:spcPts val="1200"/>
              </a:spcBef>
              <a:spcAft>
                <a:spcPts val="0"/>
              </a:spcAft>
              <a:buSzPts val="605"/>
              <a:buNone/>
            </a:pPr>
            <a:r>
              <a:rPr lang="en" sz="1682" b="1"/>
              <a:t>Our goal is to give you enough information and sample activities to start moving the work forward in your buildings</a:t>
            </a:r>
            <a:endParaRPr sz="1682" b="1"/>
          </a:p>
          <a:p>
            <a:pPr marL="0" lvl="0" indent="0" algn="l" rtl="0">
              <a:spcBef>
                <a:spcPts val="1200"/>
              </a:spcBef>
              <a:spcAft>
                <a:spcPts val="1200"/>
              </a:spcAft>
              <a:buSzPts val="605"/>
              <a:buNone/>
            </a:pPr>
            <a:endParaRPr sz="1282"/>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99"/>
          <p:cNvSpPr txBox="1">
            <a:spLocks noGrp="1"/>
          </p:cNvSpPr>
          <p:nvPr>
            <p:ph type="title"/>
          </p:nvPr>
        </p:nvSpPr>
        <p:spPr>
          <a:xfrm>
            <a:off x="311700" y="213150"/>
            <a:ext cx="85206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780"/>
              <a:t>Individual Support Teams:  Weekly Progress Checks</a:t>
            </a:r>
            <a:endParaRPr sz="2780"/>
          </a:p>
        </p:txBody>
      </p:sp>
      <p:sp>
        <p:nvSpPr>
          <p:cNvPr id="709" name="Google Shape;709;p99"/>
          <p:cNvSpPr txBox="1">
            <a:spLocks noGrp="1"/>
          </p:cNvSpPr>
          <p:nvPr>
            <p:ph type="body" idx="1"/>
          </p:nvPr>
        </p:nvSpPr>
        <p:spPr>
          <a:xfrm>
            <a:off x="311700" y="897875"/>
            <a:ext cx="8520600" cy="3611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Check on student and teacher progress with the plan weekly</a:t>
            </a:r>
            <a:endParaRPr sz="1400"/>
          </a:p>
          <a:p>
            <a:pPr marL="914400" lvl="1" indent="-317500" algn="l" rtl="0">
              <a:spcBef>
                <a:spcPts val="0"/>
              </a:spcBef>
              <a:spcAft>
                <a:spcPts val="0"/>
              </a:spcAft>
              <a:buSzPts val="1400"/>
              <a:buChar char="○"/>
            </a:pPr>
            <a:r>
              <a:rPr lang="en"/>
              <a:t>Fidelity Checks</a:t>
            </a:r>
            <a:endParaRPr/>
          </a:p>
          <a:p>
            <a:pPr marL="914400" lvl="1" indent="-317500" algn="l" rtl="0">
              <a:spcBef>
                <a:spcPts val="0"/>
              </a:spcBef>
              <a:spcAft>
                <a:spcPts val="0"/>
              </a:spcAft>
              <a:buSzPts val="1400"/>
              <a:buChar char="○"/>
            </a:pPr>
            <a:r>
              <a:rPr lang="en"/>
              <a:t>Student Self Monitoring </a:t>
            </a:r>
            <a:endParaRPr/>
          </a:p>
          <a:p>
            <a:pPr marL="914400" lvl="1" indent="-317500" algn="l" rtl="0">
              <a:spcBef>
                <a:spcPts val="0"/>
              </a:spcBef>
              <a:spcAft>
                <a:spcPts val="0"/>
              </a:spcAft>
              <a:buSzPts val="1400"/>
              <a:buChar char="○"/>
            </a:pPr>
            <a:r>
              <a:rPr lang="en"/>
              <a:t>Daily Progress Monitoring</a:t>
            </a:r>
            <a:br>
              <a:rPr lang="en" sz="1400"/>
            </a:br>
            <a:endParaRPr sz="1400"/>
          </a:p>
          <a:p>
            <a:pPr marL="457200" lvl="0" indent="-317500" algn="l" rtl="0">
              <a:spcBef>
                <a:spcPts val="0"/>
              </a:spcBef>
              <a:spcAft>
                <a:spcPts val="0"/>
              </a:spcAft>
              <a:buSzPts val="1400"/>
              <a:buChar char="●"/>
            </a:pPr>
            <a:r>
              <a:rPr lang="en" sz="1400"/>
              <a:t>Additional  fidelity checks during walkthroughs </a:t>
            </a:r>
            <a:endParaRPr sz="1400"/>
          </a:p>
          <a:p>
            <a:pPr marL="914400" lvl="1" indent="-317500" algn="l" rtl="0">
              <a:spcBef>
                <a:spcPts val="0"/>
              </a:spcBef>
              <a:spcAft>
                <a:spcPts val="0"/>
              </a:spcAft>
              <a:buSzPts val="1400"/>
              <a:buChar char="○"/>
            </a:pPr>
            <a:r>
              <a:rPr lang="en" sz="1400"/>
              <a:t>Sample </a:t>
            </a:r>
            <a:r>
              <a:rPr lang="en" u="sng">
                <a:solidFill>
                  <a:schemeClr val="hlink"/>
                </a:solidFill>
                <a:hlinkClick r:id="rId3"/>
              </a:rPr>
              <a:t>PTR Fidelity Check</a:t>
            </a:r>
            <a:br>
              <a:rPr lang="en"/>
            </a:br>
            <a:endParaRPr/>
          </a:p>
          <a:p>
            <a:pPr marL="457200" lvl="0" indent="-342900" algn="l" rtl="0">
              <a:spcBef>
                <a:spcPts val="0"/>
              </a:spcBef>
              <a:spcAft>
                <a:spcPts val="0"/>
              </a:spcAft>
              <a:buSzPts val="1800"/>
              <a:buChar char="●"/>
            </a:pPr>
            <a:r>
              <a:rPr lang="en" sz="1400"/>
              <a:t>Complete an observation prior to BIP review meeting</a:t>
            </a:r>
            <a:br>
              <a:rPr lang="en" sz="1400"/>
            </a:br>
            <a:endParaRPr sz="2000"/>
          </a:p>
          <a:p>
            <a:pPr marL="0" lvl="0" indent="0" algn="just" rtl="0">
              <a:spcBef>
                <a:spcPts val="1200"/>
              </a:spcBef>
              <a:spcAft>
                <a:spcPts val="0"/>
              </a:spcAft>
              <a:buNone/>
            </a:pPr>
            <a:r>
              <a:rPr lang="en" sz="1300" i="1">
                <a:solidFill>
                  <a:srgbClr val="333333"/>
                </a:solidFill>
                <a:highlight>
                  <a:srgbClr val="FFFFFF"/>
                </a:highlight>
                <a:latin typeface="Arial"/>
                <a:ea typeface="Arial"/>
                <a:cs typeface="Arial"/>
                <a:sym typeface="Arial"/>
              </a:rPr>
              <a:t>5.4 The team shall collect progress monitoring data at regular intervals. Data collection must include documentation of fidelity of implementation, consisting of differentiated, evidence-based instruction, pacing and appropriateness of instructional groupings.</a:t>
            </a:r>
            <a:endParaRPr sz="1300" i="1">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0"/>
              </a:spcAft>
              <a:buNone/>
            </a:pPr>
            <a:endParaRPr sz="1400"/>
          </a:p>
          <a:p>
            <a:pPr marL="0" lvl="0" indent="0" algn="l" rtl="0">
              <a:spcBef>
                <a:spcPts val="1200"/>
              </a:spcBef>
              <a:spcAft>
                <a:spcPts val="1200"/>
              </a:spcAft>
              <a:buNone/>
            </a:pPr>
            <a:endParaRPr/>
          </a:p>
        </p:txBody>
      </p:sp>
      <p:sp>
        <p:nvSpPr>
          <p:cNvPr id="710" name="Google Shape;710;p99"/>
          <p:cNvSpPr txBox="1"/>
          <p:nvPr/>
        </p:nvSpPr>
        <p:spPr>
          <a:xfrm>
            <a:off x="5064375" y="4567900"/>
            <a:ext cx="3900000" cy="40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Thanks to Dr. Eileen Baker for these resources </a:t>
            </a:r>
            <a:endParaRPr>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0"/>
          <p:cNvSpPr txBox="1">
            <a:spLocks noGrp="1"/>
          </p:cNvSpPr>
          <p:nvPr>
            <p:ph type="title"/>
          </p:nvPr>
        </p:nvSpPr>
        <p:spPr>
          <a:xfrm>
            <a:off x="176775" y="1866950"/>
            <a:ext cx="3575100" cy="626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Daily Student Self Monitoring</a:t>
            </a:r>
            <a:endParaRPr/>
          </a:p>
        </p:txBody>
      </p:sp>
      <p:pic>
        <p:nvPicPr>
          <p:cNvPr id="716" name="Google Shape;716;p100"/>
          <p:cNvPicPr preferRelativeResize="0"/>
          <p:nvPr/>
        </p:nvPicPr>
        <p:blipFill>
          <a:blip r:embed="rId3">
            <a:alphaModFix/>
          </a:blip>
          <a:stretch>
            <a:fillRect/>
          </a:stretch>
        </p:blipFill>
        <p:spPr>
          <a:xfrm>
            <a:off x="3826400" y="71250"/>
            <a:ext cx="4721799" cy="49198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Weekly BIP Teacher Check In (Example)</a:t>
            </a:r>
            <a:endParaRPr/>
          </a:p>
        </p:txBody>
      </p:sp>
      <p:pic>
        <p:nvPicPr>
          <p:cNvPr id="722" name="Google Shape;722;p101"/>
          <p:cNvPicPr preferRelativeResize="0"/>
          <p:nvPr/>
        </p:nvPicPr>
        <p:blipFill>
          <a:blip r:embed="rId3">
            <a:alphaModFix/>
          </a:blip>
          <a:stretch>
            <a:fillRect/>
          </a:stretch>
        </p:blipFill>
        <p:spPr>
          <a:xfrm>
            <a:off x="1136563" y="1312850"/>
            <a:ext cx="6753225" cy="30956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0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IBRST Progress Monitoring</a:t>
            </a:r>
            <a:endParaRPr/>
          </a:p>
        </p:txBody>
      </p:sp>
      <p:pic>
        <p:nvPicPr>
          <p:cNvPr id="728" name="Google Shape;728;p102"/>
          <p:cNvPicPr preferRelativeResize="0"/>
          <p:nvPr/>
        </p:nvPicPr>
        <p:blipFill>
          <a:blip r:embed="rId3">
            <a:alphaModFix/>
          </a:blip>
          <a:stretch>
            <a:fillRect/>
          </a:stretch>
        </p:blipFill>
        <p:spPr>
          <a:xfrm>
            <a:off x="950350" y="1110550"/>
            <a:ext cx="5633351" cy="36765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Tier 3 Data Sheet</a:t>
            </a:r>
            <a:endParaRPr/>
          </a:p>
        </p:txBody>
      </p:sp>
      <p:pic>
        <p:nvPicPr>
          <p:cNvPr id="734" name="Google Shape;734;p103"/>
          <p:cNvPicPr preferRelativeResize="0"/>
          <p:nvPr/>
        </p:nvPicPr>
        <p:blipFill>
          <a:blip r:embed="rId3">
            <a:alphaModFix/>
          </a:blip>
          <a:stretch>
            <a:fillRect/>
          </a:stretch>
        </p:blipFill>
        <p:spPr>
          <a:xfrm>
            <a:off x="966100" y="1193900"/>
            <a:ext cx="6692000" cy="35094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0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35611"/>
              <a:buFont typeface="Arial"/>
              <a:buNone/>
            </a:pPr>
            <a:r>
              <a:rPr lang="en" sz="2780"/>
              <a:t>Individual Support Teams:  BIP Review Meetings</a:t>
            </a:r>
            <a:endParaRPr sz="2780"/>
          </a:p>
          <a:p>
            <a:pPr marL="0" lvl="0" indent="0" algn="l" rtl="0">
              <a:spcBef>
                <a:spcPts val="0"/>
              </a:spcBef>
              <a:spcAft>
                <a:spcPts val="0"/>
              </a:spcAft>
              <a:buNone/>
            </a:pPr>
            <a:endParaRPr/>
          </a:p>
        </p:txBody>
      </p:sp>
      <p:sp>
        <p:nvSpPr>
          <p:cNvPr id="740" name="Google Shape;740;p104"/>
          <p:cNvSpPr txBox="1">
            <a:spLocks noGrp="1"/>
          </p:cNvSpPr>
          <p:nvPr>
            <p:ph type="body" idx="1"/>
          </p:nvPr>
        </p:nvSpPr>
        <p:spPr>
          <a:xfrm>
            <a:off x="311700" y="1152475"/>
            <a:ext cx="8520600" cy="31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Set up regular cycles of behavior plan reviews (6-8 weeks) </a:t>
            </a:r>
            <a:endParaRPr sz="1400"/>
          </a:p>
          <a:p>
            <a:pPr marL="914400" lvl="1" indent="-317500" algn="l" rtl="0">
              <a:spcBef>
                <a:spcPts val="1200"/>
              </a:spcBef>
              <a:spcAft>
                <a:spcPts val="0"/>
              </a:spcAft>
              <a:buSzPts val="1400"/>
              <a:buChar char="○"/>
            </a:pPr>
            <a:r>
              <a:rPr lang="en" u="sng">
                <a:solidFill>
                  <a:schemeClr val="accent5"/>
                </a:solidFill>
                <a:hlinkClick r:id="rId3">
                  <a:extLst>
                    <a:ext uri="{A12FA001-AC4F-418D-AE19-62706E023703}">
                      <ahyp:hlinkClr xmlns:ahyp="http://schemas.microsoft.com/office/drawing/2018/hyperlinkcolor" val="tx"/>
                    </a:ext>
                  </a:extLst>
                </a:hlinkClick>
              </a:rPr>
              <a:t>Sample BIP Review Schedule</a:t>
            </a:r>
            <a:endParaRPr/>
          </a:p>
          <a:p>
            <a:pPr marL="914400" lvl="1" indent="-317500" algn="l" rtl="0">
              <a:spcBef>
                <a:spcPts val="0"/>
              </a:spcBef>
              <a:spcAft>
                <a:spcPts val="0"/>
              </a:spcAft>
              <a:buSzPts val="1400"/>
              <a:buChar char="○"/>
            </a:pPr>
            <a:r>
              <a:rPr lang="en" u="sng">
                <a:solidFill>
                  <a:schemeClr val="accent5"/>
                </a:solidFill>
                <a:hlinkClick r:id="rId4">
                  <a:extLst>
                    <a:ext uri="{A12FA001-AC4F-418D-AE19-62706E023703}">
                      <ahyp:hlinkClr xmlns:ahyp="http://schemas.microsoft.com/office/drawing/2018/hyperlinkcolor" val="tx"/>
                    </a:ext>
                  </a:extLst>
                </a:hlinkClick>
              </a:rPr>
              <a:t>Sample BIP Review Teacher Letter </a:t>
            </a:r>
            <a:endParaRPr/>
          </a:p>
          <a:p>
            <a:pPr marL="914400" lvl="1" indent="-317500" algn="l" rtl="0">
              <a:spcBef>
                <a:spcPts val="0"/>
              </a:spcBef>
              <a:spcAft>
                <a:spcPts val="0"/>
              </a:spcAft>
              <a:buSzPts val="1400"/>
              <a:buChar char="○"/>
            </a:pPr>
            <a:r>
              <a:rPr lang="en" u="sng">
                <a:solidFill>
                  <a:schemeClr val="accent5"/>
                </a:solidFill>
                <a:hlinkClick r:id="rId5">
                  <a:extLst>
                    <a:ext uri="{A12FA001-AC4F-418D-AE19-62706E023703}">
                      <ahyp:hlinkClr xmlns:ahyp="http://schemas.microsoft.com/office/drawing/2018/hyperlinkcolor" val="tx"/>
                    </a:ext>
                  </a:extLst>
                </a:hlinkClick>
              </a:rPr>
              <a:t>Sample BIP Review Parent Letter </a:t>
            </a:r>
            <a:endParaRPr/>
          </a:p>
          <a:p>
            <a:pPr marL="914400" lvl="1" indent="-317500" algn="l" rtl="0">
              <a:spcBef>
                <a:spcPts val="0"/>
              </a:spcBef>
              <a:spcAft>
                <a:spcPts val="0"/>
              </a:spcAft>
              <a:buSzPts val="1400"/>
              <a:buChar char="○"/>
            </a:pPr>
            <a:r>
              <a:rPr lang="en" u="sng">
                <a:solidFill>
                  <a:schemeClr val="accent5"/>
                </a:solidFill>
                <a:hlinkClick r:id="rId6">
                  <a:extLst>
                    <a:ext uri="{A12FA001-AC4F-418D-AE19-62706E023703}">
                      <ahyp:hlinkClr xmlns:ahyp="http://schemas.microsoft.com/office/drawing/2018/hyperlinkcolor" val="tx"/>
                    </a:ext>
                  </a:extLst>
                </a:hlinkClick>
              </a:rPr>
              <a:t>Sample BIP Review Agenda with decision rules</a:t>
            </a:r>
            <a:br>
              <a:rPr lang="en"/>
            </a:br>
            <a:endParaRPr/>
          </a:p>
          <a:p>
            <a:pPr marL="0" lvl="0" indent="0" algn="l" rtl="0">
              <a:spcBef>
                <a:spcPts val="1200"/>
              </a:spcBef>
              <a:spcAft>
                <a:spcPts val="0"/>
              </a:spcAft>
              <a:buNone/>
            </a:pPr>
            <a:r>
              <a:rPr lang="en" sz="1400"/>
              <a:t>Conduct a classroom observation prior to the meeting</a:t>
            </a:r>
            <a:endParaRPr sz="1400"/>
          </a:p>
          <a:p>
            <a:pPr marL="0" lvl="0" indent="0" algn="l" rtl="0">
              <a:spcBef>
                <a:spcPts val="1200"/>
              </a:spcBef>
              <a:spcAft>
                <a:spcPts val="0"/>
              </a:spcAft>
              <a:buNone/>
            </a:pPr>
            <a:r>
              <a:rPr lang="en" sz="1400"/>
              <a:t>Compile impact and fidelity data for team problem solving</a:t>
            </a:r>
            <a:br>
              <a:rPr lang="en" sz="1400"/>
            </a:br>
            <a:endParaRPr sz="1300" i="1">
              <a:solidFill>
                <a:srgbClr val="333333"/>
              </a:solidFill>
              <a:highlight>
                <a:srgbClr val="FFFFFF"/>
              </a:highlight>
              <a:latin typeface="Arial"/>
              <a:ea typeface="Arial"/>
              <a:cs typeface="Arial"/>
              <a:sym typeface="Arial"/>
            </a:endParaRPr>
          </a:p>
          <a:p>
            <a:pPr marL="0" lvl="0" indent="0" algn="l" rtl="0">
              <a:spcBef>
                <a:spcPts val="1200"/>
              </a:spcBef>
              <a:spcAft>
                <a:spcPts val="0"/>
              </a:spcAft>
              <a:buNone/>
            </a:pPr>
            <a:r>
              <a:rPr lang="en" sz="1300" i="1">
                <a:solidFill>
                  <a:srgbClr val="333333"/>
                </a:solidFill>
                <a:highlight>
                  <a:srgbClr val="FFFFFF"/>
                </a:highlight>
                <a:latin typeface="Arial"/>
                <a:ea typeface="Arial"/>
                <a:cs typeface="Arial"/>
                <a:sym typeface="Arial"/>
              </a:rPr>
              <a:t>5.5 The team shall hold meetings after the six to eight-week intervention cycle to monitor progress toward identified targets, the fidelity of implementation and determine the next steps. Teams may meet earlier, as needed.</a:t>
            </a:r>
            <a:endParaRPr sz="1300" i="1"/>
          </a:p>
          <a:p>
            <a:pPr marL="0" lvl="0" indent="0" algn="l" rtl="0">
              <a:spcBef>
                <a:spcPts val="1200"/>
              </a:spcBef>
              <a:spcAft>
                <a:spcPts val="1200"/>
              </a:spcAft>
              <a:buNone/>
            </a:pPr>
            <a:endParaRPr/>
          </a:p>
        </p:txBody>
      </p:sp>
      <p:sp>
        <p:nvSpPr>
          <p:cNvPr id="741" name="Google Shape;741;p104"/>
          <p:cNvSpPr txBox="1"/>
          <p:nvPr/>
        </p:nvSpPr>
        <p:spPr>
          <a:xfrm>
            <a:off x="5205050" y="4558525"/>
            <a:ext cx="3835800" cy="40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Thanks to Dr. Eileen Baker for these resources </a:t>
            </a:r>
            <a:endParaRPr>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5"/>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SzPts val="990"/>
              <a:buNone/>
            </a:pPr>
            <a:r>
              <a:rPr lang="en" sz="2780"/>
              <a:t>Data Systems to Support Individual Support Teams </a:t>
            </a:r>
            <a:endParaRPr sz="2780"/>
          </a:p>
        </p:txBody>
      </p:sp>
      <p:sp>
        <p:nvSpPr>
          <p:cNvPr id="747" name="Google Shape;747;p105"/>
          <p:cNvSpPr txBox="1">
            <a:spLocks noGrp="1"/>
          </p:cNvSpPr>
          <p:nvPr>
            <p:ph type="body" idx="1"/>
          </p:nvPr>
        </p:nvSpPr>
        <p:spPr>
          <a:xfrm>
            <a:off x="342900" y="1028700"/>
            <a:ext cx="8455800" cy="3257700"/>
          </a:xfrm>
          <a:prstGeom prst="rect">
            <a:avLst/>
          </a:prstGeom>
        </p:spPr>
        <p:txBody>
          <a:bodyPr spcFirstLastPara="1" wrap="square" lIns="68575" tIns="34275" rIns="68575" bIns="34275" anchor="t" anchorCtr="0">
            <a:normAutofit fontScale="92500" lnSpcReduction="10000"/>
          </a:bodyPr>
          <a:lstStyle/>
          <a:p>
            <a:pPr marL="457200" lvl="0" indent="-369570" algn="l" rtl="0">
              <a:spcBef>
                <a:spcPts val="300"/>
              </a:spcBef>
              <a:spcAft>
                <a:spcPts val="0"/>
              </a:spcAft>
              <a:buSzPct val="133333"/>
              <a:buChar char="●"/>
            </a:pPr>
            <a:r>
              <a:rPr lang="en"/>
              <a:t>One key idea:  individual support teams ensure student progress is monitored weekly and meet to review review impact at least every 6-8 weeks (more as needed)</a:t>
            </a:r>
            <a:br>
              <a:rPr lang="en"/>
            </a:br>
            <a:endParaRPr/>
          </a:p>
          <a:p>
            <a:pPr marL="457200" lvl="0" indent="-369570" algn="l" rtl="0">
              <a:spcBef>
                <a:spcPts val="0"/>
              </a:spcBef>
              <a:spcAft>
                <a:spcPts val="0"/>
              </a:spcAft>
              <a:buSzPct val="133333"/>
              <a:buChar char="●"/>
            </a:pPr>
            <a:r>
              <a:rPr lang="en"/>
              <a:t>What is going well?</a:t>
            </a:r>
            <a:br>
              <a:rPr lang="en"/>
            </a:br>
            <a:endParaRPr/>
          </a:p>
          <a:p>
            <a:pPr marL="457200" lvl="0" indent="-369570" algn="l" rtl="0">
              <a:spcBef>
                <a:spcPts val="0"/>
              </a:spcBef>
              <a:spcAft>
                <a:spcPts val="0"/>
              </a:spcAft>
              <a:buSzPct val="133333"/>
              <a:buChar char="●"/>
            </a:pPr>
            <a:r>
              <a:rPr lang="en"/>
              <a:t>What are you going to do…</a:t>
            </a:r>
            <a:endParaRPr/>
          </a:p>
          <a:p>
            <a:pPr marL="914400" lvl="1" indent="-351948" algn="l" rtl="0">
              <a:spcBef>
                <a:spcPts val="0"/>
              </a:spcBef>
              <a:spcAft>
                <a:spcPts val="0"/>
              </a:spcAft>
              <a:buSzPct val="150000"/>
              <a:buChar char="○"/>
            </a:pPr>
            <a:r>
              <a:rPr lang="en"/>
              <a:t>Tomorrow?</a:t>
            </a:r>
            <a:endParaRPr/>
          </a:p>
          <a:p>
            <a:pPr marL="914400" lvl="1" indent="-351948" algn="l" rtl="0">
              <a:spcBef>
                <a:spcPts val="0"/>
              </a:spcBef>
              <a:spcAft>
                <a:spcPts val="0"/>
              </a:spcAft>
              <a:buSzPct val="150000"/>
              <a:buChar char="○"/>
            </a:pPr>
            <a:r>
              <a:rPr lang="en"/>
              <a:t>Next week?</a:t>
            </a:r>
            <a:endParaRPr/>
          </a:p>
          <a:p>
            <a:pPr marL="914400" lvl="1" indent="-351948" algn="l" rtl="0">
              <a:spcBef>
                <a:spcPts val="0"/>
              </a:spcBef>
              <a:spcAft>
                <a:spcPts val="0"/>
              </a:spcAft>
              <a:buSzPct val="150000"/>
              <a:buChar char="○"/>
            </a:pPr>
            <a:r>
              <a:rPr lang="en"/>
              <a:t>This summer?</a:t>
            </a:r>
            <a:endParaRPr/>
          </a:p>
          <a:p>
            <a:pPr marL="914400" lvl="1" indent="-351948" algn="l" rtl="0">
              <a:spcBef>
                <a:spcPts val="0"/>
              </a:spcBef>
              <a:spcAft>
                <a:spcPts val="0"/>
              </a:spcAft>
              <a:buSzPct val="150000"/>
              <a:buChar char="○"/>
            </a:pPr>
            <a:r>
              <a:rPr lang="en"/>
              <a:t>Next school year?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6"/>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Necessary conversations</a:t>
            </a:r>
            <a:endParaRPr/>
          </a:p>
        </p:txBody>
      </p:sp>
      <p:sp>
        <p:nvSpPr>
          <p:cNvPr id="753" name="Google Shape;753;p106"/>
          <p:cNvSpPr txBox="1">
            <a:spLocks noGrp="1"/>
          </p:cNvSpPr>
          <p:nvPr>
            <p:ph type="body" idx="1"/>
          </p:nvPr>
        </p:nvSpPr>
        <p:spPr>
          <a:xfrm>
            <a:off x="521075" y="1028700"/>
            <a:ext cx="8279100" cy="3689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dk1"/>
                </a:solidFill>
              </a:rPr>
              <a:t>Data system is used by the Tier 3 Leadership team to answer:</a:t>
            </a:r>
            <a:br>
              <a:rPr lang="en" sz="2000">
                <a:solidFill>
                  <a:schemeClr val="dk1"/>
                </a:solidFill>
              </a:rPr>
            </a:br>
            <a:endParaRPr sz="2000"/>
          </a:p>
          <a:p>
            <a:pPr marL="457200" lvl="0" indent="-345655" algn="l" rtl="0">
              <a:lnSpc>
                <a:spcPct val="100000"/>
              </a:lnSpc>
              <a:spcBef>
                <a:spcPts val="0"/>
              </a:spcBef>
              <a:spcAft>
                <a:spcPts val="0"/>
              </a:spcAft>
              <a:buClr>
                <a:schemeClr val="dk2"/>
              </a:buClr>
              <a:buSzPts val="1843"/>
              <a:buFont typeface="Lato"/>
              <a:buChar char="●"/>
            </a:pPr>
            <a:r>
              <a:rPr lang="en" sz="1843"/>
              <a:t>How many students received Tier 3 support?  </a:t>
            </a:r>
            <a:endParaRPr sz="1843"/>
          </a:p>
          <a:p>
            <a:pPr marL="457200" lvl="0" indent="-345655" algn="l" rtl="0">
              <a:lnSpc>
                <a:spcPct val="100000"/>
              </a:lnSpc>
              <a:spcBef>
                <a:spcPts val="0"/>
              </a:spcBef>
              <a:spcAft>
                <a:spcPts val="0"/>
              </a:spcAft>
              <a:buClr>
                <a:schemeClr val="dk2"/>
              </a:buClr>
              <a:buSzPts val="1843"/>
              <a:buFont typeface="Lato"/>
              <a:buChar char="●"/>
            </a:pPr>
            <a:r>
              <a:rPr lang="en" sz="1843"/>
              <a:t>Do we implement plans with integrity?</a:t>
            </a:r>
            <a:endParaRPr sz="1843"/>
          </a:p>
          <a:p>
            <a:pPr marL="457200" lvl="0" indent="-345655" algn="l" rtl="0">
              <a:lnSpc>
                <a:spcPct val="100000"/>
              </a:lnSpc>
              <a:spcBef>
                <a:spcPts val="0"/>
              </a:spcBef>
              <a:spcAft>
                <a:spcPts val="0"/>
              </a:spcAft>
              <a:buClr>
                <a:schemeClr val="dk2"/>
              </a:buClr>
              <a:buSzPts val="1843"/>
              <a:buFont typeface="Lato"/>
              <a:buChar char="●"/>
            </a:pPr>
            <a:r>
              <a:rPr lang="en" sz="1843"/>
              <a:t>Are students successful?</a:t>
            </a:r>
            <a:endParaRPr sz="1843"/>
          </a:p>
          <a:p>
            <a:pPr marL="457200" lvl="0" indent="-345655" algn="l" rtl="0">
              <a:lnSpc>
                <a:spcPct val="100000"/>
              </a:lnSpc>
              <a:spcBef>
                <a:spcPts val="0"/>
              </a:spcBef>
              <a:spcAft>
                <a:spcPts val="0"/>
              </a:spcAft>
              <a:buClr>
                <a:schemeClr val="dk2"/>
              </a:buClr>
              <a:buSzPts val="1843"/>
              <a:buFont typeface="Lato"/>
              <a:buChar char="●"/>
            </a:pPr>
            <a:r>
              <a:rPr lang="en" sz="1843"/>
              <a:t>Are all subgroups successful?</a:t>
            </a:r>
            <a:endParaRPr sz="1843"/>
          </a:p>
          <a:p>
            <a:pPr marL="457200" lvl="0" indent="-345655" algn="l" rtl="0">
              <a:lnSpc>
                <a:spcPct val="100000"/>
              </a:lnSpc>
              <a:spcBef>
                <a:spcPts val="0"/>
              </a:spcBef>
              <a:spcAft>
                <a:spcPts val="0"/>
              </a:spcAft>
              <a:buClr>
                <a:schemeClr val="dk2"/>
              </a:buClr>
              <a:buSzPts val="1843"/>
              <a:buFont typeface="Lato"/>
              <a:buChar char="●"/>
            </a:pPr>
            <a:r>
              <a:rPr lang="en" sz="1843"/>
              <a:t>Do we follow our assessment and planning protocols with integrity?</a:t>
            </a:r>
            <a:endParaRPr sz="1843"/>
          </a:p>
          <a:p>
            <a:pPr marL="457200" lvl="0" indent="-345655" algn="l" rtl="0">
              <a:lnSpc>
                <a:spcPct val="100000"/>
              </a:lnSpc>
              <a:spcBef>
                <a:spcPts val="0"/>
              </a:spcBef>
              <a:spcAft>
                <a:spcPts val="0"/>
              </a:spcAft>
              <a:buClr>
                <a:schemeClr val="dk2"/>
              </a:buClr>
              <a:buSzPts val="1843"/>
              <a:buFont typeface="Lato"/>
              <a:buChar char="●"/>
            </a:pPr>
            <a:r>
              <a:rPr lang="en" sz="1843"/>
              <a:t>How is our staff support working (training, coaching, etc.)?</a:t>
            </a: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0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many students receive(ed) Tier 3 support?</a:t>
            </a:r>
            <a:endParaRPr/>
          </a:p>
        </p:txBody>
      </p:sp>
      <p:sp>
        <p:nvSpPr>
          <p:cNvPr id="759" name="Google Shape;759;p107"/>
          <p:cNvSpPr txBox="1">
            <a:spLocks noGrp="1"/>
          </p:cNvSpPr>
          <p:nvPr>
            <p:ph type="body" idx="1"/>
          </p:nvPr>
        </p:nvSpPr>
        <p:spPr>
          <a:xfrm>
            <a:off x="487475" y="1104450"/>
            <a:ext cx="3141600" cy="32241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
              <a:t>Schoolwide Total Tier 3 Enrollment</a:t>
            </a:r>
            <a:endParaRPr/>
          </a:p>
          <a:p>
            <a:pPr marL="457200" lvl="0" indent="-325755" algn="l" rtl="0">
              <a:spcBef>
                <a:spcPts val="1200"/>
              </a:spcBef>
              <a:spcAft>
                <a:spcPts val="0"/>
              </a:spcAft>
              <a:buSzPct val="100000"/>
              <a:buChar char="●"/>
            </a:pPr>
            <a:r>
              <a:rPr lang="en"/>
              <a:t>By Grade</a:t>
            </a:r>
            <a:endParaRPr/>
          </a:p>
          <a:p>
            <a:pPr marL="457200" lvl="0" indent="-325755" algn="l" rtl="0">
              <a:spcBef>
                <a:spcPts val="0"/>
              </a:spcBef>
              <a:spcAft>
                <a:spcPts val="0"/>
              </a:spcAft>
              <a:buSzPct val="100000"/>
              <a:buChar char="●"/>
            </a:pPr>
            <a:r>
              <a:rPr lang="en"/>
              <a:t>By Other Characteristics (e.g., Disability Status)</a:t>
            </a:r>
            <a:endParaRPr/>
          </a:p>
          <a:p>
            <a:pPr marL="457200" lvl="0" indent="-325755" algn="l" rtl="0">
              <a:spcBef>
                <a:spcPts val="0"/>
              </a:spcBef>
              <a:spcAft>
                <a:spcPts val="0"/>
              </a:spcAft>
              <a:buSzPct val="100000"/>
              <a:buChar char="●"/>
            </a:pPr>
            <a:r>
              <a:rPr lang="en"/>
              <a:t>By Gender</a:t>
            </a:r>
            <a:endParaRPr/>
          </a:p>
          <a:p>
            <a:pPr marL="457200" lvl="0" indent="-325755" algn="l" rtl="0">
              <a:spcBef>
                <a:spcPts val="0"/>
              </a:spcBef>
              <a:spcAft>
                <a:spcPts val="0"/>
              </a:spcAft>
              <a:buSzPct val="100000"/>
              <a:buChar char="●"/>
            </a:pPr>
            <a:r>
              <a:rPr lang="en"/>
              <a:t>By Race/Ethnicity</a:t>
            </a:r>
            <a:endParaRPr/>
          </a:p>
          <a:p>
            <a:pPr marL="457200" lvl="0" indent="-325755" algn="l" rtl="0">
              <a:spcBef>
                <a:spcPts val="0"/>
              </a:spcBef>
              <a:spcAft>
                <a:spcPts val="0"/>
              </a:spcAft>
              <a:buSzPct val="100000"/>
              <a:buChar char="●"/>
            </a:pPr>
            <a:r>
              <a:rPr lang="en"/>
              <a:t>By Referral Source (e.g., discipline action, progress with Tier 2 support, universal screening process)</a:t>
            </a:r>
            <a:endParaRPr/>
          </a:p>
        </p:txBody>
      </p:sp>
      <p:pic>
        <p:nvPicPr>
          <p:cNvPr id="760" name="Google Shape;760;p107" title="Chart"/>
          <p:cNvPicPr preferRelativeResize="0"/>
          <p:nvPr/>
        </p:nvPicPr>
        <p:blipFill>
          <a:blip r:embed="rId3">
            <a:alphaModFix/>
          </a:blip>
          <a:stretch>
            <a:fillRect/>
          </a:stretch>
        </p:blipFill>
        <p:spPr>
          <a:xfrm>
            <a:off x="3695625" y="1129135"/>
            <a:ext cx="4419600" cy="317474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08" title="Chart"/>
          <p:cNvPicPr preferRelativeResize="0"/>
          <p:nvPr/>
        </p:nvPicPr>
        <p:blipFill>
          <a:blip r:embed="rId3">
            <a:alphaModFix/>
          </a:blip>
          <a:stretch>
            <a:fillRect/>
          </a:stretch>
        </p:blipFill>
        <p:spPr>
          <a:xfrm>
            <a:off x="4759800" y="2571750"/>
            <a:ext cx="3602106" cy="2227300"/>
          </a:xfrm>
          <a:prstGeom prst="rect">
            <a:avLst/>
          </a:prstGeom>
          <a:noFill/>
          <a:ln>
            <a:noFill/>
          </a:ln>
        </p:spPr>
      </p:pic>
      <p:pic>
        <p:nvPicPr>
          <p:cNvPr id="766" name="Google Shape;766;p108" title="Chart"/>
          <p:cNvPicPr preferRelativeResize="0"/>
          <p:nvPr/>
        </p:nvPicPr>
        <p:blipFill>
          <a:blip r:embed="rId4">
            <a:alphaModFix/>
          </a:blip>
          <a:stretch>
            <a:fillRect/>
          </a:stretch>
        </p:blipFill>
        <p:spPr>
          <a:xfrm>
            <a:off x="402100" y="204725"/>
            <a:ext cx="3828075" cy="2367025"/>
          </a:xfrm>
          <a:prstGeom prst="rect">
            <a:avLst/>
          </a:prstGeom>
          <a:noFill/>
          <a:ln>
            <a:noFill/>
          </a:ln>
        </p:spPr>
      </p:pic>
      <p:pic>
        <p:nvPicPr>
          <p:cNvPr id="767" name="Google Shape;767;p108" title="Chart"/>
          <p:cNvPicPr preferRelativeResize="0"/>
          <p:nvPr/>
        </p:nvPicPr>
        <p:blipFill>
          <a:blip r:embed="rId5">
            <a:alphaModFix/>
          </a:blip>
          <a:stretch>
            <a:fillRect/>
          </a:stretch>
        </p:blipFill>
        <p:spPr>
          <a:xfrm>
            <a:off x="402100" y="2641613"/>
            <a:ext cx="3828075" cy="2227300"/>
          </a:xfrm>
          <a:prstGeom prst="rect">
            <a:avLst/>
          </a:prstGeom>
          <a:noFill/>
          <a:ln>
            <a:noFill/>
          </a:ln>
        </p:spPr>
      </p:pic>
      <p:sp>
        <p:nvSpPr>
          <p:cNvPr id="768" name="Google Shape;768;p108"/>
          <p:cNvSpPr/>
          <p:nvPr/>
        </p:nvSpPr>
        <p:spPr>
          <a:xfrm>
            <a:off x="4292500" y="417350"/>
            <a:ext cx="642000" cy="323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8"/>
          <p:cNvSpPr txBox="1"/>
          <p:nvPr/>
        </p:nvSpPr>
        <p:spPr>
          <a:xfrm>
            <a:off x="4934625" y="163400"/>
            <a:ext cx="25038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Total %age of all students with that Race/Ethnicity with a Tier 3 Plan</a:t>
            </a:r>
            <a:endParaRPr>
              <a:latin typeface="Lato"/>
              <a:ea typeface="Lato"/>
              <a:cs typeface="Lato"/>
              <a:sym typeface="Lato"/>
            </a:endParaRPr>
          </a:p>
        </p:txBody>
      </p:sp>
      <p:sp>
        <p:nvSpPr>
          <p:cNvPr id="770" name="Google Shape;770;p108"/>
          <p:cNvSpPr/>
          <p:nvPr/>
        </p:nvSpPr>
        <p:spPr>
          <a:xfrm>
            <a:off x="6399150" y="2125950"/>
            <a:ext cx="323400" cy="44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8"/>
          <p:cNvSpPr txBox="1"/>
          <p:nvPr/>
        </p:nvSpPr>
        <p:spPr>
          <a:xfrm>
            <a:off x="5308950" y="1294650"/>
            <a:ext cx="2503800" cy="831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The likelihood of receiving a Tier 3 plan compared to white students</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are systems and why do they matter?</a:t>
            </a:r>
            <a:endParaRPr/>
          </a:p>
        </p:txBody>
      </p:sp>
      <p:sp>
        <p:nvSpPr>
          <p:cNvPr id="327" name="Google Shape;327;p55"/>
          <p:cNvSpPr txBox="1">
            <a:spLocks noGrp="1"/>
          </p:cNvSpPr>
          <p:nvPr>
            <p:ph type="body" idx="1"/>
          </p:nvPr>
        </p:nvSpPr>
        <p:spPr>
          <a:xfrm>
            <a:off x="628650" y="1385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750">
                <a:solidFill>
                  <a:srgbClr val="333333"/>
                </a:solidFill>
                <a:highlight>
                  <a:srgbClr val="FFFFFF"/>
                </a:highlight>
                <a:latin typeface="Open Sans"/>
                <a:ea typeface="Open Sans"/>
                <a:cs typeface="Open Sans"/>
                <a:sym typeface="Open Sans"/>
              </a:rPr>
              <a:t>The way schools operate are their foundational systems. In an MTSS these systems support accurate, durable implementation of practices and the effective use of data to achieve better outcomes. </a:t>
            </a:r>
            <a:endParaRPr sz="1750">
              <a:solidFill>
                <a:srgbClr val="333333"/>
              </a:solidFill>
              <a:highlight>
                <a:srgbClr val="FFFFFF"/>
              </a:highlight>
              <a:latin typeface="Open Sans"/>
              <a:ea typeface="Open Sans"/>
              <a:cs typeface="Open Sans"/>
              <a:sym typeface="Open Sans"/>
            </a:endParaRPr>
          </a:p>
          <a:p>
            <a:pPr marL="0" lvl="0" indent="0" algn="l" rtl="0">
              <a:spcBef>
                <a:spcPts val="1200"/>
              </a:spcBef>
              <a:spcAft>
                <a:spcPts val="0"/>
              </a:spcAft>
              <a:buNone/>
            </a:pPr>
            <a:endParaRPr sz="1750">
              <a:solidFill>
                <a:srgbClr val="333333"/>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sz="1750">
                <a:solidFill>
                  <a:srgbClr val="333333"/>
                </a:solidFill>
                <a:highlight>
                  <a:srgbClr val="FFFFFF"/>
                </a:highlight>
                <a:latin typeface="Open Sans"/>
                <a:ea typeface="Open Sans"/>
                <a:cs typeface="Open Sans"/>
                <a:sym typeface="Open Sans"/>
              </a:rPr>
              <a:t>When it comes to systems, ask yourself: </a:t>
            </a:r>
            <a:r>
              <a:rPr lang="en" sz="1750">
                <a:solidFill>
                  <a:srgbClr val="333333"/>
                </a:solidFill>
                <a:highlight>
                  <a:srgbClr val="FFF2CC"/>
                </a:highlight>
                <a:latin typeface="Open Sans"/>
                <a:ea typeface="Open Sans"/>
                <a:cs typeface="Open Sans"/>
                <a:sym typeface="Open Sans"/>
              </a:rPr>
              <a:t>What can we do to sustain this over the long haul?</a:t>
            </a:r>
            <a:endParaRPr sz="1750">
              <a:solidFill>
                <a:srgbClr val="333333"/>
              </a:solidFill>
              <a:highlight>
                <a:srgbClr val="FFF2CC"/>
              </a:highlight>
              <a:latin typeface="Open Sans"/>
              <a:ea typeface="Open Sans"/>
              <a:cs typeface="Open Sans"/>
              <a:sym typeface="Open Sans"/>
            </a:endParaRPr>
          </a:p>
          <a:p>
            <a:pPr marL="0" lvl="0" indent="0" algn="l" rtl="0">
              <a:spcBef>
                <a:spcPts val="1200"/>
              </a:spcBef>
              <a:spcAft>
                <a:spcPts val="0"/>
              </a:spcAft>
              <a:buNone/>
            </a:pPr>
            <a:endParaRPr sz="1750">
              <a:solidFill>
                <a:srgbClr val="333333"/>
              </a:solidFill>
              <a:highlight>
                <a:srgbClr val="FFF2CC"/>
              </a:highlight>
              <a:latin typeface="Open Sans"/>
              <a:ea typeface="Open Sans"/>
              <a:cs typeface="Open Sans"/>
              <a:sym typeface="Open Sans"/>
            </a:endParaRPr>
          </a:p>
          <a:p>
            <a:pPr marL="0" lvl="0" indent="0" algn="l" rtl="0">
              <a:spcBef>
                <a:spcPts val="1200"/>
              </a:spcBef>
              <a:spcAft>
                <a:spcPts val="0"/>
              </a:spcAft>
              <a:buNone/>
            </a:pPr>
            <a:endParaRPr sz="1750">
              <a:solidFill>
                <a:srgbClr val="333333"/>
              </a:solidFill>
              <a:highlight>
                <a:srgbClr val="FFF2CC"/>
              </a:highlight>
              <a:latin typeface="Open Sans"/>
              <a:ea typeface="Open Sans"/>
              <a:cs typeface="Open Sans"/>
              <a:sym typeface="Open Sans"/>
            </a:endParaRPr>
          </a:p>
          <a:p>
            <a:pPr marL="0" lvl="0" indent="0" algn="l" rtl="0">
              <a:spcBef>
                <a:spcPts val="1200"/>
              </a:spcBef>
              <a:spcAft>
                <a:spcPts val="1200"/>
              </a:spcAft>
              <a:buNone/>
            </a:pPr>
            <a:endParaRPr sz="1750">
              <a:solidFill>
                <a:srgbClr val="333333"/>
              </a:solidFill>
              <a:highlight>
                <a:schemeClr val="accent1"/>
              </a:highlight>
              <a:latin typeface="Open Sans"/>
              <a:ea typeface="Open Sans"/>
              <a:cs typeface="Open Sans"/>
              <a:sym typeface="Open Sans"/>
            </a:endParaRPr>
          </a:p>
        </p:txBody>
      </p:sp>
      <p:sp>
        <p:nvSpPr>
          <p:cNvPr id="328" name="Google Shape;328;p55"/>
          <p:cNvSpPr txBox="1"/>
          <p:nvPr/>
        </p:nvSpPr>
        <p:spPr>
          <a:xfrm>
            <a:off x="6234550" y="4396150"/>
            <a:ext cx="2280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Center on PBIS</a:t>
            </a:r>
            <a:endParaRPr>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0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Did we implement with integrity?</a:t>
            </a:r>
            <a:endParaRPr/>
          </a:p>
        </p:txBody>
      </p:sp>
      <p:sp>
        <p:nvSpPr>
          <p:cNvPr id="777" name="Google Shape;777;p109"/>
          <p:cNvSpPr txBox="1">
            <a:spLocks noGrp="1"/>
          </p:cNvSpPr>
          <p:nvPr>
            <p:ph type="body" idx="1"/>
          </p:nvPr>
        </p:nvSpPr>
        <p:spPr>
          <a:xfrm>
            <a:off x="480600" y="1242600"/>
            <a:ext cx="3141600" cy="322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Schoolwide Total Tier 3 Fidelity</a:t>
            </a:r>
            <a:endParaRPr/>
          </a:p>
          <a:p>
            <a:pPr marL="457200" lvl="0" indent="-342900" algn="l" rtl="0">
              <a:spcBef>
                <a:spcPts val="1200"/>
              </a:spcBef>
              <a:spcAft>
                <a:spcPts val="0"/>
              </a:spcAft>
              <a:buSzPts val="1800"/>
              <a:buChar char="●"/>
            </a:pPr>
            <a:r>
              <a:rPr lang="en"/>
              <a:t>By Grade</a:t>
            </a:r>
            <a:endParaRPr/>
          </a:p>
          <a:p>
            <a:pPr marL="457200" lvl="0" indent="-342900" algn="l" rtl="0">
              <a:spcBef>
                <a:spcPts val="0"/>
              </a:spcBef>
              <a:spcAft>
                <a:spcPts val="0"/>
              </a:spcAft>
              <a:buSzPts val="1800"/>
              <a:buChar char="●"/>
            </a:pPr>
            <a:r>
              <a:rPr lang="en"/>
              <a:t>By Other Characteristics (e.g., Disability Status)</a:t>
            </a:r>
            <a:endParaRPr/>
          </a:p>
          <a:p>
            <a:pPr marL="457200" lvl="0" indent="-342900" algn="l" rtl="0">
              <a:spcBef>
                <a:spcPts val="0"/>
              </a:spcBef>
              <a:spcAft>
                <a:spcPts val="0"/>
              </a:spcAft>
              <a:buSzPts val="1800"/>
              <a:buChar char="●"/>
            </a:pPr>
            <a:r>
              <a:rPr lang="en"/>
              <a:t>By Gender</a:t>
            </a:r>
            <a:endParaRPr/>
          </a:p>
          <a:p>
            <a:pPr marL="457200" lvl="0" indent="-342900" algn="l" rtl="0">
              <a:spcBef>
                <a:spcPts val="0"/>
              </a:spcBef>
              <a:spcAft>
                <a:spcPts val="0"/>
              </a:spcAft>
              <a:buSzPts val="1800"/>
              <a:buChar char="●"/>
            </a:pPr>
            <a:r>
              <a:rPr lang="en"/>
              <a:t>By Race/Ethnicity</a:t>
            </a:r>
            <a:endParaRPr/>
          </a:p>
          <a:p>
            <a:pPr marL="457200" lvl="0" indent="-342900" algn="l" rtl="0">
              <a:spcBef>
                <a:spcPts val="0"/>
              </a:spcBef>
              <a:spcAft>
                <a:spcPts val="0"/>
              </a:spcAft>
              <a:buSzPts val="1800"/>
              <a:buChar char="●"/>
            </a:pPr>
            <a:r>
              <a:rPr lang="en"/>
              <a:t>By Referral Source</a:t>
            </a:r>
            <a:endParaRPr/>
          </a:p>
        </p:txBody>
      </p:sp>
      <p:pic>
        <p:nvPicPr>
          <p:cNvPr id="778" name="Google Shape;778;p109" title="Chart"/>
          <p:cNvPicPr preferRelativeResize="0"/>
          <p:nvPr/>
        </p:nvPicPr>
        <p:blipFill>
          <a:blip r:embed="rId3">
            <a:alphaModFix/>
          </a:blip>
          <a:stretch>
            <a:fillRect/>
          </a:stretch>
        </p:blipFill>
        <p:spPr>
          <a:xfrm>
            <a:off x="3555500" y="1028700"/>
            <a:ext cx="5217000" cy="3651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1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784" name="Google Shape;784;p1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b="1"/>
              <a:t>What would you do if</a:t>
            </a:r>
            <a:r>
              <a:rPr lang="en" sz="1900"/>
              <a:t> a particular grade was having a difficult time with Tier 3 plan fidelity?</a:t>
            </a:r>
            <a:endParaRPr sz="1900"/>
          </a:p>
          <a:p>
            <a:pPr marL="0" lvl="0" indent="0" algn="l" rtl="0">
              <a:lnSpc>
                <a:spcPct val="100000"/>
              </a:lnSpc>
              <a:spcBef>
                <a:spcPts val="0"/>
              </a:spcBef>
              <a:spcAft>
                <a:spcPts val="0"/>
              </a:spcAft>
              <a:buNone/>
            </a:pPr>
            <a:endParaRPr sz="1900"/>
          </a:p>
          <a:p>
            <a:pPr marL="0" lvl="0" indent="457200" algn="l" rtl="0">
              <a:lnSpc>
                <a:spcPct val="100000"/>
              </a:lnSpc>
              <a:spcBef>
                <a:spcPts val="0"/>
              </a:spcBef>
              <a:spcAft>
                <a:spcPts val="0"/>
              </a:spcAft>
              <a:buNone/>
            </a:pPr>
            <a:r>
              <a:rPr lang="en"/>
              <a:t>What personal connections come to mind?</a:t>
            </a:r>
            <a:br>
              <a:rPr lang="en"/>
            </a:br>
            <a:endParaRPr/>
          </a:p>
          <a:p>
            <a:pPr marL="0" lvl="0" indent="457200" algn="l" rtl="0">
              <a:lnSpc>
                <a:spcPct val="100000"/>
              </a:lnSpc>
              <a:spcBef>
                <a:spcPts val="0"/>
              </a:spcBef>
              <a:spcAft>
                <a:spcPts val="0"/>
              </a:spcAft>
              <a:buNone/>
            </a:pPr>
            <a:r>
              <a:rPr lang="en"/>
              <a:t>What other questions do you have?</a:t>
            </a:r>
            <a:endParaRPr/>
          </a:p>
          <a:p>
            <a:pPr marL="0" lvl="0" indent="0" algn="l" rtl="0">
              <a:lnSpc>
                <a:spcPct val="100000"/>
              </a:lnSpc>
              <a:spcBef>
                <a:spcPts val="0"/>
              </a:spcBef>
              <a:spcAft>
                <a:spcPts val="0"/>
              </a:spcAft>
              <a:buNone/>
            </a:pPr>
            <a:endParaRPr/>
          </a:p>
          <a:p>
            <a:pPr marL="0" lvl="0" indent="457200" algn="l" rtl="0">
              <a:lnSpc>
                <a:spcPct val="100000"/>
              </a:lnSpc>
              <a:spcBef>
                <a:spcPts val="0"/>
              </a:spcBef>
              <a:spcAft>
                <a:spcPts val="0"/>
              </a:spcAft>
              <a:buNone/>
            </a:pPr>
            <a:r>
              <a:rPr lang="en"/>
              <a:t>What additional information do you need? </a:t>
            </a:r>
            <a:endParaRPr/>
          </a:p>
          <a:p>
            <a:pPr marL="0" lvl="0" indent="0" algn="l" rtl="0">
              <a:lnSpc>
                <a:spcPct val="100000"/>
              </a:lnSpc>
              <a:spcBef>
                <a:spcPts val="0"/>
              </a:spcBef>
              <a:spcAft>
                <a:spcPts val="0"/>
              </a:spcAft>
              <a:buNone/>
            </a:pPr>
            <a:endParaRPr/>
          </a:p>
          <a:p>
            <a:pPr marL="0" lvl="0" indent="457200" algn="l" rtl="0">
              <a:lnSpc>
                <a:spcPct val="100000"/>
              </a:lnSpc>
              <a:spcBef>
                <a:spcPts val="0"/>
              </a:spcBef>
              <a:spcAft>
                <a:spcPts val="0"/>
              </a:spcAft>
              <a:buNone/>
            </a:pPr>
            <a:r>
              <a:rPr lang="en"/>
              <a:t>How could you intervene?  </a:t>
            </a:r>
            <a:endParaRPr sz="19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11"/>
          <p:cNvSpPr txBox="1">
            <a:spLocks noGrp="1"/>
          </p:cNvSpPr>
          <p:nvPr>
            <p:ph type="title"/>
          </p:nvPr>
        </p:nvSpPr>
        <p:spPr>
          <a:xfrm>
            <a:off x="311700" y="2856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Were students successful?</a:t>
            </a:r>
            <a:endParaRPr/>
          </a:p>
        </p:txBody>
      </p:sp>
      <p:sp>
        <p:nvSpPr>
          <p:cNvPr id="790" name="Google Shape;790;p111"/>
          <p:cNvSpPr txBox="1">
            <a:spLocks noGrp="1"/>
          </p:cNvSpPr>
          <p:nvPr>
            <p:ph type="body" idx="1"/>
          </p:nvPr>
        </p:nvSpPr>
        <p:spPr>
          <a:xfrm>
            <a:off x="311700" y="1152475"/>
            <a:ext cx="2982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Tier 3 Overall Progress with Concerning Behavior and Appropriate Behavior</a:t>
            </a:r>
            <a:endParaRPr b="1"/>
          </a:p>
        </p:txBody>
      </p:sp>
      <p:pic>
        <p:nvPicPr>
          <p:cNvPr id="791" name="Google Shape;791;p111" title="Chart"/>
          <p:cNvPicPr preferRelativeResize="0"/>
          <p:nvPr/>
        </p:nvPicPr>
        <p:blipFill>
          <a:blip r:embed="rId3">
            <a:alphaModFix/>
          </a:blip>
          <a:stretch>
            <a:fillRect/>
          </a:stretch>
        </p:blipFill>
        <p:spPr>
          <a:xfrm>
            <a:off x="3227925" y="897200"/>
            <a:ext cx="5241815" cy="3926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1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Were all subgroups of students successful?</a:t>
            </a:r>
            <a:endParaRPr/>
          </a:p>
        </p:txBody>
      </p:sp>
      <p:pic>
        <p:nvPicPr>
          <p:cNvPr id="797" name="Google Shape;797;p112" title="Chart"/>
          <p:cNvPicPr preferRelativeResize="0"/>
          <p:nvPr/>
        </p:nvPicPr>
        <p:blipFill>
          <a:blip r:embed="rId3">
            <a:alphaModFix/>
          </a:blip>
          <a:stretch>
            <a:fillRect/>
          </a:stretch>
        </p:blipFill>
        <p:spPr>
          <a:xfrm>
            <a:off x="481500" y="1330288"/>
            <a:ext cx="4886600" cy="3062174"/>
          </a:xfrm>
          <a:prstGeom prst="rect">
            <a:avLst/>
          </a:prstGeom>
          <a:noFill/>
          <a:ln w="9525" cap="flat" cmpd="sng">
            <a:solidFill>
              <a:schemeClr val="dk2"/>
            </a:solidFill>
            <a:prstDash val="solid"/>
            <a:round/>
            <a:headEnd type="none" w="sm" len="sm"/>
            <a:tailEnd type="none" w="sm" len="sm"/>
          </a:ln>
        </p:spPr>
      </p:pic>
      <p:pic>
        <p:nvPicPr>
          <p:cNvPr id="798" name="Google Shape;798;p112" title="Chart"/>
          <p:cNvPicPr preferRelativeResize="0"/>
          <p:nvPr/>
        </p:nvPicPr>
        <p:blipFill>
          <a:blip r:embed="rId4">
            <a:alphaModFix/>
          </a:blip>
          <a:stretch>
            <a:fillRect/>
          </a:stretch>
        </p:blipFill>
        <p:spPr>
          <a:xfrm>
            <a:off x="4871627" y="1622937"/>
            <a:ext cx="4091025" cy="247687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1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804" name="Google Shape;804;p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b="1"/>
              <a:t>What would you do if</a:t>
            </a:r>
            <a:r>
              <a:rPr lang="en"/>
              <a:t> all students with Tier 3 plans were showing low rates of improvement with replacement behaviors?</a:t>
            </a:r>
            <a:endParaRPr/>
          </a:p>
          <a:p>
            <a:pPr marL="0" lvl="0" indent="0" algn="l" rtl="0">
              <a:lnSpc>
                <a:spcPct val="100000"/>
              </a:lnSpc>
              <a:spcBef>
                <a:spcPts val="0"/>
              </a:spcBef>
              <a:spcAft>
                <a:spcPts val="0"/>
              </a:spcAft>
              <a:buNone/>
            </a:pPr>
            <a:endParaRPr/>
          </a:p>
          <a:p>
            <a:pPr marL="0" lvl="0" indent="457200" algn="l" rtl="0">
              <a:lnSpc>
                <a:spcPct val="100000"/>
              </a:lnSpc>
              <a:spcBef>
                <a:spcPts val="0"/>
              </a:spcBef>
              <a:spcAft>
                <a:spcPts val="0"/>
              </a:spcAft>
              <a:buNone/>
            </a:pPr>
            <a:r>
              <a:rPr lang="en"/>
              <a:t>What personal connections come to mind?</a:t>
            </a:r>
            <a:br>
              <a:rPr lang="en"/>
            </a:br>
            <a:endParaRPr/>
          </a:p>
          <a:p>
            <a:pPr marL="0" lvl="0" indent="457200" algn="l" rtl="0">
              <a:lnSpc>
                <a:spcPct val="100000"/>
              </a:lnSpc>
              <a:spcBef>
                <a:spcPts val="0"/>
              </a:spcBef>
              <a:spcAft>
                <a:spcPts val="0"/>
              </a:spcAft>
              <a:buNone/>
            </a:pPr>
            <a:r>
              <a:rPr lang="en"/>
              <a:t>What other questions do you have?</a:t>
            </a:r>
            <a:endParaRPr/>
          </a:p>
          <a:p>
            <a:pPr marL="0" lvl="0" indent="0" algn="l" rtl="0">
              <a:lnSpc>
                <a:spcPct val="100000"/>
              </a:lnSpc>
              <a:spcBef>
                <a:spcPts val="0"/>
              </a:spcBef>
              <a:spcAft>
                <a:spcPts val="0"/>
              </a:spcAft>
              <a:buNone/>
            </a:pPr>
            <a:endParaRPr/>
          </a:p>
          <a:p>
            <a:pPr marL="0" lvl="0" indent="457200" algn="l" rtl="0">
              <a:lnSpc>
                <a:spcPct val="100000"/>
              </a:lnSpc>
              <a:spcBef>
                <a:spcPts val="0"/>
              </a:spcBef>
              <a:spcAft>
                <a:spcPts val="0"/>
              </a:spcAft>
              <a:buNone/>
            </a:pPr>
            <a:r>
              <a:rPr lang="en"/>
              <a:t>What additional information do you need? </a:t>
            </a:r>
            <a:endParaRPr/>
          </a:p>
          <a:p>
            <a:pPr marL="0" lvl="0" indent="0" algn="l" rtl="0">
              <a:lnSpc>
                <a:spcPct val="100000"/>
              </a:lnSpc>
              <a:spcBef>
                <a:spcPts val="0"/>
              </a:spcBef>
              <a:spcAft>
                <a:spcPts val="0"/>
              </a:spcAft>
              <a:buNone/>
            </a:pPr>
            <a:endParaRPr/>
          </a:p>
          <a:p>
            <a:pPr marL="0" lvl="0" indent="457200" algn="l" rtl="0">
              <a:lnSpc>
                <a:spcPct val="100000"/>
              </a:lnSpc>
              <a:spcBef>
                <a:spcPts val="0"/>
              </a:spcBef>
              <a:spcAft>
                <a:spcPts val="0"/>
              </a:spcAft>
              <a:buNone/>
            </a:pPr>
            <a:r>
              <a:rPr lang="en"/>
              <a:t>How could you intervene?  </a:t>
            </a:r>
            <a:endParaRPr>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114"/>
          <p:cNvPicPr preferRelativeResize="0"/>
          <p:nvPr/>
        </p:nvPicPr>
        <p:blipFill>
          <a:blip r:embed="rId3">
            <a:alphaModFix/>
          </a:blip>
          <a:stretch>
            <a:fillRect/>
          </a:stretch>
        </p:blipFill>
        <p:spPr>
          <a:xfrm>
            <a:off x="630167" y="0"/>
            <a:ext cx="7883666" cy="5143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15"/>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Clr>
                <a:srgbClr val="000000"/>
              </a:buClr>
              <a:buSzPts val="990"/>
              <a:buFont typeface="Arial"/>
              <a:buNone/>
            </a:pPr>
            <a:r>
              <a:rPr lang="en" sz="2780"/>
              <a:t>Data Systems to Support T3 Leadership Team</a:t>
            </a:r>
            <a:endParaRPr/>
          </a:p>
        </p:txBody>
      </p:sp>
      <p:sp>
        <p:nvSpPr>
          <p:cNvPr id="815" name="Google Shape;815;p115"/>
          <p:cNvSpPr txBox="1">
            <a:spLocks noGrp="1"/>
          </p:cNvSpPr>
          <p:nvPr>
            <p:ph type="body" idx="1"/>
          </p:nvPr>
        </p:nvSpPr>
        <p:spPr>
          <a:xfrm>
            <a:off x="342900" y="1028700"/>
            <a:ext cx="8455800" cy="3257700"/>
          </a:xfrm>
          <a:prstGeom prst="rect">
            <a:avLst/>
          </a:prstGeom>
        </p:spPr>
        <p:txBody>
          <a:bodyPr spcFirstLastPara="1" wrap="square" lIns="68575" tIns="34275" rIns="68575" bIns="34275" anchor="t" anchorCtr="0">
            <a:normAutofit fontScale="92500" lnSpcReduction="20000"/>
          </a:bodyPr>
          <a:lstStyle/>
          <a:p>
            <a:pPr marL="457200" lvl="0" indent="-369570" algn="l" rtl="0">
              <a:spcBef>
                <a:spcPts val="300"/>
              </a:spcBef>
              <a:spcAft>
                <a:spcPts val="0"/>
              </a:spcAft>
              <a:buSzPct val="133333"/>
              <a:buChar char="●"/>
            </a:pPr>
            <a:r>
              <a:rPr lang="en"/>
              <a:t>One key idea:  Tier 3 data are summarized and reviewed at least monthly on (1) fidelity of plan implementation, (2) success of students receiving Tier 3 supports, (3) access to Tier 3 supports</a:t>
            </a:r>
            <a:br>
              <a:rPr lang="en"/>
            </a:br>
            <a:endParaRPr/>
          </a:p>
          <a:p>
            <a:pPr marL="457200" lvl="0" indent="-369570" algn="l" rtl="0">
              <a:spcBef>
                <a:spcPts val="0"/>
              </a:spcBef>
              <a:spcAft>
                <a:spcPts val="0"/>
              </a:spcAft>
              <a:buSzPct val="133333"/>
              <a:buChar char="●"/>
            </a:pPr>
            <a:r>
              <a:rPr lang="en"/>
              <a:t>What is going well?</a:t>
            </a:r>
            <a:br>
              <a:rPr lang="en"/>
            </a:br>
            <a:endParaRPr/>
          </a:p>
          <a:p>
            <a:pPr marL="457200" lvl="0" indent="-369570" algn="l" rtl="0">
              <a:spcBef>
                <a:spcPts val="0"/>
              </a:spcBef>
              <a:spcAft>
                <a:spcPts val="0"/>
              </a:spcAft>
              <a:buSzPct val="133333"/>
              <a:buChar char="●"/>
            </a:pPr>
            <a:r>
              <a:rPr lang="en"/>
              <a:t>What are you going to do…</a:t>
            </a:r>
            <a:endParaRPr/>
          </a:p>
          <a:p>
            <a:pPr marL="914400" lvl="1" indent="-351948" algn="l" rtl="0">
              <a:spcBef>
                <a:spcPts val="0"/>
              </a:spcBef>
              <a:spcAft>
                <a:spcPts val="0"/>
              </a:spcAft>
              <a:buSzPct val="150000"/>
              <a:buChar char="○"/>
            </a:pPr>
            <a:r>
              <a:rPr lang="en"/>
              <a:t>Tomorrow?</a:t>
            </a:r>
            <a:endParaRPr/>
          </a:p>
          <a:p>
            <a:pPr marL="914400" lvl="1" indent="-351948" algn="l" rtl="0">
              <a:spcBef>
                <a:spcPts val="0"/>
              </a:spcBef>
              <a:spcAft>
                <a:spcPts val="0"/>
              </a:spcAft>
              <a:buSzPct val="150000"/>
              <a:buChar char="○"/>
            </a:pPr>
            <a:r>
              <a:rPr lang="en"/>
              <a:t>Next week?</a:t>
            </a:r>
            <a:endParaRPr/>
          </a:p>
          <a:p>
            <a:pPr marL="914400" lvl="1" indent="-351948" algn="l" rtl="0">
              <a:spcBef>
                <a:spcPts val="0"/>
              </a:spcBef>
              <a:spcAft>
                <a:spcPts val="0"/>
              </a:spcAft>
              <a:buSzPct val="150000"/>
              <a:buChar char="○"/>
            </a:pPr>
            <a:r>
              <a:rPr lang="en"/>
              <a:t>This summer?</a:t>
            </a:r>
            <a:endParaRPr/>
          </a:p>
          <a:p>
            <a:pPr marL="914400" lvl="1" indent="-351948" algn="l" rtl="0">
              <a:spcBef>
                <a:spcPts val="0"/>
              </a:spcBef>
              <a:spcAft>
                <a:spcPts val="0"/>
              </a:spcAft>
              <a:buSzPct val="150000"/>
              <a:buChar char="○"/>
            </a:pPr>
            <a:r>
              <a:rPr lang="en"/>
              <a:t>Next school year?</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16"/>
          <p:cNvSpPr txBox="1">
            <a:spLocks noGrp="1"/>
          </p:cNvSpPr>
          <p:nvPr>
            <p:ph type="title"/>
          </p:nvPr>
        </p:nvSpPr>
        <p:spPr>
          <a:xfrm>
            <a:off x="584597" y="250343"/>
            <a:ext cx="6801900" cy="742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2"/>
              </a:buClr>
              <a:buSzPts val="2700"/>
              <a:buFont typeface="Century Gothic"/>
              <a:buNone/>
            </a:pPr>
            <a:r>
              <a:rPr lang="en" sz="2700"/>
              <a:t>Professional Learning</a:t>
            </a:r>
            <a:endParaRPr sz="1100"/>
          </a:p>
        </p:txBody>
      </p:sp>
      <p:sp>
        <p:nvSpPr>
          <p:cNvPr id="821" name="Google Shape;821;p116"/>
          <p:cNvSpPr txBox="1">
            <a:spLocks noGrp="1"/>
          </p:cNvSpPr>
          <p:nvPr>
            <p:ph type="body" idx="1"/>
          </p:nvPr>
        </p:nvSpPr>
        <p:spPr>
          <a:xfrm>
            <a:off x="2674800" y="1357050"/>
            <a:ext cx="5884800" cy="2429400"/>
          </a:xfrm>
          <a:prstGeom prst="rect">
            <a:avLst/>
          </a:prstGeom>
          <a:noFill/>
          <a:ln>
            <a:noFill/>
          </a:ln>
        </p:spPr>
        <p:txBody>
          <a:bodyPr spcFirstLastPara="1" wrap="square" lIns="68575" tIns="34275" rIns="68575" bIns="34275" anchor="t" anchorCtr="0">
            <a:normAutofit lnSpcReduction="10000"/>
          </a:bodyPr>
          <a:lstStyle/>
          <a:p>
            <a:pPr marL="0" lvl="0" indent="0" algn="l" rtl="0">
              <a:spcBef>
                <a:spcPts val="0"/>
              </a:spcBef>
              <a:spcAft>
                <a:spcPts val="0"/>
              </a:spcAft>
              <a:buNone/>
            </a:pPr>
            <a:r>
              <a:rPr lang="en" sz="2000"/>
              <a:t>One Big Idea:</a:t>
            </a:r>
            <a:endParaRPr sz="2000"/>
          </a:p>
          <a:p>
            <a:pPr marL="558800" lvl="1" indent="-260350" algn="l" rtl="0">
              <a:spcBef>
                <a:spcPts val="400"/>
              </a:spcBef>
              <a:spcAft>
                <a:spcPts val="0"/>
              </a:spcAft>
              <a:buSzPts val="2700"/>
              <a:buChar char="○"/>
            </a:pPr>
            <a:r>
              <a:rPr lang="en" sz="1700">
                <a:latin typeface="Arial"/>
                <a:ea typeface="Arial"/>
                <a:cs typeface="Arial"/>
                <a:sym typeface="Arial"/>
              </a:rPr>
              <a:t>We need to shift the focus of professional development </a:t>
            </a:r>
            <a:r>
              <a:rPr lang="en" sz="1700" b="1">
                <a:latin typeface="Arial"/>
                <a:ea typeface="Arial"/>
                <a:cs typeface="Arial"/>
                <a:sym typeface="Arial"/>
              </a:rPr>
              <a:t>from</a:t>
            </a:r>
            <a:r>
              <a:rPr lang="en" sz="1700">
                <a:latin typeface="Arial"/>
                <a:ea typeface="Arial"/>
                <a:cs typeface="Arial"/>
                <a:sym typeface="Arial"/>
              </a:rPr>
              <a:t> primarily workshops, presentations, institutes </a:t>
            </a:r>
            <a:r>
              <a:rPr lang="en" sz="1700" b="1">
                <a:latin typeface="Arial"/>
                <a:ea typeface="Arial"/>
                <a:cs typeface="Arial"/>
                <a:sym typeface="Arial"/>
              </a:rPr>
              <a:t>to</a:t>
            </a:r>
            <a:r>
              <a:rPr lang="en" sz="1700">
                <a:latin typeface="Arial"/>
                <a:ea typeface="Arial"/>
                <a:cs typeface="Arial"/>
                <a:sym typeface="Arial"/>
              </a:rPr>
              <a:t> job-embedded PD and coaching that will build competencies of professionals within authentic environments</a:t>
            </a:r>
            <a:endParaRPr sz="1700"/>
          </a:p>
          <a:p>
            <a:pPr marL="558800" lvl="1" indent="-260350" algn="l" rtl="0">
              <a:spcBef>
                <a:spcPts val="400"/>
              </a:spcBef>
              <a:spcAft>
                <a:spcPts val="0"/>
              </a:spcAft>
              <a:buSzPts val="2700"/>
              <a:buChar char="○"/>
            </a:pPr>
            <a:r>
              <a:rPr lang="en" sz="1700">
                <a:latin typeface="Arial"/>
                <a:ea typeface="Arial"/>
                <a:cs typeface="Arial"/>
                <a:sym typeface="Arial"/>
              </a:rPr>
              <a:t>Not every professional needs the same level of competencies.</a:t>
            </a:r>
            <a:endParaRPr sz="1700"/>
          </a:p>
          <a:p>
            <a:pPr marL="0" lvl="2" indent="0" algn="l" rtl="0">
              <a:spcBef>
                <a:spcPts val="300"/>
              </a:spcBef>
              <a:spcAft>
                <a:spcPts val="1200"/>
              </a:spcAft>
              <a:buSzPts val="1800"/>
              <a:buNone/>
            </a:pPr>
            <a:endParaRPr sz="1100">
              <a:latin typeface="Arial"/>
              <a:ea typeface="Arial"/>
              <a:cs typeface="Arial"/>
              <a:sym typeface="Arial"/>
            </a:endParaRPr>
          </a:p>
        </p:txBody>
      </p:sp>
      <p:pic>
        <p:nvPicPr>
          <p:cNvPr id="822" name="Google Shape;822;p116"/>
          <p:cNvPicPr preferRelativeResize="0"/>
          <p:nvPr/>
        </p:nvPicPr>
        <p:blipFill>
          <a:blip r:embed="rId3">
            <a:alphaModFix/>
          </a:blip>
          <a:stretch>
            <a:fillRect/>
          </a:stretch>
        </p:blipFill>
        <p:spPr>
          <a:xfrm>
            <a:off x="305425" y="1217463"/>
            <a:ext cx="2369376" cy="23693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17"/>
          <p:cNvSpPr txBox="1">
            <a:spLocks noGrp="1"/>
          </p:cNvSpPr>
          <p:nvPr>
            <p:ph type="title"/>
          </p:nvPr>
        </p:nvSpPr>
        <p:spPr>
          <a:xfrm>
            <a:off x="311700" y="21427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80">
                <a:latin typeface="Lato"/>
                <a:ea typeface="Lato"/>
                <a:cs typeface="Lato"/>
                <a:sym typeface="Lato"/>
              </a:rPr>
              <a:t>Planning Professional </a:t>
            </a:r>
            <a:r>
              <a:rPr lang="en" sz="3180"/>
              <a:t>Learning </a:t>
            </a:r>
            <a:endParaRPr sz="3180">
              <a:latin typeface="Lato"/>
              <a:ea typeface="Lato"/>
              <a:cs typeface="Lato"/>
              <a:sym typeface="Lato"/>
            </a:endParaRPr>
          </a:p>
        </p:txBody>
      </p:sp>
      <p:sp>
        <p:nvSpPr>
          <p:cNvPr id="828" name="Google Shape;828;p117"/>
          <p:cNvSpPr/>
          <p:nvPr/>
        </p:nvSpPr>
        <p:spPr>
          <a:xfrm>
            <a:off x="0" y="1189989"/>
            <a:ext cx="2265600" cy="669000"/>
          </a:xfrm>
          <a:prstGeom prst="homePlate">
            <a:avLst>
              <a:gd name="adj" fmla="val 5000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Problem Identification</a:t>
            </a:r>
            <a:endParaRPr b="1">
              <a:solidFill>
                <a:schemeClr val="dk1"/>
              </a:solidFill>
              <a:latin typeface="Roboto"/>
              <a:ea typeface="Roboto"/>
              <a:cs typeface="Roboto"/>
              <a:sym typeface="Roboto"/>
            </a:endParaRPr>
          </a:p>
        </p:txBody>
      </p:sp>
      <p:sp>
        <p:nvSpPr>
          <p:cNvPr id="829" name="Google Shape;829;p117"/>
          <p:cNvSpPr/>
          <p:nvPr/>
        </p:nvSpPr>
        <p:spPr>
          <a:xfrm>
            <a:off x="1880689" y="1189775"/>
            <a:ext cx="2111700" cy="669000"/>
          </a:xfrm>
          <a:prstGeom prst="chevron">
            <a:avLst>
              <a:gd name="adj" fmla="val 5000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Solution Development</a:t>
            </a:r>
            <a:endParaRPr b="1">
              <a:solidFill>
                <a:schemeClr val="dk1"/>
              </a:solidFill>
              <a:latin typeface="Roboto"/>
              <a:ea typeface="Roboto"/>
              <a:cs typeface="Roboto"/>
              <a:sym typeface="Roboto"/>
            </a:endParaRPr>
          </a:p>
        </p:txBody>
      </p:sp>
      <p:sp>
        <p:nvSpPr>
          <p:cNvPr id="830" name="Google Shape;830;p117"/>
          <p:cNvSpPr/>
          <p:nvPr/>
        </p:nvSpPr>
        <p:spPr>
          <a:xfrm>
            <a:off x="3597793" y="1189775"/>
            <a:ext cx="2111700" cy="669000"/>
          </a:xfrm>
          <a:prstGeom prst="chevron">
            <a:avLst>
              <a:gd name="adj" fmla="val 5000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Staff Training</a:t>
            </a:r>
            <a:endParaRPr b="1">
              <a:solidFill>
                <a:schemeClr val="dk1"/>
              </a:solidFill>
              <a:latin typeface="Roboto"/>
              <a:ea typeface="Roboto"/>
              <a:cs typeface="Roboto"/>
              <a:sym typeface="Roboto"/>
            </a:endParaRPr>
          </a:p>
        </p:txBody>
      </p:sp>
      <p:sp>
        <p:nvSpPr>
          <p:cNvPr id="831" name="Google Shape;831;p117"/>
          <p:cNvSpPr/>
          <p:nvPr/>
        </p:nvSpPr>
        <p:spPr>
          <a:xfrm>
            <a:off x="7032436" y="1189775"/>
            <a:ext cx="2111700" cy="669000"/>
          </a:xfrm>
          <a:prstGeom prst="chevron">
            <a:avLst>
              <a:gd name="adj" fmla="val 5000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Evaluation</a:t>
            </a:r>
            <a:endParaRPr b="1">
              <a:solidFill>
                <a:schemeClr val="dk1"/>
              </a:solidFill>
              <a:latin typeface="Roboto"/>
              <a:ea typeface="Roboto"/>
              <a:cs typeface="Roboto"/>
              <a:sym typeface="Roboto"/>
            </a:endParaRPr>
          </a:p>
        </p:txBody>
      </p:sp>
      <p:sp>
        <p:nvSpPr>
          <p:cNvPr id="832" name="Google Shape;832;p117"/>
          <p:cNvSpPr/>
          <p:nvPr/>
        </p:nvSpPr>
        <p:spPr>
          <a:xfrm>
            <a:off x="5315076" y="1189775"/>
            <a:ext cx="2111700" cy="669000"/>
          </a:xfrm>
          <a:prstGeom prst="chevron">
            <a:avLst>
              <a:gd name="adj" fmla="val 5000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Fidelity</a:t>
            </a:r>
            <a:endParaRPr b="1">
              <a:solidFill>
                <a:schemeClr val="dk1"/>
              </a:solidFill>
              <a:latin typeface="Roboto"/>
              <a:ea typeface="Roboto"/>
              <a:cs typeface="Roboto"/>
              <a:sym typeface="Roboto"/>
            </a:endParaRPr>
          </a:p>
        </p:txBody>
      </p:sp>
      <p:sp>
        <p:nvSpPr>
          <p:cNvPr id="833" name="Google Shape;833;p117"/>
          <p:cNvSpPr txBox="1"/>
          <p:nvPr/>
        </p:nvSpPr>
        <p:spPr>
          <a:xfrm>
            <a:off x="485050" y="2065925"/>
            <a:ext cx="806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834" name="Google Shape;834;p117"/>
          <p:cNvSpPr txBox="1"/>
          <p:nvPr/>
        </p:nvSpPr>
        <p:spPr>
          <a:xfrm>
            <a:off x="485050" y="2343750"/>
            <a:ext cx="78147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Look for trends in the data </a:t>
            </a:r>
            <a:r>
              <a:rPr lang="en" i="1">
                <a:solidFill>
                  <a:schemeClr val="dk2"/>
                </a:solidFill>
                <a:latin typeface="Open Sans"/>
                <a:ea typeface="Open Sans"/>
                <a:cs typeface="Open Sans"/>
                <a:sym typeface="Open Sans"/>
              </a:rPr>
              <a:t>(e.g., If a majority of students are struggling to make progress with their replacement skills, consider PL on teaching SEB skills)</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a:p>
            <a:pPr marL="457200" lvl="0" indent="-317500" algn="l" rtl="0">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Consider the “one strategy equals 30 minutes of training” approach (Vannest, 2012)</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a:p>
            <a:pPr marL="457200" lvl="0" indent="-317500" algn="l" rtl="0">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Once you come up with a plan… set a date to evaluate the impact before you leave the planning meeting</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1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Supporting All-Staff</a:t>
            </a:r>
            <a:endParaRPr/>
          </a:p>
        </p:txBody>
      </p:sp>
      <p:sp>
        <p:nvSpPr>
          <p:cNvPr id="840" name="Google Shape;840;p11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Key Ideas:</a:t>
            </a:r>
            <a:endParaRPr/>
          </a:p>
          <a:p>
            <a:pPr marL="457200" lvl="0" indent="-317500" algn="l" rtl="0">
              <a:spcBef>
                <a:spcPts val="1200"/>
              </a:spcBef>
              <a:spcAft>
                <a:spcPts val="0"/>
              </a:spcAft>
              <a:buSzPts val="1400"/>
              <a:buChar char="●"/>
            </a:pPr>
            <a:r>
              <a:rPr lang="en"/>
              <a:t>Everyone understands the “f” word</a:t>
            </a:r>
            <a:endParaRPr/>
          </a:p>
          <a:p>
            <a:pPr marL="457200" lvl="0" indent="-317500" algn="l" rtl="0">
              <a:spcBef>
                <a:spcPts val="0"/>
              </a:spcBef>
              <a:spcAft>
                <a:spcPts val="0"/>
              </a:spcAft>
              <a:buSzPts val="1400"/>
              <a:buChar char="●"/>
            </a:pPr>
            <a:r>
              <a:rPr lang="en"/>
              <a:t>Everyone understands the core features of SEB support</a:t>
            </a:r>
            <a:endParaRPr/>
          </a:p>
          <a:p>
            <a:pPr marL="457200" lvl="0" indent="-317500" algn="l" rtl="0">
              <a:spcBef>
                <a:spcPts val="0"/>
              </a:spcBef>
              <a:spcAft>
                <a:spcPts val="0"/>
              </a:spcAft>
              <a:buSzPts val="1400"/>
              <a:buChar char="●"/>
            </a:pPr>
            <a:r>
              <a:rPr lang="en"/>
              <a:t>Everyone understands the escalation cycle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56"/>
          <p:cNvGrpSpPr/>
          <p:nvPr/>
        </p:nvGrpSpPr>
        <p:grpSpPr>
          <a:xfrm>
            <a:off x="298056" y="539700"/>
            <a:ext cx="1611001" cy="3505887"/>
            <a:chOff x="638175" y="1554932"/>
            <a:chExt cx="2148001" cy="3277449"/>
          </a:xfrm>
        </p:grpSpPr>
        <p:sp>
          <p:nvSpPr>
            <p:cNvPr id="334" name="Google Shape;334;p56"/>
            <p:cNvSpPr/>
            <p:nvPr/>
          </p:nvSpPr>
          <p:spPr>
            <a:xfrm>
              <a:off x="638176" y="1554932"/>
              <a:ext cx="2147886" cy="3188514"/>
            </a:xfrm>
            <a:prstGeom prst="roundRect">
              <a:avLst>
                <a:gd name="adj" fmla="val 16667"/>
              </a:avLst>
            </a:prstGeom>
            <a:solidFill>
              <a:srgbClr val="0A1E39"/>
            </a:solidFill>
            <a:ln w="25400" cap="flat" cmpd="sng">
              <a:solidFill>
                <a:schemeClr val="dk1"/>
              </a:solidFill>
              <a:prstDash val="solid"/>
              <a:round/>
              <a:headEnd type="none" w="sm" len="sm"/>
              <a:tailEnd type="none" w="sm" len="sm"/>
            </a:ln>
          </p:spPr>
          <p:txBody>
            <a:bodyPr spcFirstLastPara="1" wrap="square" lIns="0" tIns="0" rIns="0" bIns="34275" anchor="t" anchorCtr="0">
              <a:noAutofit/>
            </a:bodyPr>
            <a:lstStyle/>
            <a:p>
              <a:pPr marL="0" marR="0" lvl="0" indent="0" algn="ctr" rtl="0">
                <a:spcBef>
                  <a:spcPts val="0"/>
                </a:spcBef>
                <a:spcAft>
                  <a:spcPts val="0"/>
                </a:spcAft>
                <a:buNone/>
              </a:pPr>
              <a:r>
                <a:rPr lang="en" sz="1800" b="1">
                  <a:solidFill>
                    <a:schemeClr val="lt1"/>
                  </a:solidFill>
                  <a:latin typeface="Arial"/>
                  <a:ea typeface="Arial"/>
                  <a:cs typeface="Arial"/>
                  <a:sym typeface="Arial"/>
                </a:rPr>
                <a:t>Necessary Supports</a:t>
              </a:r>
              <a:endParaRPr sz="1100">
                <a:solidFill>
                  <a:schemeClr val="lt1"/>
                </a:solidFill>
              </a:endParaRPr>
            </a:p>
          </p:txBody>
        </p:sp>
        <p:sp>
          <p:nvSpPr>
            <p:cNvPr id="335" name="Google Shape;335;p56"/>
            <p:cNvSpPr/>
            <p:nvPr/>
          </p:nvSpPr>
          <p:spPr>
            <a:xfrm>
              <a:off x="638175" y="3989419"/>
              <a:ext cx="2147887" cy="8429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latin typeface="Arial"/>
                  <a:ea typeface="Arial"/>
                  <a:cs typeface="Arial"/>
                  <a:sym typeface="Arial"/>
                </a:rPr>
                <a:t>Promoting Effective  Environments</a:t>
              </a:r>
              <a:endParaRPr sz="1100">
                <a:solidFill>
                  <a:schemeClr val="accent1"/>
                </a:solidFill>
              </a:endParaRPr>
            </a:p>
          </p:txBody>
        </p:sp>
        <p:sp>
          <p:nvSpPr>
            <p:cNvPr id="336" name="Google Shape;336;p56"/>
            <p:cNvSpPr/>
            <p:nvPr/>
          </p:nvSpPr>
          <p:spPr>
            <a:xfrm>
              <a:off x="638176" y="2162376"/>
              <a:ext cx="2148000" cy="946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latin typeface="Arial"/>
                  <a:ea typeface="Arial"/>
                  <a:cs typeface="Arial"/>
                  <a:sym typeface="Arial"/>
                </a:rPr>
                <a:t>Leadership and Management</a:t>
              </a:r>
              <a:endParaRPr sz="1100">
                <a:solidFill>
                  <a:schemeClr val="accent1"/>
                </a:solidFill>
              </a:endParaRPr>
            </a:p>
          </p:txBody>
        </p:sp>
        <p:sp>
          <p:nvSpPr>
            <p:cNvPr id="337" name="Google Shape;337;p56"/>
            <p:cNvSpPr/>
            <p:nvPr/>
          </p:nvSpPr>
          <p:spPr>
            <a:xfrm>
              <a:off x="638176" y="3067049"/>
              <a:ext cx="2147886" cy="94605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latin typeface="Arial"/>
                  <a:ea typeface="Arial"/>
                  <a:cs typeface="Arial"/>
                  <a:sym typeface="Arial"/>
                </a:rPr>
                <a:t>Professional </a:t>
              </a:r>
              <a:r>
                <a:rPr lang="en" sz="1800">
                  <a:solidFill>
                    <a:schemeClr val="accent1"/>
                  </a:solidFill>
                </a:rPr>
                <a:t>Learning/</a:t>
              </a:r>
              <a:br>
                <a:rPr lang="en" sz="1800">
                  <a:solidFill>
                    <a:schemeClr val="accent1"/>
                  </a:solidFill>
                </a:rPr>
              </a:br>
              <a:r>
                <a:rPr lang="en" sz="1800">
                  <a:solidFill>
                    <a:schemeClr val="accent1"/>
                  </a:solidFill>
                </a:rPr>
                <a:t>Coaching</a:t>
              </a:r>
              <a:endParaRPr sz="1100">
                <a:solidFill>
                  <a:schemeClr val="accent1"/>
                </a:solidFill>
              </a:endParaRPr>
            </a:p>
          </p:txBody>
        </p:sp>
      </p:grpSp>
      <p:grpSp>
        <p:nvGrpSpPr>
          <p:cNvPr id="338" name="Google Shape;338;p56"/>
          <p:cNvGrpSpPr/>
          <p:nvPr/>
        </p:nvGrpSpPr>
        <p:grpSpPr>
          <a:xfrm>
            <a:off x="2756869" y="759986"/>
            <a:ext cx="2509160" cy="3305368"/>
            <a:chOff x="638176" y="1628775"/>
            <a:chExt cx="2147886" cy="3393950"/>
          </a:xfrm>
        </p:grpSpPr>
        <p:sp>
          <p:nvSpPr>
            <p:cNvPr id="339" name="Google Shape;339;p56"/>
            <p:cNvSpPr/>
            <p:nvPr/>
          </p:nvSpPr>
          <p:spPr>
            <a:xfrm>
              <a:off x="638176" y="1628775"/>
              <a:ext cx="2147886" cy="3114670"/>
            </a:xfrm>
            <a:prstGeom prst="roundRect">
              <a:avLst>
                <a:gd name="adj" fmla="val 3660"/>
              </a:avLst>
            </a:prstGeom>
            <a:solidFill>
              <a:srgbClr val="0A1E39"/>
            </a:solidFill>
            <a:ln w="25400" cap="flat" cmpd="sng">
              <a:solidFill>
                <a:schemeClr val="dk1"/>
              </a:solidFill>
              <a:prstDash val="solid"/>
              <a:round/>
              <a:headEnd type="none" w="sm" len="sm"/>
              <a:tailEnd type="none" w="sm" len="sm"/>
            </a:ln>
          </p:spPr>
          <p:txBody>
            <a:bodyPr spcFirstLastPara="1" wrap="square" lIns="0" tIns="34275" rIns="0" bIns="34275" anchor="t" anchorCtr="0">
              <a:noAutofit/>
            </a:bodyPr>
            <a:lstStyle/>
            <a:p>
              <a:pPr marL="0" marR="0" lvl="0" indent="0" algn="ctr" rtl="0">
                <a:spcBef>
                  <a:spcPts val="0"/>
                </a:spcBef>
                <a:spcAft>
                  <a:spcPts val="0"/>
                </a:spcAft>
                <a:buNone/>
              </a:pPr>
              <a:endParaRPr sz="1500" b="1">
                <a:solidFill>
                  <a:schemeClr val="accent1"/>
                </a:solidFill>
                <a:latin typeface="Arial"/>
                <a:ea typeface="Arial"/>
                <a:cs typeface="Arial"/>
                <a:sym typeface="Arial"/>
              </a:endParaRPr>
            </a:p>
          </p:txBody>
        </p:sp>
        <p:sp>
          <p:nvSpPr>
            <p:cNvPr id="340" name="Google Shape;340;p56"/>
            <p:cNvSpPr/>
            <p:nvPr/>
          </p:nvSpPr>
          <p:spPr>
            <a:xfrm>
              <a:off x="639518" y="4179763"/>
              <a:ext cx="2146544" cy="8429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latin typeface="Arial"/>
                  <a:ea typeface="Arial"/>
                  <a:cs typeface="Arial"/>
                  <a:sym typeface="Arial"/>
                </a:rPr>
                <a:t>Mak</a:t>
              </a:r>
              <a:r>
                <a:rPr lang="en" sz="1800">
                  <a:solidFill>
                    <a:schemeClr val="accent1"/>
                  </a:solidFill>
                </a:rPr>
                <a:t>es it</a:t>
              </a:r>
              <a:r>
                <a:rPr lang="en" sz="1800">
                  <a:solidFill>
                    <a:schemeClr val="accent1"/>
                  </a:solidFill>
                  <a:latin typeface="Arial"/>
                  <a:ea typeface="Arial"/>
                  <a:cs typeface="Arial"/>
                  <a:sym typeface="Arial"/>
                </a:rPr>
                <a:t> eas</a:t>
              </a:r>
              <a:r>
                <a:rPr lang="en" sz="1800">
                  <a:solidFill>
                    <a:schemeClr val="accent1"/>
                  </a:solidFill>
                </a:rPr>
                <a:t>ier</a:t>
              </a:r>
              <a:r>
                <a:rPr lang="en" sz="1800">
                  <a:solidFill>
                    <a:schemeClr val="accent1"/>
                  </a:solidFill>
                  <a:latin typeface="Arial"/>
                  <a:ea typeface="Arial"/>
                  <a:cs typeface="Arial"/>
                  <a:sym typeface="Arial"/>
                </a:rPr>
                <a:t> to do it right</a:t>
              </a:r>
              <a:endParaRPr sz="1100">
                <a:solidFill>
                  <a:schemeClr val="accent1"/>
                </a:solidFill>
              </a:endParaRPr>
            </a:p>
          </p:txBody>
        </p:sp>
        <p:sp>
          <p:nvSpPr>
            <p:cNvPr id="341" name="Google Shape;341;p56"/>
            <p:cNvSpPr/>
            <p:nvPr/>
          </p:nvSpPr>
          <p:spPr>
            <a:xfrm>
              <a:off x="638176" y="2329406"/>
              <a:ext cx="2147886" cy="101262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latin typeface="Arial"/>
                  <a:ea typeface="Arial"/>
                  <a:cs typeface="Arial"/>
                  <a:sym typeface="Arial"/>
                </a:rPr>
                <a:t>What to do, why do it and assistance to get it done</a:t>
              </a:r>
              <a:endParaRPr sz="1100">
                <a:solidFill>
                  <a:schemeClr val="accent1"/>
                </a:solidFill>
              </a:endParaRPr>
            </a:p>
          </p:txBody>
        </p:sp>
        <p:sp>
          <p:nvSpPr>
            <p:cNvPr id="342" name="Google Shape;342;p56"/>
            <p:cNvSpPr/>
            <p:nvPr/>
          </p:nvSpPr>
          <p:spPr>
            <a:xfrm>
              <a:off x="638176" y="3289739"/>
              <a:ext cx="2147886" cy="89514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latin typeface="Arial"/>
                  <a:ea typeface="Arial"/>
                  <a:cs typeface="Arial"/>
                  <a:sym typeface="Arial"/>
                </a:rPr>
                <a:t>How to do it</a:t>
              </a:r>
              <a:endParaRPr sz="1100">
                <a:solidFill>
                  <a:schemeClr val="accent1"/>
                </a:solidFill>
              </a:endParaRPr>
            </a:p>
          </p:txBody>
        </p:sp>
      </p:grpSp>
      <p:sp>
        <p:nvSpPr>
          <p:cNvPr id="343" name="Google Shape;343;p56"/>
          <p:cNvSpPr/>
          <p:nvPr/>
        </p:nvSpPr>
        <p:spPr>
          <a:xfrm>
            <a:off x="2124311" y="1561342"/>
            <a:ext cx="417300" cy="385200"/>
          </a:xfrm>
          <a:prstGeom prst="rightArrow">
            <a:avLst>
              <a:gd name="adj1" fmla="val 50000"/>
              <a:gd name="adj2" fmla="val 50000"/>
            </a:avLst>
          </a:prstGeom>
          <a:solidFill>
            <a:srgbClr val="E8E5DC"/>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a:solidFill>
                <a:schemeClr val="accent1"/>
              </a:solidFill>
              <a:latin typeface="Arial"/>
              <a:ea typeface="Arial"/>
              <a:cs typeface="Arial"/>
              <a:sym typeface="Arial"/>
            </a:endParaRPr>
          </a:p>
        </p:txBody>
      </p:sp>
      <p:sp>
        <p:nvSpPr>
          <p:cNvPr id="344" name="Google Shape;344;p56"/>
          <p:cNvSpPr/>
          <p:nvPr/>
        </p:nvSpPr>
        <p:spPr>
          <a:xfrm>
            <a:off x="2124302" y="2495561"/>
            <a:ext cx="417300" cy="385200"/>
          </a:xfrm>
          <a:prstGeom prst="rightArrow">
            <a:avLst>
              <a:gd name="adj1" fmla="val 50000"/>
              <a:gd name="adj2" fmla="val 50000"/>
            </a:avLst>
          </a:prstGeom>
          <a:solidFill>
            <a:srgbClr val="E8E5DC"/>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a:solidFill>
                <a:schemeClr val="accent1"/>
              </a:solidFill>
              <a:latin typeface="Arial"/>
              <a:ea typeface="Arial"/>
              <a:cs typeface="Arial"/>
              <a:sym typeface="Arial"/>
            </a:endParaRPr>
          </a:p>
        </p:txBody>
      </p:sp>
      <p:sp>
        <p:nvSpPr>
          <p:cNvPr id="345" name="Google Shape;345;p56"/>
          <p:cNvSpPr/>
          <p:nvPr/>
        </p:nvSpPr>
        <p:spPr>
          <a:xfrm>
            <a:off x="2124302" y="3409379"/>
            <a:ext cx="417300" cy="385200"/>
          </a:xfrm>
          <a:prstGeom prst="rightArrow">
            <a:avLst>
              <a:gd name="adj1" fmla="val 50000"/>
              <a:gd name="adj2" fmla="val 50000"/>
            </a:avLst>
          </a:prstGeom>
          <a:solidFill>
            <a:srgbClr val="E8E5DC"/>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a:solidFill>
                <a:schemeClr val="accent1"/>
              </a:solidFill>
              <a:latin typeface="Arial"/>
              <a:ea typeface="Arial"/>
              <a:cs typeface="Arial"/>
              <a:sym typeface="Arial"/>
            </a:endParaRPr>
          </a:p>
        </p:txBody>
      </p:sp>
      <p:sp>
        <p:nvSpPr>
          <p:cNvPr id="346" name="Google Shape;346;p56"/>
          <p:cNvSpPr txBox="1"/>
          <p:nvPr/>
        </p:nvSpPr>
        <p:spPr>
          <a:xfrm>
            <a:off x="401550" y="20400"/>
            <a:ext cx="8340900" cy="438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400">
                <a:solidFill>
                  <a:schemeClr val="dk1"/>
                </a:solidFill>
                <a:latin typeface="Arial"/>
                <a:ea typeface="Arial"/>
                <a:cs typeface="Arial"/>
                <a:sym typeface="Arial"/>
              </a:rPr>
              <a:t>Organizational Supports for Tier 3 Implementation</a:t>
            </a:r>
            <a:endParaRPr sz="1100"/>
          </a:p>
        </p:txBody>
      </p:sp>
      <p:sp>
        <p:nvSpPr>
          <p:cNvPr id="347" name="Google Shape;347;p56"/>
          <p:cNvSpPr/>
          <p:nvPr/>
        </p:nvSpPr>
        <p:spPr>
          <a:xfrm>
            <a:off x="3250360" y="909405"/>
            <a:ext cx="15222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a:solidFill>
                  <a:schemeClr val="lt1"/>
                </a:solidFill>
                <a:latin typeface="Arial"/>
                <a:ea typeface="Arial"/>
                <a:cs typeface="Arial"/>
                <a:sym typeface="Arial"/>
              </a:rPr>
              <a:t>Helps with…</a:t>
            </a:r>
            <a:endParaRPr sz="1100">
              <a:solidFill>
                <a:schemeClr val="lt1"/>
              </a:solidFill>
            </a:endParaRPr>
          </a:p>
        </p:txBody>
      </p:sp>
      <p:sp>
        <p:nvSpPr>
          <p:cNvPr id="348" name="Google Shape;348;p56"/>
          <p:cNvSpPr/>
          <p:nvPr/>
        </p:nvSpPr>
        <p:spPr>
          <a:xfrm>
            <a:off x="5727648" y="1367092"/>
            <a:ext cx="417300" cy="385200"/>
          </a:xfrm>
          <a:prstGeom prst="rightArrow">
            <a:avLst>
              <a:gd name="adj1" fmla="val 50000"/>
              <a:gd name="adj2" fmla="val 50000"/>
            </a:avLst>
          </a:prstGeom>
          <a:solidFill>
            <a:srgbClr val="E8E5DC"/>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a:solidFill>
                <a:schemeClr val="accent1"/>
              </a:solidFill>
              <a:latin typeface="Arial"/>
              <a:ea typeface="Arial"/>
              <a:cs typeface="Arial"/>
              <a:sym typeface="Arial"/>
            </a:endParaRPr>
          </a:p>
        </p:txBody>
      </p:sp>
      <p:sp>
        <p:nvSpPr>
          <p:cNvPr id="349" name="Google Shape;349;p56"/>
          <p:cNvSpPr txBox="1"/>
          <p:nvPr/>
        </p:nvSpPr>
        <p:spPr>
          <a:xfrm>
            <a:off x="6457050" y="2936800"/>
            <a:ext cx="2209200" cy="1262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Improved outcomes for students with the most severe and persistent learning and behavioral needs</a:t>
            </a:r>
            <a:endParaRPr>
              <a:latin typeface="Lato"/>
              <a:ea typeface="Lato"/>
              <a:cs typeface="Lato"/>
              <a:sym typeface="Lato"/>
            </a:endParaRPr>
          </a:p>
        </p:txBody>
      </p:sp>
      <p:sp>
        <p:nvSpPr>
          <p:cNvPr id="350" name="Google Shape;350;p56"/>
          <p:cNvSpPr txBox="1"/>
          <p:nvPr/>
        </p:nvSpPr>
        <p:spPr>
          <a:xfrm>
            <a:off x="6459500" y="1214188"/>
            <a:ext cx="2209200" cy="615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Improved delivery of effective Tier 3 practices</a:t>
            </a:r>
            <a:endParaRPr>
              <a:latin typeface="Lato"/>
              <a:ea typeface="Lato"/>
              <a:cs typeface="Lato"/>
              <a:sym typeface="Lato"/>
            </a:endParaRPr>
          </a:p>
        </p:txBody>
      </p:sp>
      <p:sp>
        <p:nvSpPr>
          <p:cNvPr id="351" name="Google Shape;351;p56"/>
          <p:cNvSpPr/>
          <p:nvPr/>
        </p:nvSpPr>
        <p:spPr>
          <a:xfrm rot="5400000">
            <a:off x="7279248" y="2296255"/>
            <a:ext cx="417300" cy="385200"/>
          </a:xfrm>
          <a:prstGeom prst="rightArrow">
            <a:avLst>
              <a:gd name="adj1" fmla="val 50000"/>
              <a:gd name="adj2" fmla="val 50000"/>
            </a:avLst>
          </a:prstGeom>
          <a:solidFill>
            <a:srgbClr val="E8E5DC"/>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a:solidFill>
                <a:schemeClr val="accent1"/>
              </a:solidFill>
              <a:latin typeface="Arial"/>
              <a:ea typeface="Arial"/>
              <a:cs typeface="Arial"/>
              <a:sym typeface="Arial"/>
            </a:endParaRPr>
          </a:p>
        </p:txBody>
      </p:sp>
      <p:sp>
        <p:nvSpPr>
          <p:cNvPr id="352" name="Google Shape;352;p56"/>
          <p:cNvSpPr txBox="1"/>
          <p:nvPr/>
        </p:nvSpPr>
        <p:spPr>
          <a:xfrm>
            <a:off x="5479063" y="1090400"/>
            <a:ext cx="767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Lato"/>
                <a:ea typeface="Lato"/>
                <a:cs typeface="Lato"/>
                <a:sym typeface="Lato"/>
              </a:rPr>
              <a:t>Leads to</a:t>
            </a:r>
            <a:endParaRPr sz="1200">
              <a:latin typeface="Lato"/>
              <a:ea typeface="Lato"/>
              <a:cs typeface="Lato"/>
              <a:sym typeface="Lato"/>
            </a:endParaRPr>
          </a:p>
        </p:txBody>
      </p:sp>
      <p:sp>
        <p:nvSpPr>
          <p:cNvPr id="353" name="Google Shape;353;p56"/>
          <p:cNvSpPr txBox="1"/>
          <p:nvPr/>
        </p:nvSpPr>
        <p:spPr>
          <a:xfrm>
            <a:off x="7028002" y="1946550"/>
            <a:ext cx="897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Lato"/>
                <a:ea typeface="Lato"/>
                <a:cs typeface="Lato"/>
                <a:sym typeface="Lato"/>
              </a:rPr>
              <a:t>Results in</a:t>
            </a:r>
            <a:endParaRPr sz="1200">
              <a:latin typeface="Lato"/>
              <a:ea typeface="Lato"/>
              <a:cs typeface="Lato"/>
              <a:sym typeface="Lato"/>
            </a:endParaRPr>
          </a:p>
        </p:txBody>
      </p:sp>
      <p:sp>
        <p:nvSpPr>
          <p:cNvPr id="354" name="Google Shape;354;p56"/>
          <p:cNvSpPr/>
          <p:nvPr/>
        </p:nvSpPr>
        <p:spPr>
          <a:xfrm>
            <a:off x="298056" y="4045570"/>
            <a:ext cx="1611000" cy="901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rPr>
              <a:t>Data Systems</a:t>
            </a:r>
            <a:endParaRPr sz="1100">
              <a:solidFill>
                <a:schemeClr val="accent1"/>
              </a:solidFill>
            </a:endParaRPr>
          </a:p>
        </p:txBody>
      </p:sp>
      <p:sp>
        <p:nvSpPr>
          <p:cNvPr id="355" name="Google Shape;355;p56"/>
          <p:cNvSpPr/>
          <p:nvPr/>
        </p:nvSpPr>
        <p:spPr>
          <a:xfrm>
            <a:off x="2757611" y="4046493"/>
            <a:ext cx="2507700" cy="8211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accent1"/>
                </a:solidFill>
                <a:latin typeface="Arial"/>
                <a:ea typeface="Arial"/>
                <a:cs typeface="Arial"/>
                <a:sym typeface="Arial"/>
              </a:rPr>
              <a:t>Mak</a:t>
            </a:r>
            <a:r>
              <a:rPr lang="en" sz="1800">
                <a:solidFill>
                  <a:schemeClr val="accent1"/>
                </a:solidFill>
              </a:rPr>
              <a:t>es it</a:t>
            </a:r>
            <a:r>
              <a:rPr lang="en" sz="1800">
                <a:solidFill>
                  <a:schemeClr val="accent1"/>
                </a:solidFill>
                <a:latin typeface="Arial"/>
                <a:ea typeface="Arial"/>
                <a:cs typeface="Arial"/>
                <a:sym typeface="Arial"/>
              </a:rPr>
              <a:t> eas</a:t>
            </a:r>
            <a:r>
              <a:rPr lang="en" sz="1800">
                <a:solidFill>
                  <a:schemeClr val="accent1"/>
                </a:solidFill>
              </a:rPr>
              <a:t>ier</a:t>
            </a:r>
            <a:r>
              <a:rPr lang="en" sz="1800">
                <a:solidFill>
                  <a:schemeClr val="accent1"/>
                </a:solidFill>
                <a:latin typeface="Arial"/>
                <a:ea typeface="Arial"/>
                <a:cs typeface="Arial"/>
                <a:sym typeface="Arial"/>
              </a:rPr>
              <a:t> to </a:t>
            </a:r>
            <a:r>
              <a:rPr lang="en" sz="1800">
                <a:solidFill>
                  <a:schemeClr val="accent1"/>
                </a:solidFill>
              </a:rPr>
              <a:t>know what to do</a:t>
            </a:r>
            <a:endParaRPr sz="1100">
              <a:solidFill>
                <a:schemeClr val="accent1"/>
              </a:solidFill>
            </a:endParaRPr>
          </a:p>
        </p:txBody>
      </p:sp>
      <p:sp>
        <p:nvSpPr>
          <p:cNvPr id="356" name="Google Shape;356;p56"/>
          <p:cNvSpPr/>
          <p:nvPr/>
        </p:nvSpPr>
        <p:spPr>
          <a:xfrm>
            <a:off x="2124677" y="4247004"/>
            <a:ext cx="417300" cy="385200"/>
          </a:xfrm>
          <a:prstGeom prst="rightArrow">
            <a:avLst>
              <a:gd name="adj1" fmla="val 50000"/>
              <a:gd name="adj2" fmla="val 50000"/>
            </a:avLst>
          </a:prstGeom>
          <a:solidFill>
            <a:srgbClr val="E8E5DC"/>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a:solidFill>
                <a:schemeClr val="accent1"/>
              </a:solidFill>
              <a:latin typeface="Arial"/>
              <a:ea typeface="Arial"/>
              <a:cs typeface="Arial"/>
              <a:sym typeface="Arial"/>
            </a:endParaRPr>
          </a:p>
        </p:txBody>
      </p:sp>
      <p:sp>
        <p:nvSpPr>
          <p:cNvPr id="357" name="Google Shape;357;p56"/>
          <p:cNvSpPr txBox="1"/>
          <p:nvPr/>
        </p:nvSpPr>
        <p:spPr>
          <a:xfrm>
            <a:off x="6022650" y="4518700"/>
            <a:ext cx="3078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Adapted from </a:t>
            </a:r>
            <a:r>
              <a:rPr lang="en" sz="1200"/>
              <a:t>Chan, Goodman, Kincaid, Kern &amp; Simonsen</a:t>
            </a:r>
            <a:endParaRPr sz="1200"/>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Common Background Knowledge</a:t>
            </a:r>
            <a:endParaRPr/>
          </a:p>
        </p:txBody>
      </p:sp>
      <p:sp>
        <p:nvSpPr>
          <p:cNvPr id="846" name="Google Shape;846;p119"/>
          <p:cNvSpPr txBox="1">
            <a:spLocks noGrp="1"/>
          </p:cNvSpPr>
          <p:nvPr>
            <p:ph type="body" idx="1"/>
          </p:nvPr>
        </p:nvSpPr>
        <p:spPr>
          <a:xfrm>
            <a:off x="311700" y="1266325"/>
            <a:ext cx="8520600" cy="3677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Behavior is learned</a:t>
            </a:r>
            <a:br>
              <a:rPr lang="en" sz="2400"/>
            </a:br>
            <a:endParaRPr sz="2400"/>
          </a:p>
          <a:p>
            <a:pPr marL="457200" lvl="0" indent="-381000" algn="l" rtl="0">
              <a:spcBef>
                <a:spcPts val="0"/>
              </a:spcBef>
              <a:spcAft>
                <a:spcPts val="0"/>
              </a:spcAft>
              <a:buSzPts val="2400"/>
              <a:buChar char="●"/>
            </a:pPr>
            <a:r>
              <a:rPr lang="en" sz="2400"/>
              <a:t>Any behavior that occurs repeatedly is serving some function for the individual exhibiting the behavior</a:t>
            </a:r>
            <a:br>
              <a:rPr lang="en" sz="2400"/>
            </a:br>
            <a:endParaRPr sz="2400"/>
          </a:p>
          <a:p>
            <a:pPr marL="457200" lvl="0" indent="-381000" algn="l" rtl="0">
              <a:spcBef>
                <a:spcPts val="0"/>
              </a:spcBef>
              <a:spcAft>
                <a:spcPts val="0"/>
              </a:spcAft>
              <a:buSzPts val="2400"/>
              <a:buChar char="●"/>
            </a:pPr>
            <a:r>
              <a:rPr lang="en" sz="2400"/>
              <a:t>Altering the classroom environment can change student behavior</a:t>
            </a:r>
            <a:endParaRPr sz="2400"/>
          </a:p>
          <a:p>
            <a:pPr marL="914400" lvl="0" indent="0" algn="l" rtl="0">
              <a:spcBef>
                <a:spcPts val="1200"/>
              </a:spcBef>
              <a:spcAft>
                <a:spcPts val="1200"/>
              </a:spcAft>
              <a:buNone/>
            </a:pPr>
            <a:r>
              <a:rPr lang="en" sz="2400"/>
              <a:t>											</a:t>
            </a:r>
            <a:r>
              <a:rPr lang="en" sz="1200"/>
              <a:t>(Reinke, Herman, &amp; Sprick, 2011)</a:t>
            </a:r>
            <a:endParaRPr sz="1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20"/>
          <p:cNvSpPr txBox="1">
            <a:spLocks noGrp="1"/>
          </p:cNvSpPr>
          <p:nvPr>
            <p:ph type="title"/>
          </p:nvPr>
        </p:nvSpPr>
        <p:spPr>
          <a:xfrm>
            <a:off x="311700" y="57450"/>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Staff Development in the Science of Behavior</a:t>
            </a:r>
            <a:endParaRPr/>
          </a:p>
        </p:txBody>
      </p:sp>
      <p:sp>
        <p:nvSpPr>
          <p:cNvPr id="852" name="Google Shape;852;p120"/>
          <p:cNvSpPr txBox="1">
            <a:spLocks noGrp="1"/>
          </p:cNvSpPr>
          <p:nvPr>
            <p:ph type="body" idx="1"/>
          </p:nvPr>
        </p:nvSpPr>
        <p:spPr>
          <a:xfrm>
            <a:off x="311700" y="897375"/>
            <a:ext cx="8520600" cy="27972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 sz="2400"/>
              <a:t>Allows teachers to:</a:t>
            </a:r>
            <a:endParaRPr sz="2400"/>
          </a:p>
          <a:p>
            <a:pPr marL="457200" lvl="0" indent="-358140" algn="l" rtl="0">
              <a:spcBef>
                <a:spcPts val="1200"/>
              </a:spcBef>
              <a:spcAft>
                <a:spcPts val="0"/>
              </a:spcAft>
              <a:buSzPct val="100000"/>
              <a:buChar char="●"/>
            </a:pPr>
            <a:r>
              <a:rPr lang="en" sz="2400"/>
              <a:t>Frame their thinking when problem behavior arises in their classroom</a:t>
            </a:r>
            <a:endParaRPr sz="2400"/>
          </a:p>
          <a:p>
            <a:pPr marL="457200" lvl="0" indent="-358140" algn="l" rtl="0">
              <a:spcBef>
                <a:spcPts val="0"/>
              </a:spcBef>
              <a:spcAft>
                <a:spcPts val="0"/>
              </a:spcAft>
              <a:buSzPct val="100000"/>
              <a:buChar char="●"/>
            </a:pPr>
            <a:r>
              <a:rPr lang="en" sz="2400"/>
              <a:t>Become more fluent at thinking about function of behavior at Tiers 1, 2, &amp; 3</a:t>
            </a:r>
            <a:endParaRPr sz="2400"/>
          </a:p>
          <a:p>
            <a:pPr marL="457200" lvl="0" indent="-358140" algn="l" rtl="0">
              <a:spcBef>
                <a:spcPts val="0"/>
              </a:spcBef>
              <a:spcAft>
                <a:spcPts val="0"/>
              </a:spcAft>
              <a:buSzPct val="100000"/>
              <a:buChar char="●"/>
            </a:pPr>
            <a:r>
              <a:rPr lang="en" sz="2400"/>
              <a:t>Take action immediately to address behavior concerns (instead of waiting for a team of “experts”)</a:t>
            </a:r>
            <a:endParaRPr sz="2400"/>
          </a:p>
          <a:p>
            <a:pPr marL="457200" lvl="0" indent="-358140" algn="l" rtl="0">
              <a:spcBef>
                <a:spcPts val="0"/>
              </a:spcBef>
              <a:spcAft>
                <a:spcPts val="0"/>
              </a:spcAft>
              <a:buSzPct val="100000"/>
              <a:buChar char="●"/>
            </a:pPr>
            <a:r>
              <a:rPr lang="en" sz="2400"/>
              <a:t>More effectively support ALL students</a:t>
            </a:r>
            <a:endParaRPr sz="2400"/>
          </a:p>
        </p:txBody>
      </p:sp>
      <p:sp>
        <p:nvSpPr>
          <p:cNvPr id="853" name="Google Shape;853;p120"/>
          <p:cNvSpPr txBox="1"/>
          <p:nvPr/>
        </p:nvSpPr>
        <p:spPr>
          <a:xfrm>
            <a:off x="556500" y="3981250"/>
            <a:ext cx="7487700" cy="837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a:solidFill>
                  <a:schemeClr val="dk2"/>
                </a:solidFill>
                <a:latin typeface="Lato"/>
                <a:ea typeface="Lato"/>
                <a:cs typeface="Lato"/>
                <a:sym typeface="Lato"/>
              </a:rPr>
              <a:t>Resource:</a:t>
            </a:r>
            <a:endParaRPr sz="1800">
              <a:solidFill>
                <a:schemeClr val="dk2"/>
              </a:solidFill>
              <a:latin typeface="Lato"/>
              <a:ea typeface="Lato"/>
              <a:cs typeface="Lato"/>
              <a:sym typeface="Lato"/>
            </a:endParaRPr>
          </a:p>
          <a:p>
            <a:pPr marL="457200" lvl="0" indent="-317500" algn="l" rtl="0">
              <a:lnSpc>
                <a:spcPct val="90000"/>
              </a:lnSpc>
              <a:spcBef>
                <a:spcPts val="1200"/>
              </a:spcBef>
              <a:spcAft>
                <a:spcPts val="0"/>
              </a:spcAft>
              <a:buClr>
                <a:schemeClr val="dk1"/>
              </a:buClr>
              <a:buSzPts val="1400"/>
              <a:buFont typeface="Lato"/>
              <a:buChar char="●"/>
            </a:pPr>
            <a:r>
              <a:rPr lang="en" sz="1800" u="sng">
                <a:solidFill>
                  <a:schemeClr val="accent5"/>
                </a:solidFill>
                <a:latin typeface="Lato"/>
                <a:ea typeface="Lato"/>
                <a:cs typeface="Lato"/>
                <a:sym typeface="Lato"/>
                <a:hlinkClick r:id="rId3">
                  <a:extLst>
                    <a:ext uri="{A12FA001-AC4F-418D-AE19-62706E023703}">
                      <ahyp:hlinkClr xmlns:ahyp="http://schemas.microsoft.com/office/drawing/2018/hyperlinkcolor" val="tx"/>
                    </a:ext>
                  </a:extLst>
                </a:hlinkClick>
              </a:rPr>
              <a:t>FBA to BIP for Educators</a:t>
            </a:r>
            <a:r>
              <a:rPr lang="en" sz="1800">
                <a:solidFill>
                  <a:schemeClr val="dk2"/>
                </a:solidFill>
                <a:latin typeface="Lato"/>
                <a:ea typeface="Lato"/>
                <a:cs typeface="Lato"/>
                <a:sym typeface="Lato"/>
              </a:rPr>
              <a:t> </a:t>
            </a:r>
            <a:endParaRPr sz="1800">
              <a:solidFill>
                <a:schemeClr val="dk2"/>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8"/>
        <p:cNvGrpSpPr/>
        <p:nvPr/>
      </p:nvGrpSpPr>
      <p:grpSpPr>
        <a:xfrm>
          <a:off x="0" y="0"/>
          <a:ext cx="0" cy="0"/>
          <a:chOff x="0" y="0"/>
          <a:chExt cx="0" cy="0"/>
        </a:xfrm>
      </p:grpSpPr>
      <p:sp>
        <p:nvSpPr>
          <p:cNvPr id="859" name="Google Shape;859;p121"/>
          <p:cNvSpPr/>
          <p:nvPr/>
        </p:nvSpPr>
        <p:spPr>
          <a:xfrm>
            <a:off x="1143"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60" name="Google Shape;860;p121"/>
          <p:cNvSpPr/>
          <p:nvPr/>
        </p:nvSpPr>
        <p:spPr>
          <a:xfrm>
            <a:off x="0" y="0"/>
            <a:ext cx="3531870" cy="5143500"/>
          </a:xfrm>
          <a:prstGeom prst="rect">
            <a:avLst/>
          </a:prstGeom>
          <a:solidFill>
            <a:schemeClr val="dk1">
              <a:alpha val="80784"/>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61" name="Google Shape;861;p121"/>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62" name="Google Shape;862;p121"/>
          <p:cNvSpPr txBox="1">
            <a:spLocks noGrp="1"/>
          </p:cNvSpPr>
          <p:nvPr>
            <p:ph type="title"/>
          </p:nvPr>
        </p:nvSpPr>
        <p:spPr>
          <a:xfrm>
            <a:off x="450525" y="480056"/>
            <a:ext cx="2803200" cy="39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Calibri"/>
              <a:buNone/>
            </a:pPr>
            <a:r>
              <a:rPr lang="en" sz="2400">
                <a:solidFill>
                  <a:schemeClr val="lt1"/>
                </a:solidFill>
              </a:rPr>
              <a:t>Four Core Features of Effective SEB Support</a:t>
            </a:r>
            <a:endParaRPr sz="2400"/>
          </a:p>
        </p:txBody>
      </p:sp>
      <p:sp>
        <p:nvSpPr>
          <p:cNvPr id="863" name="Google Shape;863;p121"/>
          <p:cNvSpPr txBox="1">
            <a:spLocks noGrp="1"/>
          </p:cNvSpPr>
          <p:nvPr>
            <p:ph type="body" idx="1"/>
          </p:nvPr>
        </p:nvSpPr>
        <p:spPr>
          <a:xfrm>
            <a:off x="4018788" y="480061"/>
            <a:ext cx="4518491" cy="3943350"/>
          </a:xfrm>
          <a:prstGeom prst="rect">
            <a:avLst/>
          </a:prstGeom>
          <a:noFill/>
          <a:ln>
            <a:noFill/>
          </a:ln>
        </p:spPr>
        <p:txBody>
          <a:bodyPr spcFirstLastPara="1" wrap="square" lIns="68575" tIns="34275" rIns="68575" bIns="34275" anchor="ctr" anchorCtr="0">
            <a:normAutofit/>
          </a:bodyPr>
          <a:lstStyle/>
          <a:p>
            <a:pPr marL="177800" lvl="0" indent="-177800" algn="l" rtl="0">
              <a:lnSpc>
                <a:spcPct val="90000"/>
              </a:lnSpc>
              <a:spcBef>
                <a:spcPts val="0"/>
              </a:spcBef>
              <a:spcAft>
                <a:spcPts val="0"/>
              </a:spcAft>
              <a:buClr>
                <a:schemeClr val="dk1"/>
              </a:buClr>
              <a:buSzPts val="1800"/>
              <a:buChar char="●"/>
            </a:pPr>
            <a:r>
              <a:rPr lang="en" sz="1800" u="sng"/>
              <a:t>Prevent</a:t>
            </a:r>
            <a:r>
              <a:rPr lang="en" sz="1800"/>
              <a:t> SEB challenges by setting students up for success</a:t>
            </a:r>
            <a:endParaRPr sz="1100"/>
          </a:p>
          <a:p>
            <a:pPr marL="177800" lvl="0" indent="-177800" algn="l" rtl="0">
              <a:lnSpc>
                <a:spcPct val="90000"/>
              </a:lnSpc>
              <a:spcBef>
                <a:spcPts val="800"/>
              </a:spcBef>
              <a:spcAft>
                <a:spcPts val="0"/>
              </a:spcAft>
              <a:buClr>
                <a:schemeClr val="dk1"/>
              </a:buClr>
              <a:buSzPts val="1800"/>
              <a:buChar char="●"/>
            </a:pPr>
            <a:r>
              <a:rPr lang="en" sz="1800" u="sng"/>
              <a:t>Teach</a:t>
            </a:r>
            <a:r>
              <a:rPr lang="en" sz="1800"/>
              <a:t> critical SEB skills</a:t>
            </a:r>
            <a:endParaRPr sz="1100"/>
          </a:p>
          <a:p>
            <a:pPr marL="177800" lvl="0" indent="-177800" algn="l" rtl="0">
              <a:lnSpc>
                <a:spcPct val="90000"/>
              </a:lnSpc>
              <a:spcBef>
                <a:spcPts val="800"/>
              </a:spcBef>
              <a:spcAft>
                <a:spcPts val="0"/>
              </a:spcAft>
              <a:buClr>
                <a:schemeClr val="dk1"/>
              </a:buClr>
              <a:buSzPts val="1800"/>
              <a:buChar char="●"/>
            </a:pPr>
            <a:r>
              <a:rPr lang="en" sz="1800" u="sng"/>
              <a:t>Respond</a:t>
            </a:r>
            <a:r>
              <a:rPr lang="en" sz="1800"/>
              <a:t> in ways that encourage SEB skills and decrease SEB challenges</a:t>
            </a:r>
            <a:endParaRPr sz="1100"/>
          </a:p>
          <a:p>
            <a:pPr marL="177800" lvl="0" indent="-177800" algn="l" rtl="0">
              <a:lnSpc>
                <a:spcPct val="90000"/>
              </a:lnSpc>
              <a:spcBef>
                <a:spcPts val="800"/>
              </a:spcBef>
              <a:spcAft>
                <a:spcPts val="1200"/>
              </a:spcAft>
              <a:buClr>
                <a:schemeClr val="dk1"/>
              </a:buClr>
              <a:buSzPts val="1800"/>
              <a:buChar char="●"/>
            </a:pPr>
            <a:r>
              <a:rPr lang="en" sz="1800" u="sng"/>
              <a:t>Decide</a:t>
            </a:r>
            <a:r>
              <a:rPr lang="en" sz="1800"/>
              <a:t> whether to maintain or adjust (e.g., intensify, adapt, or fade) support based on data</a:t>
            </a:r>
            <a:endParaRPr sz="1100"/>
          </a:p>
        </p:txBody>
      </p:sp>
      <p:sp>
        <p:nvSpPr>
          <p:cNvPr id="864" name="Google Shape;864;p121"/>
          <p:cNvSpPr txBox="1"/>
          <p:nvPr/>
        </p:nvSpPr>
        <p:spPr>
          <a:xfrm>
            <a:off x="880519" y="4166344"/>
            <a:ext cx="7398450" cy="57712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400" b="1" i="1">
                <a:latin typeface="Lato"/>
                <a:ea typeface="Lato"/>
                <a:cs typeface="Lato"/>
                <a:sym typeface="Lato"/>
              </a:rPr>
              <a:t>“Establishing these core features allows different implementers to select the strategy or practice that best fits their context (Horner &amp; Sugai, 2015)”</a:t>
            </a:r>
            <a:endParaRPr sz="1400" b="1" i="1">
              <a:latin typeface="Lato"/>
              <a:ea typeface="Lato"/>
              <a:cs typeface="Lato"/>
              <a:sym typeface="La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We Know About Behavioral Escalation</a:t>
            </a:r>
            <a:endParaRPr/>
          </a:p>
        </p:txBody>
      </p:sp>
      <p:sp>
        <p:nvSpPr>
          <p:cNvPr id="870" name="Google Shape;870;p1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We know the course it takes</a:t>
            </a:r>
            <a:br>
              <a:rPr lang="en" sz="2400"/>
            </a:br>
            <a:endParaRPr sz="2400"/>
          </a:p>
          <a:p>
            <a:pPr marL="457200" lvl="0" indent="-381000" algn="l" rtl="0">
              <a:spcBef>
                <a:spcPts val="0"/>
              </a:spcBef>
              <a:spcAft>
                <a:spcPts val="0"/>
              </a:spcAft>
              <a:buSzPts val="2400"/>
              <a:buChar char="-"/>
            </a:pPr>
            <a:r>
              <a:rPr lang="en" sz="2400"/>
              <a:t>We know the behaviors that students engage in during that course</a:t>
            </a:r>
            <a:br>
              <a:rPr lang="en" sz="2400"/>
            </a:br>
            <a:endParaRPr sz="2400"/>
          </a:p>
          <a:p>
            <a:pPr marL="457200" lvl="0" indent="-381000" algn="l" rtl="0">
              <a:spcBef>
                <a:spcPts val="0"/>
              </a:spcBef>
              <a:spcAft>
                <a:spcPts val="0"/>
              </a:spcAft>
              <a:buSzPts val="2400"/>
              <a:buChar char="-"/>
            </a:pPr>
            <a:r>
              <a:rPr lang="en" sz="2400"/>
              <a:t>We know what the appropriate adult responses should be</a:t>
            </a:r>
            <a:endParaRPr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7 Phases of Acting-Out Behavior (Geoff Colvin)</a:t>
            </a:r>
            <a:endParaRPr/>
          </a:p>
        </p:txBody>
      </p:sp>
      <p:pic>
        <p:nvPicPr>
          <p:cNvPr id="876" name="Google Shape;876;p123"/>
          <p:cNvPicPr preferRelativeResize="0"/>
          <p:nvPr/>
        </p:nvPicPr>
        <p:blipFill>
          <a:blip r:embed="rId3">
            <a:alphaModFix/>
          </a:blip>
          <a:stretch>
            <a:fillRect/>
          </a:stretch>
        </p:blipFill>
        <p:spPr>
          <a:xfrm>
            <a:off x="1374200" y="1104975"/>
            <a:ext cx="6395600" cy="38677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24"/>
          <p:cNvSpPr txBox="1">
            <a:spLocks noGrp="1"/>
          </p:cNvSpPr>
          <p:nvPr>
            <p:ph type="title"/>
          </p:nvPr>
        </p:nvSpPr>
        <p:spPr>
          <a:xfrm>
            <a:off x="143613" y="94475"/>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Incredible 5-Point Scale</a:t>
            </a:r>
            <a:endParaRPr/>
          </a:p>
        </p:txBody>
      </p:sp>
      <p:pic>
        <p:nvPicPr>
          <p:cNvPr id="882" name="Google Shape;882;p124"/>
          <p:cNvPicPr preferRelativeResize="0"/>
          <p:nvPr/>
        </p:nvPicPr>
        <p:blipFill>
          <a:blip r:embed="rId3">
            <a:alphaModFix/>
          </a:blip>
          <a:stretch>
            <a:fillRect/>
          </a:stretch>
        </p:blipFill>
        <p:spPr>
          <a:xfrm>
            <a:off x="987290" y="953150"/>
            <a:ext cx="6939110" cy="40015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2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Supporting FBA/BIP Facilitators</a:t>
            </a:r>
            <a:endParaRPr/>
          </a:p>
        </p:txBody>
      </p:sp>
      <p:sp>
        <p:nvSpPr>
          <p:cNvPr id="888" name="Google Shape;888;p12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600"/>
              <a:t>Tools:</a:t>
            </a:r>
            <a:endParaRPr sz="1600"/>
          </a:p>
          <a:p>
            <a:pPr marL="457200" lvl="0" indent="-330200" algn="l" rtl="0">
              <a:spcBef>
                <a:spcPts val="1200"/>
              </a:spcBef>
              <a:spcAft>
                <a:spcPts val="0"/>
              </a:spcAft>
              <a:buClr>
                <a:schemeClr val="dk2"/>
              </a:buClr>
              <a:buSzPts val="1600"/>
              <a:buChar char="●"/>
            </a:pPr>
            <a:r>
              <a:rPr lang="en" sz="1600"/>
              <a:t>Product Review (TATE)</a:t>
            </a:r>
            <a:endParaRPr sz="1600"/>
          </a:p>
          <a:p>
            <a:pPr marL="457200" lvl="0" indent="-330200" algn="l" rtl="0">
              <a:spcBef>
                <a:spcPts val="0"/>
              </a:spcBef>
              <a:spcAft>
                <a:spcPts val="0"/>
              </a:spcAft>
              <a:buClr>
                <a:schemeClr val="dk2"/>
              </a:buClr>
              <a:buSzPts val="1600"/>
              <a:buChar char="●"/>
            </a:pPr>
            <a:r>
              <a:rPr lang="en" sz="1600"/>
              <a:t>Innovation Configuration Map</a:t>
            </a:r>
            <a:br>
              <a:rPr lang="en" sz="1600"/>
            </a:br>
            <a:endParaRPr sz="1600"/>
          </a:p>
          <a:p>
            <a:pPr marL="0" lvl="0" indent="0" algn="l" rtl="0">
              <a:spcBef>
                <a:spcPts val="1200"/>
              </a:spcBef>
              <a:spcAft>
                <a:spcPts val="0"/>
              </a:spcAft>
              <a:buNone/>
            </a:pPr>
            <a:r>
              <a:rPr lang="en" sz="1600"/>
              <a:t>Uses:</a:t>
            </a:r>
            <a:endParaRPr sz="1600"/>
          </a:p>
          <a:p>
            <a:pPr marL="457200" lvl="0" indent="-330200" algn="l" rtl="0">
              <a:spcBef>
                <a:spcPts val="1200"/>
              </a:spcBef>
              <a:spcAft>
                <a:spcPts val="0"/>
              </a:spcAft>
              <a:buClr>
                <a:schemeClr val="dk2"/>
              </a:buClr>
              <a:buSzPts val="1600"/>
              <a:buChar char="●"/>
            </a:pPr>
            <a:r>
              <a:rPr lang="en" sz="1600"/>
              <a:t>Identify professional development needs for FBA/BIP Facilitators</a:t>
            </a:r>
            <a:endParaRPr sz="1600"/>
          </a:p>
          <a:p>
            <a:pPr marL="457200" lvl="0" indent="-330200" algn="l" rtl="0">
              <a:spcBef>
                <a:spcPts val="0"/>
              </a:spcBef>
              <a:spcAft>
                <a:spcPts val="0"/>
              </a:spcAft>
              <a:buClr>
                <a:schemeClr val="dk2"/>
              </a:buClr>
              <a:buSzPts val="1600"/>
              <a:buChar char="●"/>
            </a:pPr>
            <a:r>
              <a:rPr lang="en" sz="1600"/>
              <a:t>Establish baseline and ongoing improvement</a:t>
            </a:r>
            <a:endParaRPr sz="1600"/>
          </a:p>
          <a:p>
            <a:pPr marL="457200" lvl="0" indent="-330200" algn="l" rtl="0">
              <a:spcBef>
                <a:spcPts val="0"/>
              </a:spcBef>
              <a:spcAft>
                <a:spcPts val="0"/>
              </a:spcAft>
              <a:buClr>
                <a:schemeClr val="dk2"/>
              </a:buClr>
              <a:buSzPts val="1600"/>
              <a:buChar char="●"/>
            </a:pPr>
            <a:r>
              <a:rPr lang="en" sz="1600"/>
              <a:t>Can be used as needs-assessment, self-assessment, external assessment or combination</a:t>
            </a:r>
            <a:endParaRPr sz="1600"/>
          </a:p>
          <a:p>
            <a:pPr marL="0" lvl="0" indent="0" algn="l" rtl="0">
              <a:spcBef>
                <a:spcPts val="1200"/>
              </a:spcBef>
              <a:spcAft>
                <a:spcPts val="120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26"/>
          <p:cNvSpPr txBox="1">
            <a:spLocks noGrp="1"/>
          </p:cNvSpPr>
          <p:nvPr>
            <p:ph type="title"/>
          </p:nvPr>
        </p:nvSpPr>
        <p:spPr>
          <a:xfrm>
            <a:off x="471610" y="205383"/>
            <a:ext cx="5916566" cy="74565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900"/>
              <a:buFont typeface="Corbel"/>
              <a:buNone/>
            </a:pPr>
            <a:r>
              <a:rPr lang="en" sz="3600"/>
              <a:t>Purpose of  TATE</a:t>
            </a:r>
            <a:endParaRPr sz="3600"/>
          </a:p>
        </p:txBody>
      </p:sp>
      <p:sp>
        <p:nvSpPr>
          <p:cNvPr id="895" name="Google Shape;895;p126"/>
          <p:cNvSpPr txBox="1">
            <a:spLocks noGrp="1"/>
          </p:cNvSpPr>
          <p:nvPr>
            <p:ph type="body" idx="1"/>
          </p:nvPr>
        </p:nvSpPr>
        <p:spPr>
          <a:xfrm>
            <a:off x="634909" y="1116025"/>
            <a:ext cx="7514100" cy="3143400"/>
          </a:xfrm>
          <a:prstGeom prst="rect">
            <a:avLst/>
          </a:prstGeom>
          <a:noFill/>
          <a:ln>
            <a:noFill/>
          </a:ln>
        </p:spPr>
        <p:txBody>
          <a:bodyPr spcFirstLastPara="1" wrap="square" lIns="68575" tIns="34275" rIns="68575" bIns="34275" anchor="ctr" anchorCtr="0">
            <a:normAutofit fontScale="62500" lnSpcReduction="20000"/>
          </a:bodyPr>
          <a:lstStyle/>
          <a:p>
            <a:pPr marL="215900" lvl="0" indent="-184943" algn="l" rtl="0">
              <a:spcBef>
                <a:spcPts val="0"/>
              </a:spcBef>
              <a:spcAft>
                <a:spcPts val="0"/>
              </a:spcAft>
              <a:buSzPct val="142307"/>
              <a:buChar char="●"/>
            </a:pPr>
            <a:r>
              <a:rPr lang="en" sz="2600"/>
              <a:t>Develop a “district/educator” friendly tool that could be used by practitioners to evaluate FBA/BIPs</a:t>
            </a:r>
            <a:endParaRPr sz="1100"/>
          </a:p>
          <a:p>
            <a:pPr marL="215900" lvl="0" indent="-184943" algn="l" rtl="0">
              <a:spcBef>
                <a:spcPts val="800"/>
              </a:spcBef>
              <a:spcAft>
                <a:spcPts val="0"/>
              </a:spcAft>
              <a:buSzPct val="142307"/>
              <a:buChar char="●"/>
            </a:pPr>
            <a:r>
              <a:rPr lang="en" sz="2600"/>
              <a:t>Determine the technical adequacy of FBA/BIPs and establish baseline for:</a:t>
            </a:r>
            <a:endParaRPr sz="1100"/>
          </a:p>
          <a:p>
            <a:pPr marL="558800" lvl="1" indent="-219868" algn="l" rtl="0">
              <a:spcBef>
                <a:spcPts val="700"/>
              </a:spcBef>
              <a:spcAft>
                <a:spcPts val="0"/>
              </a:spcAft>
              <a:buSzPct val="132000"/>
              <a:buChar char="○"/>
            </a:pPr>
            <a:r>
              <a:rPr lang="en" sz="2500"/>
              <a:t>District </a:t>
            </a:r>
            <a:endParaRPr sz="1900"/>
          </a:p>
          <a:p>
            <a:pPr marL="558800" lvl="1" indent="-219868" algn="l" rtl="0">
              <a:spcBef>
                <a:spcPts val="700"/>
              </a:spcBef>
              <a:spcAft>
                <a:spcPts val="0"/>
              </a:spcAft>
              <a:buSzPct val="132000"/>
              <a:buChar char="○"/>
            </a:pPr>
            <a:r>
              <a:rPr lang="en" sz="2500"/>
              <a:t>Campus/School</a:t>
            </a:r>
            <a:endParaRPr sz="1900"/>
          </a:p>
          <a:p>
            <a:pPr marL="558800" lvl="1" indent="-219868" algn="l" rtl="0">
              <a:spcBef>
                <a:spcPts val="700"/>
              </a:spcBef>
              <a:spcAft>
                <a:spcPts val="0"/>
              </a:spcAft>
              <a:buSzPct val="132000"/>
              <a:buChar char="○"/>
            </a:pPr>
            <a:r>
              <a:rPr lang="en" sz="2500"/>
              <a:t>Individual</a:t>
            </a:r>
            <a:endParaRPr sz="1900"/>
          </a:p>
          <a:p>
            <a:pPr marL="215900" lvl="0" indent="-184943" algn="l" rtl="0">
              <a:spcBef>
                <a:spcPts val="800"/>
              </a:spcBef>
              <a:spcAft>
                <a:spcPts val="0"/>
              </a:spcAft>
              <a:buSzPct val="142307"/>
              <a:buChar char="●"/>
            </a:pPr>
            <a:r>
              <a:rPr lang="en" sz="2600"/>
              <a:t>Second step in requesting Tier 3 technical assistance from Florida PBS/RTI:B Project (Interview of Tier 3 process first step)</a:t>
            </a:r>
            <a:endParaRPr sz="1100"/>
          </a:p>
          <a:p>
            <a:pPr marL="215900" lvl="0" indent="-184943" algn="l" rtl="0">
              <a:spcBef>
                <a:spcPts val="800"/>
              </a:spcBef>
              <a:spcAft>
                <a:spcPts val="0"/>
              </a:spcAft>
              <a:buSzPct val="142307"/>
              <a:buChar char="●"/>
            </a:pPr>
            <a:r>
              <a:rPr lang="en" sz="2600"/>
              <a:t>Provide information to generate data to guide district action planning</a:t>
            </a:r>
            <a:endParaRPr sz="1100"/>
          </a:p>
          <a:p>
            <a:pPr marL="215900" lvl="0" indent="-38100" algn="l" rtl="0">
              <a:spcBef>
                <a:spcPts val="800"/>
              </a:spcBef>
              <a:spcAft>
                <a:spcPts val="0"/>
              </a:spcAft>
              <a:buSzPct val="142307"/>
              <a:buNone/>
            </a:pPr>
            <a:endParaRPr sz="2600"/>
          </a:p>
          <a:p>
            <a:pPr marL="558800" lvl="1" indent="-114300" algn="l" rtl="0">
              <a:spcBef>
                <a:spcPts val="700"/>
              </a:spcBef>
              <a:spcAft>
                <a:spcPts val="0"/>
              </a:spcAft>
              <a:buSzPct val="200000"/>
              <a:buNone/>
            </a:pPr>
            <a:endParaRPr sz="1100"/>
          </a:p>
        </p:txBody>
      </p:sp>
      <p:sp>
        <p:nvSpPr>
          <p:cNvPr id="896" name="Google Shape;896;p126"/>
          <p:cNvSpPr txBox="1"/>
          <p:nvPr/>
        </p:nvSpPr>
        <p:spPr>
          <a:xfrm>
            <a:off x="6630575" y="4436000"/>
            <a:ext cx="2344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Iovannone, 2019</a:t>
            </a:r>
            <a:endParaRPr>
              <a:latin typeface="Lato"/>
              <a:ea typeface="Lato"/>
              <a:cs typeface="Lato"/>
              <a:sym typeface="La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27"/>
          <p:cNvSpPr txBox="1">
            <a:spLocks noGrp="1"/>
          </p:cNvSpPr>
          <p:nvPr>
            <p:ph type="title"/>
          </p:nvPr>
        </p:nvSpPr>
        <p:spPr>
          <a:xfrm>
            <a:off x="232595" y="6"/>
            <a:ext cx="7514100" cy="1314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900"/>
              <a:buFont typeface="Corbel"/>
              <a:buNone/>
            </a:pPr>
            <a:r>
              <a:rPr lang="en" sz="3600"/>
              <a:t>Essential Components of FBA/BIPs</a:t>
            </a:r>
            <a:endParaRPr sz="3600"/>
          </a:p>
        </p:txBody>
      </p:sp>
      <p:sp>
        <p:nvSpPr>
          <p:cNvPr id="903" name="Google Shape;903;p127"/>
          <p:cNvSpPr txBox="1">
            <a:spLocks noGrp="1"/>
          </p:cNvSpPr>
          <p:nvPr>
            <p:ph type="body" idx="1"/>
          </p:nvPr>
        </p:nvSpPr>
        <p:spPr>
          <a:xfrm>
            <a:off x="409833" y="1098750"/>
            <a:ext cx="7514100" cy="3828900"/>
          </a:xfrm>
          <a:prstGeom prst="rect">
            <a:avLst/>
          </a:prstGeom>
          <a:noFill/>
          <a:ln>
            <a:noFill/>
          </a:ln>
        </p:spPr>
        <p:txBody>
          <a:bodyPr spcFirstLastPara="1" wrap="square" lIns="68575" tIns="34275" rIns="68575" bIns="34275" anchor="ctr" anchorCtr="0">
            <a:noAutofit/>
          </a:bodyPr>
          <a:lstStyle/>
          <a:p>
            <a:pPr marL="381000" lvl="0" indent="-361950" algn="l" rtl="0">
              <a:lnSpc>
                <a:spcPct val="80000"/>
              </a:lnSpc>
              <a:spcBef>
                <a:spcPts val="0"/>
              </a:spcBef>
              <a:spcAft>
                <a:spcPts val="0"/>
              </a:spcAft>
              <a:buSzPts val="1900"/>
              <a:buAutoNum type="arabicPeriod"/>
            </a:pPr>
            <a:r>
              <a:rPr lang="en" sz="1200"/>
              <a:t>Input obtained from multiple sources</a:t>
            </a:r>
            <a:endParaRPr sz="1200"/>
          </a:p>
          <a:p>
            <a:pPr marL="381000" lvl="0" indent="-361950" algn="l" rtl="0">
              <a:lnSpc>
                <a:spcPct val="80000"/>
              </a:lnSpc>
              <a:spcBef>
                <a:spcPts val="700"/>
              </a:spcBef>
              <a:spcAft>
                <a:spcPts val="0"/>
              </a:spcAft>
              <a:buSzPts val="1900"/>
              <a:buAutoNum type="arabicPeriod"/>
            </a:pPr>
            <a:r>
              <a:rPr lang="en" sz="1200"/>
              <a:t>Problem behavior that is the focus of the FBA is identified and defined in measurable terms</a:t>
            </a:r>
            <a:endParaRPr sz="1200"/>
          </a:p>
          <a:p>
            <a:pPr marL="381000" lvl="0" indent="-361950" algn="l" rtl="0">
              <a:lnSpc>
                <a:spcPct val="80000"/>
              </a:lnSpc>
              <a:spcBef>
                <a:spcPts val="700"/>
              </a:spcBef>
              <a:spcAft>
                <a:spcPts val="0"/>
              </a:spcAft>
              <a:buSzPts val="1900"/>
              <a:buAutoNum type="arabicPeriod"/>
            </a:pPr>
            <a:r>
              <a:rPr lang="en" sz="1200"/>
              <a:t>Baseline data is provided on the identified problem behavior</a:t>
            </a:r>
            <a:endParaRPr sz="1200"/>
          </a:p>
          <a:p>
            <a:pPr marL="381000" lvl="0" indent="-361950" algn="l" rtl="0">
              <a:lnSpc>
                <a:spcPct val="80000"/>
              </a:lnSpc>
              <a:spcBef>
                <a:spcPts val="700"/>
              </a:spcBef>
              <a:spcAft>
                <a:spcPts val="0"/>
              </a:spcAft>
              <a:buSzPts val="1900"/>
              <a:buAutoNum type="arabicPeriod"/>
            </a:pPr>
            <a:r>
              <a:rPr lang="en" sz="1200"/>
              <a:t>Setting events are considered and identified if pattern of predictability is present</a:t>
            </a:r>
            <a:endParaRPr sz="1200"/>
          </a:p>
          <a:p>
            <a:pPr marL="381000" lvl="0" indent="-361950" algn="l" rtl="0">
              <a:lnSpc>
                <a:spcPct val="80000"/>
              </a:lnSpc>
              <a:spcBef>
                <a:spcPts val="700"/>
              </a:spcBef>
              <a:spcAft>
                <a:spcPts val="0"/>
              </a:spcAft>
              <a:buSzPts val="1900"/>
              <a:buAutoNum type="arabicPeriod"/>
            </a:pPr>
            <a:r>
              <a:rPr lang="en" sz="1200"/>
              <a:t>Antecedent events triggering problem behavior are identified and described adequately</a:t>
            </a:r>
            <a:endParaRPr sz="1200"/>
          </a:p>
          <a:p>
            <a:pPr marL="381000" lvl="0" indent="-361950" algn="l" rtl="0">
              <a:lnSpc>
                <a:spcPct val="80000"/>
              </a:lnSpc>
              <a:spcBef>
                <a:spcPts val="700"/>
              </a:spcBef>
              <a:spcAft>
                <a:spcPts val="0"/>
              </a:spcAft>
              <a:buSzPts val="1900"/>
              <a:buAutoNum type="arabicPeriod"/>
            </a:pPr>
            <a:r>
              <a:rPr lang="en" sz="1200"/>
              <a:t>Antecedent events present when no problem behavior occurs are identified and described adequately</a:t>
            </a:r>
            <a:endParaRPr sz="1200"/>
          </a:p>
          <a:p>
            <a:pPr marL="381000" lvl="0" indent="-361950" algn="l" rtl="0">
              <a:lnSpc>
                <a:spcPct val="80000"/>
              </a:lnSpc>
              <a:spcBef>
                <a:spcPts val="700"/>
              </a:spcBef>
              <a:spcAft>
                <a:spcPts val="0"/>
              </a:spcAft>
              <a:buSzPts val="1900"/>
              <a:buAutoNum type="arabicPeriod"/>
            </a:pPr>
            <a:r>
              <a:rPr lang="en" sz="1200"/>
              <a:t>Responses made by others following the problem behavior are identified and described adequately</a:t>
            </a:r>
            <a:endParaRPr sz="1200"/>
          </a:p>
          <a:p>
            <a:pPr marL="381000" lvl="0" indent="-361950" algn="l" rtl="0">
              <a:lnSpc>
                <a:spcPct val="80000"/>
              </a:lnSpc>
              <a:spcBef>
                <a:spcPts val="700"/>
              </a:spcBef>
              <a:spcAft>
                <a:spcPts val="0"/>
              </a:spcAft>
              <a:buSzPts val="1900"/>
              <a:buAutoNum type="arabicPeriod"/>
            </a:pPr>
            <a:r>
              <a:rPr lang="en" sz="1200"/>
              <a:t>Hypothesis statement is written and uses the information from the FBA</a:t>
            </a:r>
            <a:endParaRPr sz="1200"/>
          </a:p>
          <a:p>
            <a:pPr marL="381000" lvl="0" indent="-361950" algn="l" rtl="0">
              <a:lnSpc>
                <a:spcPct val="80000"/>
              </a:lnSpc>
              <a:spcBef>
                <a:spcPts val="700"/>
              </a:spcBef>
              <a:spcAft>
                <a:spcPts val="0"/>
              </a:spcAft>
              <a:buSzPts val="1900"/>
              <a:buAutoNum type="arabicPeriod"/>
            </a:pPr>
            <a:r>
              <a:rPr lang="en" sz="1200"/>
              <a:t>Function in hypothesis is valid (negative or positive reinforcement-i.e., escape/avoid/delay; access/obtain)</a:t>
            </a:r>
            <a:endParaRPr sz="1200"/>
          </a:p>
        </p:txBody>
      </p:sp>
      <p:sp>
        <p:nvSpPr>
          <p:cNvPr id="904" name="Google Shape;904;p127"/>
          <p:cNvSpPr txBox="1"/>
          <p:nvPr/>
        </p:nvSpPr>
        <p:spPr>
          <a:xfrm>
            <a:off x="6639950" y="4604825"/>
            <a:ext cx="2344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Iovannone, 2019</a:t>
            </a:r>
            <a:endParaRPr>
              <a:latin typeface="Lato"/>
              <a:ea typeface="Lato"/>
              <a:cs typeface="Lato"/>
              <a:sym typeface="Lato"/>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28"/>
          <p:cNvSpPr txBox="1">
            <a:spLocks noGrp="1"/>
          </p:cNvSpPr>
          <p:nvPr>
            <p:ph type="title"/>
          </p:nvPr>
        </p:nvSpPr>
        <p:spPr>
          <a:xfrm>
            <a:off x="325433" y="81775"/>
            <a:ext cx="7514100" cy="1314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900"/>
              <a:buFont typeface="Corbel"/>
              <a:buNone/>
            </a:pPr>
            <a:r>
              <a:rPr lang="en" sz="3600"/>
              <a:t>Essential Components of FBAs/BIPs</a:t>
            </a:r>
            <a:endParaRPr sz="3600"/>
          </a:p>
        </p:txBody>
      </p:sp>
      <p:sp>
        <p:nvSpPr>
          <p:cNvPr id="911" name="Google Shape;911;p128"/>
          <p:cNvSpPr txBox="1">
            <a:spLocks noGrp="1"/>
          </p:cNvSpPr>
          <p:nvPr>
            <p:ph type="body" idx="1"/>
          </p:nvPr>
        </p:nvSpPr>
        <p:spPr>
          <a:xfrm>
            <a:off x="553325" y="1019325"/>
            <a:ext cx="7370700" cy="3828900"/>
          </a:xfrm>
          <a:prstGeom prst="rect">
            <a:avLst/>
          </a:prstGeom>
          <a:noFill/>
          <a:ln>
            <a:noFill/>
          </a:ln>
        </p:spPr>
        <p:txBody>
          <a:bodyPr spcFirstLastPara="1" wrap="square" lIns="68575" tIns="34275" rIns="68575" bIns="34275" anchor="ctr" anchorCtr="0">
            <a:normAutofit fontScale="70000" lnSpcReduction="20000"/>
          </a:bodyPr>
          <a:lstStyle/>
          <a:p>
            <a:pPr marL="177800" lvl="0" indent="-151130" algn="l" rtl="0">
              <a:spcBef>
                <a:spcPts val="800"/>
              </a:spcBef>
              <a:spcAft>
                <a:spcPts val="0"/>
              </a:spcAft>
              <a:buSzPct val="77777"/>
              <a:buAutoNum type="arabicPeriod" startAt="10"/>
            </a:pPr>
            <a:r>
              <a:rPr lang="en"/>
              <a:t> BIP is developed in timely manner after FBA</a:t>
            </a:r>
            <a:endParaRPr/>
          </a:p>
          <a:p>
            <a:pPr marL="177800" lvl="0" indent="-151130" algn="l" rtl="0">
              <a:spcBef>
                <a:spcPts val="1200"/>
              </a:spcBef>
              <a:spcAft>
                <a:spcPts val="0"/>
              </a:spcAft>
              <a:buSzPct val="77777"/>
              <a:buAutoNum type="arabicPeriod" startAt="10"/>
            </a:pPr>
            <a:r>
              <a:rPr lang="en"/>
              <a:t> Hypothesis from FBA is included or referenced in BIP</a:t>
            </a:r>
            <a:endParaRPr/>
          </a:p>
          <a:p>
            <a:pPr marL="177800" lvl="0" indent="-151130" algn="l" rtl="0">
              <a:spcBef>
                <a:spcPts val="1200"/>
              </a:spcBef>
              <a:spcAft>
                <a:spcPts val="0"/>
              </a:spcAft>
              <a:buSzPct val="77777"/>
              <a:buAutoNum type="arabicPeriod" startAt="10"/>
            </a:pPr>
            <a:r>
              <a:rPr lang="en"/>
              <a:t>A minimum of one antecedent strategy is described that links with the hypothesis and provides enough detail so that it would be implemented consistently each day by multiple people</a:t>
            </a:r>
            <a:endParaRPr/>
          </a:p>
          <a:p>
            <a:pPr marL="177800" lvl="0" indent="-151130" algn="l" rtl="0">
              <a:spcBef>
                <a:spcPts val="1200"/>
              </a:spcBef>
              <a:spcAft>
                <a:spcPts val="0"/>
              </a:spcAft>
              <a:buSzPct val="77777"/>
              <a:buAutoNum type="arabicPeriod" startAt="10"/>
            </a:pPr>
            <a:r>
              <a:rPr lang="en"/>
              <a:t>A minimum of one teach (functionally equivalent replacement behavior/alternate skill) strategy is described that links with the hypothesis and provides enough detail so that it could be implemented consistently each day by multiple people</a:t>
            </a:r>
            <a:endParaRPr/>
          </a:p>
          <a:p>
            <a:pPr marL="177800" lvl="0" indent="-151130" algn="l" rtl="0">
              <a:spcBef>
                <a:spcPts val="1200"/>
              </a:spcBef>
              <a:spcAft>
                <a:spcPts val="0"/>
              </a:spcAft>
              <a:buSzPct val="77777"/>
              <a:buAutoNum type="arabicPeriod" startAt="10"/>
            </a:pPr>
            <a:r>
              <a:rPr lang="en"/>
              <a:t>A minimum of one reinforcement strategy is described that links with the hypothesis (provides the function and provides enough detail so that it could be implemented consistently each day by multiple people</a:t>
            </a:r>
            <a:endParaRPr/>
          </a:p>
          <a:p>
            <a:pPr marL="177800" lvl="0" indent="-151130" algn="l" rtl="0">
              <a:spcBef>
                <a:spcPts val="1200"/>
              </a:spcBef>
              <a:spcAft>
                <a:spcPts val="0"/>
              </a:spcAft>
              <a:buSzPct val="77777"/>
              <a:buAutoNum type="arabicPeriod" startAt="10"/>
            </a:pPr>
            <a:r>
              <a:rPr lang="en"/>
              <a:t>A minimum of one strategy that changes the response after problem behavior is present, is linked with the hypothesis and provides enough detail so that it could be implemented consistently each day by multiple people.</a:t>
            </a:r>
            <a:endParaRPr/>
          </a:p>
          <a:p>
            <a:pPr marL="177800" lvl="0" indent="-151130" algn="l" rtl="0">
              <a:spcBef>
                <a:spcPts val="1200"/>
              </a:spcBef>
              <a:spcAft>
                <a:spcPts val="0"/>
              </a:spcAft>
              <a:buSzPct val="77777"/>
              <a:buAutoNum type="arabicPeriod" startAt="10"/>
            </a:pPr>
            <a:r>
              <a:rPr lang="en"/>
              <a:t> A crisis plan was considered and if necessary, is described in enough detail so that it could be implemented consistently each day by multiple people.</a:t>
            </a:r>
            <a:endParaRPr/>
          </a:p>
          <a:p>
            <a:pPr marL="177800" lvl="0" indent="-151130" algn="l" rtl="0">
              <a:spcBef>
                <a:spcPts val="1200"/>
              </a:spcBef>
              <a:spcAft>
                <a:spcPts val="0"/>
              </a:spcAft>
              <a:buSzPct val="77777"/>
              <a:buAutoNum type="arabicPeriod" startAt="10"/>
            </a:pPr>
            <a:r>
              <a:rPr lang="en"/>
              <a:t> An evaluation plan for determining effectiveness is described</a:t>
            </a:r>
            <a:endParaRPr/>
          </a:p>
          <a:p>
            <a:pPr marL="177800" lvl="0" indent="-151130" algn="l" rtl="0">
              <a:spcBef>
                <a:spcPts val="1200"/>
              </a:spcBef>
              <a:spcAft>
                <a:spcPts val="1200"/>
              </a:spcAft>
              <a:buSzPct val="91588"/>
              <a:buAutoNum type="arabicPeriod" startAt="10"/>
            </a:pPr>
            <a:r>
              <a:rPr lang="en"/>
              <a:t> A plan for measuring fidelity is described</a:t>
            </a:r>
            <a:endParaRPr sz="1528"/>
          </a:p>
        </p:txBody>
      </p:sp>
      <p:sp>
        <p:nvSpPr>
          <p:cNvPr id="912" name="Google Shape;912;p128"/>
          <p:cNvSpPr txBox="1"/>
          <p:nvPr/>
        </p:nvSpPr>
        <p:spPr>
          <a:xfrm>
            <a:off x="6705600" y="4651700"/>
            <a:ext cx="2344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Iovannone, 2019</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p:nvPr/>
        </p:nvSpPr>
        <p:spPr>
          <a:xfrm>
            <a:off x="1" y="0"/>
            <a:ext cx="3125453" cy="51435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63" name="Google Shape;363;p57"/>
          <p:cNvSpPr txBox="1">
            <a:spLocks noGrp="1"/>
          </p:cNvSpPr>
          <p:nvPr>
            <p:ph type="title"/>
          </p:nvPr>
        </p:nvSpPr>
        <p:spPr>
          <a:xfrm>
            <a:off x="515126" y="865179"/>
            <a:ext cx="2400300" cy="3345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3300"/>
              <a:buFont typeface="Calibri"/>
              <a:buNone/>
            </a:pPr>
            <a:r>
              <a:rPr lang="en" sz="3500">
                <a:solidFill>
                  <a:srgbClr val="FFFFFF"/>
                </a:solidFill>
              </a:rPr>
              <a:t>5 Big Systems Ideas for Tier 3</a:t>
            </a:r>
            <a:endParaRPr sz="3500"/>
          </a:p>
        </p:txBody>
      </p:sp>
      <p:sp>
        <p:nvSpPr>
          <p:cNvPr id="364" name="Google Shape;364;p57"/>
          <p:cNvSpPr txBox="1">
            <a:spLocks noGrp="1"/>
          </p:cNvSpPr>
          <p:nvPr>
            <p:ph type="body" idx="1"/>
          </p:nvPr>
        </p:nvSpPr>
        <p:spPr>
          <a:xfrm>
            <a:off x="3321331" y="443533"/>
            <a:ext cx="5180100" cy="4189200"/>
          </a:xfrm>
          <a:prstGeom prst="rect">
            <a:avLst/>
          </a:prstGeom>
          <a:noFill/>
          <a:ln>
            <a:noFill/>
          </a:ln>
        </p:spPr>
        <p:txBody>
          <a:bodyPr spcFirstLastPara="1" wrap="square" lIns="68575" tIns="34275" rIns="68575" bIns="34275" anchor="ctr" anchorCtr="0">
            <a:normAutofit/>
          </a:bodyPr>
          <a:lstStyle/>
          <a:p>
            <a:pPr marL="177800" lvl="0" indent="-133350" algn="l" rtl="0">
              <a:spcBef>
                <a:spcPts val="800"/>
              </a:spcBef>
              <a:spcAft>
                <a:spcPts val="0"/>
              </a:spcAft>
              <a:buSzPts val="2000"/>
              <a:buChar char="●"/>
            </a:pPr>
            <a:r>
              <a:rPr lang="en" sz="2000"/>
              <a:t>Promote effective environments</a:t>
            </a:r>
            <a:endParaRPr sz="2000"/>
          </a:p>
          <a:p>
            <a:pPr marL="177800" lvl="0" indent="-133350" algn="l" rtl="0">
              <a:spcBef>
                <a:spcPts val="800"/>
              </a:spcBef>
              <a:spcAft>
                <a:spcPts val="0"/>
              </a:spcAft>
              <a:buSzPts val="2000"/>
              <a:buChar char="●"/>
            </a:pPr>
            <a:r>
              <a:rPr lang="en" sz="2000"/>
              <a:t>Teaming</a:t>
            </a:r>
            <a:endParaRPr sz="2000"/>
          </a:p>
          <a:p>
            <a:pPr marL="177800" lvl="0" indent="-133350" algn="l" rtl="0">
              <a:spcBef>
                <a:spcPts val="800"/>
              </a:spcBef>
              <a:spcAft>
                <a:spcPts val="0"/>
              </a:spcAft>
              <a:buSzPts val="2000"/>
              <a:buChar char="●"/>
            </a:pPr>
            <a:r>
              <a:rPr lang="en" sz="2000"/>
              <a:t>Screening</a:t>
            </a:r>
            <a:endParaRPr sz="2000"/>
          </a:p>
          <a:p>
            <a:pPr marL="177800" lvl="0" indent="-133350" algn="l" rtl="0">
              <a:spcBef>
                <a:spcPts val="800"/>
              </a:spcBef>
              <a:spcAft>
                <a:spcPts val="0"/>
              </a:spcAft>
              <a:buSzPts val="2000"/>
              <a:buChar char="●"/>
            </a:pPr>
            <a:r>
              <a:rPr lang="en" sz="2000"/>
              <a:t>Data systems </a:t>
            </a:r>
            <a:endParaRPr/>
          </a:p>
          <a:p>
            <a:pPr marL="177800" lvl="0" indent="-133350" algn="l" rtl="0">
              <a:lnSpc>
                <a:spcPct val="90000"/>
              </a:lnSpc>
              <a:spcBef>
                <a:spcPts val="800"/>
              </a:spcBef>
              <a:spcAft>
                <a:spcPts val="0"/>
              </a:spcAft>
              <a:buClr>
                <a:schemeClr val="dk1"/>
              </a:buClr>
              <a:buSzPts val="2000"/>
              <a:buChar char="●"/>
            </a:pPr>
            <a:r>
              <a:rPr lang="en" sz="2000"/>
              <a:t>Professional Development</a:t>
            </a:r>
            <a:endParaRPr/>
          </a:p>
        </p:txBody>
      </p:sp>
      <p:pic>
        <p:nvPicPr>
          <p:cNvPr id="365" name="Google Shape;365;p57"/>
          <p:cNvPicPr preferRelativeResize="0"/>
          <p:nvPr/>
        </p:nvPicPr>
        <p:blipFill>
          <a:blip r:embed="rId3">
            <a:alphaModFix/>
          </a:blip>
          <a:stretch>
            <a:fillRect/>
          </a:stretch>
        </p:blipFill>
        <p:spPr>
          <a:xfrm>
            <a:off x="7345600" y="3700313"/>
            <a:ext cx="1619250" cy="1323975"/>
          </a:xfrm>
          <a:prstGeom prst="rect">
            <a:avLst/>
          </a:prstGeom>
          <a:noFill/>
          <a:ln w="9525" cap="flat" cmpd="sng">
            <a:solidFill>
              <a:schemeClr val="dk2"/>
            </a:solidFill>
            <a:prstDash val="solid"/>
            <a:round/>
            <a:headEnd type="none" w="sm" len="sm"/>
            <a:tailEnd type="none" w="sm" len="sm"/>
          </a:ln>
        </p:spPr>
      </p:pic>
      <p:grpSp>
        <p:nvGrpSpPr>
          <p:cNvPr id="366" name="Google Shape;366;p57"/>
          <p:cNvGrpSpPr/>
          <p:nvPr/>
        </p:nvGrpSpPr>
        <p:grpSpPr>
          <a:xfrm>
            <a:off x="7345600" y="3704150"/>
            <a:ext cx="1570300" cy="1316300"/>
            <a:chOff x="7137075" y="3544975"/>
            <a:chExt cx="1570300" cy="1316300"/>
          </a:xfrm>
        </p:grpSpPr>
        <p:cxnSp>
          <p:nvCxnSpPr>
            <p:cNvPr id="367" name="Google Shape;367;p57"/>
            <p:cNvCxnSpPr/>
            <p:nvPr/>
          </p:nvCxnSpPr>
          <p:spPr>
            <a:xfrm>
              <a:off x="7155775" y="3544975"/>
              <a:ext cx="1551600" cy="1307100"/>
            </a:xfrm>
            <a:prstGeom prst="straightConnector1">
              <a:avLst/>
            </a:prstGeom>
            <a:noFill/>
            <a:ln w="76200" cap="flat" cmpd="sng">
              <a:solidFill>
                <a:schemeClr val="dk1"/>
              </a:solidFill>
              <a:prstDash val="solid"/>
              <a:round/>
              <a:headEnd type="none" w="med" len="med"/>
              <a:tailEnd type="none" w="med" len="med"/>
            </a:ln>
          </p:spPr>
        </p:cxnSp>
        <p:cxnSp>
          <p:nvCxnSpPr>
            <p:cNvPr id="368" name="Google Shape;368;p57"/>
            <p:cNvCxnSpPr/>
            <p:nvPr/>
          </p:nvCxnSpPr>
          <p:spPr>
            <a:xfrm flipH="1">
              <a:off x="7137075" y="3563775"/>
              <a:ext cx="1570200" cy="1297500"/>
            </a:xfrm>
            <a:prstGeom prst="straightConnector1">
              <a:avLst/>
            </a:prstGeom>
            <a:noFill/>
            <a:ln w="76200" cap="flat" cmpd="sng">
              <a:solidFill>
                <a:schemeClr val="dk1"/>
              </a:solidFill>
              <a:prstDash val="solid"/>
              <a:round/>
              <a:headEnd type="none" w="med" len="med"/>
              <a:tailEnd type="none" w="med" len="med"/>
            </a:ln>
          </p:spPr>
        </p:cxn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pic>
        <p:nvPicPr>
          <p:cNvPr id="917" name="Google Shape;917;p129" descr="ICMAPLM.pdf - Adobe Acrobat Pro"/>
          <p:cNvPicPr preferRelativeResize="0"/>
          <p:nvPr/>
        </p:nvPicPr>
        <p:blipFill rotWithShape="1">
          <a:blip r:embed="rId3">
            <a:alphaModFix/>
          </a:blip>
          <a:srcRect l="9150" t="19583" r="8690" b="6944"/>
          <a:stretch/>
        </p:blipFill>
        <p:spPr>
          <a:xfrm>
            <a:off x="4183025" y="1160900"/>
            <a:ext cx="4680170" cy="3486149"/>
          </a:xfrm>
          <a:prstGeom prst="rect">
            <a:avLst/>
          </a:prstGeom>
          <a:noFill/>
          <a:ln w="9525" cap="flat" cmpd="sng">
            <a:solidFill>
              <a:srgbClr val="000000"/>
            </a:solidFill>
            <a:prstDash val="solid"/>
            <a:round/>
            <a:headEnd type="none" w="sm" len="sm"/>
            <a:tailEnd type="none" w="sm" len="sm"/>
          </a:ln>
        </p:spPr>
      </p:pic>
      <p:sp>
        <p:nvSpPr>
          <p:cNvPr id="918" name="Google Shape;918;p129"/>
          <p:cNvSpPr txBox="1"/>
          <p:nvPr/>
        </p:nvSpPr>
        <p:spPr>
          <a:xfrm>
            <a:off x="535750" y="313000"/>
            <a:ext cx="6863700" cy="66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dk1"/>
              </a:buClr>
              <a:buSzPts val="3000"/>
              <a:buFont typeface="Corbel"/>
              <a:buNone/>
            </a:pPr>
            <a:r>
              <a:rPr lang="en" sz="3000" cap="none">
                <a:solidFill>
                  <a:schemeClr val="dk1"/>
                </a:solidFill>
                <a:latin typeface="Corbel"/>
                <a:ea typeface="Corbel"/>
                <a:cs typeface="Corbel"/>
                <a:sym typeface="Corbel"/>
              </a:rPr>
              <a:t>Innovation Configuration Map (IC Map)</a:t>
            </a:r>
            <a:endParaRPr sz="1100"/>
          </a:p>
        </p:txBody>
      </p:sp>
      <p:sp>
        <p:nvSpPr>
          <p:cNvPr id="919" name="Google Shape;919;p129"/>
          <p:cNvSpPr txBox="1">
            <a:spLocks noGrp="1"/>
          </p:cNvSpPr>
          <p:nvPr>
            <p:ph type="body" idx="1"/>
          </p:nvPr>
        </p:nvSpPr>
        <p:spPr>
          <a:xfrm>
            <a:off x="535750" y="1121225"/>
            <a:ext cx="3087000" cy="35655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SzPts val="1018"/>
              <a:buNone/>
            </a:pPr>
            <a:r>
              <a:rPr lang="en" sz="2042"/>
              <a:t>Several purposes/uses:</a:t>
            </a:r>
            <a:endParaRPr sz="1117"/>
          </a:p>
          <a:p>
            <a:pPr marL="558800" lvl="1" indent="-209867" algn="l" rtl="0">
              <a:lnSpc>
                <a:spcPct val="95000"/>
              </a:lnSpc>
              <a:spcBef>
                <a:spcPts val="800"/>
              </a:spcBef>
              <a:spcAft>
                <a:spcPts val="0"/>
              </a:spcAft>
              <a:buSzPts val="2505"/>
              <a:buChar char="○"/>
            </a:pPr>
            <a:r>
              <a:rPr lang="en" sz="1765"/>
              <a:t>Needs assessment</a:t>
            </a:r>
            <a:endParaRPr sz="1117"/>
          </a:p>
          <a:p>
            <a:pPr marL="558800" lvl="1" indent="-209867" algn="l" rtl="0">
              <a:lnSpc>
                <a:spcPct val="95000"/>
              </a:lnSpc>
              <a:spcBef>
                <a:spcPts val="800"/>
              </a:spcBef>
              <a:spcAft>
                <a:spcPts val="0"/>
              </a:spcAft>
              <a:buSzPts val="2505"/>
              <a:buChar char="○"/>
            </a:pPr>
            <a:r>
              <a:rPr lang="en" sz="1765"/>
              <a:t>Self-assessment</a:t>
            </a:r>
            <a:endParaRPr sz="1117"/>
          </a:p>
          <a:p>
            <a:pPr marL="558800" lvl="1" indent="-209867" algn="l" rtl="0">
              <a:lnSpc>
                <a:spcPct val="95000"/>
              </a:lnSpc>
              <a:spcBef>
                <a:spcPts val="800"/>
              </a:spcBef>
              <a:spcAft>
                <a:spcPts val="0"/>
              </a:spcAft>
              <a:buSzPts val="2505"/>
              <a:buChar char="○"/>
            </a:pPr>
            <a:r>
              <a:rPr lang="en" sz="1765"/>
              <a:t>Reflection</a:t>
            </a:r>
            <a:endParaRPr sz="1117"/>
          </a:p>
          <a:p>
            <a:pPr marL="558800" lvl="1" indent="-209867" algn="l" rtl="0">
              <a:lnSpc>
                <a:spcPct val="95000"/>
              </a:lnSpc>
              <a:spcBef>
                <a:spcPts val="800"/>
              </a:spcBef>
              <a:spcAft>
                <a:spcPts val="0"/>
              </a:spcAft>
              <a:buSzPts val="2505"/>
              <a:buChar char="○"/>
            </a:pPr>
            <a:r>
              <a:rPr lang="en" sz="1765"/>
              <a:t>Framework for setting goals and action plan steps</a:t>
            </a:r>
            <a:endParaRPr sz="1117"/>
          </a:p>
          <a:p>
            <a:pPr marL="558800" lvl="1" indent="-209867" algn="l" rtl="0">
              <a:lnSpc>
                <a:spcPct val="95000"/>
              </a:lnSpc>
              <a:spcBef>
                <a:spcPts val="800"/>
              </a:spcBef>
              <a:spcAft>
                <a:spcPts val="0"/>
              </a:spcAft>
              <a:buSzPts val="2505"/>
              <a:buChar char="○"/>
            </a:pPr>
            <a:r>
              <a:rPr lang="en" sz="1765"/>
              <a:t>Pre/post</a:t>
            </a:r>
            <a:endParaRPr sz="1117"/>
          </a:p>
        </p:txBody>
      </p:sp>
      <p:sp>
        <p:nvSpPr>
          <p:cNvPr id="920" name="Google Shape;920;p129"/>
          <p:cNvSpPr txBox="1"/>
          <p:nvPr/>
        </p:nvSpPr>
        <p:spPr>
          <a:xfrm>
            <a:off x="6630575" y="4686725"/>
            <a:ext cx="2344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Iovannone, 2019</a:t>
            </a:r>
            <a:endParaRPr>
              <a:latin typeface="Lato"/>
              <a:ea typeface="Lato"/>
              <a:cs typeface="Lato"/>
              <a:sym typeface="La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30"/>
          <p:cNvSpPr txBox="1">
            <a:spLocks noGrp="1"/>
          </p:cNvSpPr>
          <p:nvPr>
            <p:ph type="title"/>
          </p:nvPr>
        </p:nvSpPr>
        <p:spPr>
          <a:xfrm>
            <a:off x="372325" y="56250"/>
            <a:ext cx="7965000" cy="9285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900"/>
              <a:buFont typeface="Corbel"/>
              <a:buNone/>
            </a:pPr>
            <a:r>
              <a:rPr lang="en" sz="3600"/>
              <a:t>Ongoing Skill Self-Assessment</a:t>
            </a:r>
            <a:endParaRPr sz="3600"/>
          </a:p>
        </p:txBody>
      </p:sp>
      <p:pic>
        <p:nvPicPr>
          <p:cNvPr id="926" name="Google Shape;926;p130"/>
          <p:cNvPicPr preferRelativeResize="0"/>
          <p:nvPr/>
        </p:nvPicPr>
        <p:blipFill rotWithShape="1">
          <a:blip r:embed="rId3">
            <a:alphaModFix/>
          </a:blip>
          <a:srcRect/>
          <a:stretch/>
        </p:blipFill>
        <p:spPr>
          <a:xfrm>
            <a:off x="330230" y="905850"/>
            <a:ext cx="5333193" cy="3979539"/>
          </a:xfrm>
          <a:prstGeom prst="rect">
            <a:avLst/>
          </a:prstGeom>
          <a:noFill/>
          <a:ln w="9525" cap="flat" cmpd="sng">
            <a:solidFill>
              <a:srgbClr val="000000"/>
            </a:solidFill>
            <a:prstDash val="solid"/>
            <a:round/>
            <a:headEnd type="none" w="sm" len="sm"/>
            <a:tailEnd type="none" w="sm" len="sm"/>
          </a:ln>
        </p:spPr>
      </p:pic>
      <p:graphicFrame>
        <p:nvGraphicFramePr>
          <p:cNvPr id="927" name="Google Shape;927;p130"/>
          <p:cNvGraphicFramePr/>
          <p:nvPr/>
        </p:nvGraphicFramePr>
        <p:xfrm>
          <a:off x="4014425" y="2571750"/>
          <a:ext cx="4848225" cy="1070868"/>
        </p:xfrm>
        <a:graphic>
          <a:graphicData uri="http://schemas.openxmlformats.org/drawingml/2006/table">
            <a:tbl>
              <a:tblPr>
                <a:noFill/>
                <a:tableStyleId>{3CA9E40F-60D5-423C-B21A-9DE9DFD23CEC}</a:tableStyleId>
              </a:tblPr>
              <a:tblGrid>
                <a:gridCol w="2294925">
                  <a:extLst>
                    <a:ext uri="{9D8B030D-6E8A-4147-A177-3AD203B41FA5}">
                      <a16:colId xmlns:a16="http://schemas.microsoft.com/office/drawing/2014/main" val="20000"/>
                    </a:ext>
                  </a:extLst>
                </a:gridCol>
                <a:gridCol w="511675">
                  <a:extLst>
                    <a:ext uri="{9D8B030D-6E8A-4147-A177-3AD203B41FA5}">
                      <a16:colId xmlns:a16="http://schemas.microsoft.com/office/drawing/2014/main" val="20001"/>
                    </a:ext>
                  </a:extLst>
                </a:gridCol>
                <a:gridCol w="511675">
                  <a:extLst>
                    <a:ext uri="{9D8B030D-6E8A-4147-A177-3AD203B41FA5}">
                      <a16:colId xmlns:a16="http://schemas.microsoft.com/office/drawing/2014/main" val="20002"/>
                    </a:ext>
                  </a:extLst>
                </a:gridCol>
                <a:gridCol w="506600">
                  <a:extLst>
                    <a:ext uri="{9D8B030D-6E8A-4147-A177-3AD203B41FA5}">
                      <a16:colId xmlns:a16="http://schemas.microsoft.com/office/drawing/2014/main" val="20003"/>
                    </a:ext>
                  </a:extLst>
                </a:gridCol>
                <a:gridCol w="511675">
                  <a:extLst>
                    <a:ext uri="{9D8B030D-6E8A-4147-A177-3AD203B41FA5}">
                      <a16:colId xmlns:a16="http://schemas.microsoft.com/office/drawing/2014/main" val="20004"/>
                    </a:ext>
                  </a:extLst>
                </a:gridCol>
                <a:gridCol w="511675">
                  <a:extLst>
                    <a:ext uri="{9D8B030D-6E8A-4147-A177-3AD203B41FA5}">
                      <a16:colId xmlns:a16="http://schemas.microsoft.com/office/drawing/2014/main" val="20005"/>
                    </a:ext>
                  </a:extLst>
                </a:gridCol>
              </a:tblGrid>
              <a:tr h="261200">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Weekly Targets</a:t>
                      </a:r>
                      <a:r>
                        <a:rPr lang="en" sz="1000">
                          <a:latin typeface="Times New Roman"/>
                          <a:ea typeface="Times New Roman"/>
                          <a:cs typeface="Times New Roman"/>
                          <a:sym typeface="Times New Roman"/>
                        </a:rPr>
                        <a:t>-List all targets self-identified and/or discussed with your supervisor; add targets as needed.</a:t>
                      </a:r>
                      <a:endParaRPr sz="10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IC Map #</a:t>
                      </a:r>
                      <a:endParaRPr sz="10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Start Date</a:t>
                      </a:r>
                      <a:endParaRPr sz="10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End Date</a:t>
                      </a:r>
                      <a:endParaRPr sz="10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Notes</a:t>
                      </a:r>
                      <a:endParaRPr sz="10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b="1">
                          <a:latin typeface="Times New Roman"/>
                          <a:ea typeface="Times New Roman"/>
                          <a:cs typeface="Times New Roman"/>
                          <a:sym typeface="Times New Roman"/>
                        </a:rPr>
                        <a:t>Goal Met?</a:t>
                      </a:r>
                      <a:endParaRPr sz="10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928" name="Google Shape;928;p130"/>
          <p:cNvSpPr txBox="1"/>
          <p:nvPr/>
        </p:nvSpPr>
        <p:spPr>
          <a:xfrm>
            <a:off x="6630575" y="4436000"/>
            <a:ext cx="2344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Lato"/>
                <a:ea typeface="Lato"/>
                <a:cs typeface="Lato"/>
                <a:sym typeface="Lato"/>
              </a:rPr>
              <a:t>Iovannone, 2019</a:t>
            </a:r>
            <a:endParaRPr>
              <a:latin typeface="Lato"/>
              <a:ea typeface="Lato"/>
              <a:cs typeface="Lato"/>
              <a:sym typeface="La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3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Supporting Plan Implementers</a:t>
            </a:r>
            <a:endParaRPr/>
          </a:p>
        </p:txBody>
      </p:sp>
      <p:sp>
        <p:nvSpPr>
          <p:cNvPr id="934" name="Google Shape;934;p131"/>
          <p:cNvSpPr txBox="1">
            <a:spLocks noGrp="1"/>
          </p:cNvSpPr>
          <p:nvPr>
            <p:ph type="body" idx="1"/>
          </p:nvPr>
        </p:nvSpPr>
        <p:spPr>
          <a:xfrm>
            <a:off x="687675" y="1327075"/>
            <a:ext cx="5502000" cy="32634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r>
              <a:rPr lang="en" sz="2058"/>
              <a:t>Key Ideas:</a:t>
            </a:r>
            <a:endParaRPr sz="2058"/>
          </a:p>
          <a:p>
            <a:pPr marL="457200" lvl="0" indent="-310197" algn="l" rtl="0">
              <a:lnSpc>
                <a:spcPct val="115000"/>
              </a:lnSpc>
              <a:spcBef>
                <a:spcPts val="1200"/>
              </a:spcBef>
              <a:spcAft>
                <a:spcPts val="0"/>
              </a:spcAft>
              <a:buSzPct val="80564"/>
              <a:buChar char="●"/>
            </a:pPr>
            <a:r>
              <a:rPr lang="en" sz="2058"/>
              <a:t>Build rapport</a:t>
            </a:r>
            <a:endParaRPr sz="2058"/>
          </a:p>
          <a:p>
            <a:pPr marL="457200" lvl="0" indent="-310197" algn="l" rtl="0">
              <a:lnSpc>
                <a:spcPct val="115000"/>
              </a:lnSpc>
              <a:spcBef>
                <a:spcPts val="0"/>
              </a:spcBef>
              <a:spcAft>
                <a:spcPts val="0"/>
              </a:spcAft>
              <a:buSzPct val="80564"/>
              <a:buChar char="●"/>
            </a:pPr>
            <a:r>
              <a:rPr lang="en" sz="2058"/>
              <a:t>Collaboratively select interventions (come with ideas)!</a:t>
            </a:r>
            <a:endParaRPr sz="2058"/>
          </a:p>
          <a:p>
            <a:pPr marL="457200" lvl="0" indent="-310197" algn="l" rtl="0">
              <a:lnSpc>
                <a:spcPct val="115000"/>
              </a:lnSpc>
              <a:spcBef>
                <a:spcPts val="0"/>
              </a:spcBef>
              <a:spcAft>
                <a:spcPts val="0"/>
              </a:spcAft>
              <a:buSzPct val="80564"/>
              <a:buChar char="●"/>
            </a:pPr>
            <a:r>
              <a:rPr lang="en" sz="2058"/>
              <a:t>Make connections to Tier 1</a:t>
            </a:r>
            <a:endParaRPr sz="2058"/>
          </a:p>
          <a:p>
            <a:pPr marL="457200" lvl="0" indent="-310197" algn="l" rtl="0">
              <a:lnSpc>
                <a:spcPct val="115000"/>
              </a:lnSpc>
              <a:spcBef>
                <a:spcPts val="0"/>
              </a:spcBef>
              <a:spcAft>
                <a:spcPts val="0"/>
              </a:spcAft>
              <a:buSzPct val="80564"/>
              <a:buChar char="●"/>
            </a:pPr>
            <a:r>
              <a:rPr lang="en" sz="2058"/>
              <a:t>Show up the first day of implementation</a:t>
            </a:r>
            <a:endParaRPr sz="2058"/>
          </a:p>
          <a:p>
            <a:pPr marL="457200" lvl="0" indent="-310197" algn="l" rtl="0">
              <a:lnSpc>
                <a:spcPct val="115000"/>
              </a:lnSpc>
              <a:spcBef>
                <a:spcPts val="0"/>
              </a:spcBef>
              <a:spcAft>
                <a:spcPts val="0"/>
              </a:spcAft>
              <a:buSzPct val="80564"/>
              <a:buChar char="●"/>
            </a:pPr>
            <a:r>
              <a:rPr lang="en" sz="2058"/>
              <a:t>Create a checklist of steps</a:t>
            </a:r>
            <a:endParaRPr sz="2058"/>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Resources:  </a:t>
            </a:r>
            <a:endParaRPr/>
          </a:p>
          <a:p>
            <a:pPr marL="457200" lvl="0" indent="-297497" algn="l" rtl="0">
              <a:spcBef>
                <a:spcPts val="1200"/>
              </a:spcBef>
              <a:spcAft>
                <a:spcPts val="0"/>
              </a:spcAft>
              <a:buSzPct val="77777"/>
              <a:buChar char="●"/>
            </a:pPr>
            <a:r>
              <a:rPr lang="en" u="sng">
                <a:solidFill>
                  <a:schemeClr val="hlink"/>
                </a:solidFill>
                <a:hlinkClick r:id="rId3"/>
              </a:rPr>
              <a:t>PTR Coaching Manual</a:t>
            </a:r>
            <a:br>
              <a:rPr lang="en"/>
            </a:br>
            <a:endParaRPr/>
          </a:p>
          <a:p>
            <a:pPr marL="457200" lvl="0" indent="-297497" algn="l" rtl="0">
              <a:spcBef>
                <a:spcPts val="0"/>
              </a:spcBef>
              <a:spcAft>
                <a:spcPts val="0"/>
              </a:spcAft>
              <a:buSzPct val="77777"/>
              <a:buChar char="●"/>
            </a:pPr>
            <a:r>
              <a:rPr lang="en" u="sng">
                <a:solidFill>
                  <a:schemeClr val="hlink"/>
                </a:solidFill>
                <a:hlinkClick r:id="rId4"/>
              </a:rPr>
              <a:t>T3 Practices Page</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300"/>
              <a:t>Some consultation questions to support Tier 1 connections:</a:t>
            </a:r>
            <a:endParaRPr sz="2300"/>
          </a:p>
        </p:txBody>
      </p:sp>
      <p:sp>
        <p:nvSpPr>
          <p:cNvPr id="940" name="Google Shape;940;p132"/>
          <p:cNvSpPr txBox="1">
            <a:spLocks noGrp="1"/>
          </p:cNvSpPr>
          <p:nvPr>
            <p:ph type="body" idx="1"/>
          </p:nvPr>
        </p:nvSpPr>
        <p:spPr>
          <a:xfrm>
            <a:off x="628650" y="12680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100"/>
              <a:buNone/>
            </a:pPr>
            <a:r>
              <a:rPr lang="en" sz="1400" b="1"/>
              <a:t>Prevent:</a:t>
            </a:r>
            <a:endParaRPr sz="1400" b="1"/>
          </a:p>
          <a:p>
            <a:pPr marL="177800" lvl="0" indent="-152400" algn="l" rtl="0">
              <a:lnSpc>
                <a:spcPct val="90000"/>
              </a:lnSpc>
              <a:spcBef>
                <a:spcPts val="800"/>
              </a:spcBef>
              <a:spcAft>
                <a:spcPts val="0"/>
              </a:spcAft>
              <a:buClr>
                <a:schemeClr val="dk1"/>
              </a:buClr>
              <a:buSzPts val="1400"/>
              <a:buChar char="●"/>
            </a:pPr>
            <a:r>
              <a:rPr lang="en" sz="1400"/>
              <a:t>Do you have a system for routinely checking in with your students?</a:t>
            </a:r>
            <a:endParaRPr sz="1400"/>
          </a:p>
          <a:p>
            <a:pPr marL="177800" lvl="0" indent="-152400" algn="l" rtl="0">
              <a:lnSpc>
                <a:spcPct val="90000"/>
              </a:lnSpc>
              <a:spcBef>
                <a:spcPts val="800"/>
              </a:spcBef>
              <a:spcAft>
                <a:spcPts val="0"/>
              </a:spcAft>
              <a:buClr>
                <a:schemeClr val="dk1"/>
              </a:buClr>
              <a:buSzPts val="1400"/>
              <a:buChar char="●"/>
            </a:pPr>
            <a:r>
              <a:rPr lang="en" sz="1400"/>
              <a:t>What are your classroom norms?  </a:t>
            </a:r>
            <a:br>
              <a:rPr lang="en" sz="1400"/>
            </a:br>
            <a:endParaRPr sz="1400"/>
          </a:p>
          <a:p>
            <a:pPr marL="0" lvl="0" indent="0" algn="l" rtl="0">
              <a:lnSpc>
                <a:spcPct val="90000"/>
              </a:lnSpc>
              <a:spcBef>
                <a:spcPts val="800"/>
              </a:spcBef>
              <a:spcAft>
                <a:spcPts val="0"/>
              </a:spcAft>
              <a:buClr>
                <a:schemeClr val="dk1"/>
              </a:buClr>
              <a:buSzPts val="2100"/>
              <a:buNone/>
            </a:pPr>
            <a:r>
              <a:rPr lang="en" sz="1400" b="1"/>
              <a:t>Teach:</a:t>
            </a:r>
            <a:endParaRPr sz="1400" b="1"/>
          </a:p>
          <a:p>
            <a:pPr marL="177800" lvl="0" indent="-152400" algn="l" rtl="0">
              <a:lnSpc>
                <a:spcPct val="90000"/>
              </a:lnSpc>
              <a:spcBef>
                <a:spcPts val="800"/>
              </a:spcBef>
              <a:spcAft>
                <a:spcPts val="0"/>
              </a:spcAft>
              <a:buClr>
                <a:schemeClr val="dk1"/>
              </a:buClr>
              <a:buSzPts val="1400"/>
              <a:buChar char="●"/>
            </a:pPr>
            <a:r>
              <a:rPr lang="en" sz="1400"/>
              <a:t>When/how do you teach your norms and routines?</a:t>
            </a:r>
            <a:endParaRPr sz="1400"/>
          </a:p>
          <a:p>
            <a:pPr marL="177800" lvl="0" indent="-152400" algn="l" rtl="0">
              <a:lnSpc>
                <a:spcPct val="90000"/>
              </a:lnSpc>
              <a:spcBef>
                <a:spcPts val="800"/>
              </a:spcBef>
              <a:spcAft>
                <a:spcPts val="0"/>
              </a:spcAft>
              <a:buClr>
                <a:schemeClr val="dk1"/>
              </a:buClr>
              <a:buSzPts val="1400"/>
              <a:buChar char="●"/>
            </a:pPr>
            <a:r>
              <a:rPr lang="en" sz="1400"/>
              <a:t>Do you have an SEL curriculum or routinely teach SEB skills?</a:t>
            </a:r>
            <a:endParaRPr sz="1400"/>
          </a:p>
          <a:p>
            <a:pPr marL="0" lvl="0" indent="0" algn="l" rtl="0">
              <a:lnSpc>
                <a:spcPct val="90000"/>
              </a:lnSpc>
              <a:spcBef>
                <a:spcPts val="800"/>
              </a:spcBef>
              <a:spcAft>
                <a:spcPts val="0"/>
              </a:spcAft>
              <a:buClr>
                <a:schemeClr val="dk1"/>
              </a:buClr>
              <a:buSzPts val="2100"/>
              <a:buNone/>
            </a:pPr>
            <a:endParaRPr sz="1400"/>
          </a:p>
          <a:p>
            <a:pPr marL="0" lvl="0" indent="0" algn="l" rtl="0">
              <a:lnSpc>
                <a:spcPct val="90000"/>
              </a:lnSpc>
              <a:spcBef>
                <a:spcPts val="800"/>
              </a:spcBef>
              <a:spcAft>
                <a:spcPts val="0"/>
              </a:spcAft>
              <a:buClr>
                <a:schemeClr val="dk1"/>
              </a:buClr>
              <a:buSzPts val="2100"/>
              <a:buNone/>
            </a:pPr>
            <a:r>
              <a:rPr lang="en" sz="1400" b="1"/>
              <a:t>Respond:</a:t>
            </a:r>
            <a:endParaRPr sz="1400" b="1"/>
          </a:p>
          <a:p>
            <a:pPr marL="177800" lvl="0" indent="-152400" algn="l" rtl="0">
              <a:lnSpc>
                <a:spcPct val="90000"/>
              </a:lnSpc>
              <a:spcBef>
                <a:spcPts val="800"/>
              </a:spcBef>
              <a:spcAft>
                <a:spcPts val="0"/>
              </a:spcAft>
              <a:buClr>
                <a:schemeClr val="dk1"/>
              </a:buClr>
              <a:buSzPts val="1400"/>
              <a:buChar char="●"/>
            </a:pPr>
            <a:r>
              <a:rPr lang="en" sz="1400"/>
              <a:t>What type of reinforcement systems do you use with your class?</a:t>
            </a:r>
            <a:endParaRPr sz="1400"/>
          </a:p>
          <a:p>
            <a:pPr marL="177800" lvl="0" indent="-152400" algn="l" rtl="0">
              <a:lnSpc>
                <a:spcPct val="90000"/>
              </a:lnSpc>
              <a:spcBef>
                <a:spcPts val="800"/>
              </a:spcBef>
              <a:spcAft>
                <a:spcPts val="1200"/>
              </a:spcAft>
              <a:buClr>
                <a:schemeClr val="dk1"/>
              </a:buClr>
              <a:buSzPts val="1400"/>
              <a:buChar char="●"/>
            </a:pPr>
            <a:r>
              <a:rPr lang="en" sz="1400"/>
              <a:t>How do you respond to students in your class when they make an SEB error?</a:t>
            </a:r>
            <a:endParaRPr sz="1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33"/>
          <p:cNvSpPr txBox="1">
            <a:spLocks noGrp="1"/>
          </p:cNvSpPr>
          <p:nvPr>
            <p:ph type="title"/>
          </p:nvPr>
        </p:nvSpPr>
        <p:spPr>
          <a:xfrm>
            <a:off x="457200" y="205978"/>
            <a:ext cx="8229600" cy="651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Professional Learning</a:t>
            </a:r>
            <a:endParaRPr/>
          </a:p>
        </p:txBody>
      </p:sp>
      <p:sp>
        <p:nvSpPr>
          <p:cNvPr id="946" name="Google Shape;946;p133"/>
          <p:cNvSpPr txBox="1">
            <a:spLocks noGrp="1"/>
          </p:cNvSpPr>
          <p:nvPr>
            <p:ph type="body" idx="1"/>
          </p:nvPr>
        </p:nvSpPr>
        <p:spPr>
          <a:xfrm>
            <a:off x="342900" y="1028700"/>
            <a:ext cx="8455800" cy="3257700"/>
          </a:xfrm>
          <a:prstGeom prst="rect">
            <a:avLst/>
          </a:prstGeom>
        </p:spPr>
        <p:txBody>
          <a:bodyPr spcFirstLastPara="1" wrap="square" lIns="68575" tIns="34275" rIns="68575" bIns="34275" anchor="t" anchorCtr="0">
            <a:normAutofit lnSpcReduction="10000"/>
          </a:bodyPr>
          <a:lstStyle/>
          <a:p>
            <a:pPr marL="457200" lvl="0" indent="-381000" algn="l" rtl="0">
              <a:spcBef>
                <a:spcPts val="300"/>
              </a:spcBef>
              <a:spcAft>
                <a:spcPts val="0"/>
              </a:spcAft>
              <a:buSzPts val="2400"/>
              <a:buChar char="●"/>
            </a:pPr>
            <a:r>
              <a:rPr lang="en"/>
              <a:t>One Key Idea:  </a:t>
            </a:r>
            <a:br>
              <a:rPr lang="en"/>
            </a:br>
            <a:endParaRPr/>
          </a:p>
          <a:p>
            <a:pPr marL="457200" lvl="0" indent="-381000" algn="l" rtl="0">
              <a:spcBef>
                <a:spcPts val="0"/>
              </a:spcBef>
              <a:spcAft>
                <a:spcPts val="0"/>
              </a:spcAft>
              <a:buSzPts val="2400"/>
              <a:buChar char="●"/>
            </a:pPr>
            <a:r>
              <a:rPr lang="en"/>
              <a:t>What is going well?</a:t>
            </a:r>
            <a:br>
              <a:rPr lang="en"/>
            </a:br>
            <a:endParaRPr/>
          </a:p>
          <a:p>
            <a:pPr marL="457200" lvl="0" indent="-381000" algn="l" rtl="0">
              <a:spcBef>
                <a:spcPts val="0"/>
              </a:spcBef>
              <a:spcAft>
                <a:spcPts val="0"/>
              </a:spcAft>
              <a:buSzPts val="2400"/>
              <a:buChar char="●"/>
            </a:pPr>
            <a:r>
              <a:rPr lang="en"/>
              <a:t>What are you going to do…</a:t>
            </a:r>
            <a:endParaRPr/>
          </a:p>
          <a:p>
            <a:pPr marL="914400" lvl="1" indent="-361950" algn="l" rtl="0">
              <a:spcBef>
                <a:spcPts val="0"/>
              </a:spcBef>
              <a:spcAft>
                <a:spcPts val="0"/>
              </a:spcAft>
              <a:buSzPts val="2100"/>
              <a:buChar char="○"/>
            </a:pPr>
            <a:r>
              <a:rPr lang="en"/>
              <a:t>Tomorrow?</a:t>
            </a:r>
            <a:endParaRPr/>
          </a:p>
          <a:p>
            <a:pPr marL="914400" lvl="1" indent="-361950" algn="l" rtl="0">
              <a:spcBef>
                <a:spcPts val="0"/>
              </a:spcBef>
              <a:spcAft>
                <a:spcPts val="0"/>
              </a:spcAft>
              <a:buSzPts val="2100"/>
              <a:buChar char="○"/>
            </a:pPr>
            <a:r>
              <a:rPr lang="en"/>
              <a:t>Next week?</a:t>
            </a:r>
            <a:endParaRPr/>
          </a:p>
          <a:p>
            <a:pPr marL="914400" lvl="1" indent="-361950" algn="l" rtl="0">
              <a:spcBef>
                <a:spcPts val="0"/>
              </a:spcBef>
              <a:spcAft>
                <a:spcPts val="0"/>
              </a:spcAft>
              <a:buSzPts val="2100"/>
              <a:buChar char="○"/>
            </a:pPr>
            <a:r>
              <a:rPr lang="en"/>
              <a:t>This summer?</a:t>
            </a:r>
            <a:endParaRPr/>
          </a:p>
          <a:p>
            <a:pPr marL="914400" lvl="1" indent="-361950" algn="l" rtl="0">
              <a:spcBef>
                <a:spcPts val="0"/>
              </a:spcBef>
              <a:spcAft>
                <a:spcPts val="0"/>
              </a:spcAft>
              <a:buSzPts val="2100"/>
              <a:buChar char="○"/>
            </a:pPr>
            <a:r>
              <a:rPr lang="en"/>
              <a:t>Next school year?</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Content Shoutouts and Links:</a:t>
            </a:r>
            <a:endParaRPr/>
          </a:p>
        </p:txBody>
      </p:sp>
      <p:sp>
        <p:nvSpPr>
          <p:cNvPr id="952" name="Google Shape;952;p134"/>
          <p:cNvSpPr txBox="1">
            <a:spLocks noGrp="1"/>
          </p:cNvSpPr>
          <p:nvPr>
            <p:ph type="body" idx="1"/>
          </p:nvPr>
        </p:nvSpPr>
        <p:spPr>
          <a:xfrm>
            <a:off x="311700" y="1266325"/>
            <a:ext cx="8520600" cy="2991600"/>
          </a:xfrm>
          <a:prstGeom prst="rect">
            <a:avLst/>
          </a:prstGeom>
        </p:spPr>
        <p:txBody>
          <a:bodyPr spcFirstLastPara="1" wrap="square" lIns="91425" tIns="91425" rIns="91425" bIns="91425" anchor="t" anchorCtr="0">
            <a:normAutofit fontScale="25000" lnSpcReduction="20000"/>
          </a:bodyPr>
          <a:lstStyle/>
          <a:p>
            <a:pPr marL="457200" lvl="0" indent="-319087" algn="l" rtl="0">
              <a:spcBef>
                <a:spcPts val="0"/>
              </a:spcBef>
              <a:spcAft>
                <a:spcPts val="0"/>
              </a:spcAft>
              <a:buSzPct val="100000"/>
              <a:buChar char="●"/>
            </a:pPr>
            <a:r>
              <a:rPr lang="en" sz="5700" u="sng">
                <a:solidFill>
                  <a:schemeClr val="hlink"/>
                </a:solidFill>
                <a:hlinkClick r:id="rId3"/>
              </a:rPr>
              <a:t>Michigan’s Integrated Behavior and Learning Support Initiative</a:t>
            </a:r>
            <a:br>
              <a:rPr lang="en" sz="5700"/>
            </a:br>
            <a:endParaRPr sz="5700"/>
          </a:p>
          <a:p>
            <a:pPr marL="457200" lvl="0" indent="-319087" algn="l" rtl="0">
              <a:spcBef>
                <a:spcPts val="0"/>
              </a:spcBef>
              <a:spcAft>
                <a:spcPts val="0"/>
              </a:spcAft>
              <a:buSzPct val="100000"/>
              <a:buChar char="●"/>
            </a:pPr>
            <a:r>
              <a:rPr lang="en" sz="5700" u="sng">
                <a:solidFill>
                  <a:schemeClr val="hlink"/>
                </a:solidFill>
                <a:hlinkClick r:id="rId4"/>
              </a:rPr>
              <a:t>Rose Iovannone T3 Coaching Materials</a:t>
            </a:r>
            <a:br>
              <a:rPr lang="en" sz="5700"/>
            </a:br>
            <a:endParaRPr sz="5700"/>
          </a:p>
          <a:p>
            <a:pPr marL="457200" lvl="0" indent="-319087" algn="l" rtl="0">
              <a:spcBef>
                <a:spcPts val="0"/>
              </a:spcBef>
              <a:spcAft>
                <a:spcPts val="0"/>
              </a:spcAft>
              <a:buSzPct val="100000"/>
              <a:buChar char="●"/>
            </a:pPr>
            <a:r>
              <a:rPr lang="en" sz="5700" u="sng">
                <a:solidFill>
                  <a:schemeClr val="hlink"/>
                </a:solidFill>
                <a:hlinkClick r:id="rId5"/>
              </a:rPr>
              <a:t>Don Kincaid and Iovannone T3 Forum Presentation</a:t>
            </a:r>
            <a:br>
              <a:rPr lang="en" sz="5700"/>
            </a:br>
            <a:endParaRPr sz="5700"/>
          </a:p>
          <a:p>
            <a:pPr marL="457200" lvl="0" indent="-319087" algn="l" rtl="0">
              <a:spcBef>
                <a:spcPts val="0"/>
              </a:spcBef>
              <a:spcAft>
                <a:spcPts val="0"/>
              </a:spcAft>
              <a:buSzPct val="100000"/>
              <a:buChar char="●"/>
            </a:pPr>
            <a:r>
              <a:rPr lang="en" sz="5700" u="sng">
                <a:solidFill>
                  <a:schemeClr val="hlink"/>
                </a:solidFill>
                <a:hlinkClick r:id="rId6"/>
              </a:rPr>
              <a:t>DE-MTSS School Needs Inventory</a:t>
            </a:r>
            <a:br>
              <a:rPr lang="en" sz="5700"/>
            </a:br>
            <a:endParaRPr sz="5700"/>
          </a:p>
          <a:p>
            <a:pPr marL="457200" lvl="0" indent="-319087" algn="l" rtl="0">
              <a:spcBef>
                <a:spcPts val="0"/>
              </a:spcBef>
              <a:spcAft>
                <a:spcPts val="0"/>
              </a:spcAft>
              <a:buSzPct val="100000"/>
              <a:buChar char="●"/>
            </a:pPr>
            <a:r>
              <a:rPr lang="en" sz="5700" u="sng">
                <a:solidFill>
                  <a:schemeClr val="hlink"/>
                </a:solidFill>
                <a:hlinkClick r:id="rId7"/>
              </a:rPr>
              <a:t>Integrated Multi-Tiered Systems of Support: Blending RTI and PBIS </a:t>
            </a:r>
            <a:r>
              <a:rPr lang="en" sz="5700" u="sng">
                <a:solidFill>
                  <a:schemeClr val="hlink"/>
                </a:solidFill>
                <a:hlinkClick r:id="rId7"/>
              </a:rPr>
              <a:t>by Kent McIntosh and Steve Goodman</a:t>
            </a:r>
            <a:r>
              <a:rPr lang="en" sz="5700"/>
              <a:t>.  </a:t>
            </a:r>
            <a:br>
              <a:rPr lang="en" sz="5700"/>
            </a:br>
            <a:endParaRPr sz="5700"/>
          </a:p>
          <a:p>
            <a:pPr marL="457200" lvl="0" indent="-319087" algn="l" rtl="0">
              <a:spcBef>
                <a:spcPts val="0"/>
              </a:spcBef>
              <a:spcAft>
                <a:spcPts val="0"/>
              </a:spcAft>
              <a:buSzPct val="100000"/>
              <a:buChar char="●"/>
            </a:pPr>
            <a:r>
              <a:rPr lang="en" sz="5700" u="sng">
                <a:solidFill>
                  <a:schemeClr val="hlink"/>
                </a:solidFill>
                <a:hlinkClick r:id="rId8"/>
              </a:rPr>
              <a:t>Chan, Goodman, Kincaid, Kern &amp; Simonsen - Implementing Tier 3 Takes Work</a:t>
            </a:r>
            <a:br>
              <a:rPr lang="en" sz="5700" u="sng">
                <a:solidFill>
                  <a:schemeClr val="hlink"/>
                </a:solidFill>
                <a:hlinkClick r:id="rId8"/>
              </a:rPr>
            </a:br>
            <a:endParaRPr sz="5700"/>
          </a:p>
          <a:p>
            <a:pPr marL="457200" lvl="0" indent="-319087" algn="l" rtl="0">
              <a:spcBef>
                <a:spcPts val="0"/>
              </a:spcBef>
              <a:spcAft>
                <a:spcPts val="0"/>
              </a:spcAft>
              <a:buSzPct val="100000"/>
              <a:buChar char="●"/>
            </a:pPr>
            <a:r>
              <a:rPr lang="en" sz="5700"/>
              <a:t>T3 BIP Review Materials - Eileen Baker Contact Information</a:t>
            </a:r>
            <a:endParaRPr sz="5700"/>
          </a:p>
          <a:p>
            <a:pPr marL="914400" lvl="1" indent="-319087" algn="l" rtl="0">
              <a:spcBef>
                <a:spcPts val="0"/>
              </a:spcBef>
              <a:spcAft>
                <a:spcPts val="0"/>
              </a:spcAft>
              <a:buSzPct val="100000"/>
              <a:buChar char="○"/>
            </a:pPr>
            <a:r>
              <a:rPr lang="en" sz="5700" u="sng">
                <a:solidFill>
                  <a:schemeClr val="hlink"/>
                </a:solidFill>
                <a:hlinkClick r:id="rId9"/>
              </a:rPr>
              <a:t>eileen.baker@cape.k12.de.us</a:t>
            </a:r>
            <a:endParaRPr sz="5700"/>
          </a:p>
          <a:p>
            <a:pPr marL="0" lvl="0" indent="0" algn="l" rtl="0">
              <a:spcBef>
                <a:spcPts val="1200"/>
              </a:spcBef>
              <a:spcAft>
                <a:spcPts val="0"/>
              </a:spcAft>
              <a:buNone/>
            </a:pPr>
            <a:endParaRPr sz="4500"/>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2"/>
              </a:buClr>
              <a:buSzPts val="2700"/>
              <a:buFont typeface="Century Gothic"/>
              <a:buNone/>
            </a:pPr>
            <a:r>
              <a:rPr lang="en"/>
              <a:t>Tier 3 Myths</a:t>
            </a:r>
            <a:endParaRPr/>
          </a:p>
        </p:txBody>
      </p:sp>
      <p:sp>
        <p:nvSpPr>
          <p:cNvPr id="374" name="Google Shape;374;p58"/>
          <p:cNvSpPr txBox="1">
            <a:spLocks noGrp="1"/>
          </p:cNvSpPr>
          <p:nvPr>
            <p:ph type="body" idx="1"/>
          </p:nvPr>
        </p:nvSpPr>
        <p:spPr>
          <a:xfrm>
            <a:off x="475757" y="857250"/>
            <a:ext cx="8229600" cy="3829050"/>
          </a:xfrm>
          <a:prstGeom prst="rect">
            <a:avLst/>
          </a:prstGeom>
          <a:noFill/>
          <a:ln>
            <a:noFill/>
          </a:ln>
        </p:spPr>
        <p:txBody>
          <a:bodyPr spcFirstLastPara="1" wrap="square" lIns="68575" tIns="34275" rIns="68575" bIns="34275" anchor="t" anchorCtr="0">
            <a:normAutofit fontScale="47500" lnSpcReduction="10000"/>
          </a:bodyPr>
          <a:lstStyle/>
          <a:p>
            <a:pPr marL="381000" lvl="0" indent="-372030" algn="l" rtl="0">
              <a:spcBef>
                <a:spcPts val="0"/>
              </a:spcBef>
              <a:spcAft>
                <a:spcPts val="0"/>
              </a:spcAft>
              <a:buSzPct val="100000"/>
              <a:buFont typeface="Calibri"/>
              <a:buAutoNum type="arabicPeriod"/>
            </a:pPr>
            <a:r>
              <a:rPr lang="en" sz="3071"/>
              <a:t>Students must progress sequentially through each tier— a student must receive Tier 1 before moving to Tier 2, and they must receive Tier 2 before moving to Tier 3.</a:t>
            </a:r>
            <a:endParaRPr sz="3071"/>
          </a:p>
          <a:p>
            <a:pPr marL="381000" lvl="0" indent="-372030" algn="l" rtl="0">
              <a:spcBef>
                <a:spcPts val="300"/>
              </a:spcBef>
              <a:spcAft>
                <a:spcPts val="0"/>
              </a:spcAft>
              <a:buSzPct val="100000"/>
              <a:buFont typeface="Calibri"/>
              <a:buAutoNum type="arabicPeriod"/>
            </a:pPr>
            <a:r>
              <a:rPr lang="en" sz="3071"/>
              <a:t>Tier 1 and Tier 2 must be in place and perfectly functional before we start Tier 3 supports.</a:t>
            </a:r>
            <a:endParaRPr sz="3071"/>
          </a:p>
          <a:p>
            <a:pPr marL="381000" lvl="0" indent="-372030" algn="l" rtl="0">
              <a:spcBef>
                <a:spcPts val="300"/>
              </a:spcBef>
              <a:spcAft>
                <a:spcPts val="0"/>
              </a:spcAft>
              <a:buSzPct val="100000"/>
              <a:buFont typeface="Calibri"/>
              <a:buAutoNum type="arabicPeriod"/>
            </a:pPr>
            <a:r>
              <a:rPr lang="en" sz="3071"/>
              <a:t>Tier 2 supports are not necessary at Tier 3</a:t>
            </a:r>
            <a:endParaRPr sz="3071"/>
          </a:p>
          <a:p>
            <a:pPr marL="381000" lvl="0" indent="-372030" algn="l" rtl="0">
              <a:spcBef>
                <a:spcPts val="300"/>
              </a:spcBef>
              <a:spcAft>
                <a:spcPts val="0"/>
              </a:spcAft>
              <a:buSzPct val="100000"/>
              <a:buFont typeface="Calibri"/>
              <a:buAutoNum type="arabicPeriod"/>
            </a:pPr>
            <a:r>
              <a:rPr lang="en" sz="3071"/>
              <a:t>Tier 3 may only be implemented by experts, so all staff should become experts in Tier 3 assessment, intervention and implementation.</a:t>
            </a:r>
            <a:endParaRPr sz="3071"/>
          </a:p>
          <a:p>
            <a:pPr marL="381000" lvl="0" indent="-372030" algn="l" rtl="0">
              <a:spcBef>
                <a:spcPts val="300"/>
              </a:spcBef>
              <a:spcAft>
                <a:spcPts val="0"/>
              </a:spcAft>
              <a:buSzPct val="100000"/>
              <a:buFont typeface="Calibri"/>
              <a:buAutoNum type="arabicPeriod"/>
            </a:pPr>
            <a:r>
              <a:rPr lang="en" sz="3071"/>
              <a:t>Students in need of Tier 3 have either significant academic deficits or externalizing behaviors, and these deficits or behaviors are rooted in the child.</a:t>
            </a:r>
            <a:endParaRPr sz="3071"/>
          </a:p>
          <a:p>
            <a:pPr marL="381000" lvl="0" indent="-372030" algn="l" rtl="0">
              <a:spcBef>
                <a:spcPts val="300"/>
              </a:spcBef>
              <a:spcAft>
                <a:spcPts val="0"/>
              </a:spcAft>
              <a:buSzPct val="100000"/>
              <a:buFont typeface="Calibri"/>
              <a:buAutoNum type="arabicPeriod"/>
            </a:pPr>
            <a:r>
              <a:rPr lang="en" sz="3071"/>
              <a:t>Conducting diagnostic or functional assessment always leads to high quality Tier 3 supports.</a:t>
            </a:r>
            <a:endParaRPr sz="3071"/>
          </a:p>
          <a:p>
            <a:pPr marL="381000" lvl="0" indent="-372030" algn="l" rtl="0">
              <a:spcBef>
                <a:spcPts val="300"/>
              </a:spcBef>
              <a:spcAft>
                <a:spcPts val="0"/>
              </a:spcAft>
              <a:buSzPct val="100000"/>
              <a:buFont typeface="Calibri"/>
              <a:buAutoNum type="arabicPeriod"/>
            </a:pPr>
            <a:r>
              <a:rPr lang="en" sz="3071"/>
              <a:t>Most Tier 3 interventions are complex and difficult to implement. We just need an easy menu of interventions to choose from.</a:t>
            </a:r>
            <a:endParaRPr sz="3071"/>
          </a:p>
          <a:p>
            <a:pPr marL="381000" lvl="0" indent="-372030" algn="l" rtl="0">
              <a:spcBef>
                <a:spcPts val="300"/>
              </a:spcBef>
              <a:spcAft>
                <a:spcPts val="0"/>
              </a:spcAft>
              <a:buSzPct val="100000"/>
              <a:buFont typeface="Calibri"/>
              <a:buAutoNum type="arabicPeriod"/>
            </a:pPr>
            <a:r>
              <a:rPr lang="en" sz="3071"/>
              <a:t>Tier 3 data collection is difficult, if not impossible, to accomplish especially with fidelity.</a:t>
            </a:r>
            <a:endParaRPr sz="3071"/>
          </a:p>
          <a:p>
            <a:pPr marL="381000" lvl="0" indent="-372030" algn="l" rtl="0">
              <a:spcBef>
                <a:spcPts val="300"/>
              </a:spcBef>
              <a:spcAft>
                <a:spcPts val="0"/>
              </a:spcAft>
              <a:buSzPct val="100000"/>
              <a:buFont typeface="Calibri"/>
              <a:buAutoNum type="arabicPeriod"/>
            </a:pPr>
            <a:r>
              <a:rPr lang="en" sz="3071"/>
              <a:t>I can’t implement a Behavior Intervention Plan in a class with 20+ other students!</a:t>
            </a:r>
            <a:endParaRPr sz="3071"/>
          </a:p>
          <a:p>
            <a:pPr marL="381000" lvl="0" indent="-372030" algn="l" rtl="0">
              <a:spcBef>
                <a:spcPts val="300"/>
              </a:spcBef>
              <a:spcAft>
                <a:spcPts val="0"/>
              </a:spcAft>
              <a:buSzPct val="100000"/>
              <a:buFont typeface="Calibri"/>
              <a:buAutoNum type="arabicPeriod"/>
            </a:pPr>
            <a:r>
              <a:rPr lang="en" sz="3071"/>
              <a:t>Do I just keep implementing the BIP forever?</a:t>
            </a:r>
            <a:endParaRPr sz="3071"/>
          </a:p>
          <a:p>
            <a:pPr marL="381000" lvl="0" indent="-372030" algn="l" rtl="0">
              <a:spcBef>
                <a:spcPts val="300"/>
              </a:spcBef>
              <a:spcAft>
                <a:spcPts val="0"/>
              </a:spcAft>
              <a:buSzPct val="100000"/>
              <a:buFont typeface="Calibri"/>
              <a:buAutoNum type="arabicPeriod"/>
            </a:pPr>
            <a:r>
              <a:rPr lang="en" sz="3071"/>
              <a:t>As a Teacher, am I responsible for </a:t>
            </a:r>
            <a:r>
              <a:rPr lang="en" sz="3071" b="1"/>
              <a:t>everything</a:t>
            </a:r>
            <a:r>
              <a:rPr lang="en" sz="3071"/>
              <a:t> this student needs?</a:t>
            </a:r>
            <a:endParaRPr sz="3071"/>
          </a:p>
          <a:p>
            <a:pPr marL="381000" lvl="0" indent="-372030" algn="l" rtl="0">
              <a:spcBef>
                <a:spcPts val="300"/>
              </a:spcBef>
              <a:spcAft>
                <a:spcPts val="0"/>
              </a:spcAft>
              <a:buSzPct val="100000"/>
              <a:buFont typeface="Calibri"/>
              <a:buAutoNum type="arabicPeriod"/>
            </a:pPr>
            <a:r>
              <a:rPr lang="en" sz="3071"/>
              <a:t>Special education is a Tier 3 intervention.</a:t>
            </a:r>
            <a:endParaRPr sz="3071"/>
          </a:p>
          <a:p>
            <a:pPr marL="381000" lvl="0" indent="-372030" algn="l" rtl="0">
              <a:spcBef>
                <a:spcPts val="300"/>
              </a:spcBef>
              <a:spcAft>
                <a:spcPts val="0"/>
              </a:spcAft>
              <a:buSzPct val="100000"/>
              <a:buFont typeface="Calibri"/>
              <a:buAutoNum type="arabicPeriod"/>
            </a:pPr>
            <a:r>
              <a:rPr lang="en" sz="3071"/>
              <a:t>Compliance is all we need to be concerned about at Tier 3.</a:t>
            </a:r>
            <a:endParaRPr/>
          </a:p>
        </p:txBody>
      </p:sp>
      <p:sp>
        <p:nvSpPr>
          <p:cNvPr id="375" name="Google Shape;375;p58"/>
          <p:cNvSpPr txBox="1"/>
          <p:nvPr/>
        </p:nvSpPr>
        <p:spPr>
          <a:xfrm>
            <a:off x="6328125" y="4686306"/>
            <a:ext cx="27039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a:latin typeface="Lato"/>
                <a:ea typeface="Lato"/>
                <a:cs typeface="Lato"/>
                <a:sym typeface="Lato"/>
              </a:rPr>
              <a:t>Kincaid and Iovannone, 2020</a:t>
            </a:r>
            <a:endParaRPr sz="11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5409</Words>
  <Application>Microsoft Macintosh PowerPoint</Application>
  <PresentationFormat>On-screen Show (16:9)</PresentationFormat>
  <Paragraphs>788</Paragraphs>
  <Slides>85</Slides>
  <Notes>85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85</vt:i4>
      </vt:variant>
    </vt:vector>
  </HeadingPairs>
  <TitlesOfParts>
    <vt:vector size="102" baseType="lpstr">
      <vt:lpstr>Playfair Display</vt:lpstr>
      <vt:lpstr>Libre Franklin</vt:lpstr>
      <vt:lpstr>Corbel</vt:lpstr>
      <vt:lpstr>Roboto</vt:lpstr>
      <vt:lpstr>Lato</vt:lpstr>
      <vt:lpstr>Noto Sans Symbols</vt:lpstr>
      <vt:lpstr>Calibri</vt:lpstr>
      <vt:lpstr>Open Sans</vt:lpstr>
      <vt:lpstr>Georgia</vt:lpstr>
      <vt:lpstr>Times New Roman</vt:lpstr>
      <vt:lpstr>Arial</vt:lpstr>
      <vt:lpstr>Verdana</vt:lpstr>
      <vt:lpstr>Century Gothic</vt:lpstr>
      <vt:lpstr>Bitter</vt:lpstr>
      <vt:lpstr>Coral</vt:lpstr>
      <vt:lpstr>Crop</vt:lpstr>
      <vt:lpstr>Crop</vt:lpstr>
      <vt:lpstr>Tier 3 School Level Systems Training</vt:lpstr>
      <vt:lpstr>PowerPoint Presentation</vt:lpstr>
      <vt:lpstr>Core Features of DE-MTSS</vt:lpstr>
      <vt:lpstr>Expectations for making the most of our time</vt:lpstr>
      <vt:lpstr>Setting Up Our Time for Success</vt:lpstr>
      <vt:lpstr>What are systems and why do they matter?</vt:lpstr>
      <vt:lpstr>PowerPoint Presentation</vt:lpstr>
      <vt:lpstr>5 Big Systems Ideas for Tier 3</vt:lpstr>
      <vt:lpstr>Tier 3 Myths</vt:lpstr>
      <vt:lpstr>Jot down your definition of Tier 3 practices…</vt:lpstr>
      <vt:lpstr>PowerPoint Presentation</vt:lpstr>
      <vt:lpstr>Takeaways from Dr. Eber…</vt:lpstr>
      <vt:lpstr>DE-MTSS Definitions of Tier 3 Practices…</vt:lpstr>
      <vt:lpstr>PowerPoint Presentation</vt:lpstr>
      <vt:lpstr>Effective environments make it easier to do the right thing.</vt:lpstr>
      <vt:lpstr>An Underlying Belief Must Be Established</vt:lpstr>
      <vt:lpstr>Tier 3 practice resources on our website</vt:lpstr>
      <vt:lpstr>Defining Tier 3 practices</vt:lpstr>
      <vt:lpstr>Tier 3 Teams</vt:lpstr>
      <vt:lpstr>PowerPoint Presentation</vt:lpstr>
      <vt:lpstr>PowerPoint Presentation</vt:lpstr>
      <vt:lpstr>PowerPoint Presentation</vt:lpstr>
      <vt:lpstr>Purpose, Functions, Authority:  Individual Support Team</vt:lpstr>
      <vt:lpstr>Tier 3 Leadership Team Agenda Items</vt:lpstr>
      <vt:lpstr>Updates from BIP Review Meetings</vt:lpstr>
      <vt:lpstr>Individual Support Team</vt:lpstr>
      <vt:lpstr>But we have a psychologist that does our FBAs...</vt:lpstr>
      <vt:lpstr>Purpose, Functions, Authority:  Tier 3 Leadership Team</vt:lpstr>
      <vt:lpstr>Individual Support Teams:  Plan Development Agenda Items</vt:lpstr>
      <vt:lpstr>Sample BIP Review Agenda</vt:lpstr>
      <vt:lpstr>DE-PBS Online Module: Building Strong Team-Based Leadership Module</vt:lpstr>
      <vt:lpstr>T3 Teaming</vt:lpstr>
      <vt:lpstr>T3 Screening Conversations</vt:lpstr>
      <vt:lpstr>Establish a T3 Screening Protocol</vt:lpstr>
      <vt:lpstr>In your experience, how are students typically identified for Tier 3 Supports?</vt:lpstr>
      <vt:lpstr>Common strategies</vt:lpstr>
      <vt:lpstr>Common strategies</vt:lpstr>
      <vt:lpstr>Common strategies</vt:lpstr>
      <vt:lpstr>Who needs Tier 3 support?</vt:lpstr>
      <vt:lpstr>Tier 3 Screening Decision Rules</vt:lpstr>
      <vt:lpstr>Match the level of support to the level of need</vt:lpstr>
      <vt:lpstr>4 Possible Student Need Types…</vt:lpstr>
      <vt:lpstr>PowerPoint Presentation</vt:lpstr>
      <vt:lpstr>Example: Integrated BIP and Academic Intervention</vt:lpstr>
      <vt:lpstr>Who needs to be on the individual support team?</vt:lpstr>
      <vt:lpstr>Tier 3 Screening</vt:lpstr>
      <vt:lpstr>Data systems that help us know what to do</vt:lpstr>
      <vt:lpstr>PowerPoint Presentation</vt:lpstr>
      <vt:lpstr>Necessary conversations</vt:lpstr>
      <vt:lpstr>Individual Support Teams:  Weekly Progress Checks</vt:lpstr>
      <vt:lpstr>Daily Student Self Monitoring</vt:lpstr>
      <vt:lpstr>Weekly BIP Teacher Check In (Example)</vt:lpstr>
      <vt:lpstr>IBRST Progress Monitoring</vt:lpstr>
      <vt:lpstr>Tier 3 Data Sheet</vt:lpstr>
      <vt:lpstr>Individual Support Teams:  BIP Review Meetings </vt:lpstr>
      <vt:lpstr>Data Systems to Support Individual Support Teams </vt:lpstr>
      <vt:lpstr>Necessary conversations</vt:lpstr>
      <vt:lpstr>How many students receive(ed) Tier 3 support?</vt:lpstr>
      <vt:lpstr>PowerPoint Presentation</vt:lpstr>
      <vt:lpstr>Did we implement with integrity?</vt:lpstr>
      <vt:lpstr>Discussion:</vt:lpstr>
      <vt:lpstr>Were students successful?</vt:lpstr>
      <vt:lpstr>Were all subgroups of students successful?</vt:lpstr>
      <vt:lpstr>Discussion:</vt:lpstr>
      <vt:lpstr>PowerPoint Presentation</vt:lpstr>
      <vt:lpstr>Data Systems to Support T3 Leadership Team</vt:lpstr>
      <vt:lpstr>Professional Learning</vt:lpstr>
      <vt:lpstr>Planning Professional Learning </vt:lpstr>
      <vt:lpstr>Supporting All-Staff</vt:lpstr>
      <vt:lpstr>Common Background Knowledge</vt:lpstr>
      <vt:lpstr>Staff Development in the Science of Behavior</vt:lpstr>
      <vt:lpstr>Four Core Features of Effective SEB Support</vt:lpstr>
      <vt:lpstr>What Do We Know About Behavioral Escalation</vt:lpstr>
      <vt:lpstr>7 Phases of Acting-Out Behavior (Geoff Colvin)</vt:lpstr>
      <vt:lpstr>Incredible 5-Point Scale</vt:lpstr>
      <vt:lpstr>Supporting FBA/BIP Facilitators</vt:lpstr>
      <vt:lpstr>Purpose of  TATE</vt:lpstr>
      <vt:lpstr>Essential Components of FBA/BIPs</vt:lpstr>
      <vt:lpstr>Essential Components of FBAs/BIPs</vt:lpstr>
      <vt:lpstr>PowerPoint Presentation</vt:lpstr>
      <vt:lpstr>Ongoing Skill Self-Assessment</vt:lpstr>
      <vt:lpstr>Supporting Plan Implementers</vt:lpstr>
      <vt:lpstr>Some consultation questions to support Tier 1 connections:</vt:lpstr>
      <vt:lpstr>Professional Learning</vt:lpstr>
      <vt:lpstr>Content Shoutouts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3 School Level Systems Training</dc:title>
  <cp:lastModifiedBy>Kendall, Niki</cp:lastModifiedBy>
  <cp:revision>2</cp:revision>
  <dcterms:modified xsi:type="dcterms:W3CDTF">2022-05-04T12:27:32Z</dcterms:modified>
</cp:coreProperties>
</file>