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1"/>
  </p:notesMasterIdLst>
  <p:handoutMasterIdLst>
    <p:handoutMasterId r:id="rId62"/>
  </p:handoutMasterIdLst>
  <p:sldIdLst>
    <p:sldId id="261" r:id="rId5"/>
    <p:sldId id="262" r:id="rId6"/>
    <p:sldId id="263"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321" r:id="rId22"/>
    <p:sldId id="320" r:id="rId23"/>
    <p:sldId id="281" r:id="rId24"/>
    <p:sldId id="282" r:id="rId25"/>
    <p:sldId id="283" r:id="rId26"/>
    <p:sldId id="307" r:id="rId27"/>
    <p:sldId id="284" r:id="rId28"/>
    <p:sldId id="285" r:id="rId29"/>
    <p:sldId id="286" r:id="rId30"/>
    <p:sldId id="287" r:id="rId31"/>
    <p:sldId id="288" r:id="rId32"/>
    <p:sldId id="289" r:id="rId33"/>
    <p:sldId id="290" r:id="rId34"/>
    <p:sldId id="308" r:id="rId35"/>
    <p:sldId id="291" r:id="rId36"/>
    <p:sldId id="292" r:id="rId37"/>
    <p:sldId id="309" r:id="rId38"/>
    <p:sldId id="293" r:id="rId39"/>
    <p:sldId id="294" r:id="rId40"/>
    <p:sldId id="295" r:id="rId41"/>
    <p:sldId id="296" r:id="rId42"/>
    <p:sldId id="297" r:id="rId43"/>
    <p:sldId id="298" r:id="rId44"/>
    <p:sldId id="310" r:id="rId45"/>
    <p:sldId id="299" r:id="rId46"/>
    <p:sldId id="300" r:id="rId47"/>
    <p:sldId id="301" r:id="rId48"/>
    <p:sldId id="302" r:id="rId49"/>
    <p:sldId id="303" r:id="rId50"/>
    <p:sldId id="304" r:id="rId51"/>
    <p:sldId id="305" r:id="rId52"/>
    <p:sldId id="306" r:id="rId53"/>
    <p:sldId id="319" r:id="rId54"/>
    <p:sldId id="311" r:id="rId55"/>
    <p:sldId id="312" r:id="rId56"/>
    <p:sldId id="313" r:id="rId57"/>
    <p:sldId id="314" r:id="rId58"/>
    <p:sldId id="315" r:id="rId59"/>
    <p:sldId id="316" r:id="rId6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4EA"/>
    <a:srgbClr val="E7EAF5"/>
    <a:srgbClr val="1F497D"/>
    <a:srgbClr val="84020B"/>
    <a:srgbClr val="9402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1096EA-46F7-4BB6-A6D8-3AC115BBFC7C}" v="836" dt="2022-06-02T16:55:44.723"/>
    <p1510:client id="{842D7244-DEC5-4B8C-BFED-968923005D1A}" v="35" dt="2022-06-02T19:19:42.200"/>
    <p1510:client id="{E28C7029-C3B6-D5F8-E023-507D9117AA97}" v="5" dt="2022-06-15T16:50:45.5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51" autoAdjust="0"/>
    <p:restoredTop sz="82710" autoAdjust="0"/>
  </p:normalViewPr>
  <p:slideViewPr>
    <p:cSldViewPr snapToGrid="0">
      <p:cViewPr varScale="1">
        <p:scale>
          <a:sx n="66" d="100"/>
          <a:sy n="66" d="100"/>
        </p:scale>
        <p:origin x="1987" y="4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6" d="100"/>
          <a:sy n="96" d="100"/>
        </p:scale>
        <p:origin x="4304" y="17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Miller" userId="9a68e0544d3cc9e2" providerId="LiveId" clId="{842D7244-DEC5-4B8C-BFED-968923005D1A}"/>
    <pc:docChg chg="undo redo custSel addSld delSld modSld">
      <pc:chgData name="Alex Miller" userId="9a68e0544d3cc9e2" providerId="LiveId" clId="{842D7244-DEC5-4B8C-BFED-968923005D1A}" dt="2022-06-02T19:25:59.462" v="1071" actId="20577"/>
      <pc:docMkLst>
        <pc:docMk/>
      </pc:docMkLst>
      <pc:sldChg chg="modSp mod">
        <pc:chgData name="Alex Miller" userId="9a68e0544d3cc9e2" providerId="LiveId" clId="{842D7244-DEC5-4B8C-BFED-968923005D1A}" dt="2022-06-02T19:16:38.074" v="687" actId="404"/>
        <pc:sldMkLst>
          <pc:docMk/>
          <pc:sldMk cId="757781291" sldId="270"/>
        </pc:sldMkLst>
        <pc:spChg chg="mod">
          <ac:chgData name="Alex Miller" userId="9a68e0544d3cc9e2" providerId="LiveId" clId="{842D7244-DEC5-4B8C-BFED-968923005D1A}" dt="2022-06-02T19:16:09.391" v="644" actId="1076"/>
          <ac:spMkLst>
            <pc:docMk/>
            <pc:sldMk cId="757781291" sldId="270"/>
            <ac:spMk id="5" creationId="{2CE234B1-C919-7788-1DBD-B154213660E3}"/>
          </ac:spMkLst>
        </pc:spChg>
        <pc:graphicFrameChg chg="modGraphic">
          <ac:chgData name="Alex Miller" userId="9a68e0544d3cc9e2" providerId="LiveId" clId="{842D7244-DEC5-4B8C-BFED-968923005D1A}" dt="2022-06-02T19:16:38.074" v="687" actId="404"/>
          <ac:graphicFrameMkLst>
            <pc:docMk/>
            <pc:sldMk cId="757781291" sldId="270"/>
            <ac:graphicFrameMk id="6" creationId="{C6701885-25E4-6195-35CE-744984688001}"/>
          </ac:graphicFrameMkLst>
        </pc:graphicFrameChg>
      </pc:sldChg>
      <pc:sldChg chg="modSp mod">
        <pc:chgData name="Alex Miller" userId="9a68e0544d3cc9e2" providerId="LiveId" clId="{842D7244-DEC5-4B8C-BFED-968923005D1A}" dt="2022-06-02T19:15:34.450" v="629" actId="27636"/>
        <pc:sldMkLst>
          <pc:docMk/>
          <pc:sldMk cId="2801098389" sldId="271"/>
        </pc:sldMkLst>
        <pc:spChg chg="mod">
          <ac:chgData name="Alex Miller" userId="9a68e0544d3cc9e2" providerId="LiveId" clId="{842D7244-DEC5-4B8C-BFED-968923005D1A}" dt="2022-06-02T19:15:34.450" v="629" actId="27636"/>
          <ac:spMkLst>
            <pc:docMk/>
            <pc:sldMk cId="2801098389" sldId="271"/>
            <ac:spMk id="5" creationId="{798A9FB5-0912-175E-C0FC-0B735327009A}"/>
          </ac:spMkLst>
        </pc:spChg>
      </pc:sldChg>
      <pc:sldChg chg="modSp del mod">
        <pc:chgData name="Alex Miller" userId="9a68e0544d3cc9e2" providerId="LiveId" clId="{842D7244-DEC5-4B8C-BFED-968923005D1A}" dt="2022-06-02T19:15:21.473" v="626" actId="2696"/>
        <pc:sldMkLst>
          <pc:docMk/>
          <pc:sldMk cId="1454993414" sldId="279"/>
        </pc:sldMkLst>
        <pc:spChg chg="mod">
          <ac:chgData name="Alex Miller" userId="9a68e0544d3cc9e2" providerId="LiveId" clId="{842D7244-DEC5-4B8C-BFED-968923005D1A}" dt="2022-06-02T18:42:28.099" v="0" actId="1076"/>
          <ac:spMkLst>
            <pc:docMk/>
            <pc:sldMk cId="1454993414" sldId="279"/>
            <ac:spMk id="5" creationId="{218BC7D0-3B24-93F5-C06A-97DB81251146}"/>
          </ac:spMkLst>
        </pc:spChg>
        <pc:graphicFrameChg chg="mod modGraphic">
          <ac:chgData name="Alex Miller" userId="9a68e0544d3cc9e2" providerId="LiveId" clId="{842D7244-DEC5-4B8C-BFED-968923005D1A}" dt="2022-06-02T19:13:29.872" v="584" actId="2165"/>
          <ac:graphicFrameMkLst>
            <pc:docMk/>
            <pc:sldMk cId="1454993414" sldId="279"/>
            <ac:graphicFrameMk id="6" creationId="{F726D16D-9BA3-7E3F-2C53-112936C5656A}"/>
          </ac:graphicFrameMkLst>
        </pc:graphicFrameChg>
      </pc:sldChg>
      <pc:sldChg chg="addSp delSp modSp del mod">
        <pc:chgData name="Alex Miller" userId="9a68e0544d3cc9e2" providerId="LiveId" clId="{842D7244-DEC5-4B8C-BFED-968923005D1A}" dt="2022-06-02T19:06:29.757" v="461" actId="47"/>
        <pc:sldMkLst>
          <pc:docMk/>
          <pc:sldMk cId="2133247090" sldId="280"/>
        </pc:sldMkLst>
        <pc:spChg chg="add del mod">
          <ac:chgData name="Alex Miller" userId="9a68e0544d3cc9e2" providerId="LiveId" clId="{842D7244-DEC5-4B8C-BFED-968923005D1A}" dt="2022-06-02T18:52:25.005" v="153" actId="1076"/>
          <ac:spMkLst>
            <pc:docMk/>
            <pc:sldMk cId="2133247090" sldId="280"/>
            <ac:spMk id="5" creationId="{8C0B9F59-010C-95D0-BA96-31906DE524D0}"/>
          </ac:spMkLst>
        </pc:spChg>
        <pc:spChg chg="add del mod">
          <ac:chgData name="Alex Miller" userId="9a68e0544d3cc9e2" providerId="LiveId" clId="{842D7244-DEC5-4B8C-BFED-968923005D1A}" dt="2022-06-02T18:49:42.244" v="86" actId="478"/>
          <ac:spMkLst>
            <pc:docMk/>
            <pc:sldMk cId="2133247090" sldId="280"/>
            <ac:spMk id="7" creationId="{5E1C8AB3-33ED-4292-B669-CC54E7CB4C46}"/>
          </ac:spMkLst>
        </pc:spChg>
        <pc:spChg chg="add del mod">
          <ac:chgData name="Alex Miller" userId="9a68e0544d3cc9e2" providerId="LiveId" clId="{842D7244-DEC5-4B8C-BFED-968923005D1A}" dt="2022-06-02T18:48:41.175" v="82" actId="478"/>
          <ac:spMkLst>
            <pc:docMk/>
            <pc:sldMk cId="2133247090" sldId="280"/>
            <ac:spMk id="8" creationId="{26A539B3-A506-BFA3-20D6-96E9E4898489}"/>
          </ac:spMkLst>
        </pc:spChg>
        <pc:spChg chg="add del mod">
          <ac:chgData name="Alex Miller" userId="9a68e0544d3cc9e2" providerId="LiveId" clId="{842D7244-DEC5-4B8C-BFED-968923005D1A}" dt="2022-06-02T18:49:50.846" v="90" actId="11529"/>
          <ac:spMkLst>
            <pc:docMk/>
            <pc:sldMk cId="2133247090" sldId="280"/>
            <ac:spMk id="9" creationId="{56AD7808-3905-EEE7-89E3-FD510EF51DDB}"/>
          </ac:spMkLst>
        </pc:spChg>
        <pc:graphicFrameChg chg="mod modGraphic">
          <ac:chgData name="Alex Miller" userId="9a68e0544d3cc9e2" providerId="LiveId" clId="{842D7244-DEC5-4B8C-BFED-968923005D1A}" dt="2022-06-02T18:53:54.043" v="190" actId="20577"/>
          <ac:graphicFrameMkLst>
            <pc:docMk/>
            <pc:sldMk cId="2133247090" sldId="280"/>
            <ac:graphicFrameMk id="2" creationId="{CD53E15C-2174-4E0A-CA5C-C33950205C9F}"/>
          </ac:graphicFrameMkLst>
        </pc:graphicFrameChg>
        <pc:graphicFrameChg chg="mod modGraphic">
          <ac:chgData name="Alex Miller" userId="9a68e0544d3cc9e2" providerId="LiveId" clId="{842D7244-DEC5-4B8C-BFED-968923005D1A}" dt="2022-06-02T18:52:02.619" v="149" actId="14100"/>
          <ac:graphicFrameMkLst>
            <pc:docMk/>
            <pc:sldMk cId="2133247090" sldId="280"/>
            <ac:graphicFrameMk id="6" creationId="{7902EC06-370F-B124-005F-2CAAA790D39C}"/>
          </ac:graphicFrameMkLst>
        </pc:graphicFrameChg>
      </pc:sldChg>
      <pc:sldChg chg="delSp modSp mod">
        <pc:chgData name="Alex Miller" userId="9a68e0544d3cc9e2" providerId="LiveId" clId="{842D7244-DEC5-4B8C-BFED-968923005D1A}" dt="2022-06-02T19:09:47.117" v="505" actId="20577"/>
        <pc:sldMkLst>
          <pc:docMk/>
          <pc:sldMk cId="2836689706" sldId="287"/>
        </pc:sldMkLst>
        <pc:spChg chg="del">
          <ac:chgData name="Alex Miller" userId="9a68e0544d3cc9e2" providerId="LiveId" clId="{842D7244-DEC5-4B8C-BFED-968923005D1A}" dt="2022-06-02T19:09:01.926" v="489" actId="478"/>
          <ac:spMkLst>
            <pc:docMk/>
            <pc:sldMk cId="2836689706" sldId="287"/>
            <ac:spMk id="6" creationId="{A5D17C93-93D1-0781-69DC-17A33E0E9F26}"/>
          </ac:spMkLst>
        </pc:spChg>
        <pc:graphicFrameChg chg="mod ord modGraphic">
          <ac:chgData name="Alex Miller" userId="9a68e0544d3cc9e2" providerId="LiveId" clId="{842D7244-DEC5-4B8C-BFED-968923005D1A}" dt="2022-06-02T19:09:47.117" v="505" actId="20577"/>
          <ac:graphicFrameMkLst>
            <pc:docMk/>
            <pc:sldMk cId="2836689706" sldId="287"/>
            <ac:graphicFrameMk id="8" creationId="{8E75BEC4-DDCF-913D-6A7A-B503FC45BBB8}"/>
          </ac:graphicFrameMkLst>
        </pc:graphicFrameChg>
      </pc:sldChg>
      <pc:sldChg chg="addSp modSp mod">
        <pc:chgData name="Alex Miller" userId="9a68e0544d3cc9e2" providerId="LiveId" clId="{842D7244-DEC5-4B8C-BFED-968923005D1A}" dt="2022-06-02T19:19:38.708" v="828" actId="1035"/>
        <pc:sldMkLst>
          <pc:docMk/>
          <pc:sldMk cId="920931202" sldId="292"/>
        </pc:sldMkLst>
        <pc:spChg chg="add mod">
          <ac:chgData name="Alex Miller" userId="9a68e0544d3cc9e2" providerId="LiveId" clId="{842D7244-DEC5-4B8C-BFED-968923005D1A}" dt="2022-06-02T19:19:11.371" v="785" actId="12788"/>
          <ac:spMkLst>
            <pc:docMk/>
            <pc:sldMk cId="920931202" sldId="292"/>
            <ac:spMk id="2" creationId="{49FED506-4A3C-F4DE-9FC6-435D067D3832}"/>
          </ac:spMkLst>
        </pc:spChg>
        <pc:graphicFrameChg chg="mod modGraphic">
          <ac:chgData name="Alex Miller" userId="9a68e0544d3cc9e2" providerId="LiveId" clId="{842D7244-DEC5-4B8C-BFED-968923005D1A}" dt="2022-06-02T19:19:34.831" v="822" actId="1035"/>
          <ac:graphicFrameMkLst>
            <pc:docMk/>
            <pc:sldMk cId="920931202" sldId="292"/>
            <ac:graphicFrameMk id="10" creationId="{340B7D22-5F4B-0201-A1BE-0DDAB3AE1632}"/>
          </ac:graphicFrameMkLst>
        </pc:graphicFrameChg>
        <pc:picChg chg="mod">
          <ac:chgData name="Alex Miller" userId="9a68e0544d3cc9e2" providerId="LiveId" clId="{842D7244-DEC5-4B8C-BFED-968923005D1A}" dt="2022-06-02T19:19:38.708" v="828" actId="1035"/>
          <ac:picMkLst>
            <pc:docMk/>
            <pc:sldMk cId="920931202" sldId="292"/>
            <ac:picMk id="11" creationId="{70239D54-4B74-F7F1-A6F8-47BFABA8275C}"/>
          </ac:picMkLst>
        </pc:picChg>
      </pc:sldChg>
      <pc:sldChg chg="delSp modSp mod">
        <pc:chgData name="Alex Miller" userId="9a68e0544d3cc9e2" providerId="LiveId" clId="{842D7244-DEC5-4B8C-BFED-968923005D1A}" dt="2022-06-02T19:22:01.740" v="961" actId="1036"/>
        <pc:sldMkLst>
          <pc:docMk/>
          <pc:sldMk cId="3764139069" sldId="295"/>
        </pc:sldMkLst>
        <pc:spChg chg="mod">
          <ac:chgData name="Alex Miller" userId="9a68e0544d3cc9e2" providerId="LiveId" clId="{842D7244-DEC5-4B8C-BFED-968923005D1A}" dt="2022-06-02T19:22:01.740" v="961" actId="1036"/>
          <ac:spMkLst>
            <pc:docMk/>
            <pc:sldMk cId="3764139069" sldId="295"/>
            <ac:spMk id="4" creationId="{0DAFC424-7E28-1400-B841-242D04A82C24}"/>
          </ac:spMkLst>
        </pc:spChg>
        <pc:spChg chg="del">
          <ac:chgData name="Alex Miller" userId="9a68e0544d3cc9e2" providerId="LiveId" clId="{842D7244-DEC5-4B8C-BFED-968923005D1A}" dt="2022-06-02T19:21:05.177" v="895" actId="478"/>
          <ac:spMkLst>
            <pc:docMk/>
            <pc:sldMk cId="3764139069" sldId="295"/>
            <ac:spMk id="5" creationId="{D79E5DF3-A03F-8294-8B8D-E7D1A6678901}"/>
          </ac:spMkLst>
        </pc:spChg>
        <pc:graphicFrameChg chg="mod modGraphic">
          <ac:chgData name="Alex Miller" userId="9a68e0544d3cc9e2" providerId="LiveId" clId="{842D7244-DEC5-4B8C-BFED-968923005D1A}" dt="2022-06-02T19:21:16.708" v="942" actId="1038"/>
          <ac:graphicFrameMkLst>
            <pc:docMk/>
            <pc:sldMk cId="3764139069" sldId="295"/>
            <ac:graphicFrameMk id="6" creationId="{AC801F59-2F0F-3B71-CAA3-54C12B33124E}"/>
          </ac:graphicFrameMkLst>
        </pc:graphicFrameChg>
        <pc:graphicFrameChg chg="mod modGraphic">
          <ac:chgData name="Alex Miller" userId="9a68e0544d3cc9e2" providerId="LiveId" clId="{842D7244-DEC5-4B8C-BFED-968923005D1A}" dt="2022-06-02T19:21:16.708" v="942" actId="1038"/>
          <ac:graphicFrameMkLst>
            <pc:docMk/>
            <pc:sldMk cId="3764139069" sldId="295"/>
            <ac:graphicFrameMk id="9" creationId="{6C38DA92-CD19-20FF-3219-811C8101CBF2}"/>
          </ac:graphicFrameMkLst>
        </pc:graphicFrameChg>
      </pc:sldChg>
      <pc:sldChg chg="modSp mod">
        <pc:chgData name="Alex Miller" userId="9a68e0544d3cc9e2" providerId="LiveId" clId="{842D7244-DEC5-4B8C-BFED-968923005D1A}" dt="2022-06-02T19:21:50.243" v="954" actId="1035"/>
        <pc:sldMkLst>
          <pc:docMk/>
          <pc:sldMk cId="2608123995" sldId="296"/>
        </pc:sldMkLst>
        <pc:spChg chg="mod">
          <ac:chgData name="Alex Miller" userId="9a68e0544d3cc9e2" providerId="LiveId" clId="{842D7244-DEC5-4B8C-BFED-968923005D1A}" dt="2022-06-02T19:21:50.243" v="954" actId="1035"/>
          <ac:spMkLst>
            <pc:docMk/>
            <pc:sldMk cId="2608123995" sldId="296"/>
            <ac:spMk id="4" creationId="{A85C76BC-7D30-18FC-03B7-BE633EF5D80C}"/>
          </ac:spMkLst>
        </pc:spChg>
      </pc:sldChg>
      <pc:sldChg chg="modSp mod">
        <pc:chgData name="Alex Miller" userId="9a68e0544d3cc9e2" providerId="LiveId" clId="{842D7244-DEC5-4B8C-BFED-968923005D1A}" dt="2022-06-02T19:22:16.013" v="963" actId="1036"/>
        <pc:sldMkLst>
          <pc:docMk/>
          <pc:sldMk cId="4112723721" sldId="299"/>
        </pc:sldMkLst>
        <pc:graphicFrameChg chg="mod modGraphic">
          <ac:chgData name="Alex Miller" userId="9a68e0544d3cc9e2" providerId="LiveId" clId="{842D7244-DEC5-4B8C-BFED-968923005D1A}" dt="2022-06-02T19:22:16.013" v="963" actId="1036"/>
          <ac:graphicFrameMkLst>
            <pc:docMk/>
            <pc:sldMk cId="4112723721" sldId="299"/>
            <ac:graphicFrameMk id="6" creationId="{68161FB5-C42F-502D-6DDF-BCB4B0A4BA78}"/>
          </ac:graphicFrameMkLst>
        </pc:graphicFrameChg>
      </pc:sldChg>
      <pc:sldChg chg="modSp mod">
        <pc:chgData name="Alex Miller" userId="9a68e0544d3cc9e2" providerId="LiveId" clId="{842D7244-DEC5-4B8C-BFED-968923005D1A}" dt="2022-06-02T19:25:47.630" v="1067" actId="1036"/>
        <pc:sldMkLst>
          <pc:docMk/>
          <pc:sldMk cId="766070458" sldId="303"/>
        </pc:sldMkLst>
        <pc:spChg chg="mod">
          <ac:chgData name="Alex Miller" userId="9a68e0544d3cc9e2" providerId="LiveId" clId="{842D7244-DEC5-4B8C-BFED-968923005D1A}" dt="2022-06-02T19:25:47.630" v="1067" actId="1036"/>
          <ac:spMkLst>
            <pc:docMk/>
            <pc:sldMk cId="766070458" sldId="303"/>
            <ac:spMk id="2" creationId="{A18B5CDB-2F7A-E208-C589-1DF0690EB9E1}"/>
          </ac:spMkLst>
        </pc:spChg>
        <pc:spChg chg="mod">
          <ac:chgData name="Alex Miller" userId="9a68e0544d3cc9e2" providerId="LiveId" clId="{842D7244-DEC5-4B8C-BFED-968923005D1A}" dt="2022-06-02T19:25:44.156" v="1065" actId="1035"/>
          <ac:spMkLst>
            <pc:docMk/>
            <pc:sldMk cId="766070458" sldId="303"/>
            <ac:spMk id="4" creationId="{113337E3-8A12-BACE-9E24-1E580042D37B}"/>
          </ac:spMkLst>
        </pc:spChg>
        <pc:spChg chg="mod">
          <ac:chgData name="Alex Miller" userId="9a68e0544d3cc9e2" providerId="LiveId" clId="{842D7244-DEC5-4B8C-BFED-968923005D1A}" dt="2022-06-02T19:25:41.318" v="1064" actId="1035"/>
          <ac:spMkLst>
            <pc:docMk/>
            <pc:sldMk cId="766070458" sldId="303"/>
            <ac:spMk id="5" creationId="{D274B48C-8466-EF6D-B15F-841A4CFF2325}"/>
          </ac:spMkLst>
        </pc:spChg>
        <pc:graphicFrameChg chg="mod modGraphic">
          <ac:chgData name="Alex Miller" userId="9a68e0544d3cc9e2" providerId="LiveId" clId="{842D7244-DEC5-4B8C-BFED-968923005D1A}" dt="2022-06-02T19:25:38.170" v="1058" actId="1035"/>
          <ac:graphicFrameMkLst>
            <pc:docMk/>
            <pc:sldMk cId="766070458" sldId="303"/>
            <ac:graphicFrameMk id="6" creationId="{D5FE1B53-1D28-3CD7-8249-B95CA86D9361}"/>
          </ac:graphicFrameMkLst>
        </pc:graphicFrameChg>
        <pc:graphicFrameChg chg="mod modGraphic">
          <ac:chgData name="Alex Miller" userId="9a68e0544d3cc9e2" providerId="LiveId" clId="{842D7244-DEC5-4B8C-BFED-968923005D1A}" dt="2022-06-02T19:25:38.170" v="1058" actId="1035"/>
          <ac:graphicFrameMkLst>
            <pc:docMk/>
            <pc:sldMk cId="766070458" sldId="303"/>
            <ac:graphicFrameMk id="10" creationId="{1D884B8A-3EB3-282C-9343-CC32EC045CD3}"/>
          </ac:graphicFrameMkLst>
        </pc:graphicFrameChg>
      </pc:sldChg>
      <pc:sldChg chg="modSp mod">
        <pc:chgData name="Alex Miller" userId="9a68e0544d3cc9e2" providerId="LiveId" clId="{842D7244-DEC5-4B8C-BFED-968923005D1A}" dt="2022-06-02T19:25:59.462" v="1071" actId="20577"/>
        <pc:sldMkLst>
          <pc:docMk/>
          <pc:sldMk cId="416359346" sldId="304"/>
        </pc:sldMkLst>
        <pc:spChg chg="mod">
          <ac:chgData name="Alex Miller" userId="9a68e0544d3cc9e2" providerId="LiveId" clId="{842D7244-DEC5-4B8C-BFED-968923005D1A}" dt="2022-06-02T19:25:59.462" v="1071" actId="20577"/>
          <ac:spMkLst>
            <pc:docMk/>
            <pc:sldMk cId="416359346" sldId="304"/>
            <ac:spMk id="2" creationId="{A18B5CDB-2F7A-E208-C589-1DF0690EB9E1}"/>
          </ac:spMkLst>
        </pc:spChg>
      </pc:sldChg>
      <pc:sldChg chg="addSp modSp mod">
        <pc:chgData name="Alex Miller" userId="9a68e0544d3cc9e2" providerId="LiveId" clId="{842D7244-DEC5-4B8C-BFED-968923005D1A}" dt="2022-06-02T19:19:59.874" v="852" actId="1036"/>
        <pc:sldMkLst>
          <pc:docMk/>
          <pc:sldMk cId="3247634375" sldId="309"/>
        </pc:sldMkLst>
        <pc:spChg chg="add mod">
          <ac:chgData name="Alex Miller" userId="9a68e0544d3cc9e2" providerId="LiveId" clId="{842D7244-DEC5-4B8C-BFED-968923005D1A}" dt="2022-06-02T19:19:59.874" v="852" actId="1036"/>
          <ac:spMkLst>
            <pc:docMk/>
            <pc:sldMk cId="3247634375" sldId="309"/>
            <ac:spMk id="5" creationId="{9D908827-D8AE-B42D-AB57-1AC0C8D27944}"/>
          </ac:spMkLst>
        </pc:spChg>
        <pc:graphicFrameChg chg="mod modGraphic">
          <ac:chgData name="Alex Miller" userId="9a68e0544d3cc9e2" providerId="LiveId" clId="{842D7244-DEC5-4B8C-BFED-968923005D1A}" dt="2022-06-02T19:19:25.614" v="811" actId="1035"/>
          <ac:graphicFrameMkLst>
            <pc:docMk/>
            <pc:sldMk cId="3247634375" sldId="309"/>
            <ac:graphicFrameMk id="12" creationId="{FAD29075-77BB-F1CA-3A73-B183B0CEE723}"/>
          </ac:graphicFrameMkLst>
        </pc:graphicFrameChg>
      </pc:sldChg>
      <pc:sldChg chg="addSp delSp modSp add mod">
        <pc:chgData name="Alex Miller" userId="9a68e0544d3cc9e2" providerId="LiveId" clId="{842D7244-DEC5-4B8C-BFED-968923005D1A}" dt="2022-06-02T19:17:03.539" v="688" actId="1076"/>
        <pc:sldMkLst>
          <pc:docMk/>
          <pc:sldMk cId="3699237954" sldId="320"/>
        </pc:sldMkLst>
        <pc:spChg chg="mod ord">
          <ac:chgData name="Alex Miller" userId="9a68e0544d3cc9e2" providerId="LiveId" clId="{842D7244-DEC5-4B8C-BFED-968923005D1A}" dt="2022-06-02T19:06:15.210" v="460" actId="13244"/>
          <ac:spMkLst>
            <pc:docMk/>
            <pc:sldMk cId="3699237954" sldId="320"/>
            <ac:spMk id="4" creationId="{28702DA3-1DF3-014D-4CC7-76DC3577E0F9}"/>
          </ac:spMkLst>
        </pc:spChg>
        <pc:spChg chg="mod">
          <ac:chgData name="Alex Miller" userId="9a68e0544d3cc9e2" providerId="LiveId" clId="{842D7244-DEC5-4B8C-BFED-968923005D1A}" dt="2022-06-02T19:03:01.676" v="435" actId="115"/>
          <ac:spMkLst>
            <pc:docMk/>
            <pc:sldMk cId="3699237954" sldId="320"/>
            <ac:spMk id="5" creationId="{8C0B9F59-010C-95D0-BA96-31906DE524D0}"/>
          </ac:spMkLst>
        </pc:spChg>
        <pc:spChg chg="add del mod">
          <ac:chgData name="Alex Miller" userId="9a68e0544d3cc9e2" providerId="LiveId" clId="{842D7244-DEC5-4B8C-BFED-968923005D1A}" dt="2022-06-02T18:55:16.416" v="208"/>
          <ac:spMkLst>
            <pc:docMk/>
            <pc:sldMk cId="3699237954" sldId="320"/>
            <ac:spMk id="7" creationId="{2A192B0F-519F-175F-1252-8BF4A7F76E49}"/>
          </ac:spMkLst>
        </pc:spChg>
        <pc:spChg chg="add mod ord">
          <ac:chgData name="Alex Miller" userId="9a68e0544d3cc9e2" providerId="LiveId" clId="{842D7244-DEC5-4B8C-BFED-968923005D1A}" dt="2022-06-02T19:03:25.257" v="436" actId="13244"/>
          <ac:spMkLst>
            <pc:docMk/>
            <pc:sldMk cId="3699237954" sldId="320"/>
            <ac:spMk id="8" creationId="{723D9DE9-42DB-50BD-4506-66FAA2F20C1D}"/>
          </ac:spMkLst>
        </pc:spChg>
        <pc:spChg chg="add mod ord">
          <ac:chgData name="Alex Miller" userId="9a68e0544d3cc9e2" providerId="LiveId" clId="{842D7244-DEC5-4B8C-BFED-968923005D1A}" dt="2022-06-02T19:17:03.539" v="688" actId="1076"/>
          <ac:spMkLst>
            <pc:docMk/>
            <pc:sldMk cId="3699237954" sldId="320"/>
            <ac:spMk id="9" creationId="{1D5E3E25-5931-253D-40D0-9C40F29063B4}"/>
          </ac:spMkLst>
        </pc:spChg>
        <pc:spChg chg="add mod">
          <ac:chgData name="Alex Miller" userId="9a68e0544d3cc9e2" providerId="LiveId" clId="{842D7244-DEC5-4B8C-BFED-968923005D1A}" dt="2022-06-02T19:05:24.907" v="459" actId="208"/>
          <ac:spMkLst>
            <pc:docMk/>
            <pc:sldMk cId="3699237954" sldId="320"/>
            <ac:spMk id="10" creationId="{3879BC06-D843-D415-ED6D-C925B55F3053}"/>
          </ac:spMkLst>
        </pc:spChg>
        <pc:graphicFrameChg chg="del mod modGraphic">
          <ac:chgData name="Alex Miller" userId="9a68e0544d3cc9e2" providerId="LiveId" clId="{842D7244-DEC5-4B8C-BFED-968923005D1A}" dt="2022-06-02T19:03:51.158" v="438" actId="478"/>
          <ac:graphicFrameMkLst>
            <pc:docMk/>
            <pc:sldMk cId="3699237954" sldId="320"/>
            <ac:graphicFrameMk id="2" creationId="{CD53E15C-2174-4E0A-CA5C-C33950205C9F}"/>
          </ac:graphicFrameMkLst>
        </pc:graphicFrameChg>
        <pc:graphicFrameChg chg="mod modGraphic">
          <ac:chgData name="Alex Miller" userId="9a68e0544d3cc9e2" providerId="LiveId" clId="{842D7244-DEC5-4B8C-BFED-968923005D1A}" dt="2022-06-02T18:58:22.135" v="395" actId="1037"/>
          <ac:graphicFrameMkLst>
            <pc:docMk/>
            <pc:sldMk cId="3699237954" sldId="320"/>
            <ac:graphicFrameMk id="6" creationId="{7902EC06-370F-B124-005F-2CAAA790D39C}"/>
          </ac:graphicFrameMkLst>
        </pc:graphicFrameChg>
      </pc:sldChg>
      <pc:sldChg chg="addSp delSp modSp add mod">
        <pc:chgData name="Alex Miller" userId="9a68e0544d3cc9e2" providerId="LiveId" clId="{842D7244-DEC5-4B8C-BFED-968923005D1A}" dt="2022-06-02T19:14:54.901" v="625" actId="1037"/>
        <pc:sldMkLst>
          <pc:docMk/>
          <pc:sldMk cId="580909340" sldId="321"/>
        </pc:sldMkLst>
        <pc:spChg chg="del">
          <ac:chgData name="Alex Miller" userId="9a68e0544d3cc9e2" providerId="LiveId" clId="{842D7244-DEC5-4B8C-BFED-968923005D1A}" dt="2022-06-02T19:10:57.390" v="540" actId="478"/>
          <ac:spMkLst>
            <pc:docMk/>
            <pc:sldMk cId="580909340" sldId="321"/>
            <ac:spMk id="5" creationId="{218BC7D0-3B24-93F5-C06A-97DB81251146}"/>
          </ac:spMkLst>
        </pc:spChg>
        <pc:spChg chg="add del">
          <ac:chgData name="Alex Miller" userId="9a68e0544d3cc9e2" providerId="LiveId" clId="{842D7244-DEC5-4B8C-BFED-968923005D1A}" dt="2022-06-02T19:11:59.322" v="563" actId="22"/>
          <ac:spMkLst>
            <pc:docMk/>
            <pc:sldMk cId="580909340" sldId="321"/>
            <ac:spMk id="7" creationId="{9F36D482-375E-B669-5F60-A3B4845454B4}"/>
          </ac:spMkLst>
        </pc:spChg>
        <pc:spChg chg="add del mod">
          <ac:chgData name="Alex Miller" userId="9a68e0544d3cc9e2" providerId="LiveId" clId="{842D7244-DEC5-4B8C-BFED-968923005D1A}" dt="2022-06-02T19:13:36.314" v="585" actId="478"/>
          <ac:spMkLst>
            <pc:docMk/>
            <pc:sldMk cId="580909340" sldId="321"/>
            <ac:spMk id="9" creationId="{2D4324C1-999C-6637-1325-1972475C535E}"/>
          </ac:spMkLst>
        </pc:spChg>
        <pc:graphicFrameChg chg="mod modGraphic">
          <ac:chgData name="Alex Miller" userId="9a68e0544d3cc9e2" providerId="LiveId" clId="{842D7244-DEC5-4B8C-BFED-968923005D1A}" dt="2022-06-02T19:14:54.901" v="625" actId="1037"/>
          <ac:graphicFrameMkLst>
            <pc:docMk/>
            <pc:sldMk cId="580909340" sldId="321"/>
            <ac:graphicFrameMk id="6" creationId="{F726D16D-9BA3-7E3F-2C53-112936C5656A}"/>
          </ac:graphicFrameMkLst>
        </pc:graphicFrameChg>
        <pc:graphicFrameChg chg="add mod modGraphic">
          <ac:chgData name="Alex Miller" userId="9a68e0544d3cc9e2" providerId="LiveId" clId="{842D7244-DEC5-4B8C-BFED-968923005D1A}" dt="2022-06-02T19:14:51.816" v="615" actId="1038"/>
          <ac:graphicFrameMkLst>
            <pc:docMk/>
            <pc:sldMk cId="580909340" sldId="321"/>
            <ac:graphicFrameMk id="10" creationId="{EEE95628-8FAB-AF9C-0D02-8CAE249732B7}"/>
          </ac:graphicFrameMkLst>
        </pc:graphicFrameChg>
      </pc:sldChg>
    </pc:docChg>
  </pc:docChgLst>
  <pc:docChgLst>
    <pc:chgData name="Alex Miller" userId="9a68e0544d3cc9e2" providerId="LiveId" clId="{711096EA-46F7-4BB6-A6D8-3AC115BBFC7C}"/>
    <pc:docChg chg="undo redo custSel addSld delSld modSld sldOrd modMainMaster">
      <pc:chgData name="Alex Miller" userId="9a68e0544d3cc9e2" providerId="LiveId" clId="{711096EA-46F7-4BB6-A6D8-3AC115BBFC7C}" dt="2022-06-02T17:17:34.783" v="32953" actId="114"/>
      <pc:docMkLst>
        <pc:docMk/>
      </pc:docMkLst>
      <pc:sldChg chg="addSp delSp modSp del mod">
        <pc:chgData name="Alex Miller" userId="9a68e0544d3cc9e2" providerId="LiveId" clId="{711096EA-46F7-4BB6-A6D8-3AC115BBFC7C}" dt="2022-06-01T17:51:57.413" v="6019" actId="47"/>
        <pc:sldMkLst>
          <pc:docMk/>
          <pc:sldMk cId="1248892188" sldId="259"/>
        </pc:sldMkLst>
        <pc:spChg chg="add del mod">
          <ac:chgData name="Alex Miller" userId="9a68e0544d3cc9e2" providerId="LiveId" clId="{711096EA-46F7-4BB6-A6D8-3AC115BBFC7C}" dt="2022-06-01T17:31:24.134" v="5594"/>
          <ac:spMkLst>
            <pc:docMk/>
            <pc:sldMk cId="1248892188" sldId="259"/>
            <ac:spMk id="2" creationId="{BDB94755-B250-B038-5AC9-0D4AE73C92A7}"/>
          </ac:spMkLst>
        </pc:spChg>
        <pc:spChg chg="add del mod">
          <ac:chgData name="Alex Miller" userId="9a68e0544d3cc9e2" providerId="LiveId" clId="{711096EA-46F7-4BB6-A6D8-3AC115BBFC7C}" dt="2022-06-01T17:31:24.134" v="5594"/>
          <ac:spMkLst>
            <pc:docMk/>
            <pc:sldMk cId="1248892188" sldId="259"/>
            <ac:spMk id="3" creationId="{A06FA1BA-11BC-BA7A-E833-9C103AC67FCC}"/>
          </ac:spMkLst>
        </pc:spChg>
        <pc:spChg chg="add del mod">
          <ac:chgData name="Alex Miller" userId="9a68e0544d3cc9e2" providerId="LiveId" clId="{711096EA-46F7-4BB6-A6D8-3AC115BBFC7C}" dt="2022-06-01T17:31:27.289" v="5598"/>
          <ac:spMkLst>
            <pc:docMk/>
            <pc:sldMk cId="1248892188" sldId="259"/>
            <ac:spMk id="4" creationId="{81069E32-ED85-A800-195B-301BE2EC06FA}"/>
          </ac:spMkLst>
        </pc:spChg>
        <pc:spChg chg="add del mod">
          <ac:chgData name="Alex Miller" userId="9a68e0544d3cc9e2" providerId="LiveId" clId="{711096EA-46F7-4BB6-A6D8-3AC115BBFC7C}" dt="2022-06-01T17:31:27.289" v="5598"/>
          <ac:spMkLst>
            <pc:docMk/>
            <pc:sldMk cId="1248892188" sldId="259"/>
            <ac:spMk id="5" creationId="{02222C59-7A6C-510D-C7AA-F3B03C1B556E}"/>
          </ac:spMkLst>
        </pc:spChg>
      </pc:sldChg>
      <pc:sldChg chg="modSp mod modNotesTx">
        <pc:chgData name="Alex Miller" userId="9a68e0544d3cc9e2" providerId="LiveId" clId="{711096EA-46F7-4BB6-A6D8-3AC115BBFC7C}" dt="2022-06-02T16:10:44.392" v="30624" actId="113"/>
        <pc:sldMkLst>
          <pc:docMk/>
          <pc:sldMk cId="3974144592" sldId="261"/>
        </pc:sldMkLst>
        <pc:spChg chg="mod ord">
          <ac:chgData name="Alex Miller" userId="9a68e0544d3cc9e2" providerId="LiveId" clId="{711096EA-46F7-4BB6-A6D8-3AC115BBFC7C}" dt="2022-06-02T16:10:44.392" v="30624" actId="113"/>
          <ac:spMkLst>
            <pc:docMk/>
            <pc:sldMk cId="3974144592" sldId="261"/>
            <ac:spMk id="3" creationId="{95AE90AC-6924-81AB-F57A-D704B937D669}"/>
          </ac:spMkLst>
        </pc:spChg>
      </pc:sldChg>
      <pc:sldChg chg="addSp delSp modSp mod modNotesTx">
        <pc:chgData name="Alex Miller" userId="9a68e0544d3cc9e2" providerId="LiveId" clId="{711096EA-46F7-4BB6-A6D8-3AC115BBFC7C}" dt="2022-06-02T17:02:10.950" v="32866" actId="13244"/>
        <pc:sldMkLst>
          <pc:docMk/>
          <pc:sldMk cId="897967546" sldId="262"/>
        </pc:sldMkLst>
        <pc:spChg chg="mod">
          <ac:chgData name="Alex Miller" userId="9a68e0544d3cc9e2" providerId="LiveId" clId="{711096EA-46F7-4BB6-A6D8-3AC115BBFC7C}" dt="2022-06-01T15:27:48.638" v="2868" actId="27636"/>
          <ac:spMkLst>
            <pc:docMk/>
            <pc:sldMk cId="897967546" sldId="262"/>
            <ac:spMk id="2" creationId="{A18B5CDB-2F7A-E208-C589-1DF0690EB9E1}"/>
          </ac:spMkLst>
        </pc:spChg>
        <pc:spChg chg="add mod ord">
          <ac:chgData name="Alex Miller" userId="9a68e0544d3cc9e2" providerId="LiveId" clId="{711096EA-46F7-4BB6-A6D8-3AC115BBFC7C}" dt="2022-06-01T19:35:13.800" v="21076" actId="13244"/>
          <ac:spMkLst>
            <pc:docMk/>
            <pc:sldMk cId="897967546" sldId="262"/>
            <ac:spMk id="3" creationId="{34A6E2FB-93A6-5491-96A3-42C85D6E3EDB}"/>
          </ac:spMkLst>
        </pc:spChg>
        <pc:spChg chg="del">
          <ac:chgData name="Alex Miller" userId="9a68e0544d3cc9e2" providerId="LiveId" clId="{711096EA-46F7-4BB6-A6D8-3AC115BBFC7C}" dt="2022-05-19T16:08:19.725" v="45" actId="478"/>
          <ac:spMkLst>
            <pc:docMk/>
            <pc:sldMk cId="897967546" sldId="262"/>
            <ac:spMk id="3" creationId="{C5F901B0-DC43-28B4-D3D4-B03D8A05A856}"/>
          </ac:spMkLst>
        </pc:spChg>
        <pc:spChg chg="add del">
          <ac:chgData name="Alex Miller" userId="9a68e0544d3cc9e2" providerId="LiveId" clId="{711096EA-46F7-4BB6-A6D8-3AC115BBFC7C}" dt="2022-05-19T16:08:28.726" v="49" actId="22"/>
          <ac:spMkLst>
            <pc:docMk/>
            <pc:sldMk cId="897967546" sldId="262"/>
            <ac:spMk id="5" creationId="{118EAA55-EF6B-814A-5020-089A96D9C148}"/>
          </ac:spMkLst>
        </pc:spChg>
        <pc:spChg chg="add mod ord">
          <ac:chgData name="Alex Miller" userId="9a68e0544d3cc9e2" providerId="LiveId" clId="{711096EA-46F7-4BB6-A6D8-3AC115BBFC7C}" dt="2022-06-02T16:03:10.692" v="30252" actId="962"/>
          <ac:spMkLst>
            <pc:docMk/>
            <pc:sldMk cId="897967546" sldId="262"/>
            <ac:spMk id="8" creationId="{01B31E48-1D40-2EE3-A2F6-3C866BF2A777}"/>
          </ac:spMkLst>
        </pc:spChg>
        <pc:picChg chg="add mod ord">
          <ac:chgData name="Alex Miller" userId="9a68e0544d3cc9e2" providerId="LiveId" clId="{711096EA-46F7-4BB6-A6D8-3AC115BBFC7C}" dt="2022-06-02T17:02:10.950" v="32866" actId="13244"/>
          <ac:picMkLst>
            <pc:docMk/>
            <pc:sldMk cId="897967546" sldId="262"/>
            <ac:picMk id="6" creationId="{3F41698D-FC7A-0236-BC6C-7DED3E288485}"/>
          </ac:picMkLst>
        </pc:picChg>
        <pc:picChg chg="add mod ord">
          <ac:chgData name="Alex Miller" userId="9a68e0544d3cc9e2" providerId="LiveId" clId="{711096EA-46F7-4BB6-A6D8-3AC115BBFC7C}" dt="2022-06-02T17:02:08.426" v="32865" actId="13244"/>
          <ac:picMkLst>
            <pc:docMk/>
            <pc:sldMk cId="897967546" sldId="262"/>
            <ac:picMk id="7" creationId="{46ED9945-E30D-C2CB-A677-3C12F36E8262}"/>
          </ac:picMkLst>
        </pc:picChg>
      </pc:sldChg>
      <pc:sldChg chg="modSp add mod modNotesTx">
        <pc:chgData name="Alex Miller" userId="9a68e0544d3cc9e2" providerId="LiveId" clId="{711096EA-46F7-4BB6-A6D8-3AC115BBFC7C}" dt="2022-06-02T16:10:48.821" v="30625" actId="113"/>
        <pc:sldMkLst>
          <pc:docMk/>
          <pc:sldMk cId="311800748" sldId="263"/>
        </pc:sldMkLst>
        <pc:spChg chg="mod">
          <ac:chgData name="Alex Miller" userId="9a68e0544d3cc9e2" providerId="LiveId" clId="{711096EA-46F7-4BB6-A6D8-3AC115BBFC7C}" dt="2022-05-19T16:10:18.622" v="85" actId="20577"/>
          <ac:spMkLst>
            <pc:docMk/>
            <pc:sldMk cId="311800748" sldId="263"/>
            <ac:spMk id="2" creationId="{A18B5CDB-2F7A-E208-C589-1DF0690EB9E1}"/>
          </ac:spMkLst>
        </pc:spChg>
        <pc:spChg chg="mod ord">
          <ac:chgData name="Alex Miller" userId="9a68e0544d3cc9e2" providerId="LiveId" clId="{711096EA-46F7-4BB6-A6D8-3AC115BBFC7C}" dt="2022-06-02T16:10:48.821" v="30625" actId="113"/>
          <ac:spMkLst>
            <pc:docMk/>
            <pc:sldMk cId="311800748" sldId="263"/>
            <ac:spMk id="3" creationId="{C5F901B0-DC43-28B4-D3D4-B03D8A05A856}"/>
          </ac:spMkLst>
        </pc:spChg>
      </pc:sldChg>
      <pc:sldChg chg="add del">
        <pc:chgData name="Alex Miller" userId="9a68e0544d3cc9e2" providerId="LiveId" clId="{711096EA-46F7-4BB6-A6D8-3AC115BBFC7C}" dt="2022-06-01T17:51:58.350" v="6020" actId="47"/>
        <pc:sldMkLst>
          <pc:docMk/>
          <pc:sldMk cId="664184960" sldId="264"/>
        </pc:sldMkLst>
      </pc:sldChg>
      <pc:sldChg chg="addSp delSp modSp add mod modNotesTx">
        <pc:chgData name="Alex Miller" userId="9a68e0544d3cc9e2" providerId="LiveId" clId="{711096EA-46F7-4BB6-A6D8-3AC115BBFC7C}" dt="2022-06-01T19:35:34.253" v="21078" actId="13244"/>
        <pc:sldMkLst>
          <pc:docMk/>
          <pc:sldMk cId="855175090" sldId="265"/>
        </pc:sldMkLst>
        <pc:spChg chg="add del mod">
          <ac:chgData name="Alex Miller" userId="9a68e0544d3cc9e2" providerId="LiveId" clId="{711096EA-46F7-4BB6-A6D8-3AC115BBFC7C}" dt="2022-06-01T19:29:10.637" v="20957" actId="20577"/>
          <ac:spMkLst>
            <pc:docMk/>
            <pc:sldMk cId="855175090" sldId="265"/>
            <ac:spMk id="2" creationId="{2EA43102-5948-7C7B-5AEE-2311C938BE4B}"/>
          </ac:spMkLst>
        </pc:spChg>
        <pc:spChg chg="del">
          <ac:chgData name="Alex Miller" userId="9a68e0544d3cc9e2" providerId="LiveId" clId="{711096EA-46F7-4BB6-A6D8-3AC115BBFC7C}" dt="2022-05-19T16:10:38.824" v="88" actId="478"/>
          <ac:spMkLst>
            <pc:docMk/>
            <pc:sldMk cId="855175090" sldId="265"/>
            <ac:spMk id="2" creationId="{A18B5CDB-2F7A-E208-C589-1DF0690EB9E1}"/>
          </ac:spMkLst>
        </pc:spChg>
        <pc:spChg chg="del">
          <ac:chgData name="Alex Miller" userId="9a68e0544d3cc9e2" providerId="LiveId" clId="{711096EA-46F7-4BB6-A6D8-3AC115BBFC7C}" dt="2022-05-19T16:10:31.900" v="87" actId="478"/>
          <ac:spMkLst>
            <pc:docMk/>
            <pc:sldMk cId="855175090" sldId="265"/>
            <ac:spMk id="3" creationId="{C5F901B0-DC43-28B4-D3D4-B03D8A05A856}"/>
          </ac:spMkLst>
        </pc:spChg>
        <pc:spChg chg="add mod ord">
          <ac:chgData name="Alex Miller" userId="9a68e0544d3cc9e2" providerId="LiveId" clId="{711096EA-46F7-4BB6-A6D8-3AC115BBFC7C}" dt="2022-06-01T19:35:34.253" v="21078" actId="13244"/>
          <ac:spMkLst>
            <pc:docMk/>
            <pc:sldMk cId="855175090" sldId="265"/>
            <ac:spMk id="3" creationId="{D3827F81-20D0-0AF6-188A-2F88AA655417}"/>
          </ac:spMkLst>
        </pc:spChg>
        <pc:spChg chg="add mod">
          <ac:chgData name="Alex Miller" userId="9a68e0544d3cc9e2" providerId="LiveId" clId="{711096EA-46F7-4BB6-A6D8-3AC115BBFC7C}" dt="2022-06-01T14:46:51.692" v="2514" actId="1076"/>
          <ac:spMkLst>
            <pc:docMk/>
            <pc:sldMk cId="855175090" sldId="265"/>
            <ac:spMk id="5" creationId="{6264C400-46E4-2944-F768-AC88CB4670EE}"/>
          </ac:spMkLst>
        </pc:spChg>
        <pc:picChg chg="add mod">
          <ac:chgData name="Alex Miller" userId="9a68e0544d3cc9e2" providerId="LiveId" clId="{711096EA-46F7-4BB6-A6D8-3AC115BBFC7C}" dt="2022-06-01T18:40:04.630" v="7432" actId="962"/>
          <ac:picMkLst>
            <pc:docMk/>
            <pc:sldMk cId="855175090" sldId="265"/>
            <ac:picMk id="6" creationId="{7E54B4EE-6C21-FA7E-2414-2C9D5DBECBBE}"/>
          </ac:picMkLst>
        </pc:picChg>
      </pc:sldChg>
      <pc:sldChg chg="addSp delSp modSp add mod modNotesTx">
        <pc:chgData name="Alex Miller" userId="9a68e0544d3cc9e2" providerId="LiveId" clId="{711096EA-46F7-4BB6-A6D8-3AC115BBFC7C}" dt="2022-06-01T19:35:44.136" v="21079" actId="13244"/>
        <pc:sldMkLst>
          <pc:docMk/>
          <pc:sldMk cId="3595150041" sldId="266"/>
        </pc:sldMkLst>
        <pc:spChg chg="del">
          <ac:chgData name="Alex Miller" userId="9a68e0544d3cc9e2" providerId="LiveId" clId="{711096EA-46F7-4BB6-A6D8-3AC115BBFC7C}" dt="2022-05-19T16:11:28.219" v="133" actId="478"/>
          <ac:spMkLst>
            <pc:docMk/>
            <pc:sldMk cId="3595150041" sldId="266"/>
            <ac:spMk id="2" creationId="{A18B5CDB-2F7A-E208-C589-1DF0690EB9E1}"/>
          </ac:spMkLst>
        </pc:spChg>
        <pc:spChg chg="add mod ord">
          <ac:chgData name="Alex Miller" userId="9a68e0544d3cc9e2" providerId="LiveId" clId="{711096EA-46F7-4BB6-A6D8-3AC115BBFC7C}" dt="2022-06-01T19:35:44.136" v="21079" actId="13244"/>
          <ac:spMkLst>
            <pc:docMk/>
            <pc:sldMk cId="3595150041" sldId="266"/>
            <ac:spMk id="2" creationId="{AC1A1E4A-EA47-0334-E006-5D7ED46AB866}"/>
          </ac:spMkLst>
        </pc:spChg>
        <pc:spChg chg="add del mod">
          <ac:chgData name="Alex Miller" userId="9a68e0544d3cc9e2" providerId="LiveId" clId="{711096EA-46F7-4BB6-A6D8-3AC115BBFC7C}" dt="2022-05-27T13:22:03.001" v="1660" actId="20577"/>
          <ac:spMkLst>
            <pc:docMk/>
            <pc:sldMk cId="3595150041" sldId="266"/>
            <ac:spMk id="3" creationId="{0EF6B1E6-DFC9-81E4-9214-F826DE57B36B}"/>
          </ac:spMkLst>
        </pc:spChg>
        <pc:spChg chg="del">
          <ac:chgData name="Alex Miller" userId="9a68e0544d3cc9e2" providerId="LiveId" clId="{711096EA-46F7-4BB6-A6D8-3AC115BBFC7C}" dt="2022-05-19T16:11:22.325" v="132" actId="478"/>
          <ac:spMkLst>
            <pc:docMk/>
            <pc:sldMk cId="3595150041" sldId="266"/>
            <ac:spMk id="3" creationId="{C5F901B0-DC43-28B4-D3D4-B03D8A05A856}"/>
          </ac:spMkLst>
        </pc:spChg>
        <pc:spChg chg="add mod">
          <ac:chgData name="Alex Miller" userId="9a68e0544d3cc9e2" providerId="LiveId" clId="{711096EA-46F7-4BB6-A6D8-3AC115BBFC7C}" dt="2022-06-01T19:24:51.414" v="20739" actId="962"/>
          <ac:spMkLst>
            <pc:docMk/>
            <pc:sldMk cId="3595150041" sldId="266"/>
            <ac:spMk id="4" creationId="{A506EA89-5585-513B-9BC3-7EB0A7028B97}"/>
          </ac:spMkLst>
        </pc:spChg>
      </pc:sldChg>
      <pc:sldChg chg="addSp delSp modSp add mod modNotesTx">
        <pc:chgData name="Alex Miller" userId="9a68e0544d3cc9e2" providerId="LiveId" clId="{711096EA-46F7-4BB6-A6D8-3AC115BBFC7C}" dt="2022-06-02T17:12:22.682" v="32911" actId="207"/>
        <pc:sldMkLst>
          <pc:docMk/>
          <pc:sldMk cId="1740573327" sldId="267"/>
        </pc:sldMkLst>
        <pc:spChg chg="del">
          <ac:chgData name="Alex Miller" userId="9a68e0544d3cc9e2" providerId="LiveId" clId="{711096EA-46F7-4BB6-A6D8-3AC115BBFC7C}" dt="2022-05-19T16:12:28.172" v="141" actId="478"/>
          <ac:spMkLst>
            <pc:docMk/>
            <pc:sldMk cId="1740573327" sldId="267"/>
            <ac:spMk id="2" creationId="{A18B5CDB-2F7A-E208-C589-1DF0690EB9E1}"/>
          </ac:spMkLst>
        </pc:spChg>
        <pc:spChg chg="mod">
          <ac:chgData name="Alex Miller" userId="9a68e0544d3cc9e2" providerId="LiveId" clId="{711096EA-46F7-4BB6-A6D8-3AC115BBFC7C}" dt="2022-06-02T16:35:29.420" v="31403" actId="255"/>
          <ac:spMkLst>
            <pc:docMk/>
            <pc:sldMk cId="1740573327" sldId="267"/>
            <ac:spMk id="3" creationId="{C5F901B0-DC43-28B4-D3D4-B03D8A05A856}"/>
          </ac:spMkLst>
        </pc:spChg>
        <pc:spChg chg="add del mod">
          <ac:chgData name="Alex Miller" userId="9a68e0544d3cc9e2" providerId="LiveId" clId="{711096EA-46F7-4BB6-A6D8-3AC115BBFC7C}" dt="2022-05-19T16:12:31.803" v="147"/>
          <ac:spMkLst>
            <pc:docMk/>
            <pc:sldMk cId="1740573327" sldId="267"/>
            <ac:spMk id="4" creationId="{B9191115-461C-24DD-C216-6E096FCFA3DF}"/>
          </ac:spMkLst>
        </pc:spChg>
        <pc:spChg chg="add del mod">
          <ac:chgData name="Alex Miller" userId="9a68e0544d3cc9e2" providerId="LiveId" clId="{711096EA-46F7-4BB6-A6D8-3AC115BBFC7C}" dt="2022-05-19T16:12:31.803" v="147"/>
          <ac:spMkLst>
            <pc:docMk/>
            <pc:sldMk cId="1740573327" sldId="267"/>
            <ac:spMk id="5" creationId="{CBE075ED-0153-5B2B-0D5D-5DD30A1E8A6D}"/>
          </ac:spMkLst>
        </pc:spChg>
        <pc:spChg chg="add del mod">
          <ac:chgData name="Alex Miller" userId="9a68e0544d3cc9e2" providerId="LiveId" clId="{711096EA-46F7-4BB6-A6D8-3AC115BBFC7C}" dt="2022-05-19T16:12:34.077" v="149"/>
          <ac:spMkLst>
            <pc:docMk/>
            <pc:sldMk cId="1740573327" sldId="267"/>
            <ac:spMk id="6" creationId="{8C2FB63E-6B40-D2FE-CD76-6BB0391A31BB}"/>
          </ac:spMkLst>
        </pc:spChg>
        <pc:spChg chg="add del mod">
          <ac:chgData name="Alex Miller" userId="9a68e0544d3cc9e2" providerId="LiveId" clId="{711096EA-46F7-4BB6-A6D8-3AC115BBFC7C}" dt="2022-05-19T16:12:34.077" v="149"/>
          <ac:spMkLst>
            <pc:docMk/>
            <pc:sldMk cId="1740573327" sldId="267"/>
            <ac:spMk id="7" creationId="{18D27702-EAE6-7D3A-6061-9E5E528AB6F9}"/>
          </ac:spMkLst>
        </pc:spChg>
        <pc:spChg chg="add mod">
          <ac:chgData name="Alex Miller" userId="9a68e0544d3cc9e2" providerId="LiveId" clId="{711096EA-46F7-4BB6-A6D8-3AC115BBFC7C}" dt="2022-06-01T16:26:39.217" v="4250" actId="179"/>
          <ac:spMkLst>
            <pc:docMk/>
            <pc:sldMk cId="1740573327" sldId="267"/>
            <ac:spMk id="8" creationId="{4C7C7F55-4942-3335-882B-3E3D5C9149A8}"/>
          </ac:spMkLst>
        </pc:spChg>
        <pc:spChg chg="add mod ord">
          <ac:chgData name="Alex Miller" userId="9a68e0544d3cc9e2" providerId="LiveId" clId="{711096EA-46F7-4BB6-A6D8-3AC115BBFC7C}" dt="2022-06-01T19:36:01.707" v="21080" actId="13244"/>
          <ac:spMkLst>
            <pc:docMk/>
            <pc:sldMk cId="1740573327" sldId="267"/>
            <ac:spMk id="9" creationId="{45B8C65E-4A3C-5B9E-0DEA-D3DF445E10AC}"/>
          </ac:spMkLst>
        </pc:spChg>
        <pc:spChg chg="add mod">
          <ac:chgData name="Alex Miller" userId="9a68e0544d3cc9e2" providerId="LiveId" clId="{711096EA-46F7-4BB6-A6D8-3AC115BBFC7C}" dt="2022-06-01T16:26:53.090" v="4251" actId="12"/>
          <ac:spMkLst>
            <pc:docMk/>
            <pc:sldMk cId="1740573327" sldId="267"/>
            <ac:spMk id="11" creationId="{D5E2CAA6-8298-E737-3FCD-7E903143C878}"/>
          </ac:spMkLst>
        </pc:spChg>
        <pc:graphicFrameChg chg="add mod modGraphic">
          <ac:chgData name="Alex Miller" userId="9a68e0544d3cc9e2" providerId="LiveId" clId="{711096EA-46F7-4BB6-A6D8-3AC115BBFC7C}" dt="2022-06-02T17:12:22.682" v="32911" actId="207"/>
          <ac:graphicFrameMkLst>
            <pc:docMk/>
            <pc:sldMk cId="1740573327" sldId="267"/>
            <ac:graphicFrameMk id="10" creationId="{FBA0A515-7167-579E-6C35-7E80F33B6744}"/>
          </ac:graphicFrameMkLst>
        </pc:graphicFrameChg>
      </pc:sldChg>
      <pc:sldChg chg="addSp delSp modSp add mod modNotesTx">
        <pc:chgData name="Alex Miller" userId="9a68e0544d3cc9e2" providerId="LiveId" clId="{711096EA-46F7-4BB6-A6D8-3AC115BBFC7C}" dt="2022-06-02T16:35:33.545" v="31405" actId="20577"/>
        <pc:sldMkLst>
          <pc:docMk/>
          <pc:sldMk cId="3337295104" sldId="268"/>
        </pc:sldMkLst>
        <pc:spChg chg="del">
          <ac:chgData name="Alex Miller" userId="9a68e0544d3cc9e2" providerId="LiveId" clId="{711096EA-46F7-4BB6-A6D8-3AC115BBFC7C}" dt="2022-05-19T16:17:14.586" v="347" actId="478"/>
          <ac:spMkLst>
            <pc:docMk/>
            <pc:sldMk cId="3337295104" sldId="268"/>
            <ac:spMk id="2" creationId="{A18B5CDB-2F7A-E208-C589-1DF0690EB9E1}"/>
          </ac:spMkLst>
        </pc:spChg>
        <pc:spChg chg="mod">
          <ac:chgData name="Alex Miller" userId="9a68e0544d3cc9e2" providerId="LiveId" clId="{711096EA-46F7-4BB6-A6D8-3AC115BBFC7C}" dt="2022-06-02T16:35:33.545" v="31405" actId="20577"/>
          <ac:spMkLst>
            <pc:docMk/>
            <pc:sldMk cId="3337295104" sldId="268"/>
            <ac:spMk id="3" creationId="{C5F901B0-DC43-28B4-D3D4-B03D8A05A856}"/>
          </ac:spMkLst>
        </pc:spChg>
        <pc:spChg chg="add del mod">
          <ac:chgData name="Alex Miller" userId="9a68e0544d3cc9e2" providerId="LiveId" clId="{711096EA-46F7-4BB6-A6D8-3AC115BBFC7C}" dt="2022-05-19T16:17:21.359" v="351"/>
          <ac:spMkLst>
            <pc:docMk/>
            <pc:sldMk cId="3337295104" sldId="268"/>
            <ac:spMk id="4" creationId="{34927A12-7DDD-B8E7-044B-83E5075F9DE6}"/>
          </ac:spMkLst>
        </pc:spChg>
        <pc:spChg chg="add mod">
          <ac:chgData name="Alex Miller" userId="9a68e0544d3cc9e2" providerId="LiveId" clId="{711096EA-46F7-4BB6-A6D8-3AC115BBFC7C}" dt="2022-06-01T16:28:26.555" v="4253" actId="12"/>
          <ac:spMkLst>
            <pc:docMk/>
            <pc:sldMk cId="3337295104" sldId="268"/>
            <ac:spMk id="5" creationId="{2173BE44-180D-6F9B-EBB9-060BD239D697}"/>
          </ac:spMkLst>
        </pc:spChg>
        <pc:spChg chg="add del mod">
          <ac:chgData name="Alex Miller" userId="9a68e0544d3cc9e2" providerId="LiveId" clId="{711096EA-46F7-4BB6-A6D8-3AC115BBFC7C}" dt="2022-05-19T16:17:21.359" v="351"/>
          <ac:spMkLst>
            <pc:docMk/>
            <pc:sldMk cId="3337295104" sldId="268"/>
            <ac:spMk id="5" creationId="{88007339-1FFA-6192-23B2-36C5774774B7}"/>
          </ac:spMkLst>
        </pc:spChg>
        <pc:spChg chg="add del mod">
          <ac:chgData name="Alex Miller" userId="9a68e0544d3cc9e2" providerId="LiveId" clId="{711096EA-46F7-4BB6-A6D8-3AC115BBFC7C}" dt="2022-05-27T13:46:55.444" v="2173" actId="478"/>
          <ac:spMkLst>
            <pc:docMk/>
            <pc:sldMk cId="3337295104" sldId="268"/>
            <ac:spMk id="6" creationId="{A1765020-2095-9C77-B85C-CA2EE70ECCD3}"/>
          </ac:spMkLst>
        </pc:spChg>
        <pc:spChg chg="add del mod">
          <ac:chgData name="Alex Miller" userId="9a68e0544d3cc9e2" providerId="LiveId" clId="{711096EA-46F7-4BB6-A6D8-3AC115BBFC7C}" dt="2022-05-27T13:46:54.283" v="2172" actId="478"/>
          <ac:spMkLst>
            <pc:docMk/>
            <pc:sldMk cId="3337295104" sldId="268"/>
            <ac:spMk id="7" creationId="{7DFA1079-E113-F9EA-3B1D-B9A1AD62B32B}"/>
          </ac:spMkLst>
        </pc:spChg>
        <pc:spChg chg="add mod ord">
          <ac:chgData name="Alex Miller" userId="9a68e0544d3cc9e2" providerId="LiveId" clId="{711096EA-46F7-4BB6-A6D8-3AC115BBFC7C}" dt="2022-06-01T19:36:23.612" v="21081" actId="13244"/>
          <ac:spMkLst>
            <pc:docMk/>
            <pc:sldMk cId="3337295104" sldId="268"/>
            <ac:spMk id="8" creationId="{837F26AF-36F6-631F-8BD4-09C216747AD3}"/>
          </ac:spMkLst>
        </pc:spChg>
      </pc:sldChg>
      <pc:sldChg chg="addSp delSp modSp add mod modNotesTx">
        <pc:chgData name="Alex Miller" userId="9a68e0544d3cc9e2" providerId="LiveId" clId="{711096EA-46F7-4BB6-A6D8-3AC115BBFC7C}" dt="2022-06-02T16:35:36.751" v="31407" actId="20577"/>
        <pc:sldMkLst>
          <pc:docMk/>
          <pc:sldMk cId="2388924366" sldId="269"/>
        </pc:sldMkLst>
        <pc:spChg chg="add del mod">
          <ac:chgData name="Alex Miller" userId="9a68e0544d3cc9e2" providerId="LiveId" clId="{711096EA-46F7-4BB6-A6D8-3AC115BBFC7C}" dt="2022-06-01T15:17:45.222" v="2729"/>
          <ac:spMkLst>
            <pc:docMk/>
            <pc:sldMk cId="2388924366" sldId="269"/>
            <ac:spMk id="2" creationId="{555209E4-3930-8718-1C73-1ED4C607F00D}"/>
          </ac:spMkLst>
        </pc:spChg>
        <pc:spChg chg="del">
          <ac:chgData name="Alex Miller" userId="9a68e0544d3cc9e2" providerId="LiveId" clId="{711096EA-46F7-4BB6-A6D8-3AC115BBFC7C}" dt="2022-05-19T16:18:48.787" v="453" actId="478"/>
          <ac:spMkLst>
            <pc:docMk/>
            <pc:sldMk cId="2388924366" sldId="269"/>
            <ac:spMk id="2" creationId="{A18B5CDB-2F7A-E208-C589-1DF0690EB9E1}"/>
          </ac:spMkLst>
        </pc:spChg>
        <pc:spChg chg="mod">
          <ac:chgData name="Alex Miller" userId="9a68e0544d3cc9e2" providerId="LiveId" clId="{711096EA-46F7-4BB6-A6D8-3AC115BBFC7C}" dt="2022-06-02T16:35:36.751" v="31407" actId="20577"/>
          <ac:spMkLst>
            <pc:docMk/>
            <pc:sldMk cId="2388924366" sldId="269"/>
            <ac:spMk id="3" creationId="{C5F901B0-DC43-28B4-D3D4-B03D8A05A856}"/>
          </ac:spMkLst>
        </pc:spChg>
        <pc:spChg chg="add del mod">
          <ac:chgData name="Alex Miller" userId="9a68e0544d3cc9e2" providerId="LiveId" clId="{711096EA-46F7-4BB6-A6D8-3AC115BBFC7C}" dt="2022-06-01T18:31:49.998" v="6505" actId="20577"/>
          <ac:spMkLst>
            <pc:docMk/>
            <pc:sldMk cId="2388924366" sldId="269"/>
            <ac:spMk id="4" creationId="{FACB8CE4-F91E-5C1E-2A8D-EE28A33F9A8D}"/>
          </ac:spMkLst>
        </pc:spChg>
        <pc:spChg chg="add del mod">
          <ac:chgData name="Alex Miller" userId="9a68e0544d3cc9e2" providerId="LiveId" clId="{711096EA-46F7-4BB6-A6D8-3AC115BBFC7C}" dt="2022-05-19T16:18:52.536" v="457"/>
          <ac:spMkLst>
            <pc:docMk/>
            <pc:sldMk cId="2388924366" sldId="269"/>
            <ac:spMk id="4" creationId="{FB75B974-4833-6C69-B91F-59F663BE6823}"/>
          </ac:spMkLst>
        </pc:spChg>
        <pc:spChg chg="add del mod">
          <ac:chgData name="Alex Miller" userId="9a68e0544d3cc9e2" providerId="LiveId" clId="{711096EA-46F7-4BB6-A6D8-3AC115BBFC7C}" dt="2022-05-27T13:47:27.435" v="2193" actId="478"/>
          <ac:spMkLst>
            <pc:docMk/>
            <pc:sldMk cId="2388924366" sldId="269"/>
            <ac:spMk id="5" creationId="{9550CA0F-5B73-58D0-522F-8A42D7F33495}"/>
          </ac:spMkLst>
        </pc:spChg>
        <pc:spChg chg="add del mod">
          <ac:chgData name="Alex Miller" userId="9a68e0544d3cc9e2" providerId="LiveId" clId="{711096EA-46F7-4BB6-A6D8-3AC115BBFC7C}" dt="2022-06-01T15:17:45.222" v="2729"/>
          <ac:spMkLst>
            <pc:docMk/>
            <pc:sldMk cId="2388924366" sldId="269"/>
            <ac:spMk id="5" creationId="{AF07E314-3B6E-D6C7-7D04-E6607939235D}"/>
          </ac:spMkLst>
        </pc:spChg>
      </pc:sldChg>
      <pc:sldChg chg="addSp delSp modSp add mod modNotesTx">
        <pc:chgData name="Alex Miller" userId="9a68e0544d3cc9e2" providerId="LiveId" clId="{711096EA-46F7-4BB6-A6D8-3AC115BBFC7C}" dt="2022-06-02T17:12:33.249" v="32913" actId="113"/>
        <pc:sldMkLst>
          <pc:docMk/>
          <pc:sldMk cId="757781291" sldId="270"/>
        </pc:sldMkLst>
        <pc:spChg chg="del">
          <ac:chgData name="Alex Miller" userId="9a68e0544d3cc9e2" providerId="LiveId" clId="{711096EA-46F7-4BB6-A6D8-3AC115BBFC7C}" dt="2022-05-19T16:20:01.595" v="482" actId="478"/>
          <ac:spMkLst>
            <pc:docMk/>
            <pc:sldMk cId="757781291" sldId="270"/>
            <ac:spMk id="2" creationId="{A18B5CDB-2F7A-E208-C589-1DF0690EB9E1}"/>
          </ac:spMkLst>
        </pc:spChg>
        <pc:spChg chg="mod">
          <ac:chgData name="Alex Miller" userId="9a68e0544d3cc9e2" providerId="LiveId" clId="{711096EA-46F7-4BB6-A6D8-3AC115BBFC7C}" dt="2022-06-02T16:35:39.291" v="31409" actId="20577"/>
          <ac:spMkLst>
            <pc:docMk/>
            <pc:sldMk cId="757781291" sldId="270"/>
            <ac:spMk id="3" creationId="{C5F901B0-DC43-28B4-D3D4-B03D8A05A856}"/>
          </ac:spMkLst>
        </pc:spChg>
        <pc:spChg chg="add mod">
          <ac:chgData name="Alex Miller" userId="9a68e0544d3cc9e2" providerId="LiveId" clId="{711096EA-46F7-4BB6-A6D8-3AC115BBFC7C}" dt="2022-06-01T16:29:51.903" v="4258" actId="12"/>
          <ac:spMkLst>
            <pc:docMk/>
            <pc:sldMk cId="757781291" sldId="270"/>
            <ac:spMk id="4" creationId="{B32C11F6-ADE7-560F-59E1-1CF8F70FAE11}"/>
          </ac:spMkLst>
        </pc:spChg>
        <pc:spChg chg="add mod">
          <ac:chgData name="Alex Miller" userId="9a68e0544d3cc9e2" providerId="LiveId" clId="{711096EA-46F7-4BB6-A6D8-3AC115BBFC7C}" dt="2022-06-02T16:14:58.537" v="30725" actId="1036"/>
          <ac:spMkLst>
            <pc:docMk/>
            <pc:sldMk cId="757781291" sldId="270"/>
            <ac:spMk id="5" creationId="{2CE234B1-C919-7788-1DBD-B154213660E3}"/>
          </ac:spMkLst>
        </pc:spChg>
        <pc:graphicFrameChg chg="add mod modGraphic">
          <ac:chgData name="Alex Miller" userId="9a68e0544d3cc9e2" providerId="LiveId" clId="{711096EA-46F7-4BB6-A6D8-3AC115BBFC7C}" dt="2022-06-02T17:12:33.249" v="32913" actId="113"/>
          <ac:graphicFrameMkLst>
            <pc:docMk/>
            <pc:sldMk cId="757781291" sldId="270"/>
            <ac:graphicFrameMk id="6" creationId="{C6701885-25E4-6195-35CE-744984688001}"/>
          </ac:graphicFrameMkLst>
        </pc:graphicFrameChg>
      </pc:sldChg>
      <pc:sldChg chg="addSp delSp modSp add mod modNotesTx">
        <pc:chgData name="Alex Miller" userId="9a68e0544d3cc9e2" providerId="LiveId" clId="{711096EA-46F7-4BB6-A6D8-3AC115BBFC7C}" dt="2022-06-02T16:32:05.342" v="31344" actId="255"/>
        <pc:sldMkLst>
          <pc:docMk/>
          <pc:sldMk cId="2801098389" sldId="271"/>
        </pc:sldMkLst>
        <pc:spChg chg="del">
          <ac:chgData name="Alex Miller" userId="9a68e0544d3cc9e2" providerId="LiveId" clId="{711096EA-46F7-4BB6-A6D8-3AC115BBFC7C}" dt="2022-05-19T16:23:42.059" v="654" actId="478"/>
          <ac:spMkLst>
            <pc:docMk/>
            <pc:sldMk cId="2801098389" sldId="271"/>
            <ac:spMk id="2" creationId="{A18B5CDB-2F7A-E208-C589-1DF0690EB9E1}"/>
          </ac:spMkLst>
        </pc:spChg>
        <pc:spChg chg="mod">
          <ac:chgData name="Alex Miller" userId="9a68e0544d3cc9e2" providerId="LiveId" clId="{711096EA-46F7-4BB6-A6D8-3AC115BBFC7C}" dt="2022-06-02T16:32:05.342" v="31344" actId="255"/>
          <ac:spMkLst>
            <pc:docMk/>
            <pc:sldMk cId="2801098389" sldId="271"/>
            <ac:spMk id="3" creationId="{C5F901B0-DC43-28B4-D3D4-B03D8A05A856}"/>
          </ac:spMkLst>
        </pc:spChg>
        <pc:spChg chg="add del mod">
          <ac:chgData name="Alex Miller" userId="9a68e0544d3cc9e2" providerId="LiveId" clId="{711096EA-46F7-4BB6-A6D8-3AC115BBFC7C}" dt="2022-05-19T16:23:45.915" v="662"/>
          <ac:spMkLst>
            <pc:docMk/>
            <pc:sldMk cId="2801098389" sldId="271"/>
            <ac:spMk id="4" creationId="{A80C2E5C-E50F-B4B5-1377-E072CA24789C}"/>
          </ac:spMkLst>
        </pc:spChg>
        <pc:spChg chg="add mod">
          <ac:chgData name="Alex Miller" userId="9a68e0544d3cc9e2" providerId="LiveId" clId="{711096EA-46F7-4BB6-A6D8-3AC115BBFC7C}" dt="2022-06-01T17:53:14.819" v="6031" actId="27636"/>
          <ac:spMkLst>
            <pc:docMk/>
            <pc:sldMk cId="2801098389" sldId="271"/>
            <ac:spMk id="5" creationId="{798A9FB5-0912-175E-C0FC-0B735327009A}"/>
          </ac:spMkLst>
        </pc:spChg>
      </pc:sldChg>
      <pc:sldChg chg="addSp delSp modSp add mod modNotesTx">
        <pc:chgData name="Alex Miller" userId="9a68e0544d3cc9e2" providerId="LiveId" clId="{711096EA-46F7-4BB6-A6D8-3AC115BBFC7C}" dt="2022-06-02T16:32:21.704" v="31345" actId="403"/>
        <pc:sldMkLst>
          <pc:docMk/>
          <pc:sldMk cId="4200417442" sldId="272"/>
        </pc:sldMkLst>
        <pc:spChg chg="del">
          <ac:chgData name="Alex Miller" userId="9a68e0544d3cc9e2" providerId="LiveId" clId="{711096EA-46F7-4BB6-A6D8-3AC115BBFC7C}" dt="2022-05-19T16:24:28.925" v="699" actId="478"/>
          <ac:spMkLst>
            <pc:docMk/>
            <pc:sldMk cId="4200417442" sldId="272"/>
            <ac:spMk id="2" creationId="{A18B5CDB-2F7A-E208-C589-1DF0690EB9E1}"/>
          </ac:spMkLst>
        </pc:spChg>
        <pc:spChg chg="mod">
          <ac:chgData name="Alex Miller" userId="9a68e0544d3cc9e2" providerId="LiveId" clId="{711096EA-46F7-4BB6-A6D8-3AC115BBFC7C}" dt="2022-06-02T16:32:21.704" v="31345" actId="403"/>
          <ac:spMkLst>
            <pc:docMk/>
            <pc:sldMk cId="4200417442" sldId="272"/>
            <ac:spMk id="3" creationId="{C5F901B0-DC43-28B4-D3D4-B03D8A05A856}"/>
          </ac:spMkLst>
        </pc:spChg>
        <pc:spChg chg="add mod">
          <ac:chgData name="Alex Miller" userId="9a68e0544d3cc9e2" providerId="LiveId" clId="{711096EA-46F7-4BB6-A6D8-3AC115BBFC7C}" dt="2022-06-01T17:53:24.521" v="6032" actId="20577"/>
          <ac:spMkLst>
            <pc:docMk/>
            <pc:sldMk cId="4200417442" sldId="272"/>
            <ac:spMk id="4" creationId="{C8A68F10-2C37-4066-3CAE-F59801673D8F}"/>
          </ac:spMkLst>
        </pc:spChg>
        <pc:spChg chg="add del">
          <ac:chgData name="Alex Miller" userId="9a68e0544d3cc9e2" providerId="LiveId" clId="{711096EA-46F7-4BB6-A6D8-3AC115BBFC7C}" dt="2022-05-19T16:24:31.803" v="701" actId="22"/>
          <ac:spMkLst>
            <pc:docMk/>
            <pc:sldMk cId="4200417442" sldId="272"/>
            <ac:spMk id="5" creationId="{6B61778F-77E8-05FC-4320-3255225CAFFD}"/>
          </ac:spMkLst>
        </pc:spChg>
        <pc:spChg chg="add del mod">
          <ac:chgData name="Alex Miller" userId="9a68e0544d3cc9e2" providerId="LiveId" clId="{711096EA-46F7-4BB6-A6D8-3AC115BBFC7C}" dt="2022-05-27T13:49:53.410" v="2219" actId="478"/>
          <ac:spMkLst>
            <pc:docMk/>
            <pc:sldMk cId="4200417442" sldId="272"/>
            <ac:spMk id="7" creationId="{E52AA752-150F-3819-3104-B274A4F58895}"/>
          </ac:spMkLst>
        </pc:spChg>
      </pc:sldChg>
      <pc:sldChg chg="addSp delSp modSp add mod modNotesTx">
        <pc:chgData name="Alex Miller" userId="9a68e0544d3cc9e2" providerId="LiveId" clId="{711096EA-46F7-4BB6-A6D8-3AC115BBFC7C}" dt="2022-06-02T17:00:48.822" v="32864" actId="255"/>
        <pc:sldMkLst>
          <pc:docMk/>
          <pc:sldMk cId="3560090138" sldId="273"/>
        </pc:sldMkLst>
        <pc:spChg chg="add del mod">
          <ac:chgData name="Alex Miller" userId="9a68e0544d3cc9e2" providerId="LiveId" clId="{711096EA-46F7-4BB6-A6D8-3AC115BBFC7C}" dt="2022-06-01T15:24:27.272" v="2814"/>
          <ac:spMkLst>
            <pc:docMk/>
            <pc:sldMk cId="3560090138" sldId="273"/>
            <ac:spMk id="2" creationId="{1A49F427-9BDF-CCF7-880C-7739C80D8013}"/>
          </ac:spMkLst>
        </pc:spChg>
        <pc:spChg chg="del">
          <ac:chgData name="Alex Miller" userId="9a68e0544d3cc9e2" providerId="LiveId" clId="{711096EA-46F7-4BB6-A6D8-3AC115BBFC7C}" dt="2022-05-19T16:25:55.703" v="759" actId="478"/>
          <ac:spMkLst>
            <pc:docMk/>
            <pc:sldMk cId="3560090138" sldId="273"/>
            <ac:spMk id="2" creationId="{A18B5CDB-2F7A-E208-C589-1DF0690EB9E1}"/>
          </ac:spMkLst>
        </pc:spChg>
        <pc:spChg chg="mod">
          <ac:chgData name="Alex Miller" userId="9a68e0544d3cc9e2" providerId="LiveId" clId="{711096EA-46F7-4BB6-A6D8-3AC115BBFC7C}" dt="2022-06-02T17:00:48.822" v="32864" actId="255"/>
          <ac:spMkLst>
            <pc:docMk/>
            <pc:sldMk cId="3560090138" sldId="273"/>
            <ac:spMk id="3" creationId="{C5F901B0-DC43-28B4-D3D4-B03D8A05A856}"/>
          </ac:spMkLst>
        </pc:spChg>
        <pc:spChg chg="add del mod">
          <ac:chgData name="Alex Miller" userId="9a68e0544d3cc9e2" providerId="LiveId" clId="{711096EA-46F7-4BB6-A6D8-3AC115BBFC7C}" dt="2022-06-01T15:25:07.255" v="2837" actId="21"/>
          <ac:spMkLst>
            <pc:docMk/>
            <pc:sldMk cId="3560090138" sldId="273"/>
            <ac:spMk id="4" creationId="{2A8F6E98-46D9-9019-83A5-30FBFC7B8865}"/>
          </ac:spMkLst>
        </pc:spChg>
        <pc:spChg chg="add del mod">
          <ac:chgData name="Alex Miller" userId="9a68e0544d3cc9e2" providerId="LiveId" clId="{711096EA-46F7-4BB6-A6D8-3AC115BBFC7C}" dt="2022-06-01T15:24:27.272" v="2814"/>
          <ac:spMkLst>
            <pc:docMk/>
            <pc:sldMk cId="3560090138" sldId="273"/>
            <ac:spMk id="5" creationId="{98B3915B-D7DE-9728-7FB5-87B28A240780}"/>
          </ac:spMkLst>
        </pc:spChg>
        <pc:spChg chg="add del mod">
          <ac:chgData name="Alex Miller" userId="9a68e0544d3cc9e2" providerId="LiveId" clId="{711096EA-46F7-4BB6-A6D8-3AC115BBFC7C}" dt="2022-06-01T15:25:06.356" v="2835"/>
          <ac:spMkLst>
            <pc:docMk/>
            <pc:sldMk cId="3560090138" sldId="273"/>
            <ac:spMk id="6" creationId="{C7664A10-7283-19FC-82E0-992047241558}"/>
          </ac:spMkLst>
        </pc:spChg>
        <pc:spChg chg="add del mod">
          <ac:chgData name="Alex Miller" userId="9a68e0544d3cc9e2" providerId="LiveId" clId="{711096EA-46F7-4BB6-A6D8-3AC115BBFC7C}" dt="2022-06-01T15:25:06.356" v="2835"/>
          <ac:spMkLst>
            <pc:docMk/>
            <pc:sldMk cId="3560090138" sldId="273"/>
            <ac:spMk id="7" creationId="{3BD27481-2126-DD62-5D76-49281AEC44FC}"/>
          </ac:spMkLst>
        </pc:spChg>
      </pc:sldChg>
      <pc:sldChg chg="addSp delSp modSp add mod modNotesTx">
        <pc:chgData name="Alex Miller" userId="9a68e0544d3cc9e2" providerId="LiveId" clId="{711096EA-46F7-4BB6-A6D8-3AC115BBFC7C}" dt="2022-06-02T16:32:30.667" v="31348" actId="255"/>
        <pc:sldMkLst>
          <pc:docMk/>
          <pc:sldMk cId="3288933883" sldId="274"/>
        </pc:sldMkLst>
        <pc:spChg chg="del">
          <ac:chgData name="Alex Miller" userId="9a68e0544d3cc9e2" providerId="LiveId" clId="{711096EA-46F7-4BB6-A6D8-3AC115BBFC7C}" dt="2022-05-19T16:26:42.851" v="771" actId="478"/>
          <ac:spMkLst>
            <pc:docMk/>
            <pc:sldMk cId="3288933883" sldId="274"/>
            <ac:spMk id="2" creationId="{A18B5CDB-2F7A-E208-C589-1DF0690EB9E1}"/>
          </ac:spMkLst>
        </pc:spChg>
        <pc:spChg chg="mod">
          <ac:chgData name="Alex Miller" userId="9a68e0544d3cc9e2" providerId="LiveId" clId="{711096EA-46F7-4BB6-A6D8-3AC115BBFC7C}" dt="2022-06-02T16:32:30.667" v="31348" actId="255"/>
          <ac:spMkLst>
            <pc:docMk/>
            <pc:sldMk cId="3288933883" sldId="274"/>
            <ac:spMk id="3" creationId="{C5F901B0-DC43-28B4-D3D4-B03D8A05A856}"/>
          </ac:spMkLst>
        </pc:spChg>
        <pc:spChg chg="add mod">
          <ac:chgData name="Alex Miller" userId="9a68e0544d3cc9e2" providerId="LiveId" clId="{711096EA-46F7-4BB6-A6D8-3AC115BBFC7C}" dt="2022-06-01T18:05:07.659" v="6258" actId="207"/>
          <ac:spMkLst>
            <pc:docMk/>
            <pc:sldMk cId="3288933883" sldId="274"/>
            <ac:spMk id="4" creationId="{05403250-D40E-0972-2F14-535AEAF48798}"/>
          </ac:spMkLst>
        </pc:spChg>
      </pc:sldChg>
      <pc:sldChg chg="addSp delSp modSp add mod modNotesTx">
        <pc:chgData name="Alex Miller" userId="9a68e0544d3cc9e2" providerId="LiveId" clId="{711096EA-46F7-4BB6-A6D8-3AC115BBFC7C}" dt="2022-06-01T19:37:47.741" v="21085"/>
        <pc:sldMkLst>
          <pc:docMk/>
          <pc:sldMk cId="1508013956" sldId="275"/>
        </pc:sldMkLst>
        <pc:spChg chg="add mod ord">
          <ac:chgData name="Alex Miller" userId="9a68e0544d3cc9e2" providerId="LiveId" clId="{711096EA-46F7-4BB6-A6D8-3AC115BBFC7C}" dt="2022-06-01T19:37:47.741" v="21085"/>
          <ac:spMkLst>
            <pc:docMk/>
            <pc:sldMk cId="1508013956" sldId="275"/>
            <ac:spMk id="2" creationId="{83A214AE-6B43-CCEA-AA45-8DCB678832E4}"/>
          </ac:spMkLst>
        </pc:spChg>
        <pc:spChg chg="del">
          <ac:chgData name="Alex Miller" userId="9a68e0544d3cc9e2" providerId="LiveId" clId="{711096EA-46F7-4BB6-A6D8-3AC115BBFC7C}" dt="2022-05-19T16:27:38.809" v="798" actId="478"/>
          <ac:spMkLst>
            <pc:docMk/>
            <pc:sldMk cId="1508013956" sldId="275"/>
            <ac:spMk id="2" creationId="{A18B5CDB-2F7A-E208-C589-1DF0690EB9E1}"/>
          </ac:spMkLst>
        </pc:spChg>
        <pc:spChg chg="del">
          <ac:chgData name="Alex Miller" userId="9a68e0544d3cc9e2" providerId="LiveId" clId="{711096EA-46F7-4BB6-A6D8-3AC115BBFC7C}" dt="2022-05-19T16:27:35.082" v="797" actId="478"/>
          <ac:spMkLst>
            <pc:docMk/>
            <pc:sldMk cId="1508013956" sldId="275"/>
            <ac:spMk id="3" creationId="{C5F901B0-DC43-28B4-D3D4-B03D8A05A856}"/>
          </ac:spMkLst>
        </pc:spChg>
        <pc:spChg chg="add del">
          <ac:chgData name="Alex Miller" userId="9a68e0544d3cc9e2" providerId="LiveId" clId="{711096EA-46F7-4BB6-A6D8-3AC115BBFC7C}" dt="2022-05-19T16:27:40.611" v="800" actId="22"/>
          <ac:spMkLst>
            <pc:docMk/>
            <pc:sldMk cId="1508013956" sldId="275"/>
            <ac:spMk id="5" creationId="{3FCCED0A-1AC1-718A-235F-61B139C304F0}"/>
          </ac:spMkLst>
        </pc:spChg>
        <pc:spChg chg="add mod">
          <ac:chgData name="Alex Miller" userId="9a68e0544d3cc9e2" providerId="LiveId" clId="{711096EA-46F7-4BB6-A6D8-3AC115BBFC7C}" dt="2022-05-19T16:27:58.511" v="806" actId="14100"/>
          <ac:spMkLst>
            <pc:docMk/>
            <pc:sldMk cId="1508013956" sldId="275"/>
            <ac:spMk id="7" creationId="{748D7BE2-8347-1FA3-3701-EDD08C918EC0}"/>
          </ac:spMkLst>
        </pc:spChg>
        <pc:spChg chg="add del mod">
          <ac:chgData name="Alex Miller" userId="9a68e0544d3cc9e2" providerId="LiveId" clId="{711096EA-46F7-4BB6-A6D8-3AC115BBFC7C}" dt="2022-05-19T16:28:04.920" v="808"/>
          <ac:spMkLst>
            <pc:docMk/>
            <pc:sldMk cId="1508013956" sldId="275"/>
            <ac:spMk id="8" creationId="{896B17FD-9F84-7549-D324-069D9E79AE2F}"/>
          </ac:spMkLst>
        </pc:spChg>
        <pc:spChg chg="add mod">
          <ac:chgData name="Alex Miller" userId="9a68e0544d3cc9e2" providerId="LiveId" clId="{711096EA-46F7-4BB6-A6D8-3AC115BBFC7C}" dt="2022-05-19T16:28:16.243" v="853" actId="1035"/>
          <ac:spMkLst>
            <pc:docMk/>
            <pc:sldMk cId="1508013956" sldId="275"/>
            <ac:spMk id="9" creationId="{0FF0E0AF-4DFE-4D13-6694-E24C45FB3124}"/>
          </ac:spMkLst>
        </pc:spChg>
      </pc:sldChg>
      <pc:sldChg chg="addSp delSp modSp add mod modNotesTx">
        <pc:chgData name="Alex Miller" userId="9a68e0544d3cc9e2" providerId="LiveId" clId="{711096EA-46F7-4BB6-A6D8-3AC115BBFC7C}" dt="2022-06-02T17:12:10.751" v="32909" actId="113"/>
        <pc:sldMkLst>
          <pc:docMk/>
          <pc:sldMk cId="273819360" sldId="276"/>
        </pc:sldMkLst>
        <pc:spChg chg="del">
          <ac:chgData name="Alex Miller" userId="9a68e0544d3cc9e2" providerId="LiveId" clId="{711096EA-46F7-4BB6-A6D8-3AC115BBFC7C}" dt="2022-05-19T16:28:49.069" v="861" actId="478"/>
          <ac:spMkLst>
            <pc:docMk/>
            <pc:sldMk cId="273819360" sldId="276"/>
            <ac:spMk id="2" creationId="{A18B5CDB-2F7A-E208-C589-1DF0690EB9E1}"/>
          </ac:spMkLst>
        </pc:spChg>
        <pc:spChg chg="mod">
          <ac:chgData name="Alex Miller" userId="9a68e0544d3cc9e2" providerId="LiveId" clId="{711096EA-46F7-4BB6-A6D8-3AC115BBFC7C}" dt="2022-06-02T16:36:52.383" v="31424" actId="255"/>
          <ac:spMkLst>
            <pc:docMk/>
            <pc:sldMk cId="273819360" sldId="276"/>
            <ac:spMk id="3" creationId="{C5F901B0-DC43-28B4-D3D4-B03D8A05A856}"/>
          </ac:spMkLst>
        </pc:spChg>
        <pc:spChg chg="add mod">
          <ac:chgData name="Alex Miller" userId="9a68e0544d3cc9e2" providerId="LiveId" clId="{711096EA-46F7-4BB6-A6D8-3AC115BBFC7C}" dt="2022-06-01T16:32:17.381" v="4271" actId="12"/>
          <ac:spMkLst>
            <pc:docMk/>
            <pc:sldMk cId="273819360" sldId="276"/>
            <ac:spMk id="4" creationId="{E37E19E7-534A-0692-80B9-089D5DC7BF28}"/>
          </ac:spMkLst>
        </pc:spChg>
        <pc:spChg chg="add mod ord">
          <ac:chgData name="Alex Miller" userId="9a68e0544d3cc9e2" providerId="LiveId" clId="{711096EA-46F7-4BB6-A6D8-3AC115BBFC7C}" dt="2022-06-01T19:38:02.674" v="21086" actId="13244"/>
          <ac:spMkLst>
            <pc:docMk/>
            <pc:sldMk cId="273819360" sldId="276"/>
            <ac:spMk id="5" creationId="{59702A83-5BF4-A2BE-DCC8-48BA0B255A31}"/>
          </ac:spMkLst>
        </pc:spChg>
        <pc:graphicFrameChg chg="add mod modGraphic">
          <ac:chgData name="Alex Miller" userId="9a68e0544d3cc9e2" providerId="LiveId" clId="{711096EA-46F7-4BB6-A6D8-3AC115BBFC7C}" dt="2022-06-02T17:12:10.751" v="32909" actId="113"/>
          <ac:graphicFrameMkLst>
            <pc:docMk/>
            <pc:sldMk cId="273819360" sldId="276"/>
            <ac:graphicFrameMk id="6" creationId="{E72D8E55-C302-89CB-EC29-97273F94276E}"/>
          </ac:graphicFrameMkLst>
        </pc:graphicFrameChg>
      </pc:sldChg>
      <pc:sldChg chg="addSp delSp modSp add mod modNotesTx">
        <pc:chgData name="Alex Miller" userId="9a68e0544d3cc9e2" providerId="LiveId" clId="{711096EA-46F7-4BB6-A6D8-3AC115BBFC7C}" dt="2022-06-02T16:35:59.308" v="31415" actId="20577"/>
        <pc:sldMkLst>
          <pc:docMk/>
          <pc:sldMk cId="1253538672" sldId="277"/>
        </pc:sldMkLst>
        <pc:spChg chg="del">
          <ac:chgData name="Alex Miller" userId="9a68e0544d3cc9e2" providerId="LiveId" clId="{711096EA-46F7-4BB6-A6D8-3AC115BBFC7C}" dt="2022-05-19T16:31:19.276" v="982" actId="478"/>
          <ac:spMkLst>
            <pc:docMk/>
            <pc:sldMk cId="1253538672" sldId="277"/>
            <ac:spMk id="2" creationId="{A18B5CDB-2F7A-E208-C589-1DF0690EB9E1}"/>
          </ac:spMkLst>
        </pc:spChg>
        <pc:spChg chg="mod">
          <ac:chgData name="Alex Miller" userId="9a68e0544d3cc9e2" providerId="LiveId" clId="{711096EA-46F7-4BB6-A6D8-3AC115BBFC7C}" dt="2022-06-02T16:35:59.308" v="31415" actId="20577"/>
          <ac:spMkLst>
            <pc:docMk/>
            <pc:sldMk cId="1253538672" sldId="277"/>
            <ac:spMk id="3" creationId="{C5F901B0-DC43-28B4-D3D4-B03D8A05A856}"/>
          </ac:spMkLst>
        </pc:spChg>
        <pc:spChg chg="add mod">
          <ac:chgData name="Alex Miller" userId="9a68e0544d3cc9e2" providerId="LiveId" clId="{711096EA-46F7-4BB6-A6D8-3AC115BBFC7C}" dt="2022-06-02T16:16:40.833" v="30767" actId="404"/>
          <ac:spMkLst>
            <pc:docMk/>
            <pc:sldMk cId="1253538672" sldId="277"/>
            <ac:spMk id="4" creationId="{6D6440A3-6866-1B1E-C222-968F4AB1C77B}"/>
          </ac:spMkLst>
        </pc:spChg>
        <pc:spChg chg="add del mod">
          <ac:chgData name="Alex Miller" userId="9a68e0544d3cc9e2" providerId="LiveId" clId="{711096EA-46F7-4BB6-A6D8-3AC115BBFC7C}" dt="2022-06-02T16:16:06.945" v="30733" actId="478"/>
          <ac:spMkLst>
            <pc:docMk/>
            <pc:sldMk cId="1253538672" sldId="277"/>
            <ac:spMk id="5" creationId="{F0B59502-D0E4-5EF3-B2DE-26D2A4F289B9}"/>
          </ac:spMkLst>
        </pc:spChg>
      </pc:sldChg>
      <pc:sldChg chg="addSp delSp modSp add mod modNotesTx">
        <pc:chgData name="Alex Miller" userId="9a68e0544d3cc9e2" providerId="LiveId" clId="{711096EA-46F7-4BB6-A6D8-3AC115BBFC7C}" dt="2022-06-02T16:36:02.875" v="31417" actId="20577"/>
        <pc:sldMkLst>
          <pc:docMk/>
          <pc:sldMk cId="3566094516" sldId="278"/>
        </pc:sldMkLst>
        <pc:spChg chg="del">
          <ac:chgData name="Alex Miller" userId="9a68e0544d3cc9e2" providerId="LiveId" clId="{711096EA-46F7-4BB6-A6D8-3AC115BBFC7C}" dt="2022-05-19T16:32:56.945" v="1097" actId="478"/>
          <ac:spMkLst>
            <pc:docMk/>
            <pc:sldMk cId="3566094516" sldId="278"/>
            <ac:spMk id="2" creationId="{A18B5CDB-2F7A-E208-C589-1DF0690EB9E1}"/>
          </ac:spMkLst>
        </pc:spChg>
        <pc:spChg chg="mod">
          <ac:chgData name="Alex Miller" userId="9a68e0544d3cc9e2" providerId="LiveId" clId="{711096EA-46F7-4BB6-A6D8-3AC115BBFC7C}" dt="2022-06-02T16:36:02.875" v="31417" actId="20577"/>
          <ac:spMkLst>
            <pc:docMk/>
            <pc:sldMk cId="3566094516" sldId="278"/>
            <ac:spMk id="3" creationId="{C5F901B0-DC43-28B4-D3D4-B03D8A05A856}"/>
          </ac:spMkLst>
        </pc:spChg>
        <pc:spChg chg="add mod">
          <ac:chgData name="Alex Miller" userId="9a68e0544d3cc9e2" providerId="LiveId" clId="{711096EA-46F7-4BB6-A6D8-3AC115BBFC7C}" dt="2022-06-01T16:34:15.626" v="4273" actId="12"/>
          <ac:spMkLst>
            <pc:docMk/>
            <pc:sldMk cId="3566094516" sldId="278"/>
            <ac:spMk id="4" creationId="{D5ADD376-AAC8-6385-8D49-863EBFC70BB7}"/>
          </ac:spMkLst>
        </pc:spChg>
        <pc:spChg chg="add mod">
          <ac:chgData name="Alex Miller" userId="9a68e0544d3cc9e2" providerId="LiveId" clId="{711096EA-46F7-4BB6-A6D8-3AC115BBFC7C}" dt="2022-05-27T13:51:02.148" v="2278" actId="1037"/>
          <ac:spMkLst>
            <pc:docMk/>
            <pc:sldMk cId="3566094516" sldId="278"/>
            <ac:spMk id="5" creationId="{B80119FC-9157-3FAE-34DE-DDC352C4934F}"/>
          </ac:spMkLst>
        </pc:spChg>
      </pc:sldChg>
      <pc:sldChg chg="addSp delSp modSp add mod modNotesTx">
        <pc:chgData name="Alex Miller" userId="9a68e0544d3cc9e2" providerId="LiveId" clId="{711096EA-46F7-4BB6-A6D8-3AC115BBFC7C}" dt="2022-06-02T17:09:24.093" v="32891" actId="207"/>
        <pc:sldMkLst>
          <pc:docMk/>
          <pc:sldMk cId="1454993414" sldId="279"/>
        </pc:sldMkLst>
        <pc:spChg chg="del">
          <ac:chgData name="Alex Miller" userId="9a68e0544d3cc9e2" providerId="LiveId" clId="{711096EA-46F7-4BB6-A6D8-3AC115BBFC7C}" dt="2022-05-19T16:34:52.911" v="1201" actId="478"/>
          <ac:spMkLst>
            <pc:docMk/>
            <pc:sldMk cId="1454993414" sldId="279"/>
            <ac:spMk id="2" creationId="{A18B5CDB-2F7A-E208-C589-1DF0690EB9E1}"/>
          </ac:spMkLst>
        </pc:spChg>
        <pc:spChg chg="mod">
          <ac:chgData name="Alex Miller" userId="9a68e0544d3cc9e2" providerId="LiveId" clId="{711096EA-46F7-4BB6-A6D8-3AC115BBFC7C}" dt="2022-06-02T16:33:57.476" v="31385" actId="403"/>
          <ac:spMkLst>
            <pc:docMk/>
            <pc:sldMk cId="1454993414" sldId="279"/>
            <ac:spMk id="3" creationId="{C5F901B0-DC43-28B4-D3D4-B03D8A05A856}"/>
          </ac:spMkLst>
        </pc:spChg>
        <pc:spChg chg="add mod">
          <ac:chgData name="Alex Miller" userId="9a68e0544d3cc9e2" providerId="LiveId" clId="{711096EA-46F7-4BB6-A6D8-3AC115BBFC7C}" dt="2022-05-19T16:38:06.522" v="1358" actId="255"/>
          <ac:spMkLst>
            <pc:docMk/>
            <pc:sldMk cId="1454993414" sldId="279"/>
            <ac:spMk id="4" creationId="{509FE6ED-006C-6E10-26DD-970BE7618F8D}"/>
          </ac:spMkLst>
        </pc:spChg>
        <pc:spChg chg="add mod ord">
          <ac:chgData name="Alex Miller" userId="9a68e0544d3cc9e2" providerId="LiveId" clId="{711096EA-46F7-4BB6-A6D8-3AC115BBFC7C}" dt="2022-06-01T19:38:28.518" v="21087" actId="13244"/>
          <ac:spMkLst>
            <pc:docMk/>
            <pc:sldMk cId="1454993414" sldId="279"/>
            <ac:spMk id="5" creationId="{218BC7D0-3B24-93F5-C06A-97DB81251146}"/>
          </ac:spMkLst>
        </pc:spChg>
        <pc:graphicFrameChg chg="add mod ord modGraphic">
          <ac:chgData name="Alex Miller" userId="9a68e0544d3cc9e2" providerId="LiveId" clId="{711096EA-46F7-4BB6-A6D8-3AC115BBFC7C}" dt="2022-06-02T17:09:24.093" v="32891" actId="207"/>
          <ac:graphicFrameMkLst>
            <pc:docMk/>
            <pc:sldMk cId="1454993414" sldId="279"/>
            <ac:graphicFrameMk id="6" creationId="{F726D16D-9BA3-7E3F-2C53-112936C5656A}"/>
          </ac:graphicFrameMkLst>
        </pc:graphicFrameChg>
      </pc:sldChg>
      <pc:sldChg chg="addSp delSp modSp add mod modNotesTx">
        <pc:chgData name="Alex Miller" userId="9a68e0544d3cc9e2" providerId="LiveId" clId="{711096EA-46F7-4BB6-A6D8-3AC115BBFC7C}" dt="2022-06-02T17:13:03.186" v="32916" actId="207"/>
        <pc:sldMkLst>
          <pc:docMk/>
          <pc:sldMk cId="2133247090" sldId="280"/>
        </pc:sldMkLst>
        <pc:spChg chg="del">
          <ac:chgData name="Alex Miller" userId="9a68e0544d3cc9e2" providerId="LiveId" clId="{711096EA-46F7-4BB6-A6D8-3AC115BBFC7C}" dt="2022-05-19T16:37:08.520" v="1298" actId="478"/>
          <ac:spMkLst>
            <pc:docMk/>
            <pc:sldMk cId="2133247090" sldId="280"/>
            <ac:spMk id="2" creationId="{A18B5CDB-2F7A-E208-C589-1DF0690EB9E1}"/>
          </ac:spMkLst>
        </pc:spChg>
        <pc:spChg chg="mod">
          <ac:chgData name="Alex Miller" userId="9a68e0544d3cc9e2" providerId="LiveId" clId="{711096EA-46F7-4BB6-A6D8-3AC115BBFC7C}" dt="2022-06-02T16:34:01.002" v="31386" actId="403"/>
          <ac:spMkLst>
            <pc:docMk/>
            <pc:sldMk cId="2133247090" sldId="280"/>
            <ac:spMk id="3" creationId="{C5F901B0-DC43-28B4-D3D4-B03D8A05A856}"/>
          </ac:spMkLst>
        </pc:spChg>
        <pc:spChg chg="add mod ord">
          <ac:chgData name="Alex Miller" userId="9a68e0544d3cc9e2" providerId="LiveId" clId="{711096EA-46F7-4BB6-A6D8-3AC115BBFC7C}" dt="2022-06-01T19:38:38.929" v="21091" actId="13244"/>
          <ac:spMkLst>
            <pc:docMk/>
            <pc:sldMk cId="2133247090" sldId="280"/>
            <ac:spMk id="4" creationId="{28702DA3-1DF3-014D-4CC7-76DC3577E0F9}"/>
          </ac:spMkLst>
        </pc:spChg>
        <pc:spChg chg="add mod ord">
          <ac:chgData name="Alex Miller" userId="9a68e0544d3cc9e2" providerId="LiveId" clId="{711096EA-46F7-4BB6-A6D8-3AC115BBFC7C}" dt="2022-06-01T19:38:37.180" v="21090" actId="13244"/>
          <ac:spMkLst>
            <pc:docMk/>
            <pc:sldMk cId="2133247090" sldId="280"/>
            <ac:spMk id="5" creationId="{8C0B9F59-010C-95D0-BA96-31906DE524D0}"/>
          </ac:spMkLst>
        </pc:spChg>
        <pc:graphicFrameChg chg="add mod ord modGraphic">
          <ac:chgData name="Alex Miller" userId="9a68e0544d3cc9e2" providerId="LiveId" clId="{711096EA-46F7-4BB6-A6D8-3AC115BBFC7C}" dt="2022-06-02T17:13:03.186" v="32916" actId="207"/>
          <ac:graphicFrameMkLst>
            <pc:docMk/>
            <pc:sldMk cId="2133247090" sldId="280"/>
            <ac:graphicFrameMk id="6" creationId="{7902EC06-370F-B124-005F-2CAAA790D39C}"/>
          </ac:graphicFrameMkLst>
        </pc:graphicFrameChg>
      </pc:sldChg>
      <pc:sldChg chg="addSp delSp modSp add mod modNotesTx">
        <pc:chgData name="Alex Miller" userId="9a68e0544d3cc9e2" providerId="LiveId" clId="{711096EA-46F7-4BB6-A6D8-3AC115BBFC7C}" dt="2022-06-02T16:34:21.741" v="31387" actId="403"/>
        <pc:sldMkLst>
          <pc:docMk/>
          <pc:sldMk cId="853761147" sldId="281"/>
        </pc:sldMkLst>
        <pc:spChg chg="del">
          <ac:chgData name="Alex Miller" userId="9a68e0544d3cc9e2" providerId="LiveId" clId="{711096EA-46F7-4BB6-A6D8-3AC115BBFC7C}" dt="2022-05-19T16:39:00.227" v="1395" actId="478"/>
          <ac:spMkLst>
            <pc:docMk/>
            <pc:sldMk cId="853761147" sldId="281"/>
            <ac:spMk id="2" creationId="{A18B5CDB-2F7A-E208-C589-1DF0690EB9E1}"/>
          </ac:spMkLst>
        </pc:spChg>
        <pc:spChg chg="mod">
          <ac:chgData name="Alex Miller" userId="9a68e0544d3cc9e2" providerId="LiveId" clId="{711096EA-46F7-4BB6-A6D8-3AC115BBFC7C}" dt="2022-06-02T16:34:21.741" v="31387" actId="403"/>
          <ac:spMkLst>
            <pc:docMk/>
            <pc:sldMk cId="853761147" sldId="281"/>
            <ac:spMk id="3" creationId="{C5F901B0-DC43-28B4-D3D4-B03D8A05A856}"/>
          </ac:spMkLst>
        </pc:spChg>
        <pc:spChg chg="add mod">
          <ac:chgData name="Alex Miller" userId="9a68e0544d3cc9e2" providerId="LiveId" clId="{711096EA-46F7-4BB6-A6D8-3AC115BBFC7C}" dt="2022-06-01T17:54:34.254" v="6058" actId="1036"/>
          <ac:spMkLst>
            <pc:docMk/>
            <pc:sldMk cId="853761147" sldId="281"/>
            <ac:spMk id="4" creationId="{B4133829-4652-F9B6-1321-46F966DEDB33}"/>
          </ac:spMkLst>
        </pc:spChg>
      </pc:sldChg>
      <pc:sldChg chg="addSp delSp modSp add mod modNotesTx">
        <pc:chgData name="Alex Miller" userId="9a68e0544d3cc9e2" providerId="LiveId" clId="{711096EA-46F7-4BB6-A6D8-3AC115BBFC7C}" dt="2022-06-02T16:36:32.724" v="31420" actId="255"/>
        <pc:sldMkLst>
          <pc:docMk/>
          <pc:sldMk cId="1411592362" sldId="282"/>
        </pc:sldMkLst>
        <pc:spChg chg="del">
          <ac:chgData name="Alex Miller" userId="9a68e0544d3cc9e2" providerId="LiveId" clId="{711096EA-46F7-4BB6-A6D8-3AC115BBFC7C}" dt="2022-05-19T16:39:46.908" v="1429" actId="478"/>
          <ac:spMkLst>
            <pc:docMk/>
            <pc:sldMk cId="1411592362" sldId="282"/>
            <ac:spMk id="2" creationId="{A18B5CDB-2F7A-E208-C589-1DF0690EB9E1}"/>
          </ac:spMkLst>
        </pc:spChg>
        <pc:spChg chg="mod">
          <ac:chgData name="Alex Miller" userId="9a68e0544d3cc9e2" providerId="LiveId" clId="{711096EA-46F7-4BB6-A6D8-3AC115BBFC7C}" dt="2022-06-02T16:36:32.724" v="31420" actId="255"/>
          <ac:spMkLst>
            <pc:docMk/>
            <pc:sldMk cId="1411592362" sldId="282"/>
            <ac:spMk id="3" creationId="{C5F901B0-DC43-28B4-D3D4-B03D8A05A856}"/>
          </ac:spMkLst>
        </pc:spChg>
        <pc:spChg chg="add mod">
          <ac:chgData name="Alex Miller" userId="9a68e0544d3cc9e2" providerId="LiveId" clId="{711096EA-46F7-4BB6-A6D8-3AC115BBFC7C}" dt="2022-06-01T18:30:44.217" v="6501" actId="255"/>
          <ac:spMkLst>
            <pc:docMk/>
            <pc:sldMk cId="1411592362" sldId="282"/>
            <ac:spMk id="4" creationId="{F6595F6A-633D-4350-22BC-A35A7062F847}"/>
          </ac:spMkLst>
        </pc:spChg>
      </pc:sldChg>
      <pc:sldChg chg="addSp delSp modSp add mod">
        <pc:chgData name="Alex Miller" userId="9a68e0544d3cc9e2" providerId="LiveId" clId="{711096EA-46F7-4BB6-A6D8-3AC115BBFC7C}" dt="2022-06-02T17:00:15.703" v="32857" actId="20577"/>
        <pc:sldMkLst>
          <pc:docMk/>
          <pc:sldMk cId="1488271327" sldId="283"/>
        </pc:sldMkLst>
        <pc:spChg chg="del">
          <ac:chgData name="Alex Miller" userId="9a68e0544d3cc9e2" providerId="LiveId" clId="{711096EA-46F7-4BB6-A6D8-3AC115BBFC7C}" dt="2022-05-19T16:40:52.599" v="1463" actId="478"/>
          <ac:spMkLst>
            <pc:docMk/>
            <pc:sldMk cId="1488271327" sldId="283"/>
            <ac:spMk id="2" creationId="{A18B5CDB-2F7A-E208-C589-1DF0690EB9E1}"/>
          </ac:spMkLst>
        </pc:spChg>
        <pc:spChg chg="mod">
          <ac:chgData name="Alex Miller" userId="9a68e0544d3cc9e2" providerId="LiveId" clId="{711096EA-46F7-4BB6-A6D8-3AC115BBFC7C}" dt="2022-06-02T17:00:15.703" v="32857" actId="20577"/>
          <ac:spMkLst>
            <pc:docMk/>
            <pc:sldMk cId="1488271327" sldId="283"/>
            <ac:spMk id="3" creationId="{C5F901B0-DC43-28B4-D3D4-B03D8A05A856}"/>
          </ac:spMkLst>
        </pc:spChg>
        <pc:spChg chg="add mod">
          <ac:chgData name="Alex Miller" userId="9a68e0544d3cc9e2" providerId="LiveId" clId="{711096EA-46F7-4BB6-A6D8-3AC115BBFC7C}" dt="2022-05-27T13:31:56.853" v="1894" actId="403"/>
          <ac:spMkLst>
            <pc:docMk/>
            <pc:sldMk cId="1488271327" sldId="283"/>
            <ac:spMk id="4" creationId="{47BFA985-8A24-70A6-EE47-2B15FCFA2CA7}"/>
          </ac:spMkLst>
        </pc:spChg>
      </pc:sldChg>
      <pc:sldChg chg="addSp delSp modSp add mod modNotesTx">
        <pc:chgData name="Alex Miller" userId="9a68e0544d3cc9e2" providerId="LiveId" clId="{711096EA-46F7-4BB6-A6D8-3AC115BBFC7C}" dt="2022-06-02T17:00:10.801" v="32855" actId="20577"/>
        <pc:sldMkLst>
          <pc:docMk/>
          <pc:sldMk cId="312807777" sldId="284"/>
        </pc:sldMkLst>
        <pc:spChg chg="del">
          <ac:chgData name="Alex Miller" userId="9a68e0544d3cc9e2" providerId="LiveId" clId="{711096EA-46F7-4BB6-A6D8-3AC115BBFC7C}" dt="2022-05-27T13:22:57.464" v="1669" actId="478"/>
          <ac:spMkLst>
            <pc:docMk/>
            <pc:sldMk cId="312807777" sldId="284"/>
            <ac:spMk id="2" creationId="{A18B5CDB-2F7A-E208-C589-1DF0690EB9E1}"/>
          </ac:spMkLst>
        </pc:spChg>
        <pc:spChg chg="mod">
          <ac:chgData name="Alex Miller" userId="9a68e0544d3cc9e2" providerId="LiveId" clId="{711096EA-46F7-4BB6-A6D8-3AC115BBFC7C}" dt="2022-06-02T17:00:10.801" v="32855" actId="20577"/>
          <ac:spMkLst>
            <pc:docMk/>
            <pc:sldMk cId="312807777" sldId="284"/>
            <ac:spMk id="3" creationId="{C5F901B0-DC43-28B4-D3D4-B03D8A05A856}"/>
          </ac:spMkLst>
        </pc:spChg>
        <pc:spChg chg="add mod">
          <ac:chgData name="Alex Miller" userId="9a68e0544d3cc9e2" providerId="LiveId" clId="{711096EA-46F7-4BB6-A6D8-3AC115BBFC7C}" dt="2022-05-27T13:28:31.714" v="1832" actId="1036"/>
          <ac:spMkLst>
            <pc:docMk/>
            <pc:sldMk cId="312807777" sldId="284"/>
            <ac:spMk id="5" creationId="{E72AD291-1224-9223-7468-74816C60859A}"/>
          </ac:spMkLst>
        </pc:spChg>
        <pc:spChg chg="add del">
          <ac:chgData name="Alex Miller" userId="9a68e0544d3cc9e2" providerId="LiveId" clId="{711096EA-46F7-4BB6-A6D8-3AC115BBFC7C}" dt="2022-05-27T13:23:08.269" v="1671" actId="22"/>
          <ac:spMkLst>
            <pc:docMk/>
            <pc:sldMk cId="312807777" sldId="284"/>
            <ac:spMk id="7" creationId="{DF57197D-901A-74BD-C3F1-E5A4A02E366A}"/>
          </ac:spMkLst>
        </pc:spChg>
        <pc:spChg chg="add del">
          <ac:chgData name="Alex Miller" userId="9a68e0544d3cc9e2" providerId="LiveId" clId="{711096EA-46F7-4BB6-A6D8-3AC115BBFC7C}" dt="2022-05-27T13:23:10.670" v="1673" actId="22"/>
          <ac:spMkLst>
            <pc:docMk/>
            <pc:sldMk cId="312807777" sldId="284"/>
            <ac:spMk id="9" creationId="{495142BD-2E9A-A837-F775-19649F5FF982}"/>
          </ac:spMkLst>
        </pc:spChg>
        <pc:spChg chg="add mod">
          <ac:chgData name="Alex Miller" userId="9a68e0544d3cc9e2" providerId="LiveId" clId="{711096EA-46F7-4BB6-A6D8-3AC115BBFC7C}" dt="2022-06-01T16:37:30.013" v="4288" actId="12"/>
          <ac:spMkLst>
            <pc:docMk/>
            <pc:sldMk cId="312807777" sldId="284"/>
            <ac:spMk id="11" creationId="{E550391B-AFB7-D440-19E1-BC023A2F10AF}"/>
          </ac:spMkLst>
        </pc:spChg>
        <pc:spChg chg="add del">
          <ac:chgData name="Alex Miller" userId="9a68e0544d3cc9e2" providerId="LiveId" clId="{711096EA-46F7-4BB6-A6D8-3AC115BBFC7C}" dt="2022-05-27T13:30:13.488" v="1871" actId="22"/>
          <ac:spMkLst>
            <pc:docMk/>
            <pc:sldMk cId="312807777" sldId="284"/>
            <ac:spMk id="13" creationId="{64F25756-CD7C-B6A9-A89B-94943B0ADE6A}"/>
          </ac:spMkLst>
        </pc:spChg>
      </pc:sldChg>
      <pc:sldChg chg="addSp delSp modSp add mod modNotesTx">
        <pc:chgData name="Alex Miller" userId="9a68e0544d3cc9e2" providerId="LiveId" clId="{711096EA-46F7-4BB6-A6D8-3AC115BBFC7C}" dt="2022-06-02T16:26:39.427" v="31234" actId="962"/>
        <pc:sldMkLst>
          <pc:docMk/>
          <pc:sldMk cId="2193240506" sldId="285"/>
        </pc:sldMkLst>
        <pc:spChg chg="del">
          <ac:chgData name="Alex Miller" userId="9a68e0544d3cc9e2" providerId="LiveId" clId="{711096EA-46F7-4BB6-A6D8-3AC115BBFC7C}" dt="2022-05-27T13:29:04.250" v="1834" actId="478"/>
          <ac:spMkLst>
            <pc:docMk/>
            <pc:sldMk cId="2193240506" sldId="285"/>
            <ac:spMk id="2" creationId="{A18B5CDB-2F7A-E208-C589-1DF0690EB9E1}"/>
          </ac:spMkLst>
        </pc:spChg>
        <pc:spChg chg="add mod ord">
          <ac:chgData name="Alex Miller" userId="9a68e0544d3cc9e2" providerId="LiveId" clId="{711096EA-46F7-4BB6-A6D8-3AC115BBFC7C}" dt="2022-06-01T19:39:14.767" v="21095" actId="13244"/>
          <ac:spMkLst>
            <pc:docMk/>
            <pc:sldMk cId="2193240506" sldId="285"/>
            <ac:spMk id="2" creationId="{D325DF68-911C-4C2E-5471-63D314302875}"/>
          </ac:spMkLst>
        </pc:spChg>
        <pc:spChg chg="del">
          <ac:chgData name="Alex Miller" userId="9a68e0544d3cc9e2" providerId="LiveId" clId="{711096EA-46F7-4BB6-A6D8-3AC115BBFC7C}" dt="2022-05-27T13:29:09.343" v="1836" actId="478"/>
          <ac:spMkLst>
            <pc:docMk/>
            <pc:sldMk cId="2193240506" sldId="285"/>
            <ac:spMk id="3" creationId="{C5F901B0-DC43-28B4-D3D4-B03D8A05A856}"/>
          </ac:spMkLst>
        </pc:spChg>
        <pc:picChg chg="add mod">
          <ac:chgData name="Alex Miller" userId="9a68e0544d3cc9e2" providerId="LiveId" clId="{711096EA-46F7-4BB6-A6D8-3AC115BBFC7C}" dt="2022-06-02T16:26:39.427" v="31234" actId="962"/>
          <ac:picMkLst>
            <pc:docMk/>
            <pc:sldMk cId="2193240506" sldId="285"/>
            <ac:picMk id="1026" creationId="{005927B4-3548-7233-5D79-366D1EAC0265}"/>
          </ac:picMkLst>
        </pc:picChg>
      </pc:sldChg>
      <pc:sldChg chg="addSp delSp modSp add mod modNotes modNotesTx">
        <pc:chgData name="Alex Miller" userId="9a68e0544d3cc9e2" providerId="LiveId" clId="{711096EA-46F7-4BB6-A6D8-3AC115BBFC7C}" dt="2022-06-02T16:37:56.745" v="31455" actId="20577"/>
        <pc:sldMkLst>
          <pc:docMk/>
          <pc:sldMk cId="2655051886" sldId="286"/>
        </pc:sldMkLst>
        <pc:spChg chg="del">
          <ac:chgData name="Alex Miller" userId="9a68e0544d3cc9e2" providerId="LiveId" clId="{711096EA-46F7-4BB6-A6D8-3AC115BBFC7C}" dt="2022-05-27T13:30:28.935" v="1873" actId="478"/>
          <ac:spMkLst>
            <pc:docMk/>
            <pc:sldMk cId="2655051886" sldId="286"/>
            <ac:spMk id="2" creationId="{A18B5CDB-2F7A-E208-C589-1DF0690EB9E1}"/>
          </ac:spMkLst>
        </pc:spChg>
        <pc:spChg chg="mod">
          <ac:chgData name="Alex Miller" userId="9a68e0544d3cc9e2" providerId="LiveId" clId="{711096EA-46F7-4BB6-A6D8-3AC115BBFC7C}" dt="2022-06-02T16:37:56.745" v="31455" actId="20577"/>
          <ac:spMkLst>
            <pc:docMk/>
            <pc:sldMk cId="2655051886" sldId="286"/>
            <ac:spMk id="3" creationId="{C5F901B0-DC43-28B4-D3D4-B03D8A05A856}"/>
          </ac:spMkLst>
        </pc:spChg>
        <pc:spChg chg="add del mod">
          <ac:chgData name="Alex Miller" userId="9a68e0544d3cc9e2" providerId="LiveId" clId="{711096EA-46F7-4BB6-A6D8-3AC115BBFC7C}" dt="2022-05-27T13:52:10.293" v="2279" actId="478"/>
          <ac:spMkLst>
            <pc:docMk/>
            <pc:sldMk cId="2655051886" sldId="286"/>
            <ac:spMk id="5" creationId="{E3AAC8FE-4287-2FB7-FD0E-40B300002C91}"/>
          </ac:spMkLst>
        </pc:spChg>
        <pc:spChg chg="add mod">
          <ac:chgData name="Alex Miller" userId="9a68e0544d3cc9e2" providerId="LiveId" clId="{711096EA-46F7-4BB6-A6D8-3AC115BBFC7C}" dt="2022-06-01T16:38:22.530" v="4291" actId="403"/>
          <ac:spMkLst>
            <pc:docMk/>
            <pc:sldMk cId="2655051886" sldId="286"/>
            <ac:spMk id="6" creationId="{1C039EA3-CE52-9DD3-917D-7B7021322DC7}"/>
          </ac:spMkLst>
        </pc:spChg>
      </pc:sldChg>
      <pc:sldChg chg="addSp delSp modSp add mod modNotes modNotesTx">
        <pc:chgData name="Alex Miller" userId="9a68e0544d3cc9e2" providerId="LiveId" clId="{711096EA-46F7-4BB6-A6D8-3AC115BBFC7C}" dt="2022-06-02T17:13:29.443" v="32917" actId="207"/>
        <pc:sldMkLst>
          <pc:docMk/>
          <pc:sldMk cId="2836689706" sldId="287"/>
        </pc:sldMkLst>
        <pc:spChg chg="add del mod">
          <ac:chgData name="Alex Miller" userId="9a68e0544d3cc9e2" providerId="LiveId" clId="{711096EA-46F7-4BB6-A6D8-3AC115BBFC7C}" dt="2022-06-01T18:10:09.521" v="6355" actId="14100"/>
          <ac:spMkLst>
            <pc:docMk/>
            <pc:sldMk cId="2836689706" sldId="287"/>
            <ac:spMk id="2" creationId="{A18B5CDB-2F7A-E208-C589-1DF0690EB9E1}"/>
          </ac:spMkLst>
        </pc:spChg>
        <pc:spChg chg="mod ord">
          <ac:chgData name="Alex Miller" userId="9a68e0544d3cc9e2" providerId="LiveId" clId="{711096EA-46F7-4BB6-A6D8-3AC115BBFC7C}" dt="2022-06-02T16:38:31.230" v="31473" actId="403"/>
          <ac:spMkLst>
            <pc:docMk/>
            <pc:sldMk cId="2836689706" sldId="287"/>
            <ac:spMk id="3" creationId="{C5F901B0-DC43-28B4-D3D4-B03D8A05A856}"/>
          </ac:spMkLst>
        </pc:spChg>
        <pc:spChg chg="add del mod">
          <ac:chgData name="Alex Miller" userId="9a68e0544d3cc9e2" providerId="LiveId" clId="{711096EA-46F7-4BB6-A6D8-3AC115BBFC7C}" dt="2022-06-01T19:33:21.023" v="21071"/>
          <ac:spMkLst>
            <pc:docMk/>
            <pc:sldMk cId="2836689706" sldId="287"/>
            <ac:spMk id="4" creationId="{24FA32A8-9CBE-1683-6182-72349B81390C}"/>
          </ac:spMkLst>
        </pc:spChg>
        <pc:spChg chg="add del mod ord">
          <ac:chgData name="Alex Miller" userId="9a68e0544d3cc9e2" providerId="LiveId" clId="{711096EA-46F7-4BB6-A6D8-3AC115BBFC7C}" dt="2022-06-01T19:39:52.802" v="21097" actId="13244"/>
          <ac:spMkLst>
            <pc:docMk/>
            <pc:sldMk cId="2836689706" sldId="287"/>
            <ac:spMk id="6" creationId="{A5D17C93-93D1-0781-69DC-17A33E0E9F26}"/>
          </ac:spMkLst>
        </pc:spChg>
        <pc:spChg chg="add del mod">
          <ac:chgData name="Alex Miller" userId="9a68e0544d3cc9e2" providerId="LiveId" clId="{711096EA-46F7-4BB6-A6D8-3AC115BBFC7C}" dt="2022-06-01T15:39:21.622" v="3020" actId="478"/>
          <ac:spMkLst>
            <pc:docMk/>
            <pc:sldMk cId="2836689706" sldId="287"/>
            <ac:spMk id="8" creationId="{07ABF17F-FCCF-AD6C-18A8-C5EE92B23DA9}"/>
          </ac:spMkLst>
        </pc:spChg>
        <pc:spChg chg="add del mod">
          <ac:chgData name="Alex Miller" userId="9a68e0544d3cc9e2" providerId="LiveId" clId="{711096EA-46F7-4BB6-A6D8-3AC115BBFC7C}" dt="2022-05-27T13:53:20.881" v="2336" actId="478"/>
          <ac:spMkLst>
            <pc:docMk/>
            <pc:sldMk cId="2836689706" sldId="287"/>
            <ac:spMk id="10" creationId="{4EF27ABA-69B5-EE9C-B524-06FD4CC0BF08}"/>
          </ac:spMkLst>
        </pc:spChg>
        <pc:spChg chg="add del mod">
          <ac:chgData name="Alex Miller" userId="9a68e0544d3cc9e2" providerId="LiveId" clId="{711096EA-46F7-4BB6-A6D8-3AC115BBFC7C}" dt="2022-05-27T13:53:14.736" v="2329"/>
          <ac:spMkLst>
            <pc:docMk/>
            <pc:sldMk cId="2836689706" sldId="287"/>
            <ac:spMk id="11" creationId="{70C0294B-C88C-05D3-6189-88DC0C7209F1}"/>
          </ac:spMkLst>
        </pc:spChg>
        <pc:spChg chg="add del mod">
          <ac:chgData name="Alex Miller" userId="9a68e0544d3cc9e2" providerId="LiveId" clId="{711096EA-46F7-4BB6-A6D8-3AC115BBFC7C}" dt="2022-05-27T13:53:14.736" v="2329"/>
          <ac:spMkLst>
            <pc:docMk/>
            <pc:sldMk cId="2836689706" sldId="287"/>
            <ac:spMk id="12" creationId="{AF2EFDAC-3ECB-EACF-896D-75732F7394AA}"/>
          </ac:spMkLst>
        </pc:spChg>
        <pc:spChg chg="add del mod">
          <ac:chgData name="Alex Miller" userId="9a68e0544d3cc9e2" providerId="LiveId" clId="{711096EA-46F7-4BB6-A6D8-3AC115BBFC7C}" dt="2022-05-27T13:53:14.736" v="2329"/>
          <ac:spMkLst>
            <pc:docMk/>
            <pc:sldMk cId="2836689706" sldId="287"/>
            <ac:spMk id="14" creationId="{BA9FFCE8-D900-C5BE-3541-050353643A98}"/>
          </ac:spMkLst>
        </pc:spChg>
        <pc:graphicFrameChg chg="add del mod ord modGraphic">
          <ac:chgData name="Alex Miller" userId="9a68e0544d3cc9e2" providerId="LiveId" clId="{711096EA-46F7-4BB6-A6D8-3AC115BBFC7C}" dt="2022-06-02T17:13:29.443" v="32917" actId="207"/>
          <ac:graphicFrameMkLst>
            <pc:docMk/>
            <pc:sldMk cId="2836689706" sldId="287"/>
            <ac:graphicFrameMk id="7" creationId="{88F6350C-85FD-1430-8A06-828637433148}"/>
          </ac:graphicFrameMkLst>
        </pc:graphicFrameChg>
        <pc:graphicFrameChg chg="add del mod modGraphic">
          <ac:chgData name="Alex Miller" userId="9a68e0544d3cc9e2" providerId="LiveId" clId="{711096EA-46F7-4BB6-A6D8-3AC115BBFC7C}" dt="2022-05-27T13:53:14.736" v="2329"/>
          <ac:graphicFrameMkLst>
            <pc:docMk/>
            <pc:sldMk cId="2836689706" sldId="287"/>
            <ac:graphicFrameMk id="13" creationId="{38BAFD75-E4A5-D51E-1FB0-1AC19EAEAF3E}"/>
          </ac:graphicFrameMkLst>
        </pc:graphicFrameChg>
      </pc:sldChg>
      <pc:sldChg chg="modSp add mod modNotes modNotesTx">
        <pc:chgData name="Alex Miller" userId="9a68e0544d3cc9e2" providerId="LiveId" clId="{711096EA-46F7-4BB6-A6D8-3AC115BBFC7C}" dt="2022-06-02T16:38:35.302" v="31474" actId="403"/>
        <pc:sldMkLst>
          <pc:docMk/>
          <pc:sldMk cId="1387725038" sldId="288"/>
        </pc:sldMkLst>
        <pc:spChg chg="mod">
          <ac:chgData name="Alex Miller" userId="9a68e0544d3cc9e2" providerId="LiveId" clId="{711096EA-46F7-4BB6-A6D8-3AC115BBFC7C}" dt="2022-06-01T16:40:02.969" v="4302" actId="12"/>
          <ac:spMkLst>
            <pc:docMk/>
            <pc:sldMk cId="1387725038" sldId="288"/>
            <ac:spMk id="2" creationId="{A18B5CDB-2F7A-E208-C589-1DF0690EB9E1}"/>
          </ac:spMkLst>
        </pc:spChg>
        <pc:spChg chg="mod ord">
          <ac:chgData name="Alex Miller" userId="9a68e0544d3cc9e2" providerId="LiveId" clId="{711096EA-46F7-4BB6-A6D8-3AC115BBFC7C}" dt="2022-06-02T16:38:35.302" v="31474" actId="403"/>
          <ac:spMkLst>
            <pc:docMk/>
            <pc:sldMk cId="1387725038" sldId="288"/>
            <ac:spMk id="3" creationId="{C5F901B0-DC43-28B4-D3D4-B03D8A05A856}"/>
          </ac:spMkLst>
        </pc:spChg>
      </pc:sldChg>
      <pc:sldChg chg="addSp delSp modSp add mod modNotesTx">
        <pc:chgData name="Alex Miller" userId="9a68e0544d3cc9e2" providerId="LiveId" clId="{711096EA-46F7-4BB6-A6D8-3AC115BBFC7C}" dt="2022-06-02T17:00:04.087" v="32853" actId="255"/>
        <pc:sldMkLst>
          <pc:docMk/>
          <pc:sldMk cId="1983654360" sldId="289"/>
        </pc:sldMkLst>
        <pc:spChg chg="del mod">
          <ac:chgData name="Alex Miller" userId="9a68e0544d3cc9e2" providerId="LiveId" clId="{711096EA-46F7-4BB6-A6D8-3AC115BBFC7C}" dt="2022-05-27T13:54:15.132" v="2346" actId="478"/>
          <ac:spMkLst>
            <pc:docMk/>
            <pc:sldMk cId="1983654360" sldId="289"/>
            <ac:spMk id="2" creationId="{A18B5CDB-2F7A-E208-C589-1DF0690EB9E1}"/>
          </ac:spMkLst>
        </pc:spChg>
        <pc:spChg chg="mod">
          <ac:chgData name="Alex Miller" userId="9a68e0544d3cc9e2" providerId="LiveId" clId="{711096EA-46F7-4BB6-A6D8-3AC115BBFC7C}" dt="2022-06-02T17:00:04.087" v="32853" actId="255"/>
          <ac:spMkLst>
            <pc:docMk/>
            <pc:sldMk cId="1983654360" sldId="289"/>
            <ac:spMk id="3" creationId="{C5F901B0-DC43-28B4-D3D4-B03D8A05A856}"/>
          </ac:spMkLst>
        </pc:spChg>
        <pc:spChg chg="add del mod">
          <ac:chgData name="Alex Miller" userId="9a68e0544d3cc9e2" providerId="LiveId" clId="{711096EA-46F7-4BB6-A6D8-3AC115BBFC7C}" dt="2022-05-27T13:54:19.183" v="2347" actId="478"/>
          <ac:spMkLst>
            <pc:docMk/>
            <pc:sldMk cId="1983654360" sldId="289"/>
            <ac:spMk id="5" creationId="{50EEF670-63FA-43D6-A9BD-624E1CD52100}"/>
          </ac:spMkLst>
        </pc:spChg>
        <pc:spChg chg="add mod">
          <ac:chgData name="Alex Miller" userId="9a68e0544d3cc9e2" providerId="LiveId" clId="{711096EA-46F7-4BB6-A6D8-3AC115BBFC7C}" dt="2022-06-01T19:33:21.023" v="21071"/>
          <ac:spMkLst>
            <pc:docMk/>
            <pc:sldMk cId="1983654360" sldId="289"/>
            <ac:spMk id="6" creationId="{0595F496-71D7-4388-CB40-22C754634170}"/>
          </ac:spMkLst>
        </pc:spChg>
      </pc:sldChg>
      <pc:sldChg chg="addSp delSp modSp add mod">
        <pc:chgData name="Alex Miller" userId="9a68e0544d3cc9e2" providerId="LiveId" clId="{711096EA-46F7-4BB6-A6D8-3AC115BBFC7C}" dt="2022-06-02T16:59:53.800" v="32850" actId="255"/>
        <pc:sldMkLst>
          <pc:docMk/>
          <pc:sldMk cId="787946229" sldId="290"/>
        </pc:sldMkLst>
        <pc:spChg chg="del mod">
          <ac:chgData name="Alex Miller" userId="9a68e0544d3cc9e2" providerId="LiveId" clId="{711096EA-46F7-4BB6-A6D8-3AC115BBFC7C}" dt="2022-05-27T13:54:53.016" v="2400" actId="478"/>
          <ac:spMkLst>
            <pc:docMk/>
            <pc:sldMk cId="787946229" sldId="290"/>
            <ac:spMk id="2" creationId="{A18B5CDB-2F7A-E208-C589-1DF0690EB9E1}"/>
          </ac:spMkLst>
        </pc:spChg>
        <pc:spChg chg="mod">
          <ac:chgData name="Alex Miller" userId="9a68e0544d3cc9e2" providerId="LiveId" clId="{711096EA-46F7-4BB6-A6D8-3AC115BBFC7C}" dt="2022-06-02T16:59:53.800" v="32850" actId="255"/>
          <ac:spMkLst>
            <pc:docMk/>
            <pc:sldMk cId="787946229" sldId="290"/>
            <ac:spMk id="3" creationId="{C5F901B0-DC43-28B4-D3D4-B03D8A05A856}"/>
          </ac:spMkLst>
        </pc:spChg>
        <pc:spChg chg="add del mod">
          <ac:chgData name="Alex Miller" userId="9a68e0544d3cc9e2" providerId="LiveId" clId="{711096EA-46F7-4BB6-A6D8-3AC115BBFC7C}" dt="2022-05-27T13:54:56.388" v="2403" actId="478"/>
          <ac:spMkLst>
            <pc:docMk/>
            <pc:sldMk cId="787946229" sldId="290"/>
            <ac:spMk id="5" creationId="{E6AB76EB-4D3F-A32F-2595-3A67F27CDC6D}"/>
          </ac:spMkLst>
        </pc:spChg>
        <pc:spChg chg="add mod">
          <ac:chgData name="Alex Miller" userId="9a68e0544d3cc9e2" providerId="LiveId" clId="{711096EA-46F7-4BB6-A6D8-3AC115BBFC7C}" dt="2022-06-01T18:30:06.923" v="6496" actId="1035"/>
          <ac:spMkLst>
            <pc:docMk/>
            <pc:sldMk cId="787946229" sldId="290"/>
            <ac:spMk id="6" creationId="{B4056902-A092-BD60-02C1-BD1CB25A2A0F}"/>
          </ac:spMkLst>
        </pc:spChg>
      </pc:sldChg>
      <pc:sldChg chg="addSp delSp modSp add mod modNotesTx">
        <pc:chgData name="Alex Miller" userId="9a68e0544d3cc9e2" providerId="LiveId" clId="{711096EA-46F7-4BB6-A6D8-3AC115BBFC7C}" dt="2022-06-02T16:39:35.687" v="31494" actId="20577"/>
        <pc:sldMkLst>
          <pc:docMk/>
          <pc:sldMk cId="3662903957" sldId="291"/>
        </pc:sldMkLst>
        <pc:spChg chg="del mod">
          <ac:chgData name="Alex Miller" userId="9a68e0544d3cc9e2" providerId="LiveId" clId="{711096EA-46F7-4BB6-A6D8-3AC115BBFC7C}" dt="2022-05-27T13:55:14.153" v="2427" actId="478"/>
          <ac:spMkLst>
            <pc:docMk/>
            <pc:sldMk cId="3662903957" sldId="291"/>
            <ac:spMk id="2" creationId="{A18B5CDB-2F7A-E208-C589-1DF0690EB9E1}"/>
          </ac:spMkLst>
        </pc:spChg>
        <pc:spChg chg="mod">
          <ac:chgData name="Alex Miller" userId="9a68e0544d3cc9e2" providerId="LiveId" clId="{711096EA-46F7-4BB6-A6D8-3AC115BBFC7C}" dt="2022-06-02T16:39:35.687" v="31494" actId="20577"/>
          <ac:spMkLst>
            <pc:docMk/>
            <pc:sldMk cId="3662903957" sldId="291"/>
            <ac:spMk id="3" creationId="{C5F901B0-DC43-28B4-D3D4-B03D8A05A856}"/>
          </ac:spMkLst>
        </pc:spChg>
        <pc:spChg chg="add del mod">
          <ac:chgData name="Alex Miller" userId="9a68e0544d3cc9e2" providerId="LiveId" clId="{711096EA-46F7-4BB6-A6D8-3AC115BBFC7C}" dt="2022-05-27T13:55:14.153" v="2427" actId="478"/>
          <ac:spMkLst>
            <pc:docMk/>
            <pc:sldMk cId="3662903957" sldId="291"/>
            <ac:spMk id="5" creationId="{4424E4B3-636C-045C-DBAD-F94FD1F7DE11}"/>
          </ac:spMkLst>
        </pc:spChg>
        <pc:spChg chg="add del mod">
          <ac:chgData name="Alex Miller" userId="9a68e0544d3cc9e2" providerId="LiveId" clId="{711096EA-46F7-4BB6-A6D8-3AC115BBFC7C}" dt="2022-05-27T13:55:17.659" v="2428" actId="478"/>
          <ac:spMkLst>
            <pc:docMk/>
            <pc:sldMk cId="3662903957" sldId="291"/>
            <ac:spMk id="7" creationId="{2CA7F7AC-E87A-68FC-1C12-0952335B4605}"/>
          </ac:spMkLst>
        </pc:spChg>
        <pc:spChg chg="add mod">
          <ac:chgData name="Alex Miller" userId="9a68e0544d3cc9e2" providerId="LiveId" clId="{711096EA-46F7-4BB6-A6D8-3AC115BBFC7C}" dt="2022-06-01T16:11:33.147" v="3787" actId="404"/>
          <ac:spMkLst>
            <pc:docMk/>
            <pc:sldMk cId="3662903957" sldId="291"/>
            <ac:spMk id="8" creationId="{24E76AAF-A20C-5A72-4F82-EF6D2F417104}"/>
          </ac:spMkLst>
        </pc:spChg>
        <pc:spChg chg="add mod">
          <ac:chgData name="Alex Miller" userId="9a68e0544d3cc9e2" providerId="LiveId" clId="{711096EA-46F7-4BB6-A6D8-3AC115BBFC7C}" dt="2022-06-01T16:41:08.968" v="4306" actId="12"/>
          <ac:spMkLst>
            <pc:docMk/>
            <pc:sldMk cId="3662903957" sldId="291"/>
            <ac:spMk id="9" creationId="{909051D5-1157-F9C7-6596-B36DA1F4DDBD}"/>
          </ac:spMkLst>
        </pc:spChg>
      </pc:sldChg>
      <pc:sldChg chg="addSp delSp modSp add mod modNotesTx">
        <pc:chgData name="Alex Miller" userId="9a68e0544d3cc9e2" providerId="LiveId" clId="{711096EA-46F7-4BB6-A6D8-3AC115BBFC7C}" dt="2022-06-02T17:14:07.023" v="32929" actId="113"/>
        <pc:sldMkLst>
          <pc:docMk/>
          <pc:sldMk cId="920931202" sldId="292"/>
        </pc:sldMkLst>
        <pc:spChg chg="del">
          <ac:chgData name="Alex Miller" userId="9a68e0544d3cc9e2" providerId="LiveId" clId="{711096EA-46F7-4BB6-A6D8-3AC115BBFC7C}" dt="2022-05-27T13:41:55.709" v="2129" actId="478"/>
          <ac:spMkLst>
            <pc:docMk/>
            <pc:sldMk cId="920931202" sldId="292"/>
            <ac:spMk id="2" creationId="{A18B5CDB-2F7A-E208-C589-1DF0690EB9E1}"/>
          </ac:spMkLst>
        </pc:spChg>
        <pc:spChg chg="mod">
          <ac:chgData name="Alex Miller" userId="9a68e0544d3cc9e2" providerId="LiveId" clId="{711096EA-46F7-4BB6-A6D8-3AC115BBFC7C}" dt="2022-06-02T16:40:06.120" v="31517" actId="255"/>
          <ac:spMkLst>
            <pc:docMk/>
            <pc:sldMk cId="920931202" sldId="292"/>
            <ac:spMk id="3" creationId="{C5F901B0-DC43-28B4-D3D4-B03D8A05A856}"/>
          </ac:spMkLst>
        </pc:spChg>
        <pc:spChg chg="add del mod">
          <ac:chgData name="Alex Miller" userId="9a68e0544d3cc9e2" providerId="LiveId" clId="{711096EA-46F7-4BB6-A6D8-3AC115BBFC7C}" dt="2022-05-27T13:42:27.820" v="2136" actId="478"/>
          <ac:spMkLst>
            <pc:docMk/>
            <pc:sldMk cId="920931202" sldId="292"/>
            <ac:spMk id="5" creationId="{F05C9459-1467-5F04-9516-B00E9D928A18}"/>
          </ac:spMkLst>
        </pc:spChg>
        <pc:spChg chg="add del mod">
          <ac:chgData name="Alex Miller" userId="9a68e0544d3cc9e2" providerId="LiveId" clId="{711096EA-46F7-4BB6-A6D8-3AC115BBFC7C}" dt="2022-05-27T13:43:13.514" v="2165" actId="478"/>
          <ac:spMkLst>
            <pc:docMk/>
            <pc:sldMk cId="920931202" sldId="292"/>
            <ac:spMk id="7" creationId="{64A14134-431A-72A7-29F4-B827E0D29BCF}"/>
          </ac:spMkLst>
        </pc:spChg>
        <pc:grpChg chg="add del mod">
          <ac:chgData name="Alex Miller" userId="9a68e0544d3cc9e2" providerId="LiveId" clId="{711096EA-46F7-4BB6-A6D8-3AC115BBFC7C}" dt="2022-06-01T15:53:51.188" v="3339" actId="165"/>
          <ac:grpSpMkLst>
            <pc:docMk/>
            <pc:sldMk cId="920931202" sldId="292"/>
            <ac:grpSpMk id="2" creationId="{C8F78109-C9C5-5969-2888-FCF0DA9184F8}"/>
          </ac:grpSpMkLst>
        </pc:grpChg>
        <pc:graphicFrameChg chg="add del mod">
          <ac:chgData name="Alex Miller" userId="9a68e0544d3cc9e2" providerId="LiveId" clId="{711096EA-46F7-4BB6-A6D8-3AC115BBFC7C}" dt="2022-05-27T13:56:02.768" v="2494" actId="478"/>
          <ac:graphicFrameMkLst>
            <pc:docMk/>
            <pc:sldMk cId="920931202" sldId="292"/>
            <ac:graphicFrameMk id="4" creationId="{C104ECE8-1DBA-A27D-CE42-70CC157351E7}"/>
          </ac:graphicFrameMkLst>
        </pc:graphicFrameChg>
        <pc:graphicFrameChg chg="add del mod">
          <ac:chgData name="Alex Miller" userId="9a68e0544d3cc9e2" providerId="LiveId" clId="{711096EA-46F7-4BB6-A6D8-3AC115BBFC7C}" dt="2022-05-27T13:56:02.768" v="2494" actId="478"/>
          <ac:graphicFrameMkLst>
            <pc:docMk/>
            <pc:sldMk cId="920931202" sldId="292"/>
            <ac:graphicFrameMk id="6" creationId="{34851B74-643A-D552-0B80-2E5A616BA800}"/>
          </ac:graphicFrameMkLst>
        </pc:graphicFrameChg>
        <pc:graphicFrameChg chg="add mod topLvl modGraphic">
          <ac:chgData name="Alex Miller" userId="9a68e0544d3cc9e2" providerId="LiveId" clId="{711096EA-46F7-4BB6-A6D8-3AC115BBFC7C}" dt="2022-06-02T17:14:07.023" v="32929" actId="113"/>
          <ac:graphicFrameMkLst>
            <pc:docMk/>
            <pc:sldMk cId="920931202" sldId="292"/>
            <ac:graphicFrameMk id="10" creationId="{340B7D22-5F4B-0201-A1BE-0DDAB3AE1632}"/>
          </ac:graphicFrameMkLst>
        </pc:graphicFrameChg>
        <pc:graphicFrameChg chg="add del mod modGraphic">
          <ac:chgData name="Alex Miller" userId="9a68e0544d3cc9e2" providerId="LiveId" clId="{711096EA-46F7-4BB6-A6D8-3AC115BBFC7C}" dt="2022-06-01T15:53:32.065" v="3318" actId="478"/>
          <ac:graphicFrameMkLst>
            <pc:docMk/>
            <pc:sldMk cId="920931202" sldId="292"/>
            <ac:graphicFrameMk id="12" creationId="{FAD29075-77BB-F1CA-3A73-B183B0CEE723}"/>
          </ac:graphicFrameMkLst>
        </pc:graphicFrameChg>
        <pc:picChg chg="add mod topLvl modCrop">
          <ac:chgData name="Alex Miller" userId="9a68e0544d3cc9e2" providerId="LiveId" clId="{711096EA-46F7-4BB6-A6D8-3AC115BBFC7C}" dt="2022-06-01T19:19:36.833" v="19974" actId="962"/>
          <ac:picMkLst>
            <pc:docMk/>
            <pc:sldMk cId="920931202" sldId="292"/>
            <ac:picMk id="11" creationId="{70239D54-4B74-F7F1-A6F8-47BFABA8275C}"/>
          </ac:picMkLst>
        </pc:picChg>
        <pc:picChg chg="add del mod">
          <ac:chgData name="Alex Miller" userId="9a68e0544d3cc9e2" providerId="LiveId" clId="{711096EA-46F7-4BB6-A6D8-3AC115BBFC7C}" dt="2022-06-01T15:53:33.567" v="3319" actId="478"/>
          <ac:picMkLst>
            <pc:docMk/>
            <pc:sldMk cId="920931202" sldId="292"/>
            <ac:picMk id="13" creationId="{1067EB83-8935-A685-935F-759ED6DD716B}"/>
          </ac:picMkLst>
        </pc:picChg>
        <pc:picChg chg="add del mod">
          <ac:chgData name="Alex Miller" userId="9a68e0544d3cc9e2" providerId="LiveId" clId="{711096EA-46F7-4BB6-A6D8-3AC115BBFC7C}" dt="2022-05-27T13:56:05.312" v="2495" actId="478"/>
          <ac:picMkLst>
            <pc:docMk/>
            <pc:sldMk cId="920931202" sldId="292"/>
            <ac:picMk id="3075" creationId="{106E63A6-AEF0-9615-BF01-043A79B17DEF}"/>
          </ac:picMkLst>
        </pc:picChg>
        <pc:picChg chg="add del mod">
          <ac:chgData name="Alex Miller" userId="9a68e0544d3cc9e2" providerId="LiveId" clId="{711096EA-46F7-4BB6-A6D8-3AC115BBFC7C}" dt="2022-05-27T13:56:05.312" v="2495" actId="478"/>
          <ac:picMkLst>
            <pc:docMk/>
            <pc:sldMk cId="920931202" sldId="292"/>
            <ac:picMk id="3078" creationId="{F6A70F4A-7561-416C-B475-B46FEB1C8505}"/>
          </ac:picMkLst>
        </pc:picChg>
      </pc:sldChg>
      <pc:sldChg chg="addSp delSp modSp add mod modNotesTx">
        <pc:chgData name="Alex Miller" userId="9a68e0544d3cc9e2" providerId="LiveId" clId="{711096EA-46F7-4BB6-A6D8-3AC115BBFC7C}" dt="2022-06-02T17:14:25.706" v="32931" actId="207"/>
        <pc:sldMkLst>
          <pc:docMk/>
          <pc:sldMk cId="1817720184" sldId="293"/>
        </pc:sldMkLst>
        <pc:spChg chg="del">
          <ac:chgData name="Alex Miller" userId="9a68e0544d3cc9e2" providerId="LiveId" clId="{711096EA-46F7-4BB6-A6D8-3AC115BBFC7C}" dt="2022-05-27T13:56:19.427" v="2497" actId="478"/>
          <ac:spMkLst>
            <pc:docMk/>
            <pc:sldMk cId="1817720184" sldId="293"/>
            <ac:spMk id="2" creationId="{A18B5CDB-2F7A-E208-C589-1DF0690EB9E1}"/>
          </ac:spMkLst>
        </pc:spChg>
        <pc:spChg chg="mod">
          <ac:chgData name="Alex Miller" userId="9a68e0544d3cc9e2" providerId="LiveId" clId="{711096EA-46F7-4BB6-A6D8-3AC115BBFC7C}" dt="2022-06-02T16:42:05.848" v="31571" actId="20577"/>
          <ac:spMkLst>
            <pc:docMk/>
            <pc:sldMk cId="1817720184" sldId="293"/>
            <ac:spMk id="3" creationId="{C5F901B0-DC43-28B4-D3D4-B03D8A05A856}"/>
          </ac:spMkLst>
        </pc:spChg>
        <pc:spChg chg="add mod">
          <ac:chgData name="Alex Miller" userId="9a68e0544d3cc9e2" providerId="LiveId" clId="{711096EA-46F7-4BB6-A6D8-3AC115BBFC7C}" dt="2022-06-01T18:11:48.502" v="6364" actId="1076"/>
          <ac:spMkLst>
            <pc:docMk/>
            <pc:sldMk cId="1817720184" sldId="293"/>
            <ac:spMk id="4" creationId="{839C8D0C-AE0E-07CD-D163-56FE77487D69}"/>
          </ac:spMkLst>
        </pc:spChg>
        <pc:spChg chg="add mod">
          <ac:chgData name="Alex Miller" userId="9a68e0544d3cc9e2" providerId="LiveId" clId="{711096EA-46F7-4BB6-A6D8-3AC115BBFC7C}" dt="2022-06-01T16:24:48.850" v="4225" actId="12"/>
          <ac:spMkLst>
            <pc:docMk/>
            <pc:sldMk cId="1817720184" sldId="293"/>
            <ac:spMk id="6" creationId="{028598B5-3434-6950-3CC0-05F6167FC4BC}"/>
          </ac:spMkLst>
        </pc:spChg>
        <pc:graphicFrameChg chg="add mod modGraphic">
          <ac:chgData name="Alex Miller" userId="9a68e0544d3cc9e2" providerId="LiveId" clId="{711096EA-46F7-4BB6-A6D8-3AC115BBFC7C}" dt="2022-06-02T17:14:22.433" v="32930" actId="207"/>
          <ac:graphicFrameMkLst>
            <pc:docMk/>
            <pc:sldMk cId="1817720184" sldId="293"/>
            <ac:graphicFrameMk id="5" creationId="{D97C1E62-1004-2886-A3E6-257DCB60E61D}"/>
          </ac:graphicFrameMkLst>
        </pc:graphicFrameChg>
        <pc:graphicFrameChg chg="add mod modGraphic">
          <ac:chgData name="Alex Miller" userId="9a68e0544d3cc9e2" providerId="LiveId" clId="{711096EA-46F7-4BB6-A6D8-3AC115BBFC7C}" dt="2022-06-02T17:14:25.706" v="32931" actId="207"/>
          <ac:graphicFrameMkLst>
            <pc:docMk/>
            <pc:sldMk cId="1817720184" sldId="293"/>
            <ac:graphicFrameMk id="7" creationId="{50105590-80E9-78E2-AE1A-399ED081AF9F}"/>
          </ac:graphicFrameMkLst>
        </pc:graphicFrameChg>
      </pc:sldChg>
      <pc:sldChg chg="addSp delSp modSp add mod modNotesTx">
        <pc:chgData name="Alex Miller" userId="9a68e0544d3cc9e2" providerId="LiveId" clId="{711096EA-46F7-4BB6-A6D8-3AC115BBFC7C}" dt="2022-06-02T16:42:16.299" v="31589" actId="20577"/>
        <pc:sldMkLst>
          <pc:docMk/>
          <pc:sldMk cId="965261044" sldId="294"/>
        </pc:sldMkLst>
        <pc:spChg chg="del">
          <ac:chgData name="Alex Miller" userId="9a68e0544d3cc9e2" providerId="LiveId" clId="{711096EA-46F7-4BB6-A6D8-3AC115BBFC7C}" dt="2022-05-27T13:57:03.910" v="2503" actId="478"/>
          <ac:spMkLst>
            <pc:docMk/>
            <pc:sldMk cId="965261044" sldId="294"/>
            <ac:spMk id="2" creationId="{A18B5CDB-2F7A-E208-C589-1DF0690EB9E1}"/>
          </ac:spMkLst>
        </pc:spChg>
        <pc:spChg chg="mod">
          <ac:chgData name="Alex Miller" userId="9a68e0544d3cc9e2" providerId="LiveId" clId="{711096EA-46F7-4BB6-A6D8-3AC115BBFC7C}" dt="2022-06-02T16:42:16.299" v="31589" actId="20577"/>
          <ac:spMkLst>
            <pc:docMk/>
            <pc:sldMk cId="965261044" sldId="294"/>
            <ac:spMk id="3" creationId="{C5F901B0-DC43-28B4-D3D4-B03D8A05A856}"/>
          </ac:spMkLst>
        </pc:spChg>
        <pc:spChg chg="add mod">
          <ac:chgData name="Alex Miller" userId="9a68e0544d3cc9e2" providerId="LiveId" clId="{711096EA-46F7-4BB6-A6D8-3AC115BBFC7C}" dt="2022-06-01T16:42:36.194" v="4327" actId="14100"/>
          <ac:spMkLst>
            <pc:docMk/>
            <pc:sldMk cId="965261044" sldId="294"/>
            <ac:spMk id="4" creationId="{A2447A56-F643-E832-B8A9-3AC9DA0E2AEA}"/>
          </ac:spMkLst>
        </pc:spChg>
      </pc:sldChg>
      <pc:sldChg chg="addSp delSp modSp add mod modNotesTx">
        <pc:chgData name="Alex Miller" userId="9a68e0544d3cc9e2" providerId="LiveId" clId="{711096EA-46F7-4BB6-A6D8-3AC115BBFC7C}" dt="2022-06-02T17:14:31.021" v="32932" actId="207"/>
        <pc:sldMkLst>
          <pc:docMk/>
          <pc:sldMk cId="3764139069" sldId="295"/>
        </pc:sldMkLst>
        <pc:spChg chg="del">
          <ac:chgData name="Alex Miller" userId="9a68e0544d3cc9e2" providerId="LiveId" clId="{711096EA-46F7-4BB6-A6D8-3AC115BBFC7C}" dt="2022-05-27T13:57:25.227" v="2506" actId="478"/>
          <ac:spMkLst>
            <pc:docMk/>
            <pc:sldMk cId="3764139069" sldId="295"/>
            <ac:spMk id="2" creationId="{A18B5CDB-2F7A-E208-C589-1DF0690EB9E1}"/>
          </ac:spMkLst>
        </pc:spChg>
        <pc:spChg chg="mod">
          <ac:chgData name="Alex Miller" userId="9a68e0544d3cc9e2" providerId="LiveId" clId="{711096EA-46F7-4BB6-A6D8-3AC115BBFC7C}" dt="2022-06-02T16:43:02.011" v="31638" actId="255"/>
          <ac:spMkLst>
            <pc:docMk/>
            <pc:sldMk cId="3764139069" sldId="295"/>
            <ac:spMk id="3" creationId="{C5F901B0-DC43-28B4-D3D4-B03D8A05A856}"/>
          </ac:spMkLst>
        </pc:spChg>
        <pc:spChg chg="add mod ord">
          <ac:chgData name="Alex Miller" userId="9a68e0544d3cc9e2" providerId="LiveId" clId="{711096EA-46F7-4BB6-A6D8-3AC115BBFC7C}" dt="2022-06-01T19:53:00.771" v="24411" actId="13244"/>
          <ac:spMkLst>
            <pc:docMk/>
            <pc:sldMk cId="3764139069" sldId="295"/>
            <ac:spMk id="4" creationId="{0DAFC424-7E28-1400-B841-242D04A82C24}"/>
          </ac:spMkLst>
        </pc:spChg>
        <pc:spChg chg="add mod">
          <ac:chgData name="Alex Miller" userId="9a68e0544d3cc9e2" providerId="LiveId" clId="{711096EA-46F7-4BB6-A6D8-3AC115BBFC7C}" dt="2022-06-01T16:44:33.174" v="4458" actId="1035"/>
          <ac:spMkLst>
            <pc:docMk/>
            <pc:sldMk cId="3764139069" sldId="295"/>
            <ac:spMk id="5" creationId="{D79E5DF3-A03F-8294-8B8D-E7D1A6678901}"/>
          </ac:spMkLst>
        </pc:spChg>
        <pc:graphicFrameChg chg="add mod modGraphic">
          <ac:chgData name="Alex Miller" userId="9a68e0544d3cc9e2" providerId="LiveId" clId="{711096EA-46F7-4BB6-A6D8-3AC115BBFC7C}" dt="2022-06-02T17:14:31.021" v="32932" actId="207"/>
          <ac:graphicFrameMkLst>
            <pc:docMk/>
            <pc:sldMk cId="3764139069" sldId="295"/>
            <ac:graphicFrameMk id="6" creationId="{AC801F59-2F0F-3B71-CAA3-54C12B33124E}"/>
          </ac:graphicFrameMkLst>
        </pc:graphicFrameChg>
      </pc:sldChg>
      <pc:sldChg chg="addSp delSp modSp add mod modNotesTx">
        <pc:chgData name="Alex Miller" userId="9a68e0544d3cc9e2" providerId="LiveId" clId="{711096EA-46F7-4BB6-A6D8-3AC115BBFC7C}" dt="2022-06-02T16:42:55.403" v="31636" actId="255"/>
        <pc:sldMkLst>
          <pc:docMk/>
          <pc:sldMk cId="2608123995" sldId="296"/>
        </pc:sldMkLst>
        <pc:spChg chg="del">
          <ac:chgData name="Alex Miller" userId="9a68e0544d3cc9e2" providerId="LiveId" clId="{711096EA-46F7-4BB6-A6D8-3AC115BBFC7C}" dt="2022-05-27T13:57:55.487" v="2511" actId="478"/>
          <ac:spMkLst>
            <pc:docMk/>
            <pc:sldMk cId="2608123995" sldId="296"/>
            <ac:spMk id="2" creationId="{A18B5CDB-2F7A-E208-C589-1DF0690EB9E1}"/>
          </ac:spMkLst>
        </pc:spChg>
        <pc:spChg chg="mod">
          <ac:chgData name="Alex Miller" userId="9a68e0544d3cc9e2" providerId="LiveId" clId="{711096EA-46F7-4BB6-A6D8-3AC115BBFC7C}" dt="2022-06-02T16:42:55.403" v="31636" actId="255"/>
          <ac:spMkLst>
            <pc:docMk/>
            <pc:sldMk cId="2608123995" sldId="296"/>
            <ac:spMk id="3" creationId="{C5F901B0-DC43-28B4-D3D4-B03D8A05A856}"/>
          </ac:spMkLst>
        </pc:spChg>
        <pc:spChg chg="add mod">
          <ac:chgData name="Alex Miller" userId="9a68e0544d3cc9e2" providerId="LiveId" clId="{711096EA-46F7-4BB6-A6D8-3AC115BBFC7C}" dt="2022-06-01T16:45:57.664" v="4507" actId="1035"/>
          <ac:spMkLst>
            <pc:docMk/>
            <pc:sldMk cId="2608123995" sldId="296"/>
            <ac:spMk id="4" creationId="{A85C76BC-7D30-18FC-03B7-BE633EF5D80C}"/>
          </ac:spMkLst>
        </pc:spChg>
      </pc:sldChg>
      <pc:sldChg chg="modSp add mod modNotesTx">
        <pc:chgData name="Alex Miller" userId="9a68e0544d3cc9e2" providerId="LiveId" clId="{711096EA-46F7-4BB6-A6D8-3AC115BBFC7C}" dt="2022-06-02T16:42:48.831" v="31633" actId="113"/>
        <pc:sldMkLst>
          <pc:docMk/>
          <pc:sldMk cId="1522916263" sldId="297"/>
        </pc:sldMkLst>
        <pc:spChg chg="mod ord">
          <ac:chgData name="Alex Miller" userId="9a68e0544d3cc9e2" providerId="LiveId" clId="{711096EA-46F7-4BB6-A6D8-3AC115BBFC7C}" dt="2022-06-01T19:57:18.297" v="26328" actId="13244"/>
          <ac:spMkLst>
            <pc:docMk/>
            <pc:sldMk cId="1522916263" sldId="297"/>
            <ac:spMk id="2" creationId="{A18B5CDB-2F7A-E208-C589-1DF0690EB9E1}"/>
          </ac:spMkLst>
        </pc:spChg>
        <pc:spChg chg="mod">
          <ac:chgData name="Alex Miller" userId="9a68e0544d3cc9e2" providerId="LiveId" clId="{711096EA-46F7-4BB6-A6D8-3AC115BBFC7C}" dt="2022-06-02T16:42:48.831" v="31633" actId="113"/>
          <ac:spMkLst>
            <pc:docMk/>
            <pc:sldMk cId="1522916263" sldId="297"/>
            <ac:spMk id="3" creationId="{C5F901B0-DC43-28B4-D3D4-B03D8A05A856}"/>
          </ac:spMkLst>
        </pc:spChg>
      </pc:sldChg>
      <pc:sldChg chg="modSp add mod modNotesTx">
        <pc:chgData name="Alex Miller" userId="9a68e0544d3cc9e2" providerId="LiveId" clId="{711096EA-46F7-4BB6-A6D8-3AC115BBFC7C}" dt="2022-06-02T16:59:32.294" v="32847" actId="255"/>
        <pc:sldMkLst>
          <pc:docMk/>
          <pc:sldMk cId="634964085" sldId="298"/>
        </pc:sldMkLst>
        <pc:spChg chg="mod">
          <ac:chgData name="Alex Miller" userId="9a68e0544d3cc9e2" providerId="LiveId" clId="{711096EA-46F7-4BB6-A6D8-3AC115BBFC7C}" dt="2022-06-01T18:20:02.019" v="6434"/>
          <ac:spMkLst>
            <pc:docMk/>
            <pc:sldMk cId="634964085" sldId="298"/>
            <ac:spMk id="2" creationId="{A18B5CDB-2F7A-E208-C589-1DF0690EB9E1}"/>
          </ac:spMkLst>
        </pc:spChg>
        <pc:spChg chg="mod ord">
          <ac:chgData name="Alex Miller" userId="9a68e0544d3cc9e2" providerId="LiveId" clId="{711096EA-46F7-4BB6-A6D8-3AC115BBFC7C}" dt="2022-06-02T16:59:32.294" v="32847" actId="255"/>
          <ac:spMkLst>
            <pc:docMk/>
            <pc:sldMk cId="634964085" sldId="298"/>
            <ac:spMk id="3" creationId="{C5F901B0-DC43-28B4-D3D4-B03D8A05A856}"/>
          </ac:spMkLst>
        </pc:spChg>
      </pc:sldChg>
      <pc:sldChg chg="addSp modSp add mod modNotesTx">
        <pc:chgData name="Alex Miller" userId="9a68e0544d3cc9e2" providerId="LiveId" clId="{711096EA-46F7-4BB6-A6D8-3AC115BBFC7C}" dt="2022-06-02T17:14:57.708" v="32933" actId="207"/>
        <pc:sldMkLst>
          <pc:docMk/>
          <pc:sldMk cId="4112723721" sldId="299"/>
        </pc:sldMkLst>
        <pc:spChg chg="mod ord">
          <ac:chgData name="Alex Miller" userId="9a68e0544d3cc9e2" providerId="LiveId" clId="{711096EA-46F7-4BB6-A6D8-3AC115BBFC7C}" dt="2022-06-01T19:57:55.280" v="26331" actId="13244"/>
          <ac:spMkLst>
            <pc:docMk/>
            <pc:sldMk cId="4112723721" sldId="299"/>
            <ac:spMk id="2" creationId="{A18B5CDB-2F7A-E208-C589-1DF0690EB9E1}"/>
          </ac:spMkLst>
        </pc:spChg>
        <pc:spChg chg="mod">
          <ac:chgData name="Alex Miller" userId="9a68e0544d3cc9e2" providerId="LiveId" clId="{711096EA-46F7-4BB6-A6D8-3AC115BBFC7C}" dt="2022-06-02T16:51:34.201" v="32568" actId="20577"/>
          <ac:spMkLst>
            <pc:docMk/>
            <pc:sldMk cId="4112723721" sldId="299"/>
            <ac:spMk id="3" creationId="{C5F901B0-DC43-28B4-D3D4-B03D8A05A856}"/>
          </ac:spMkLst>
        </pc:spChg>
        <pc:spChg chg="add mod ord">
          <ac:chgData name="Alex Miller" userId="9a68e0544d3cc9e2" providerId="LiveId" clId="{711096EA-46F7-4BB6-A6D8-3AC115BBFC7C}" dt="2022-06-01T19:57:59.658" v="26332" actId="13244"/>
          <ac:spMkLst>
            <pc:docMk/>
            <pc:sldMk cId="4112723721" sldId="299"/>
            <ac:spMk id="7" creationId="{6576899C-19BE-57D5-AA11-CD886200E284}"/>
          </ac:spMkLst>
        </pc:spChg>
        <pc:graphicFrameChg chg="add mod modGraphic">
          <ac:chgData name="Alex Miller" userId="9a68e0544d3cc9e2" providerId="LiveId" clId="{711096EA-46F7-4BB6-A6D8-3AC115BBFC7C}" dt="2022-06-02T17:14:57.708" v="32933" actId="207"/>
          <ac:graphicFrameMkLst>
            <pc:docMk/>
            <pc:sldMk cId="4112723721" sldId="299"/>
            <ac:graphicFrameMk id="4" creationId="{0337681F-0BE4-F235-0CC9-2410FAC96E83}"/>
          </ac:graphicFrameMkLst>
        </pc:graphicFrameChg>
        <pc:graphicFrameChg chg="add mod modGraphic">
          <ac:chgData name="Alex Miller" userId="9a68e0544d3cc9e2" providerId="LiveId" clId="{711096EA-46F7-4BB6-A6D8-3AC115BBFC7C}" dt="2022-06-01T20:02:39.928" v="28216" actId="962"/>
          <ac:graphicFrameMkLst>
            <pc:docMk/>
            <pc:sldMk cId="4112723721" sldId="299"/>
            <ac:graphicFrameMk id="5" creationId="{CC6FC13E-CB6D-8CA2-7677-112879134EC8}"/>
          </ac:graphicFrameMkLst>
        </pc:graphicFrameChg>
      </pc:sldChg>
      <pc:sldChg chg="addSp delSp modSp add mod modNotesTx">
        <pc:chgData name="Alex Miller" userId="9a68e0544d3cc9e2" providerId="LiveId" clId="{711096EA-46F7-4BB6-A6D8-3AC115BBFC7C}" dt="2022-06-02T17:15:13.292" v="32938" actId="207"/>
        <pc:sldMkLst>
          <pc:docMk/>
          <pc:sldMk cId="3697357152" sldId="300"/>
        </pc:sldMkLst>
        <pc:spChg chg="del">
          <ac:chgData name="Alex Miller" userId="9a68e0544d3cc9e2" providerId="LiveId" clId="{711096EA-46F7-4BB6-A6D8-3AC115BBFC7C}" dt="2022-06-01T17:06:19.026" v="4919" actId="478"/>
          <ac:spMkLst>
            <pc:docMk/>
            <pc:sldMk cId="3697357152" sldId="300"/>
            <ac:spMk id="2" creationId="{A18B5CDB-2F7A-E208-C589-1DF0690EB9E1}"/>
          </ac:spMkLst>
        </pc:spChg>
        <pc:spChg chg="mod">
          <ac:chgData name="Alex Miller" userId="9a68e0544d3cc9e2" providerId="LiveId" clId="{711096EA-46F7-4BB6-A6D8-3AC115BBFC7C}" dt="2022-06-02T16:52:59.381" v="32663" actId="255"/>
          <ac:spMkLst>
            <pc:docMk/>
            <pc:sldMk cId="3697357152" sldId="300"/>
            <ac:spMk id="3" creationId="{C5F901B0-DC43-28B4-D3D4-B03D8A05A856}"/>
          </ac:spMkLst>
        </pc:spChg>
        <pc:graphicFrameChg chg="add mod ord modGraphic">
          <ac:chgData name="Alex Miller" userId="9a68e0544d3cc9e2" providerId="LiveId" clId="{711096EA-46F7-4BB6-A6D8-3AC115BBFC7C}" dt="2022-06-02T17:15:13.292" v="32938" actId="207"/>
          <ac:graphicFrameMkLst>
            <pc:docMk/>
            <pc:sldMk cId="3697357152" sldId="300"/>
            <ac:graphicFrameMk id="4" creationId="{838217E8-8860-E86D-BB17-C4E2635A7727}"/>
          </ac:graphicFrameMkLst>
        </pc:graphicFrameChg>
      </pc:sldChg>
      <pc:sldChg chg="modSp add mod modNotesTx">
        <pc:chgData name="Alex Miller" userId="9a68e0544d3cc9e2" providerId="LiveId" clId="{711096EA-46F7-4BB6-A6D8-3AC115BBFC7C}" dt="2022-06-02T17:15:34.078" v="32942" actId="114"/>
        <pc:sldMkLst>
          <pc:docMk/>
          <pc:sldMk cId="505712511" sldId="301"/>
        </pc:sldMkLst>
        <pc:spChg chg="mod">
          <ac:chgData name="Alex Miller" userId="9a68e0544d3cc9e2" providerId="LiveId" clId="{711096EA-46F7-4BB6-A6D8-3AC115BBFC7C}" dt="2022-06-02T17:15:34.078" v="32942" actId="114"/>
          <ac:spMkLst>
            <pc:docMk/>
            <pc:sldMk cId="505712511" sldId="301"/>
            <ac:spMk id="2" creationId="{A18B5CDB-2F7A-E208-C589-1DF0690EB9E1}"/>
          </ac:spMkLst>
        </pc:spChg>
        <pc:spChg chg="mod ord">
          <ac:chgData name="Alex Miller" userId="9a68e0544d3cc9e2" providerId="LiveId" clId="{711096EA-46F7-4BB6-A6D8-3AC115BBFC7C}" dt="2022-06-02T16:52:01.231" v="32600" actId="20577"/>
          <ac:spMkLst>
            <pc:docMk/>
            <pc:sldMk cId="505712511" sldId="301"/>
            <ac:spMk id="3" creationId="{C5F901B0-DC43-28B4-D3D4-B03D8A05A856}"/>
          </ac:spMkLst>
        </pc:spChg>
      </pc:sldChg>
      <pc:sldChg chg="modSp add mod modNotesTx">
        <pc:chgData name="Alex Miller" userId="9a68e0544d3cc9e2" providerId="LiveId" clId="{711096EA-46F7-4BB6-A6D8-3AC115BBFC7C}" dt="2022-06-02T16:52:10.522" v="32618" actId="20577"/>
        <pc:sldMkLst>
          <pc:docMk/>
          <pc:sldMk cId="298291774" sldId="302"/>
        </pc:sldMkLst>
        <pc:spChg chg="mod">
          <ac:chgData name="Alex Miller" userId="9a68e0544d3cc9e2" providerId="LiveId" clId="{711096EA-46F7-4BB6-A6D8-3AC115BBFC7C}" dt="2022-06-01T18:14:54.656" v="6403" actId="179"/>
          <ac:spMkLst>
            <pc:docMk/>
            <pc:sldMk cId="298291774" sldId="302"/>
            <ac:spMk id="2" creationId="{A18B5CDB-2F7A-E208-C589-1DF0690EB9E1}"/>
          </ac:spMkLst>
        </pc:spChg>
        <pc:spChg chg="mod ord">
          <ac:chgData name="Alex Miller" userId="9a68e0544d3cc9e2" providerId="LiveId" clId="{711096EA-46F7-4BB6-A6D8-3AC115BBFC7C}" dt="2022-06-02T16:52:10.522" v="32618" actId="20577"/>
          <ac:spMkLst>
            <pc:docMk/>
            <pc:sldMk cId="298291774" sldId="302"/>
            <ac:spMk id="3" creationId="{C5F901B0-DC43-28B4-D3D4-B03D8A05A856}"/>
          </ac:spMkLst>
        </pc:spChg>
      </pc:sldChg>
      <pc:sldChg chg="addSp delSp modSp add mod modNotesTx">
        <pc:chgData name="Alex Miller" userId="9a68e0544d3cc9e2" providerId="LiveId" clId="{711096EA-46F7-4BB6-A6D8-3AC115BBFC7C}" dt="2022-06-02T17:15:52.764" v="32943" actId="207"/>
        <pc:sldMkLst>
          <pc:docMk/>
          <pc:sldMk cId="766070458" sldId="303"/>
        </pc:sldMkLst>
        <pc:spChg chg="mod ord">
          <ac:chgData name="Alex Miller" userId="9a68e0544d3cc9e2" providerId="LiveId" clId="{711096EA-46F7-4BB6-A6D8-3AC115BBFC7C}" dt="2022-06-02T16:54:08.296" v="32719" actId="1036"/>
          <ac:spMkLst>
            <pc:docMk/>
            <pc:sldMk cId="766070458" sldId="303"/>
            <ac:spMk id="2" creationId="{A18B5CDB-2F7A-E208-C589-1DF0690EB9E1}"/>
          </ac:spMkLst>
        </pc:spChg>
        <pc:spChg chg="mod ord">
          <ac:chgData name="Alex Miller" userId="9a68e0544d3cc9e2" providerId="LiveId" clId="{711096EA-46F7-4BB6-A6D8-3AC115BBFC7C}" dt="2022-06-02T16:52:47.767" v="32661" actId="255"/>
          <ac:spMkLst>
            <pc:docMk/>
            <pc:sldMk cId="766070458" sldId="303"/>
            <ac:spMk id="3" creationId="{C5F901B0-DC43-28B4-D3D4-B03D8A05A856}"/>
          </ac:spMkLst>
        </pc:spChg>
        <pc:spChg chg="add mod">
          <ac:chgData name="Alex Miller" userId="9a68e0544d3cc9e2" providerId="LiveId" clId="{711096EA-46F7-4BB6-A6D8-3AC115BBFC7C}" dt="2022-06-02T16:54:26.106" v="32720" actId="114"/>
          <ac:spMkLst>
            <pc:docMk/>
            <pc:sldMk cId="766070458" sldId="303"/>
            <ac:spMk id="4" creationId="{113337E3-8A12-BACE-9E24-1E580042D37B}"/>
          </ac:spMkLst>
        </pc:spChg>
        <pc:spChg chg="add del mod ord">
          <ac:chgData name="Alex Miller" userId="9a68e0544d3cc9e2" providerId="LiveId" clId="{711096EA-46F7-4BB6-A6D8-3AC115BBFC7C}" dt="2022-06-01T20:04:09.129" v="28337" actId="13244"/>
          <ac:spMkLst>
            <pc:docMk/>
            <pc:sldMk cId="766070458" sldId="303"/>
            <ac:spMk id="5" creationId="{D274B48C-8466-EF6D-B15F-841A4CFF2325}"/>
          </ac:spMkLst>
        </pc:spChg>
        <pc:graphicFrameChg chg="add mod ord modGraphic">
          <ac:chgData name="Alex Miller" userId="9a68e0544d3cc9e2" providerId="LiveId" clId="{711096EA-46F7-4BB6-A6D8-3AC115BBFC7C}" dt="2022-06-02T17:15:52.764" v="32943" actId="207"/>
          <ac:graphicFrameMkLst>
            <pc:docMk/>
            <pc:sldMk cId="766070458" sldId="303"/>
            <ac:graphicFrameMk id="6" creationId="{D5FE1B53-1D28-3CD7-8249-B95CA86D9361}"/>
          </ac:graphicFrameMkLst>
        </pc:graphicFrameChg>
      </pc:sldChg>
      <pc:sldChg chg="modSp add mod modNotesTx">
        <pc:chgData name="Alex Miller" userId="9a68e0544d3cc9e2" providerId="LiveId" clId="{711096EA-46F7-4BB6-A6D8-3AC115BBFC7C}" dt="2022-06-02T16:52:40.518" v="32660" actId="20577"/>
        <pc:sldMkLst>
          <pc:docMk/>
          <pc:sldMk cId="416359346" sldId="304"/>
        </pc:sldMkLst>
        <pc:spChg chg="mod">
          <ac:chgData name="Alex Miller" userId="9a68e0544d3cc9e2" providerId="LiveId" clId="{711096EA-46F7-4BB6-A6D8-3AC115BBFC7C}" dt="2022-06-01T17:27:08.121" v="5507" actId="1038"/>
          <ac:spMkLst>
            <pc:docMk/>
            <pc:sldMk cId="416359346" sldId="304"/>
            <ac:spMk id="2" creationId="{A18B5CDB-2F7A-E208-C589-1DF0690EB9E1}"/>
          </ac:spMkLst>
        </pc:spChg>
        <pc:spChg chg="mod ord">
          <ac:chgData name="Alex Miller" userId="9a68e0544d3cc9e2" providerId="LiveId" clId="{711096EA-46F7-4BB6-A6D8-3AC115BBFC7C}" dt="2022-06-02T16:52:40.518" v="32660" actId="20577"/>
          <ac:spMkLst>
            <pc:docMk/>
            <pc:sldMk cId="416359346" sldId="304"/>
            <ac:spMk id="3" creationId="{C5F901B0-DC43-28B4-D3D4-B03D8A05A856}"/>
          </ac:spMkLst>
        </pc:spChg>
      </pc:sldChg>
      <pc:sldChg chg="modSp add mod modNotesTx">
        <pc:chgData name="Alex Miller" userId="9a68e0544d3cc9e2" providerId="LiveId" clId="{711096EA-46F7-4BB6-A6D8-3AC115BBFC7C}" dt="2022-06-02T16:53:09.439" v="32664" actId="113"/>
        <pc:sldMkLst>
          <pc:docMk/>
          <pc:sldMk cId="2749223321" sldId="305"/>
        </pc:sldMkLst>
        <pc:spChg chg="mod">
          <ac:chgData name="Alex Miller" userId="9a68e0544d3cc9e2" providerId="LiveId" clId="{711096EA-46F7-4BB6-A6D8-3AC115BBFC7C}" dt="2022-06-01T17:28:42.223" v="5532" actId="948"/>
          <ac:spMkLst>
            <pc:docMk/>
            <pc:sldMk cId="2749223321" sldId="305"/>
            <ac:spMk id="2" creationId="{A18B5CDB-2F7A-E208-C589-1DF0690EB9E1}"/>
          </ac:spMkLst>
        </pc:spChg>
        <pc:spChg chg="mod ord">
          <ac:chgData name="Alex Miller" userId="9a68e0544d3cc9e2" providerId="LiveId" clId="{711096EA-46F7-4BB6-A6D8-3AC115BBFC7C}" dt="2022-06-02T16:53:09.439" v="32664" actId="113"/>
          <ac:spMkLst>
            <pc:docMk/>
            <pc:sldMk cId="2749223321" sldId="305"/>
            <ac:spMk id="3" creationId="{C5F901B0-DC43-28B4-D3D4-B03D8A05A856}"/>
          </ac:spMkLst>
        </pc:spChg>
      </pc:sldChg>
      <pc:sldChg chg="modSp add mod modNotesTx">
        <pc:chgData name="Alex Miller" userId="9a68e0544d3cc9e2" providerId="LiveId" clId="{711096EA-46F7-4BB6-A6D8-3AC115BBFC7C}" dt="2022-06-02T16:59:08.852" v="32842" actId="255"/>
        <pc:sldMkLst>
          <pc:docMk/>
          <pc:sldMk cId="624876782" sldId="306"/>
        </pc:sldMkLst>
        <pc:spChg chg="mod">
          <ac:chgData name="Alex Miller" userId="9a68e0544d3cc9e2" providerId="LiveId" clId="{711096EA-46F7-4BB6-A6D8-3AC115BBFC7C}" dt="2022-06-01T18:22:33.457" v="6447" actId="20577"/>
          <ac:spMkLst>
            <pc:docMk/>
            <pc:sldMk cId="624876782" sldId="306"/>
            <ac:spMk id="2" creationId="{A18B5CDB-2F7A-E208-C589-1DF0690EB9E1}"/>
          </ac:spMkLst>
        </pc:spChg>
        <pc:spChg chg="mod ord">
          <ac:chgData name="Alex Miller" userId="9a68e0544d3cc9e2" providerId="LiveId" clId="{711096EA-46F7-4BB6-A6D8-3AC115BBFC7C}" dt="2022-06-02T16:59:08.852" v="32842" actId="255"/>
          <ac:spMkLst>
            <pc:docMk/>
            <pc:sldMk cId="624876782" sldId="306"/>
            <ac:spMk id="3" creationId="{C5F901B0-DC43-28B4-D3D4-B03D8A05A856}"/>
          </ac:spMkLst>
        </pc:spChg>
      </pc:sldChg>
      <pc:sldChg chg="addSp modSp add mod ord modNotesTx">
        <pc:chgData name="Alex Miller" userId="9a68e0544d3cc9e2" providerId="LiveId" clId="{711096EA-46F7-4BB6-A6D8-3AC115BBFC7C}" dt="2022-06-01T19:38:58.359" v="21094" actId="13244"/>
        <pc:sldMkLst>
          <pc:docMk/>
          <pc:sldMk cId="343605225" sldId="307"/>
        </pc:sldMkLst>
        <pc:spChg chg="add mod ord">
          <ac:chgData name="Alex Miller" userId="9a68e0544d3cc9e2" providerId="LiveId" clId="{711096EA-46F7-4BB6-A6D8-3AC115BBFC7C}" dt="2022-06-01T19:38:58.359" v="21094" actId="13244"/>
          <ac:spMkLst>
            <pc:docMk/>
            <pc:sldMk cId="343605225" sldId="307"/>
            <ac:spMk id="2" creationId="{766ABAE2-DA95-C31B-7EDE-B626D8D05C14}"/>
          </ac:spMkLst>
        </pc:spChg>
        <pc:spChg chg="mod">
          <ac:chgData name="Alex Miller" userId="9a68e0544d3cc9e2" providerId="LiveId" clId="{711096EA-46F7-4BB6-A6D8-3AC115BBFC7C}" dt="2022-06-01T19:32:46.606" v="21065" actId="20577"/>
          <ac:spMkLst>
            <pc:docMk/>
            <pc:sldMk cId="343605225" sldId="307"/>
            <ac:spMk id="7" creationId="{748D7BE2-8347-1FA3-3701-EDD08C918EC0}"/>
          </ac:spMkLst>
        </pc:spChg>
        <pc:spChg chg="mod ord">
          <ac:chgData name="Alex Miller" userId="9a68e0544d3cc9e2" providerId="LiveId" clId="{711096EA-46F7-4BB6-A6D8-3AC115BBFC7C}" dt="2022-06-01T19:38:56.006" v="21093" actId="13244"/>
          <ac:spMkLst>
            <pc:docMk/>
            <pc:sldMk cId="343605225" sldId="307"/>
            <ac:spMk id="9" creationId="{0FF0E0AF-4DFE-4D13-6694-E24C45FB3124}"/>
          </ac:spMkLst>
        </pc:spChg>
      </pc:sldChg>
      <pc:sldChg chg="addSp modSp add mod ord modNotesTx">
        <pc:chgData name="Alex Miller" userId="9a68e0544d3cc9e2" providerId="LiveId" clId="{711096EA-46F7-4BB6-A6D8-3AC115BBFC7C}" dt="2022-06-01T19:40:31.124" v="21101" actId="13244"/>
        <pc:sldMkLst>
          <pc:docMk/>
          <pc:sldMk cId="1606465365" sldId="308"/>
        </pc:sldMkLst>
        <pc:spChg chg="add mod ord">
          <ac:chgData name="Alex Miller" userId="9a68e0544d3cc9e2" providerId="LiveId" clId="{711096EA-46F7-4BB6-A6D8-3AC115BBFC7C}" dt="2022-06-01T19:40:31.124" v="21101" actId="13244"/>
          <ac:spMkLst>
            <pc:docMk/>
            <pc:sldMk cId="1606465365" sldId="308"/>
            <ac:spMk id="2" creationId="{A4419C7F-B1B9-CEC1-EC50-9F9BFA98068E}"/>
          </ac:spMkLst>
        </pc:spChg>
        <pc:spChg chg="mod">
          <ac:chgData name="Alex Miller" userId="9a68e0544d3cc9e2" providerId="LiveId" clId="{711096EA-46F7-4BB6-A6D8-3AC115BBFC7C}" dt="2022-05-27T13:39:12.119" v="2058" actId="1036"/>
          <ac:spMkLst>
            <pc:docMk/>
            <pc:sldMk cId="1606465365" sldId="308"/>
            <ac:spMk id="7" creationId="{748D7BE2-8347-1FA3-3701-EDD08C918EC0}"/>
          </ac:spMkLst>
        </pc:spChg>
        <pc:spChg chg="mod">
          <ac:chgData name="Alex Miller" userId="9a68e0544d3cc9e2" providerId="LiveId" clId="{711096EA-46F7-4BB6-A6D8-3AC115BBFC7C}" dt="2022-06-01T18:14:06.839" v="6400" actId="313"/>
          <ac:spMkLst>
            <pc:docMk/>
            <pc:sldMk cId="1606465365" sldId="308"/>
            <ac:spMk id="9" creationId="{0FF0E0AF-4DFE-4D13-6694-E24C45FB3124}"/>
          </ac:spMkLst>
        </pc:spChg>
      </pc:sldChg>
      <pc:sldChg chg="delSp modSp add del mod modNotesTx">
        <pc:chgData name="Alex Miller" userId="9a68e0544d3cc9e2" providerId="LiveId" clId="{711096EA-46F7-4BB6-A6D8-3AC115BBFC7C}" dt="2022-06-02T17:14:05.839" v="32927" actId="113"/>
        <pc:sldMkLst>
          <pc:docMk/>
          <pc:sldMk cId="3247634375" sldId="309"/>
        </pc:sldMkLst>
        <pc:spChg chg="mod">
          <ac:chgData name="Alex Miller" userId="9a68e0544d3cc9e2" providerId="LiveId" clId="{711096EA-46F7-4BB6-A6D8-3AC115BBFC7C}" dt="2022-06-02T16:39:55.621" v="31513" actId="403"/>
          <ac:spMkLst>
            <pc:docMk/>
            <pc:sldMk cId="3247634375" sldId="309"/>
            <ac:spMk id="3" creationId="{C5F901B0-DC43-28B4-D3D4-B03D8A05A856}"/>
          </ac:spMkLst>
        </pc:spChg>
        <pc:grpChg chg="del">
          <ac:chgData name="Alex Miller" userId="9a68e0544d3cc9e2" providerId="LiveId" clId="{711096EA-46F7-4BB6-A6D8-3AC115BBFC7C}" dt="2022-06-01T15:56:48.439" v="3501" actId="478"/>
          <ac:grpSpMkLst>
            <pc:docMk/>
            <pc:sldMk cId="3247634375" sldId="309"/>
            <ac:grpSpMk id="2" creationId="{C8F78109-C9C5-5969-2888-FCF0DA9184F8}"/>
          </ac:grpSpMkLst>
        </pc:grpChg>
        <pc:graphicFrameChg chg="mod modGraphic">
          <ac:chgData name="Alex Miller" userId="9a68e0544d3cc9e2" providerId="LiveId" clId="{711096EA-46F7-4BB6-A6D8-3AC115BBFC7C}" dt="2022-06-02T17:14:05.839" v="32927" actId="113"/>
          <ac:graphicFrameMkLst>
            <pc:docMk/>
            <pc:sldMk cId="3247634375" sldId="309"/>
            <ac:graphicFrameMk id="12" creationId="{FAD29075-77BB-F1CA-3A73-B183B0CEE723}"/>
          </ac:graphicFrameMkLst>
        </pc:graphicFrameChg>
        <pc:picChg chg="mod">
          <ac:chgData name="Alex Miller" userId="9a68e0544d3cc9e2" providerId="LiveId" clId="{711096EA-46F7-4BB6-A6D8-3AC115BBFC7C}" dt="2022-06-01T19:22:57.168" v="20688" actId="962"/>
          <ac:picMkLst>
            <pc:docMk/>
            <pc:sldMk cId="3247634375" sldId="309"/>
            <ac:picMk id="13" creationId="{1067EB83-8935-A685-935F-759ED6DD716B}"/>
          </ac:picMkLst>
        </pc:picChg>
      </pc:sldChg>
      <pc:sldChg chg="addSp modSp add mod modNotesTx">
        <pc:chgData name="Alex Miller" userId="9a68e0544d3cc9e2" providerId="LiveId" clId="{711096EA-46F7-4BB6-A6D8-3AC115BBFC7C}" dt="2022-06-01T19:57:47.612" v="26330" actId="13244"/>
        <pc:sldMkLst>
          <pc:docMk/>
          <pc:sldMk cId="466762850" sldId="310"/>
        </pc:sldMkLst>
        <pc:spChg chg="add mod ord">
          <ac:chgData name="Alex Miller" userId="9a68e0544d3cc9e2" providerId="LiveId" clId="{711096EA-46F7-4BB6-A6D8-3AC115BBFC7C}" dt="2022-06-01T19:57:47.612" v="26330" actId="13244"/>
          <ac:spMkLst>
            <pc:docMk/>
            <pc:sldMk cId="466762850" sldId="310"/>
            <ac:spMk id="2" creationId="{1216BE7F-B4FE-F1AC-2F9D-76B51991384F}"/>
          </ac:spMkLst>
        </pc:spChg>
        <pc:spChg chg="mod">
          <ac:chgData name="Alex Miller" userId="9a68e0544d3cc9e2" providerId="LiveId" clId="{711096EA-46F7-4BB6-A6D8-3AC115BBFC7C}" dt="2022-06-01T16:59:00.506" v="4663" actId="1036"/>
          <ac:spMkLst>
            <pc:docMk/>
            <pc:sldMk cId="466762850" sldId="310"/>
            <ac:spMk id="7" creationId="{748D7BE2-8347-1FA3-3701-EDD08C918EC0}"/>
          </ac:spMkLst>
        </pc:spChg>
        <pc:spChg chg="mod">
          <ac:chgData name="Alex Miller" userId="9a68e0544d3cc9e2" providerId="LiveId" clId="{711096EA-46F7-4BB6-A6D8-3AC115BBFC7C}" dt="2022-06-01T18:20:22.497" v="6437" actId="313"/>
          <ac:spMkLst>
            <pc:docMk/>
            <pc:sldMk cId="466762850" sldId="310"/>
            <ac:spMk id="9" creationId="{0FF0E0AF-4DFE-4D13-6694-E24C45FB3124}"/>
          </ac:spMkLst>
        </pc:spChg>
      </pc:sldChg>
      <pc:sldChg chg="addSp delSp modSp add mod modNotesTx">
        <pc:chgData name="Alex Miller" userId="9a68e0544d3cc9e2" providerId="LiveId" clId="{711096EA-46F7-4BB6-A6D8-3AC115BBFC7C}" dt="2022-06-02T17:17:21.143" v="32949" actId="207"/>
        <pc:sldMkLst>
          <pc:docMk/>
          <pc:sldMk cId="33178102" sldId="311"/>
        </pc:sldMkLst>
        <pc:spChg chg="add del mod">
          <ac:chgData name="Alex Miller" userId="9a68e0544d3cc9e2" providerId="LiveId" clId="{711096EA-46F7-4BB6-A6D8-3AC115BBFC7C}" dt="2022-06-01T17:38:50.130" v="5777" actId="14100"/>
          <ac:spMkLst>
            <pc:docMk/>
            <pc:sldMk cId="33178102" sldId="311"/>
            <ac:spMk id="2" creationId="{A18B5CDB-2F7A-E208-C589-1DF0690EB9E1}"/>
          </ac:spMkLst>
        </pc:spChg>
        <pc:spChg chg="mod ord">
          <ac:chgData name="Alex Miller" userId="9a68e0544d3cc9e2" providerId="LiveId" clId="{711096EA-46F7-4BB6-A6D8-3AC115BBFC7C}" dt="2022-06-02T16:57:32.349" v="32772" actId="20577"/>
          <ac:spMkLst>
            <pc:docMk/>
            <pc:sldMk cId="33178102" sldId="311"/>
            <ac:spMk id="3" creationId="{C5F901B0-DC43-28B4-D3D4-B03D8A05A856}"/>
          </ac:spMkLst>
        </pc:spChg>
        <pc:spChg chg="add del mod">
          <ac:chgData name="Alex Miller" userId="9a68e0544d3cc9e2" providerId="LiveId" clId="{711096EA-46F7-4BB6-A6D8-3AC115BBFC7C}" dt="2022-06-01T17:32:35.844" v="5612"/>
          <ac:spMkLst>
            <pc:docMk/>
            <pc:sldMk cId="33178102" sldId="311"/>
            <ac:spMk id="4" creationId="{0C715433-BC1E-C4F8-50D7-749809697D8E}"/>
          </ac:spMkLst>
        </pc:spChg>
        <pc:spChg chg="add mod">
          <ac:chgData name="Alex Miller" userId="9a68e0544d3cc9e2" providerId="LiveId" clId="{711096EA-46F7-4BB6-A6D8-3AC115BBFC7C}" dt="2022-06-02T17:17:21.143" v="32949" actId="207"/>
          <ac:spMkLst>
            <pc:docMk/>
            <pc:sldMk cId="33178102" sldId="311"/>
            <ac:spMk id="4" creationId="{C44BCDAF-7D8E-48B4-4F76-0F5D1823D3B9}"/>
          </ac:spMkLst>
        </pc:spChg>
        <pc:spChg chg="add del">
          <ac:chgData name="Alex Miller" userId="9a68e0544d3cc9e2" providerId="LiveId" clId="{711096EA-46F7-4BB6-A6D8-3AC115BBFC7C}" dt="2022-06-01T17:33:41.672" v="5644" actId="22"/>
          <ac:spMkLst>
            <pc:docMk/>
            <pc:sldMk cId="33178102" sldId="311"/>
            <ac:spMk id="6" creationId="{73E23EAE-F931-B29F-05EB-DC75710887AB}"/>
          </ac:spMkLst>
        </pc:spChg>
        <pc:spChg chg="add mod">
          <ac:chgData name="Alex Miller" userId="9a68e0544d3cc9e2" providerId="LiveId" clId="{711096EA-46F7-4BB6-A6D8-3AC115BBFC7C}" dt="2022-06-01T17:41:22.123" v="5811" actId="1035"/>
          <ac:spMkLst>
            <pc:docMk/>
            <pc:sldMk cId="33178102" sldId="311"/>
            <ac:spMk id="8" creationId="{4DD037B9-83B8-32B6-667F-BE0091CC587E}"/>
          </ac:spMkLst>
        </pc:spChg>
        <pc:spChg chg="add del mod">
          <ac:chgData name="Alex Miller" userId="9a68e0544d3cc9e2" providerId="LiveId" clId="{711096EA-46F7-4BB6-A6D8-3AC115BBFC7C}" dt="2022-06-02T16:56:06.486" v="32739" actId="478"/>
          <ac:spMkLst>
            <pc:docMk/>
            <pc:sldMk cId="33178102" sldId="311"/>
            <ac:spMk id="9" creationId="{E844C871-CD6D-F06D-CFD4-06ED289BC828}"/>
          </ac:spMkLst>
        </pc:spChg>
      </pc:sldChg>
      <pc:sldChg chg="modSp add mod modNotesTx">
        <pc:chgData name="Alex Miller" userId="9a68e0544d3cc9e2" providerId="LiveId" clId="{711096EA-46F7-4BB6-A6D8-3AC115BBFC7C}" dt="2022-06-02T17:17:34.783" v="32953" actId="114"/>
        <pc:sldMkLst>
          <pc:docMk/>
          <pc:sldMk cId="3929799285" sldId="312"/>
        </pc:sldMkLst>
        <pc:spChg chg="mod">
          <ac:chgData name="Alex Miller" userId="9a68e0544d3cc9e2" providerId="LiveId" clId="{711096EA-46F7-4BB6-A6D8-3AC115BBFC7C}" dt="2022-06-02T17:17:34.783" v="32953" actId="114"/>
          <ac:spMkLst>
            <pc:docMk/>
            <pc:sldMk cId="3929799285" sldId="312"/>
            <ac:spMk id="2" creationId="{A18B5CDB-2F7A-E208-C589-1DF0690EB9E1}"/>
          </ac:spMkLst>
        </pc:spChg>
        <pc:spChg chg="mod ord">
          <ac:chgData name="Alex Miller" userId="9a68e0544d3cc9e2" providerId="LiveId" clId="{711096EA-46F7-4BB6-A6D8-3AC115BBFC7C}" dt="2022-06-02T16:57:36.947" v="32775" actId="20577"/>
          <ac:spMkLst>
            <pc:docMk/>
            <pc:sldMk cId="3929799285" sldId="312"/>
            <ac:spMk id="3" creationId="{C5F901B0-DC43-28B4-D3D4-B03D8A05A856}"/>
          </ac:spMkLst>
        </pc:spChg>
      </pc:sldChg>
      <pc:sldChg chg="modSp add mod modNotesTx">
        <pc:chgData name="Alex Miller" userId="9a68e0544d3cc9e2" providerId="LiveId" clId="{711096EA-46F7-4BB6-A6D8-3AC115BBFC7C}" dt="2022-06-02T16:57:41.955" v="32778" actId="20577"/>
        <pc:sldMkLst>
          <pc:docMk/>
          <pc:sldMk cId="3287044481" sldId="313"/>
        </pc:sldMkLst>
        <pc:spChg chg="mod">
          <ac:chgData name="Alex Miller" userId="9a68e0544d3cc9e2" providerId="LiveId" clId="{711096EA-46F7-4BB6-A6D8-3AC115BBFC7C}" dt="2022-06-01T17:48:21.277" v="5927" actId="255"/>
          <ac:spMkLst>
            <pc:docMk/>
            <pc:sldMk cId="3287044481" sldId="313"/>
            <ac:spMk id="2" creationId="{A18B5CDB-2F7A-E208-C589-1DF0690EB9E1}"/>
          </ac:spMkLst>
        </pc:spChg>
        <pc:spChg chg="mod ord">
          <ac:chgData name="Alex Miller" userId="9a68e0544d3cc9e2" providerId="LiveId" clId="{711096EA-46F7-4BB6-A6D8-3AC115BBFC7C}" dt="2022-06-02T16:57:41.955" v="32778" actId="20577"/>
          <ac:spMkLst>
            <pc:docMk/>
            <pc:sldMk cId="3287044481" sldId="313"/>
            <ac:spMk id="3" creationId="{C5F901B0-DC43-28B4-D3D4-B03D8A05A856}"/>
          </ac:spMkLst>
        </pc:spChg>
      </pc:sldChg>
      <pc:sldChg chg="modSp add mod modNotesTx">
        <pc:chgData name="Alex Miller" userId="9a68e0544d3cc9e2" providerId="LiveId" clId="{711096EA-46F7-4BB6-A6D8-3AC115BBFC7C}" dt="2022-06-02T16:57:49.365" v="32789" actId="113"/>
        <pc:sldMkLst>
          <pc:docMk/>
          <pc:sldMk cId="2649083445" sldId="314"/>
        </pc:sldMkLst>
        <pc:spChg chg="mod">
          <ac:chgData name="Alex Miller" userId="9a68e0544d3cc9e2" providerId="LiveId" clId="{711096EA-46F7-4BB6-A6D8-3AC115BBFC7C}" dt="2022-06-01T17:49:12.375" v="5947" actId="27636"/>
          <ac:spMkLst>
            <pc:docMk/>
            <pc:sldMk cId="2649083445" sldId="314"/>
            <ac:spMk id="2" creationId="{A18B5CDB-2F7A-E208-C589-1DF0690EB9E1}"/>
          </ac:spMkLst>
        </pc:spChg>
        <pc:spChg chg="mod ord">
          <ac:chgData name="Alex Miller" userId="9a68e0544d3cc9e2" providerId="LiveId" clId="{711096EA-46F7-4BB6-A6D8-3AC115BBFC7C}" dt="2022-06-02T16:57:49.365" v="32789" actId="113"/>
          <ac:spMkLst>
            <pc:docMk/>
            <pc:sldMk cId="2649083445" sldId="314"/>
            <ac:spMk id="3" creationId="{C5F901B0-DC43-28B4-D3D4-B03D8A05A856}"/>
          </ac:spMkLst>
        </pc:spChg>
      </pc:sldChg>
      <pc:sldChg chg="modSp add mod modNotesTx">
        <pc:chgData name="Alex Miller" userId="9a68e0544d3cc9e2" providerId="LiveId" clId="{711096EA-46F7-4BB6-A6D8-3AC115BBFC7C}" dt="2022-06-02T16:58:56.106" v="32835" actId="20577"/>
        <pc:sldMkLst>
          <pc:docMk/>
          <pc:sldMk cId="2133362707" sldId="315"/>
        </pc:sldMkLst>
        <pc:spChg chg="mod">
          <ac:chgData name="Alex Miller" userId="9a68e0544d3cc9e2" providerId="LiveId" clId="{711096EA-46F7-4BB6-A6D8-3AC115BBFC7C}" dt="2022-06-01T17:49:53.422" v="5956" actId="14100"/>
          <ac:spMkLst>
            <pc:docMk/>
            <pc:sldMk cId="2133362707" sldId="315"/>
            <ac:spMk id="2" creationId="{A18B5CDB-2F7A-E208-C589-1DF0690EB9E1}"/>
          </ac:spMkLst>
        </pc:spChg>
        <pc:spChg chg="mod ord">
          <ac:chgData name="Alex Miller" userId="9a68e0544d3cc9e2" providerId="LiveId" clId="{711096EA-46F7-4BB6-A6D8-3AC115BBFC7C}" dt="2022-06-02T16:58:56.106" v="32835" actId="20577"/>
          <ac:spMkLst>
            <pc:docMk/>
            <pc:sldMk cId="2133362707" sldId="315"/>
            <ac:spMk id="3" creationId="{C5F901B0-DC43-28B4-D3D4-B03D8A05A856}"/>
          </ac:spMkLst>
        </pc:spChg>
      </pc:sldChg>
      <pc:sldChg chg="modSp add mod modNotesTx">
        <pc:chgData name="Alex Miller" userId="9a68e0544d3cc9e2" providerId="LiveId" clId="{711096EA-46F7-4BB6-A6D8-3AC115BBFC7C}" dt="2022-06-02T16:58:49.250" v="32834" actId="20577"/>
        <pc:sldMkLst>
          <pc:docMk/>
          <pc:sldMk cId="3642621120" sldId="316"/>
        </pc:sldMkLst>
        <pc:spChg chg="mod">
          <ac:chgData name="Alex Miller" userId="9a68e0544d3cc9e2" providerId="LiveId" clId="{711096EA-46F7-4BB6-A6D8-3AC115BBFC7C}" dt="2022-06-01T18:26:00.347" v="6472" actId="20577"/>
          <ac:spMkLst>
            <pc:docMk/>
            <pc:sldMk cId="3642621120" sldId="316"/>
            <ac:spMk id="2" creationId="{A18B5CDB-2F7A-E208-C589-1DF0690EB9E1}"/>
          </ac:spMkLst>
        </pc:spChg>
        <pc:spChg chg="mod ord">
          <ac:chgData name="Alex Miller" userId="9a68e0544d3cc9e2" providerId="LiveId" clId="{711096EA-46F7-4BB6-A6D8-3AC115BBFC7C}" dt="2022-06-02T16:58:49.250" v="32834" actId="20577"/>
          <ac:spMkLst>
            <pc:docMk/>
            <pc:sldMk cId="3642621120" sldId="316"/>
            <ac:spMk id="3" creationId="{C5F901B0-DC43-28B4-D3D4-B03D8A05A856}"/>
          </ac:spMkLst>
        </pc:spChg>
      </pc:sldChg>
      <pc:sldChg chg="add del">
        <pc:chgData name="Alex Miller" userId="9a68e0544d3cc9e2" providerId="LiveId" clId="{711096EA-46F7-4BB6-A6D8-3AC115BBFC7C}" dt="2022-06-01T17:51:55.320" v="6017" actId="47"/>
        <pc:sldMkLst>
          <pc:docMk/>
          <pc:sldMk cId="1360763011" sldId="317"/>
        </pc:sldMkLst>
      </pc:sldChg>
      <pc:sldChg chg="add del">
        <pc:chgData name="Alex Miller" userId="9a68e0544d3cc9e2" providerId="LiveId" clId="{711096EA-46F7-4BB6-A6D8-3AC115BBFC7C}" dt="2022-06-01T17:51:56.303" v="6018" actId="47"/>
        <pc:sldMkLst>
          <pc:docMk/>
          <pc:sldMk cId="3730989471" sldId="318"/>
        </pc:sldMkLst>
      </pc:sldChg>
      <pc:sldChg chg="addSp modSp add mod modNotesTx">
        <pc:chgData name="Alex Miller" userId="9a68e0544d3cc9e2" providerId="LiveId" clId="{711096EA-46F7-4BB6-A6D8-3AC115BBFC7C}" dt="2022-06-01T20:08:47.469" v="29798" actId="13244"/>
        <pc:sldMkLst>
          <pc:docMk/>
          <pc:sldMk cId="3698020328" sldId="319"/>
        </pc:sldMkLst>
        <pc:spChg chg="add mod ord">
          <ac:chgData name="Alex Miller" userId="9a68e0544d3cc9e2" providerId="LiveId" clId="{711096EA-46F7-4BB6-A6D8-3AC115BBFC7C}" dt="2022-06-01T20:08:47.469" v="29798" actId="13244"/>
          <ac:spMkLst>
            <pc:docMk/>
            <pc:sldMk cId="3698020328" sldId="319"/>
            <ac:spMk id="2" creationId="{EDB8AF54-25A9-9F4E-B53B-3A5FB843ECEA}"/>
          </ac:spMkLst>
        </pc:spChg>
        <pc:spChg chg="mod">
          <ac:chgData name="Alex Miller" userId="9a68e0544d3cc9e2" providerId="LiveId" clId="{711096EA-46F7-4BB6-A6D8-3AC115BBFC7C}" dt="2022-06-01T17:31:46.798" v="5602"/>
          <ac:spMkLst>
            <pc:docMk/>
            <pc:sldMk cId="3698020328" sldId="319"/>
            <ac:spMk id="7" creationId="{748D7BE2-8347-1FA3-3701-EDD08C918EC0}"/>
          </ac:spMkLst>
        </pc:spChg>
        <pc:spChg chg="mod">
          <ac:chgData name="Alex Miller" userId="9a68e0544d3cc9e2" providerId="LiveId" clId="{711096EA-46F7-4BB6-A6D8-3AC115BBFC7C}" dt="2022-06-01T17:32:04.409" v="5606" actId="403"/>
          <ac:spMkLst>
            <pc:docMk/>
            <pc:sldMk cId="3698020328" sldId="319"/>
            <ac:spMk id="9" creationId="{0FF0E0AF-4DFE-4D13-6694-E24C45FB3124}"/>
          </ac:spMkLst>
        </pc:spChg>
      </pc:sldChg>
      <pc:sldMasterChg chg="modSp modSldLayout">
        <pc:chgData name="Alex Miller" userId="9a68e0544d3cc9e2" providerId="LiveId" clId="{711096EA-46F7-4BB6-A6D8-3AC115BBFC7C}" dt="2022-06-01T16:48:51.578" v="4535" actId="179"/>
        <pc:sldMasterMkLst>
          <pc:docMk/>
          <pc:sldMasterMk cId="4286236455" sldId="2147483648"/>
        </pc:sldMasterMkLst>
        <pc:spChg chg="mod">
          <ac:chgData name="Alex Miller" userId="9a68e0544d3cc9e2" providerId="LiveId" clId="{711096EA-46F7-4BB6-A6D8-3AC115BBFC7C}" dt="2022-06-01T16:46:25.146" v="4510" actId="255"/>
          <ac:spMkLst>
            <pc:docMk/>
            <pc:sldMasterMk cId="4286236455" sldId="2147483648"/>
            <ac:spMk id="2" creationId="{00000000-0000-0000-0000-000000000000}"/>
          </ac:spMkLst>
        </pc:spChg>
        <pc:spChg chg="mod">
          <ac:chgData name="Alex Miller" userId="9a68e0544d3cc9e2" providerId="LiveId" clId="{711096EA-46F7-4BB6-A6D8-3AC115BBFC7C}" dt="2022-06-01T15:28:38.004" v="2870" actId="12"/>
          <ac:spMkLst>
            <pc:docMk/>
            <pc:sldMasterMk cId="4286236455" sldId="2147483648"/>
            <ac:spMk id="3" creationId="{00000000-0000-0000-0000-000000000000}"/>
          </ac:spMkLst>
        </pc:spChg>
        <pc:sldLayoutChg chg="modSp">
          <pc:chgData name="Alex Miller" userId="9a68e0544d3cc9e2" providerId="LiveId" clId="{711096EA-46F7-4BB6-A6D8-3AC115BBFC7C}" dt="2022-06-01T16:48:51.578" v="4535" actId="179"/>
          <pc:sldLayoutMkLst>
            <pc:docMk/>
            <pc:sldMasterMk cId="4286236455" sldId="2147483648"/>
            <pc:sldLayoutMk cId="2897886069" sldId="2147483650"/>
          </pc:sldLayoutMkLst>
          <pc:spChg chg="mod">
            <ac:chgData name="Alex Miller" userId="9a68e0544d3cc9e2" providerId="LiveId" clId="{711096EA-46F7-4BB6-A6D8-3AC115BBFC7C}" dt="2022-06-01T16:48:51.578" v="4535" actId="179"/>
            <ac:spMkLst>
              <pc:docMk/>
              <pc:sldMasterMk cId="4286236455" sldId="2147483648"/>
              <pc:sldLayoutMk cId="2897886069" sldId="2147483650"/>
              <ac:spMk id="3" creationId="{00000000-0000-0000-0000-000000000000}"/>
            </ac:spMkLst>
          </pc:spChg>
          <pc:spChg chg="mod">
            <ac:chgData name="Alex Miller" userId="9a68e0544d3cc9e2" providerId="LiveId" clId="{711096EA-46F7-4BB6-A6D8-3AC115BBFC7C}" dt="2022-06-01T16:46:18.545" v="4509" actId="403"/>
            <ac:spMkLst>
              <pc:docMk/>
              <pc:sldMasterMk cId="4286236455" sldId="2147483648"/>
              <pc:sldLayoutMk cId="2897886069" sldId="2147483650"/>
              <ac:spMk id="17" creationId="{3EA0B0CC-C8DF-1C6C-4171-1980C66B623D}"/>
            </ac:spMkLst>
          </pc:spChg>
        </pc:sldLayoutChg>
      </pc:sldMasterChg>
    </pc:docChg>
  </pc:docChgLst>
  <pc:docChgLst>
    <pc:chgData name="Miller, Alex" userId="S::alexm@udel.edu::6680511c-2e7f-4e1c-88a1-3e4b1ba07e5a" providerId="AD" clId="Web-{E28C7029-C3B6-D5F8-E023-507D9117AA97}"/>
    <pc:docChg chg="modSld">
      <pc:chgData name="Miller, Alex" userId="S::alexm@udel.edu::6680511c-2e7f-4e1c-88a1-3e4b1ba07e5a" providerId="AD" clId="Web-{E28C7029-C3B6-D5F8-E023-507D9117AA97}" dt="2022-06-15T16:50:45.557" v="6" actId="1076"/>
      <pc:docMkLst>
        <pc:docMk/>
      </pc:docMkLst>
      <pc:sldChg chg="modSp">
        <pc:chgData name="Miller, Alex" userId="S::alexm@udel.edu::6680511c-2e7f-4e1c-88a1-3e4b1ba07e5a" providerId="AD" clId="Web-{E28C7029-C3B6-D5F8-E023-507D9117AA97}" dt="2022-06-15T16:50:45.557" v="6" actId="1076"/>
        <pc:sldMkLst>
          <pc:docMk/>
          <pc:sldMk cId="311800748" sldId="263"/>
        </pc:sldMkLst>
        <pc:spChg chg="mod">
          <ac:chgData name="Miller, Alex" userId="S::alexm@udel.edu::6680511c-2e7f-4e1c-88a1-3e4b1ba07e5a" providerId="AD" clId="Web-{E28C7029-C3B6-D5F8-E023-507D9117AA97}" dt="2022-06-15T16:50:45.557" v="6" actId="1076"/>
          <ac:spMkLst>
            <pc:docMk/>
            <pc:sldMk cId="311800748" sldId="263"/>
            <ac:spMk id="2" creationId="{A18B5CDB-2F7A-E208-C589-1DF0690EB9E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C22C7D-70BF-D230-4BE5-5214390B489C}"/>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DA0746A-D5B4-E0A3-E953-7528AB384371}"/>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8E556B35-2614-8841-9AC4-84A367E2B5FD}" type="datetimeFigureOut">
              <a:rPr lang="en-US" smtClean="0"/>
              <a:t>6/15/2022</a:t>
            </a:fld>
            <a:endParaRPr lang="en-US" dirty="0"/>
          </a:p>
        </p:txBody>
      </p:sp>
      <p:sp>
        <p:nvSpPr>
          <p:cNvPr id="4" name="Footer Placeholder 3">
            <a:extLst>
              <a:ext uri="{FF2B5EF4-FFF2-40B4-BE49-F238E27FC236}">
                <a16:creationId xmlns:a16="http://schemas.microsoft.com/office/drawing/2014/main" id="{D48784E8-4447-C676-1ADF-FB56D6AFA3C5}"/>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8927FFD-6BA4-BE11-30CC-799959E4E932}"/>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C89A55D6-9971-614F-890F-2716436BE5CE}" type="slidenum">
              <a:rPr lang="en-US" smtClean="0"/>
              <a:t>‹#›</a:t>
            </a:fld>
            <a:endParaRPr lang="en-US" dirty="0"/>
          </a:p>
        </p:txBody>
      </p:sp>
    </p:spTree>
    <p:extLst>
      <p:ext uri="{BB962C8B-B14F-4D97-AF65-F5344CB8AC3E}">
        <p14:creationId xmlns:p14="http://schemas.microsoft.com/office/powerpoint/2010/main" val="1781135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1AD3AA9D-F374-4627-B33D-3522620EE744}" type="datetimeFigureOut">
              <a:rPr lang="en-US" smtClean="0"/>
              <a:t>6/15/2022</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376DD49F-8664-4991-B352-1723F0A87323}" type="slidenum">
              <a:rPr lang="en-US" smtClean="0"/>
              <a:t>‹#›</a:t>
            </a:fld>
            <a:endParaRPr lang="en-US" dirty="0"/>
          </a:p>
        </p:txBody>
      </p:sp>
    </p:spTree>
    <p:extLst>
      <p:ext uri="{BB962C8B-B14F-4D97-AF65-F5344CB8AC3E}">
        <p14:creationId xmlns:p14="http://schemas.microsoft.com/office/powerpoint/2010/main" val="4116476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Calibri"/>
                <a:ea typeface="Calibri"/>
                <a:cs typeface="Calibri"/>
                <a:sym typeface="Calibri"/>
              </a:rPr>
              <a:t>This webinar was developed on behalf of the DE-PBS Project by Niki Kendall.  A special thanks to our graduate students Rebecca Silver and Alex Miller for all of their help and research to make this happen!</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1</a:t>
            </a:fld>
            <a:endParaRPr lang="en-US" dirty="0"/>
          </a:p>
        </p:txBody>
      </p:sp>
    </p:spTree>
    <p:extLst>
      <p:ext uri="{BB962C8B-B14F-4D97-AF65-F5344CB8AC3E}">
        <p14:creationId xmlns:p14="http://schemas.microsoft.com/office/powerpoint/2010/main" val="3807977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Calibri"/>
                <a:ea typeface="Calibri"/>
                <a:cs typeface="Calibri"/>
                <a:sym typeface="Calibri"/>
              </a:rPr>
              <a:t>The SAEBRS has very good validity. It demonstrates strong positive concurrent validity between the academic scale and academic tests. There is also strong concurrent validity between the SAEBRS and other established screening measures, including the Student Internalizing Behavior Screener and the Behavioral and Emotional Screening System Teacher Rating System for Children and Adolescents. There is also strong predictive validity for office discipline referrals, suspensions, and academic curriculum based measures and testing. However, the predictive validity is not as strong for predicting absenteeism rates. The initial items on the screener were reviewed by experts, included school psychology professors and doctoral students, and then the items were sorted into categories based on expert judgement. An expert panel also provided feedback on item wording. Both exploratory factor analysis and confirmatory factor analysis demonstrated that the overall, academic behavior, and social behavior scales were supported, indicating good construct validity.</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10</a:t>
            </a:fld>
            <a:endParaRPr lang="en-US" dirty="0"/>
          </a:p>
        </p:txBody>
      </p:sp>
    </p:spTree>
    <p:extLst>
      <p:ext uri="{BB962C8B-B14F-4D97-AF65-F5344CB8AC3E}">
        <p14:creationId xmlns:p14="http://schemas.microsoft.com/office/powerpoint/2010/main" val="2147647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Calibri"/>
                <a:ea typeface="Calibri"/>
                <a:cs typeface="Calibri"/>
                <a:sym typeface="Calibri"/>
              </a:rPr>
              <a:t>Overall, the SAEBRS has established technical adequacy, including excellent recent norms, and good reliability and validity as evidenced in numerous peer reviewed journal articles. Research has supported its utility as an initial screener to identify students at risk for future discipline and academic problems. Further, the social, academic, and emotional domains are constructs which can be easily interpreted by multiple stakeholders. There is also well-researched interpretation guidance which can help teams determine where to focus their efforts based on the results of the screeners. Another strength of using the SAEBRS is that the data on the FastBridge system can be imported to other data dashboards, such as Panorama’s Student Success Platform, which can aid in the integration of data. There are also a few weaknesses that should be noted. At this time, all of the reliability and validity research has been conducted on the teacher versions, with less known at this time about the self-report version. Additionally, there is currently no parent version to get parent input for screening purposes.</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11</a:t>
            </a:fld>
            <a:endParaRPr lang="en-US" dirty="0"/>
          </a:p>
        </p:txBody>
      </p:sp>
    </p:spTree>
    <p:extLst>
      <p:ext uri="{BB962C8B-B14F-4D97-AF65-F5344CB8AC3E}">
        <p14:creationId xmlns:p14="http://schemas.microsoft.com/office/powerpoint/2010/main" val="2423315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Calibri"/>
                <a:ea typeface="Calibri"/>
                <a:cs typeface="Calibri"/>
                <a:sym typeface="Calibri"/>
              </a:rPr>
              <a:t>Heather Godwin, District Student Services Coordinator at Red Clay Consolidated School District where they piloted the SAEBRS, said, “The SAEBRS helped us by providing our teachers with a standardized approach to collecting data on the social, emotional, and academic needs for our students.  It makes screening for SEBW needs just as easy as screening for academic needs.”</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12</a:t>
            </a:fld>
            <a:endParaRPr lang="en-US" dirty="0"/>
          </a:p>
        </p:txBody>
      </p:sp>
    </p:spTree>
    <p:extLst>
      <p:ext uri="{BB962C8B-B14F-4D97-AF65-F5344CB8AC3E}">
        <p14:creationId xmlns:p14="http://schemas.microsoft.com/office/powerpoint/2010/main" val="4251757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Calibri"/>
                <a:ea typeface="Calibri"/>
                <a:cs typeface="Calibri"/>
                <a:sym typeface="Calibri"/>
              </a:rPr>
              <a:t>If you are interested in using the SAEBRS, you can use these resources and references to learn more.</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13</a:t>
            </a:fld>
            <a:endParaRPr lang="en-US" dirty="0"/>
          </a:p>
        </p:txBody>
      </p:sp>
    </p:spTree>
    <p:extLst>
      <p:ext uri="{BB962C8B-B14F-4D97-AF65-F5344CB8AC3E}">
        <p14:creationId xmlns:p14="http://schemas.microsoft.com/office/powerpoint/2010/main" val="3946673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Calibri"/>
                <a:ea typeface="Calibri"/>
                <a:cs typeface="Calibri"/>
                <a:sym typeface="Calibri"/>
              </a:rPr>
              <a:t>The next universal screening tool to discuss is the Strengths and Difficulties Questionnaire, also known as the SDQ, created by Dr. Goodman.</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14</a:t>
            </a:fld>
            <a:endParaRPr lang="en-US" dirty="0"/>
          </a:p>
        </p:txBody>
      </p:sp>
    </p:spTree>
    <p:extLst>
      <p:ext uri="{BB962C8B-B14F-4D97-AF65-F5344CB8AC3E}">
        <p14:creationId xmlns:p14="http://schemas.microsoft.com/office/powerpoint/2010/main" val="1630669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Calibri"/>
                <a:ea typeface="Calibri"/>
                <a:cs typeface="Calibri"/>
                <a:sym typeface="Calibri"/>
              </a:rPr>
              <a:t>The SDQ is designed to identify children and adolescents with existing emotional, behavioral, or concentration problems severe enough to warrant a diagnosis according to DSM-IV classifications. It also measures prosocial and relationship skills. There are parent and teacher forms for students aged 3 to 18 and above, as well as a self-report of students who are at least 11 years old. The SDQ has 25 items, with 5 items per subscale. The total difficulties score is the sum of the conduct problems, hyperactivity/inattention, emotional problems, and peer problems subscales. There is also a subscale for prosocial behavior. The ratings categorize students into three bands for whether they experience low, medium, or high difficulties.</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15</a:t>
            </a:fld>
            <a:endParaRPr lang="en-US" dirty="0"/>
          </a:p>
        </p:txBody>
      </p:sp>
    </p:spTree>
    <p:extLst>
      <p:ext uri="{BB962C8B-B14F-4D97-AF65-F5344CB8AC3E}">
        <p14:creationId xmlns:p14="http://schemas.microsoft.com/office/powerpoint/2010/main" val="185275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Calibri"/>
                <a:ea typeface="Calibri"/>
                <a:cs typeface="Calibri"/>
                <a:sym typeface="Calibri"/>
              </a:rPr>
              <a:t>The SDQ is free to administer and score manually. Depending on the number of raters being used, online administration and scoring costs from 50 cents to 1 dollar per student. Administration of the survey can be done either manually or online, and it takes about 3 to 5 minutes per student. There is no minimum training required. There are two data management systems - SDQPlus and SDQblockchain. SDQPlus is a web-based platform that allows for longitudinal mental health assessment and diagnosis of individuals. SDQPlus then integrates with “helper application” SDQblockchain, which allows grouping of students, such as by class, grade level, or whole school. The SDQ is available in over 70 languages. The readability varies by subscale, ranging from a 5th to 8th grade reading level, with an average reading level of 6th grade. It is not recommended to use the SDQ repeatedly for progress monitoring.</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16</a:t>
            </a:fld>
            <a:endParaRPr lang="en-US" dirty="0"/>
          </a:p>
        </p:txBody>
      </p:sp>
    </p:spTree>
    <p:extLst>
      <p:ext uri="{BB962C8B-B14F-4D97-AF65-F5344CB8AC3E}">
        <p14:creationId xmlns:p14="http://schemas.microsoft.com/office/powerpoint/2010/main" val="2385226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Calibri"/>
                <a:ea typeface="Calibri"/>
                <a:cs typeface="Calibri"/>
                <a:sym typeface="Calibri"/>
              </a:rPr>
              <a:t>The SDQ was originally normed in the UK in 2001. The United States had normative data released in 2005 based on the data collected from the SDQ’s inclusion in the 2001 National Health Interview Survey. This sample included complex sampling design which included clustering, stratification, and an oversampling of African American and Hispanic households. There were 9,979 children aged 4 to 17 in the sample. While this is a good sample size, the sample is still considered outdated. In this sample, the number of children were equally distributed by age and gender. The respondents included biological, adoptive, and step parents, as well as grandparents. This US sample only provided data on the parent report, not on the self-report or teacher report.</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17</a:t>
            </a:fld>
            <a:endParaRPr lang="en-US" dirty="0"/>
          </a:p>
        </p:txBody>
      </p:sp>
    </p:spTree>
    <p:extLst>
      <p:ext uri="{BB962C8B-B14F-4D97-AF65-F5344CB8AC3E}">
        <p14:creationId xmlns:p14="http://schemas.microsoft.com/office/powerpoint/2010/main" val="2735713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Calibri"/>
                <a:ea typeface="Calibri"/>
                <a:cs typeface="Calibri"/>
                <a:sym typeface="Calibri"/>
              </a:rPr>
              <a:t>The internal consistency of the SDQ is adequate for teacher, student, and parent reports (based on a comprehensive review by Jenkins et al.). Test-retest reliability was adequate for the teacher reports and limited for student and parent reports. Test-retest reliability for student and teacher reports are limited for all combinations of raters (i.e., student &amp; parent, parent &amp; teacher, and teacher &amp; student).</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18</a:t>
            </a:fld>
            <a:endParaRPr lang="en-US" dirty="0"/>
          </a:p>
        </p:txBody>
      </p:sp>
    </p:spTree>
    <p:extLst>
      <p:ext uri="{BB962C8B-B14F-4D97-AF65-F5344CB8AC3E}">
        <p14:creationId xmlns:p14="http://schemas.microsoft.com/office/powerpoint/2010/main" val="1907589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Based on a review by Jenkins at al., the SDQ has low sensitivity, but good specificity.  This means the SDQ does a good job of ruling out students that do not have SEB needs but may miss kids that actually need support.  Essentially, this screener may have less “false alarms” than some of the other screeners (which can eliminate some unnecessary follow up) for kids that don’t need support.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US" sz="1200" dirty="0">
                <a:solidFill>
                  <a:schemeClr val="dk1"/>
                </a:solidFill>
                <a:latin typeface="Calibri"/>
                <a:ea typeface="Calibri"/>
                <a:cs typeface="Calibri"/>
                <a:sym typeface="Calibri"/>
              </a:rPr>
              <a:t>It has convergent validity with the Child Behavior Checklist and Achenbach System of Empirically Based Assessment. Content validity for the SDQ is supported by current classification concepts, previous factor analysis, and other studies.</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19</a:t>
            </a:fld>
            <a:endParaRPr lang="en-US" dirty="0"/>
          </a:p>
        </p:txBody>
      </p:sp>
    </p:spTree>
    <p:extLst>
      <p:ext uri="{BB962C8B-B14F-4D97-AF65-F5344CB8AC3E}">
        <p14:creationId xmlns:p14="http://schemas.microsoft.com/office/powerpoint/2010/main" val="3426092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webinar series was developed by Niki Kendall on behalf of the DE-PBS Project.  The DE-PBS project is an ongoing collaboration between the Delaware department of education and the UD center for disabilities studies.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DE-PBS Project serves as a technical assistance center for the Delaware Department of Education to actualize the vision to create safe and caring learning environments that promote the social-emotional and academic development of all children.  The statewide initiative is designed to build the knowledge and skills of Delaware educators in the concepts and evidence-based practices of Positive Behavior Support (PBS) as a Multi-tiered System of Support (MTSS).</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US" sz="1200" dirty="0">
                <a:solidFill>
                  <a:schemeClr val="dk1"/>
                </a:solidFill>
                <a:latin typeface="Calibri"/>
                <a:ea typeface="Calibri"/>
                <a:cs typeface="Calibri"/>
                <a:sym typeface="Calibri"/>
              </a:rPr>
              <a:t>All resources from this webinar can be found on our website at:  https://www.delawarepbs.org/universal-screening/</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2</a:t>
            </a:fld>
            <a:endParaRPr lang="en-US" dirty="0"/>
          </a:p>
        </p:txBody>
      </p:sp>
    </p:spTree>
    <p:extLst>
      <p:ext uri="{BB962C8B-B14F-4D97-AF65-F5344CB8AC3E}">
        <p14:creationId xmlns:p14="http://schemas.microsoft.com/office/powerpoint/2010/main" val="938382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Calibri"/>
                <a:ea typeface="Calibri"/>
                <a:cs typeface="Calibri"/>
                <a:sym typeface="Calibri"/>
              </a:rPr>
              <a:t>The SDQ is a multirater screening measure that looks at strengths in addition to risk factors. It is easy to administer, score, and interpret, with no minimum training required. It is cost efficient as it is free if administered and scored by hand. It can also be administered and scored online for 50 cents to 1 dollar per student. The SDQ provides a total difficulties and impact score. The SDQ is not recommended for progress monitoring. There is limited information regarding the standardization sample and limited evidence of adequate reliability and validity. There is also no published technical manual available. Therefore, normative data and psychometric information is not well organized nor easily accessible. There is no official administration or interpretation guide either.</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20</a:t>
            </a:fld>
            <a:endParaRPr lang="en-US" dirty="0"/>
          </a:p>
        </p:txBody>
      </p:sp>
    </p:spTree>
    <p:extLst>
      <p:ext uri="{BB962C8B-B14F-4D97-AF65-F5344CB8AC3E}">
        <p14:creationId xmlns:p14="http://schemas.microsoft.com/office/powerpoint/2010/main" val="2036193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Calibri"/>
                <a:ea typeface="Calibri"/>
                <a:cs typeface="Calibri"/>
                <a:sym typeface="Calibri"/>
              </a:rPr>
              <a:t>For more information about the SDQ, you can explore these resources and references.</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21</a:t>
            </a:fld>
            <a:endParaRPr lang="en-US" dirty="0"/>
          </a:p>
        </p:txBody>
      </p:sp>
    </p:spTree>
    <p:extLst>
      <p:ext uri="{BB962C8B-B14F-4D97-AF65-F5344CB8AC3E}">
        <p14:creationId xmlns:p14="http://schemas.microsoft.com/office/powerpoint/2010/main" val="3314798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The next screener we’re going to evaluate is the Student Risk Screening Scale - Internalizing and Externalizing, or the SRSS-IE. The original version was developed by Drummond in 1994, and it was updated by Lane and Menzies in 2009.</a:t>
            </a:r>
            <a:endParaRPr lang="en-US" b="0" dirty="0">
              <a:effectLst/>
            </a:endParaRPr>
          </a:p>
        </p:txBody>
      </p:sp>
      <p:sp>
        <p:nvSpPr>
          <p:cNvPr id="4" name="Slide Number Placeholder 3"/>
          <p:cNvSpPr>
            <a:spLocks noGrp="1"/>
          </p:cNvSpPr>
          <p:nvPr>
            <p:ph type="sldNum" sz="quarter" idx="5"/>
          </p:nvPr>
        </p:nvSpPr>
        <p:spPr/>
        <p:txBody>
          <a:bodyPr/>
          <a:lstStyle/>
          <a:p>
            <a:fld id="{376DD49F-8664-4991-B352-1723F0A87323}" type="slidenum">
              <a:rPr lang="en-US" smtClean="0"/>
              <a:t>23</a:t>
            </a:fld>
            <a:endParaRPr lang="en-US" dirty="0"/>
          </a:p>
        </p:txBody>
      </p:sp>
    </p:spTree>
    <p:extLst>
      <p:ext uri="{BB962C8B-B14F-4D97-AF65-F5344CB8AC3E}">
        <p14:creationId xmlns:p14="http://schemas.microsoft.com/office/powerpoint/2010/main" val="2120802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The goal of the SRSS-IE screener is to identify students who may be at risk for challenging antisocial behaviors and better inform instruction. This is accomplished through teacher ratings on items related to both internalizing and externalizing behaviors. The SRSS can be used for grades K-12. On the elementary school version, there are 12 items, 6 of which measure externalizing behaviors and 5 of which measure internalizing behaviors. The middle and high school version has an additional question about internalizing behaviors. Students are categorized into low risk, medium risk, or high risk, for the externalizing and internalizing subscales separately. This means a student may be identified as being low risk for externalizing behaviors and high risk for internalizing behaviors, as an example.</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24</a:t>
            </a:fld>
            <a:endParaRPr lang="en-US" dirty="0"/>
          </a:p>
        </p:txBody>
      </p:sp>
    </p:spTree>
    <p:extLst>
      <p:ext uri="{BB962C8B-B14F-4D97-AF65-F5344CB8AC3E}">
        <p14:creationId xmlns:p14="http://schemas.microsoft.com/office/powerpoint/2010/main" val="708533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This is an example of what the spreadsheet for entering ratings for the SRSS-IE looks like at the elementary level. Templates for both elementary and secondary for the SRSS-IE are available on the DE-PBS website.</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25</a:t>
            </a:fld>
            <a:endParaRPr lang="en-US" dirty="0"/>
          </a:p>
        </p:txBody>
      </p:sp>
    </p:spTree>
    <p:extLst>
      <p:ext uri="{BB962C8B-B14F-4D97-AF65-F5344CB8AC3E}">
        <p14:creationId xmlns:p14="http://schemas.microsoft.com/office/powerpoint/2010/main" val="3723018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One of the major benefits of using the SRSS-IE is that it is accessible online free of charge. There are guidance documents and presentations for district and site-level coordinators  to utilize in preparing for implementation as well. Teachers directly rate students in the excel file or google sheet, and scores are automatically generated once the teacher has entered responses for each question for a particular student. A whole class can be screened by a teacher using the SRSS-IE in approximately 15-20 minutes. Because the SRSS-IE can be completed directly on the excel or google sheet, there is no specific online data management system that needs to be used. However, there is guidance available for districts on how to organize the files for staff to access, as well as guidance for teachers on how to use the excel sheet for entering ratings. There is also a customizable score reporting PowerPoint template available once data is collected to present in an understandable format. The SRSS is intended to be used 3 times per year - first approximately 4 to 6 weeks after the beginning of the school year, the prior to winter break, and again approximately 6 weeks before the end of the school year.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26</a:t>
            </a:fld>
            <a:endParaRPr lang="en-US" dirty="0"/>
          </a:p>
        </p:txBody>
      </p:sp>
    </p:spTree>
    <p:extLst>
      <p:ext uri="{BB962C8B-B14F-4D97-AF65-F5344CB8AC3E}">
        <p14:creationId xmlns:p14="http://schemas.microsoft.com/office/powerpoint/2010/main" val="2118713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At this time, there is no published technical manual available yet for the SRSS-IE screener. However, the author, Kathleen Lane, is currently conducting ongoing research under a grant to publish a manual. The cut scores have been determined by research in rural and urban middle schools, however the tool at this time have not been nationally normed. Teams should be aware that cut-score recommendations are still considered “preliminary” by the publishers, meaning that more research needs to be conducted about them. Current cut scores at the elementary level are based on a study of 195 kindergarten through 5th grade students in 13 schools in Arizona, Kansas and Missouri. This is a small sample and may not be representative of students in Delaware elementary schools. At the secondary level, cut scores are based on studies using 2,313 middle school students in 4 Midwest schools and 2,727 students at 2 public high schools in the Midwest. Cut scores at the secondary level are based on a large sample size than the elementary cut-scores. Research studies have demonstrated adequate internal consistency and moderate inter-rater reliability. Test-retest reliability ranged from relatively low to relatively high, with higher reliability when the retest was conducted within shorter time frames. The SRSS-IE also demonstrates adequate predictive validity  at the secondary level for risk level and office discipline referrals and in-school suspensions, as well as GPA and course failures, for up to years after the SRSS screening was conducted. The measure also demonstrates convergent validity with other screening tools, including the SSBD, SDQ, and internalizing subscale of the Teacher Report form. Factor analysis was also done, which confirmed the existence of the internalizing and externalizing subscales on the SRSS-IE.</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27</a:t>
            </a:fld>
            <a:endParaRPr lang="en-US" dirty="0"/>
          </a:p>
        </p:txBody>
      </p:sp>
    </p:spTree>
    <p:extLst>
      <p:ext uri="{BB962C8B-B14F-4D97-AF65-F5344CB8AC3E}">
        <p14:creationId xmlns:p14="http://schemas.microsoft.com/office/powerpoint/2010/main" val="4159307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The SRSS-IE has been responsive to current needs, as the authors have added questions related to the COVID-19 pandemic for raters to consider and provide additional information as they complete the screeners for their students. It should be noted that those questions are for informational purposes only and are not included in the scoring. There has already been some evidence of good reliability and validity, and a technical manual should be forthcoming and will provide more information about the real technical adequacy of this tool. Some benefits of the SRSS-IE are that there are plenty of free resources and trainings available to assist in preparation and use of the tool at the district and school levels. In general, this screener is both time and cost efficient, especially because it is free to access and use as often and for as many students as desired. Schools may also choose to use data from this survey for schoolwide program evaluation. If interested in exploring or using this tool, the elementary and middle and high school excel versions are available to download from the DE-PBS website. One negative aspect of the this screener that it only uses the teacher report. Therefore, it does not consider student or parent voice in the screening process.</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28</a:t>
            </a:fld>
            <a:endParaRPr lang="en-US" dirty="0"/>
          </a:p>
        </p:txBody>
      </p:sp>
    </p:spTree>
    <p:extLst>
      <p:ext uri="{BB962C8B-B14F-4D97-AF65-F5344CB8AC3E}">
        <p14:creationId xmlns:p14="http://schemas.microsoft.com/office/powerpoint/2010/main" val="176037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If you are interested in using the SRSS-IE, check out these resources to learn more.</a:t>
            </a:r>
            <a:endParaRPr lang="en-US" b="0" dirty="0">
              <a:effectLst/>
            </a:endParaRPr>
          </a:p>
        </p:txBody>
      </p:sp>
      <p:sp>
        <p:nvSpPr>
          <p:cNvPr id="4" name="Slide Number Placeholder 3"/>
          <p:cNvSpPr>
            <a:spLocks noGrp="1"/>
          </p:cNvSpPr>
          <p:nvPr>
            <p:ph type="sldNum" sz="quarter" idx="5"/>
          </p:nvPr>
        </p:nvSpPr>
        <p:spPr/>
        <p:txBody>
          <a:bodyPr/>
          <a:lstStyle/>
          <a:p>
            <a:fld id="{376DD49F-8664-4991-B352-1723F0A87323}" type="slidenum">
              <a:rPr lang="en-US" smtClean="0"/>
              <a:t>29</a:t>
            </a:fld>
            <a:endParaRPr lang="en-US" dirty="0"/>
          </a:p>
        </p:txBody>
      </p:sp>
    </p:spTree>
    <p:extLst>
      <p:ext uri="{BB962C8B-B14F-4D97-AF65-F5344CB8AC3E}">
        <p14:creationId xmlns:p14="http://schemas.microsoft.com/office/powerpoint/2010/main" val="1367079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30</a:t>
            </a:fld>
            <a:endParaRPr lang="en-US" dirty="0"/>
          </a:p>
        </p:txBody>
      </p:sp>
    </p:spTree>
    <p:extLst>
      <p:ext uri="{BB962C8B-B14F-4D97-AF65-F5344CB8AC3E}">
        <p14:creationId xmlns:p14="http://schemas.microsoft.com/office/powerpoint/2010/main" val="991307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0" i="0" u="none" strike="noStrike" dirty="0">
                <a:solidFill>
                  <a:srgbClr val="000000"/>
                </a:solidFill>
                <a:effectLst/>
                <a:latin typeface="Calibri" panose="020F0502020204030204" pitchFamily="34" charset="0"/>
              </a:rPr>
              <a:t>These webinars are designed to be used during all phases of your installation of a universal SEB screener (from exploration to full implementation).   Because the installation of a universal screener will require both fiscal and human resources for successful implementation, it is recommended the work is facilitated at the district level rather than the school level.  However, a similar process could be conducted at the school level if district level support is unavailable.</a:t>
            </a:r>
            <a:endParaRPr lang="en-US" b="0" dirty="0">
              <a:effectLst/>
            </a:endParaRPr>
          </a:p>
          <a:p>
            <a:pPr rtl="0">
              <a:spcBef>
                <a:spcPts val="0"/>
              </a:spcBef>
              <a:spcAft>
                <a:spcPts val="0"/>
              </a:spcAft>
            </a:pPr>
            <a:br>
              <a:rPr lang="en-US" b="0" dirty="0">
                <a:effectLst/>
              </a:rPr>
            </a:br>
            <a:r>
              <a:rPr lang="en-US" sz="1200" b="0" i="0" u="none" strike="noStrike" dirty="0">
                <a:solidFill>
                  <a:srgbClr val="000000"/>
                </a:solidFill>
                <a:effectLst/>
                <a:latin typeface="Calibri" panose="020F0502020204030204" pitchFamily="34" charset="0"/>
              </a:rPr>
              <a:t>I have broken these webinars into 5 “mini” presentations based on 13 action steps (described next).  In webinar 1, you will find answers to commonly asked questions about universal screening.  Use this information during the pre-implementation phase of installing a comprehensive screening process with your teams to understand screening data and its purpose as mandated in the Delaware MTSS Regulation 508.</a:t>
            </a:r>
            <a:endParaRPr lang="en-US" b="0" dirty="0">
              <a:effectLst/>
            </a:endParaRPr>
          </a:p>
          <a:p>
            <a:pPr rtl="0">
              <a:spcBef>
                <a:spcPts val="0"/>
              </a:spcBef>
              <a:spcAft>
                <a:spcPts val="0"/>
              </a:spcAft>
            </a:pPr>
            <a:br>
              <a:rPr lang="en-US" b="0" dirty="0">
                <a:effectLst/>
              </a:rPr>
            </a:br>
            <a:r>
              <a:rPr lang="en-US" sz="1200" b="0" i="0" u="none" strike="noStrike" dirty="0">
                <a:solidFill>
                  <a:srgbClr val="000000"/>
                </a:solidFill>
                <a:effectLst/>
                <a:latin typeface="Calibri" panose="020F0502020204030204" pitchFamily="34" charset="0"/>
              </a:rPr>
              <a:t>In this webinar, we will primarily focus on selecting a universal SEB screener.  However, it should be noted leadership teams interested in adopting an academic screener could benefit from following a similar process. </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3</a:t>
            </a:fld>
            <a:endParaRPr lang="en-US" dirty="0"/>
          </a:p>
        </p:txBody>
      </p:sp>
    </p:spTree>
    <p:extLst>
      <p:ext uri="{BB962C8B-B14F-4D97-AF65-F5344CB8AC3E}">
        <p14:creationId xmlns:p14="http://schemas.microsoft.com/office/powerpoint/2010/main" val="2435114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The next screener we’ll be discussing is the Behavior Intervention Monitoring Assessment System, 2nd edition, or the BIMAS-2. This tool was developed by Drs. McDougal, Bardos, and Meier.</a:t>
            </a:r>
            <a:endParaRPr lang="en-US" b="0" dirty="0">
              <a:effectLst/>
            </a:endParaRPr>
          </a:p>
        </p:txBody>
      </p:sp>
      <p:sp>
        <p:nvSpPr>
          <p:cNvPr id="4" name="Slide Number Placeholder 3"/>
          <p:cNvSpPr>
            <a:spLocks noGrp="1"/>
          </p:cNvSpPr>
          <p:nvPr>
            <p:ph type="sldNum" sz="quarter" idx="5"/>
          </p:nvPr>
        </p:nvSpPr>
        <p:spPr/>
        <p:txBody>
          <a:bodyPr/>
          <a:lstStyle/>
          <a:p>
            <a:fld id="{376DD49F-8664-4991-B352-1723F0A87323}" type="slidenum">
              <a:rPr lang="en-US" smtClean="0"/>
              <a:t>31</a:t>
            </a:fld>
            <a:endParaRPr lang="en-US" dirty="0"/>
          </a:p>
        </p:txBody>
      </p:sp>
    </p:spTree>
    <p:extLst>
      <p:ext uri="{BB962C8B-B14F-4D97-AF65-F5344CB8AC3E}">
        <p14:creationId xmlns:p14="http://schemas.microsoft.com/office/powerpoint/2010/main" val="34041389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The BIMAS-2 is intended to measure a wide range of behaviors that commonly affect student functioning in academic settings. These behaviors include conduct problems, depressive and anxiety symptoms, cognitive and attention concerns, and social and academic functioning. The BIMAS-2 can be completed by teachers, parents, and clinicians for students aged 5 to 18. Additionally, there is a student self-report version available for students age 12 and up. The results from the BIMAS-2 ratings categorize students into one of three bands on each scale. The categories will be shown with more details on the next slide. There are intervention guides that are available and directly related to each area assessed in the BIMAS. The tool can be used repeatedly for progress monitoring. Specifically, there is a customizable BIMAS Flex version which can be used for progress monitoring on specific items or specific areas of concern.</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32</a:t>
            </a:fld>
            <a:endParaRPr lang="en-US" dirty="0"/>
          </a:p>
        </p:txBody>
      </p:sp>
    </p:spTree>
    <p:extLst>
      <p:ext uri="{BB962C8B-B14F-4D97-AF65-F5344CB8AC3E}">
        <p14:creationId xmlns:p14="http://schemas.microsoft.com/office/powerpoint/2010/main" val="7177408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The behavioral concern scales measure conduct problems, negative affect, and cognitive/attention areas. For each specific scale, students are identified as low risk, meaning fewer concerns than are typically reported, some risk, meaning that more concerns than are typically reported, and high risk, meaning the student displays many more concerns than are typically reported.</a:t>
            </a:r>
            <a:endParaRPr lang="en-US" b="0" dirty="0">
              <a:effectLst/>
            </a:endParaRPr>
          </a:p>
        </p:txBody>
      </p:sp>
      <p:sp>
        <p:nvSpPr>
          <p:cNvPr id="4" name="Slide Number Placeholder 3"/>
          <p:cNvSpPr>
            <a:spLocks noGrp="1"/>
          </p:cNvSpPr>
          <p:nvPr>
            <p:ph type="sldNum" sz="quarter" idx="5"/>
          </p:nvPr>
        </p:nvSpPr>
        <p:spPr/>
        <p:txBody>
          <a:bodyPr/>
          <a:lstStyle/>
          <a:p>
            <a:fld id="{376DD49F-8664-4991-B352-1723F0A87323}" type="slidenum">
              <a:rPr lang="en-US" smtClean="0"/>
              <a:t>33</a:t>
            </a:fld>
            <a:endParaRPr lang="en-US" dirty="0"/>
          </a:p>
        </p:txBody>
      </p:sp>
    </p:spTree>
    <p:extLst>
      <p:ext uri="{BB962C8B-B14F-4D97-AF65-F5344CB8AC3E}">
        <p14:creationId xmlns:p14="http://schemas.microsoft.com/office/powerpoint/2010/main" val="23244716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The adaptive scales measure social and academic functioning. On these scales, ratings determine whether the area is a concern, meaning there are many more concerns than typically reported, typical level of adaptive behaviors, or whether the student has higher than typical level of adaptive behaviors reported.</a:t>
            </a:r>
            <a:endParaRPr lang="en-US" b="0" dirty="0">
              <a:effectLst/>
            </a:endParaRPr>
          </a:p>
        </p:txBody>
      </p:sp>
      <p:sp>
        <p:nvSpPr>
          <p:cNvPr id="4" name="Slide Number Placeholder 3"/>
          <p:cNvSpPr>
            <a:spLocks noGrp="1"/>
          </p:cNvSpPr>
          <p:nvPr>
            <p:ph type="sldNum" sz="quarter" idx="5"/>
          </p:nvPr>
        </p:nvSpPr>
        <p:spPr/>
        <p:txBody>
          <a:bodyPr/>
          <a:lstStyle/>
          <a:p>
            <a:fld id="{376DD49F-8664-4991-B352-1723F0A87323}" type="slidenum">
              <a:rPr lang="en-US" smtClean="0"/>
              <a:t>34</a:t>
            </a:fld>
            <a:endParaRPr lang="en-US" dirty="0"/>
          </a:p>
        </p:txBody>
      </p:sp>
    </p:spTree>
    <p:extLst>
      <p:ext uri="{BB962C8B-B14F-4D97-AF65-F5344CB8AC3E}">
        <p14:creationId xmlns:p14="http://schemas.microsoft.com/office/powerpoint/2010/main" val="32557530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the actual forms for the BIMAS-2 are available online for free, there are other costs associated with administering this screener. There is a one-time account set up fee of $90, an annual site maintenance fee of $100, and licensing fees per student which cost up to $4 dollars per student per year. The BIMAS-2 standard contains 34 items and it takes approximately 5 to 10 minutes to complete per student. It can be administered online, and the scoring is done automatically online. There is a BIMAS-2 Database created by the publishers. This system can produce a selection of informative reports about the data entered. The publishers also provide guides and videos about how to set-up and use their online database. While the BIMAS standard version can be repeated every 6 to 10 weeks, the customizable BIMAS Flex is intended for more frequent progress monitoring. The standard form is available in several different languages. While the reading level required is between a 4th and 5th grade level, items may be read aloud to respondents if necessary.</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35</a:t>
            </a:fld>
            <a:endParaRPr lang="en-US" dirty="0"/>
          </a:p>
        </p:txBody>
      </p:sp>
    </p:spTree>
    <p:extLst>
      <p:ext uri="{BB962C8B-B14F-4D97-AF65-F5344CB8AC3E}">
        <p14:creationId xmlns:p14="http://schemas.microsoft.com/office/powerpoint/2010/main" val="17372280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BIMAS-2 was normed based on data collected from 2007 to 2009, which is considered adequate in terms of recency. The normative samples included 1400 ratings from teachers, 1400 ratings from parents, and 700 self-report ratings from adolescents. Each aged sample had the same number of male and female students. Additionally, each sample either matched or was weighted statistically to match national percentages for race/ethnicity and region. Parent education level was also matched on the parent forms. It is important to note that while there is a clinician form available, it is has not been norm-referenced.</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36</a:t>
            </a:fld>
            <a:endParaRPr lang="en-US" dirty="0"/>
          </a:p>
        </p:txBody>
      </p:sp>
    </p:spTree>
    <p:extLst>
      <p:ext uri="{BB962C8B-B14F-4D97-AF65-F5344CB8AC3E}">
        <p14:creationId xmlns:p14="http://schemas.microsoft.com/office/powerpoint/2010/main" val="22040203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publishers indicate the BIMAS-2 had adequate to strong internal consistency and test-retest reliability on the student, parent, and teacher reports for the majority of the scales. Inter-rater reliability ranged from limited to adequate. The publishers explained that the inconsistency between raters may be due to actual behavioral differences in different contexts or different perceptions of behavior from different raters.</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37</a:t>
            </a:fld>
            <a:endParaRPr lang="en-US" dirty="0"/>
          </a:p>
        </p:txBody>
      </p:sp>
    </p:spTree>
    <p:extLst>
      <p:ext uri="{BB962C8B-B14F-4D97-AF65-F5344CB8AC3E}">
        <p14:creationId xmlns:p14="http://schemas.microsoft.com/office/powerpoint/2010/main" val="16592741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publishers indicate that the tool has good content validity, as items were based on extensive research on internalizing and externalizing behaviors.  The BIMAS-2 had moderate to strong correlations with the Conners Comprehensive behavior Rating Scales, indicating evidence of convergent  validity. The tool also demonstrated high sensitivity and specificity. The BIMAS-2 had predictive validity for use as a screening tool to differentiate between clinical and nonclinical group membership, with accuracy ranging from 71% to 85%. The BIMAS-2 has also demonstrated validity for progress monitoring. Research has found significant differences with large effect sizes between pre- and post-intervention scores.</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38</a:t>
            </a:fld>
            <a:endParaRPr lang="en-US" dirty="0"/>
          </a:p>
        </p:txBody>
      </p:sp>
    </p:spTree>
    <p:extLst>
      <p:ext uri="{BB962C8B-B14F-4D97-AF65-F5344CB8AC3E}">
        <p14:creationId xmlns:p14="http://schemas.microsoft.com/office/powerpoint/2010/main" val="23120349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BIMAS-2 has been shown to be  a reliable and valid multirater screening and progress monitoring tool. It is especially useful for goal setting and progress monitoring, as it was specifically designed to be sensitive to short-term change and can be customized into shorter versions looking at specific areas of concerns. Other strengths of the BIMAS include that the publisher provides many resources for set-up and use, as well as connecting results to interventions. The BIMAS also measures strengths in addition to risk factors. The forms are available in many languages, which may be useful for getting information from families who do not speak English. However, the BIMAS-2 is lengthy to administer, taking 5 to 10 minutes per student for the full version. The data management system is subscription based and relatively extensive. Training is also required to effectively interpret the scores.</a:t>
            </a:r>
          </a:p>
        </p:txBody>
      </p:sp>
      <p:sp>
        <p:nvSpPr>
          <p:cNvPr id="4" name="Slide Number Placeholder 3"/>
          <p:cNvSpPr>
            <a:spLocks noGrp="1"/>
          </p:cNvSpPr>
          <p:nvPr>
            <p:ph type="sldNum" sz="quarter" idx="5"/>
          </p:nvPr>
        </p:nvSpPr>
        <p:spPr/>
        <p:txBody>
          <a:bodyPr/>
          <a:lstStyle/>
          <a:p>
            <a:fld id="{376DD49F-8664-4991-B352-1723F0A87323}" type="slidenum">
              <a:rPr lang="en-US" smtClean="0"/>
              <a:t>39</a:t>
            </a:fld>
            <a:endParaRPr lang="en-US" dirty="0"/>
          </a:p>
        </p:txBody>
      </p:sp>
    </p:spTree>
    <p:extLst>
      <p:ext uri="{BB962C8B-B14F-4D97-AF65-F5344CB8AC3E}">
        <p14:creationId xmlns:p14="http://schemas.microsoft.com/office/powerpoint/2010/main" val="21249420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BIMAS-2 sounds like it may be a good fit for your school or district, we recommend that you explore these resources and references for more information.</a:t>
            </a:r>
          </a:p>
        </p:txBody>
      </p:sp>
      <p:sp>
        <p:nvSpPr>
          <p:cNvPr id="4" name="Slide Number Placeholder 3"/>
          <p:cNvSpPr>
            <a:spLocks noGrp="1"/>
          </p:cNvSpPr>
          <p:nvPr>
            <p:ph type="sldNum" sz="quarter" idx="5"/>
          </p:nvPr>
        </p:nvSpPr>
        <p:spPr/>
        <p:txBody>
          <a:bodyPr/>
          <a:lstStyle/>
          <a:p>
            <a:fld id="{376DD49F-8664-4991-B352-1723F0A87323}" type="slidenum">
              <a:rPr lang="en-US" smtClean="0"/>
              <a:t>40</a:t>
            </a:fld>
            <a:endParaRPr lang="en-US" dirty="0"/>
          </a:p>
        </p:txBody>
      </p:sp>
    </p:spTree>
    <p:extLst>
      <p:ext uri="{BB962C8B-B14F-4D97-AF65-F5344CB8AC3E}">
        <p14:creationId xmlns:p14="http://schemas.microsoft.com/office/powerpoint/2010/main" val="107590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This is the moment you all have been waiting for… a list of some commonly used tools in Delaware.  I would recommend using these slides to guide your conversations after you’ve mapped out your priorities for screening.  Please use them as a reference and know we don’t endorse one specific tool.   As you review tools, you will likely find the screening tool exploration worksheet helpful.  The questions on this guide are based on implementation science research and are designed to help you do your own evaluation of screeners you are considering.</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4</a:t>
            </a:fld>
            <a:endParaRPr lang="en-US" dirty="0"/>
          </a:p>
        </p:txBody>
      </p:sp>
    </p:spTree>
    <p:extLst>
      <p:ext uri="{BB962C8B-B14F-4D97-AF65-F5344CB8AC3E}">
        <p14:creationId xmlns:p14="http://schemas.microsoft.com/office/powerpoint/2010/main" val="26436239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screener we will be discussing is the Devereux Student Strengths Assessment, also known as the DESSA. It was created by LeBuffe, and Drs. Shapiro and Naglieri</a:t>
            </a:r>
          </a:p>
        </p:txBody>
      </p:sp>
      <p:sp>
        <p:nvSpPr>
          <p:cNvPr id="4" name="Slide Number Placeholder 3"/>
          <p:cNvSpPr>
            <a:spLocks noGrp="1"/>
          </p:cNvSpPr>
          <p:nvPr>
            <p:ph type="sldNum" sz="quarter" idx="5"/>
          </p:nvPr>
        </p:nvSpPr>
        <p:spPr/>
        <p:txBody>
          <a:bodyPr/>
          <a:lstStyle/>
          <a:p>
            <a:fld id="{376DD49F-8664-4991-B352-1723F0A87323}" type="slidenum">
              <a:rPr lang="en-US" smtClean="0"/>
              <a:t>41</a:t>
            </a:fld>
            <a:endParaRPr lang="en-US" dirty="0"/>
          </a:p>
        </p:txBody>
      </p:sp>
    </p:spTree>
    <p:extLst>
      <p:ext uri="{BB962C8B-B14F-4D97-AF65-F5344CB8AC3E}">
        <p14:creationId xmlns:p14="http://schemas.microsoft.com/office/powerpoint/2010/main" val="30826824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t>The DESSA measures eight key social-emotional competencies identified in the research literature as essential to a child’s success in school and life. These areas are self awareness, social awareness, self-management, relationship skills, goal-directed behavior, personal responsibility, decision making, optimistic thinking. in addition to the full-length DESSA, the DESSA-mini is also available. The DESSA mini provides one score, which is the Social-Emotional Total, and it summarizes overall social-emotional competence. There is a teacher and parent form available for students in grades kindergarten through 12th grade. There is also a self-report version for high school students. The standard screener for students in Kindergarten through 8th grade is 72 items and takes approximately 5 to 8 minutes per student. The standard DESSA for high school students is shorter, with 43 items taking about 3-5 minutes to complete. The DESSA-mini has 8 items and takes approximately 1 minute per student.</a:t>
            </a:r>
          </a:p>
        </p:txBody>
      </p:sp>
      <p:sp>
        <p:nvSpPr>
          <p:cNvPr id="4" name="Slide Number Placeholder 3"/>
          <p:cNvSpPr>
            <a:spLocks noGrp="1"/>
          </p:cNvSpPr>
          <p:nvPr>
            <p:ph type="sldNum" sz="quarter" idx="5"/>
          </p:nvPr>
        </p:nvSpPr>
        <p:spPr/>
        <p:txBody>
          <a:bodyPr/>
          <a:lstStyle/>
          <a:p>
            <a:fld id="{376DD49F-8664-4991-B352-1723F0A87323}" type="slidenum">
              <a:rPr lang="en-US" smtClean="0"/>
              <a:t>42</a:t>
            </a:fld>
            <a:endParaRPr lang="en-US" dirty="0"/>
          </a:p>
        </p:txBody>
      </p:sp>
    </p:spTree>
    <p:extLst>
      <p:ext uri="{BB962C8B-B14F-4D97-AF65-F5344CB8AC3E}">
        <p14:creationId xmlns:p14="http://schemas.microsoft.com/office/powerpoint/2010/main" val="41408857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the social-emotional constructs measured by the DESSA, along with the publisher’s definitions for each one.</a:t>
            </a:r>
          </a:p>
        </p:txBody>
      </p:sp>
      <p:sp>
        <p:nvSpPr>
          <p:cNvPr id="4" name="Slide Number Placeholder 3"/>
          <p:cNvSpPr>
            <a:spLocks noGrp="1"/>
          </p:cNvSpPr>
          <p:nvPr>
            <p:ph type="sldNum" sz="quarter" idx="5"/>
          </p:nvPr>
        </p:nvSpPr>
        <p:spPr/>
        <p:txBody>
          <a:bodyPr/>
          <a:lstStyle/>
          <a:p>
            <a:fld id="{376DD49F-8664-4991-B352-1723F0A87323}" type="slidenum">
              <a:rPr lang="en-US" smtClean="0"/>
              <a:t>43</a:t>
            </a:fld>
            <a:endParaRPr lang="en-US" dirty="0"/>
          </a:p>
        </p:txBody>
      </p:sp>
    </p:spTree>
    <p:extLst>
      <p:ext uri="{BB962C8B-B14F-4D97-AF65-F5344CB8AC3E}">
        <p14:creationId xmlns:p14="http://schemas.microsoft.com/office/powerpoint/2010/main" val="39913649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Kits for the DESSA-mini cost about $105 for 25 copies of the 4 different version of the DESSA-minis for progress monitoring, as well as the  manual. The DESSA-full kit costs about $115 and includes the manual, 25 paper forms, and the norm reference card. In addition to physical forms, online administration is available using the Aperture Education Student Portal. English and Spanish versions of the screener are available. All of the times are positively stated, and the rater scores using a Likert system ranging from never to very frequently. A T-score is generated, and there is a recommended cut-score of 40 to indicate a need for social-emotional learning instructions. When using the online version, immediate results and feedback are provided. Because there are for different versions of the DESSA-mini available, it can be used for progress monitoring.</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44</a:t>
            </a:fld>
            <a:endParaRPr lang="en-US" dirty="0"/>
          </a:p>
        </p:txBody>
      </p:sp>
    </p:spTree>
    <p:extLst>
      <p:ext uri="{BB962C8B-B14F-4D97-AF65-F5344CB8AC3E}">
        <p14:creationId xmlns:p14="http://schemas.microsoft.com/office/powerpoint/2010/main" val="3055065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norms for the DESSA were collected in 2005-2006, which is considered outdated. Additionally, norms were only collected on grades K-8 with none collected for grades 9-12. The norms for the DESSA included about 2,500 students and the DESSA-mini included 1,250 students. Both samples were representative of the US population with respect to age, gender, race, Hispanic ethnicity, region of residence, and poverty status.</a:t>
            </a:r>
          </a:p>
        </p:txBody>
      </p:sp>
      <p:sp>
        <p:nvSpPr>
          <p:cNvPr id="4" name="Slide Number Placeholder 3"/>
          <p:cNvSpPr>
            <a:spLocks noGrp="1"/>
          </p:cNvSpPr>
          <p:nvPr>
            <p:ph type="sldNum" sz="quarter" idx="5"/>
          </p:nvPr>
        </p:nvSpPr>
        <p:spPr/>
        <p:txBody>
          <a:bodyPr/>
          <a:lstStyle/>
          <a:p>
            <a:fld id="{376DD49F-8664-4991-B352-1723F0A87323}" type="slidenum">
              <a:rPr lang="en-US" smtClean="0"/>
              <a:t>45</a:t>
            </a:fld>
            <a:endParaRPr lang="en-US" dirty="0"/>
          </a:p>
        </p:txBody>
      </p:sp>
    </p:spTree>
    <p:extLst>
      <p:ext uri="{BB962C8B-B14F-4D97-AF65-F5344CB8AC3E}">
        <p14:creationId xmlns:p14="http://schemas.microsoft.com/office/powerpoint/2010/main" val="21619177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standard form the DESSA has adequate to strong internal consistency, with the overall social emotional competence score having excellent consistency for both parents and teachers. Test-retest reliability was also adequate to strong. Inter-rater reliability for the standard form was limited to adequate. The DESSA-mini had strong internal reliability, strong alternate form reliability, adequate to strong test-retest reliability, and limited to adequate inter-rater reliability.</a:t>
            </a:r>
          </a:p>
        </p:txBody>
      </p:sp>
      <p:sp>
        <p:nvSpPr>
          <p:cNvPr id="4" name="Slide Number Placeholder 3"/>
          <p:cNvSpPr>
            <a:spLocks noGrp="1"/>
          </p:cNvSpPr>
          <p:nvPr>
            <p:ph type="sldNum" sz="quarter" idx="5"/>
          </p:nvPr>
        </p:nvSpPr>
        <p:spPr/>
        <p:txBody>
          <a:bodyPr/>
          <a:lstStyle/>
          <a:p>
            <a:fld id="{376DD49F-8664-4991-B352-1723F0A87323}" type="slidenum">
              <a:rPr lang="en-US" smtClean="0"/>
              <a:t>46</a:t>
            </a:fld>
            <a:endParaRPr lang="en-US" dirty="0"/>
          </a:p>
        </p:txBody>
      </p:sp>
    </p:spTree>
    <p:extLst>
      <p:ext uri="{BB962C8B-B14F-4D97-AF65-F5344CB8AC3E}">
        <p14:creationId xmlns:p14="http://schemas.microsoft.com/office/powerpoint/2010/main" val="39514726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9515F"/>
                </a:solidFill>
                <a:latin typeface="Lato"/>
                <a:ea typeface="Lato"/>
                <a:cs typeface="Lato"/>
                <a:sym typeface="Lato"/>
              </a:rPr>
              <a:t>The DESSA’s content validity is supported by the fact that items were generated after a thorough review of the literature on social-emotional competence. It also has strong predictive validity. When using only the Social-Emotional-Composite score, it could correctly predict  group membership of 70% of students with social, emotional and behavioral difficulties and 76% of their non-identified peers. The DESSA also has convergent validity with the BASC-2 and BERS-2. The DESSA-mini correlates highly with the scores from the full, standard DESSA. The difference between the social-emotional composite on the DESSA and the T-scores from the DESSA-mini was also trivial, indicating that the DESSA-mini accurately measures the same concepts as the full version with. The DESSA-mini also demonstrates high sensitivity and specificity. It also has strong positive and negative predictive power. </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47</a:t>
            </a:fld>
            <a:endParaRPr lang="en-US" dirty="0"/>
          </a:p>
        </p:txBody>
      </p:sp>
    </p:spTree>
    <p:extLst>
      <p:ext uri="{BB962C8B-B14F-4D97-AF65-F5344CB8AC3E}">
        <p14:creationId xmlns:p14="http://schemas.microsoft.com/office/powerpoint/2010/main" val="29259613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DESSA is a strength-based approach to screening. Rather than identifying maladaptive behaviors like many other screeners, it identifiers student strengths in social-emotional learning.  There is also good reliability and validity for the DESSA and DESSA-mini for the K-8 measures, however there is limited research on the validity and reliability of both the full and mini-version at the high school level, including on the self-report version. There is also no self-report for students in elementary or middle school. Further, the norms are somewhat outdated. The DESSA mini is time-efficient for universal screening, taking about 1 minute per student.</a:t>
            </a:r>
          </a:p>
        </p:txBody>
      </p:sp>
      <p:sp>
        <p:nvSpPr>
          <p:cNvPr id="4" name="Slide Number Placeholder 3"/>
          <p:cNvSpPr>
            <a:spLocks noGrp="1"/>
          </p:cNvSpPr>
          <p:nvPr>
            <p:ph type="sldNum" sz="quarter" idx="5"/>
          </p:nvPr>
        </p:nvSpPr>
        <p:spPr/>
        <p:txBody>
          <a:bodyPr/>
          <a:lstStyle/>
          <a:p>
            <a:fld id="{376DD49F-8664-4991-B352-1723F0A87323}" type="slidenum">
              <a:rPr lang="en-US" smtClean="0"/>
              <a:t>48</a:t>
            </a:fld>
            <a:endParaRPr lang="en-US" dirty="0"/>
          </a:p>
        </p:txBody>
      </p:sp>
    </p:spTree>
    <p:extLst>
      <p:ext uri="{BB962C8B-B14F-4D97-AF65-F5344CB8AC3E}">
        <p14:creationId xmlns:p14="http://schemas.microsoft.com/office/powerpoint/2010/main" val="26040785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interested in potentially using the DESSA or DESSA-mini, look at these resources and references to learn more about the tools.</a:t>
            </a:r>
          </a:p>
        </p:txBody>
      </p:sp>
      <p:sp>
        <p:nvSpPr>
          <p:cNvPr id="4" name="Slide Number Placeholder 3"/>
          <p:cNvSpPr>
            <a:spLocks noGrp="1"/>
          </p:cNvSpPr>
          <p:nvPr>
            <p:ph type="sldNum" sz="quarter" idx="5"/>
          </p:nvPr>
        </p:nvSpPr>
        <p:spPr/>
        <p:txBody>
          <a:bodyPr/>
          <a:lstStyle/>
          <a:p>
            <a:fld id="{376DD49F-8664-4991-B352-1723F0A87323}" type="slidenum">
              <a:rPr lang="en-US" smtClean="0"/>
              <a:t>49</a:t>
            </a:fld>
            <a:endParaRPr lang="en-US" dirty="0"/>
          </a:p>
        </p:txBody>
      </p:sp>
    </p:spTree>
    <p:extLst>
      <p:ext uri="{BB962C8B-B14F-4D97-AF65-F5344CB8AC3E}">
        <p14:creationId xmlns:p14="http://schemas.microsoft.com/office/powerpoint/2010/main" val="37548816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final screener we’ll be overviewing is the Pupil Attitudes to Self and School Screener, also known as the PASS. It was developed by GL education.</a:t>
            </a:r>
          </a:p>
        </p:txBody>
      </p:sp>
      <p:sp>
        <p:nvSpPr>
          <p:cNvPr id="4" name="Slide Number Placeholder 3"/>
          <p:cNvSpPr>
            <a:spLocks noGrp="1"/>
          </p:cNvSpPr>
          <p:nvPr>
            <p:ph type="sldNum" sz="quarter" idx="5"/>
          </p:nvPr>
        </p:nvSpPr>
        <p:spPr/>
        <p:txBody>
          <a:bodyPr/>
          <a:lstStyle/>
          <a:p>
            <a:fld id="{376DD49F-8664-4991-B352-1723F0A87323}" type="slidenum">
              <a:rPr lang="en-US" smtClean="0"/>
              <a:t>50</a:t>
            </a:fld>
            <a:endParaRPr lang="en-US" dirty="0"/>
          </a:p>
        </p:txBody>
      </p:sp>
    </p:spTree>
    <p:extLst>
      <p:ext uri="{BB962C8B-B14F-4D97-AF65-F5344CB8AC3E}">
        <p14:creationId xmlns:p14="http://schemas.microsoft.com/office/powerpoint/2010/main" val="3336524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Calibri"/>
                <a:ea typeface="Calibri"/>
                <a:cs typeface="Calibri"/>
                <a:sym typeface="Calibri"/>
              </a:rPr>
              <a:t>The first specific screener we’ll be examining in the Social, Academic, and Emotional Behavior Risk Screeners, also known as the SAEBRS. This screening tool was developed by Drs. Kilgus and von der Embse in 2014.</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5</a:t>
            </a:fld>
            <a:endParaRPr lang="en-US" dirty="0"/>
          </a:p>
        </p:txBody>
      </p:sp>
    </p:spTree>
    <p:extLst>
      <p:ext uri="{BB962C8B-B14F-4D97-AF65-F5344CB8AC3E}">
        <p14:creationId xmlns:p14="http://schemas.microsoft.com/office/powerpoint/2010/main" val="5522815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PASS is a strength based student survey designed to uncover and identify attitudes that if left unaddressed can undermine student wellbeing, as well as their academic success. The survey breaks student attitude into three areas, which are further broken down into 9 factors. The area of connectedness encompasses feelings about school, attitudes toward attendance, and attitudes toward teachers. The area of self-efficacy consists of confidence in learning, preparedness for learning, perceived learning capability, and self-regard. The area of motivation encompasses general work ethic and response to curricular demands. The screener is a self-report and can be used with students aged 4 to 18. There are 27 items on the elementary school version and 50 items on the secondary version. The results of the screener are provided as standardized percentile scores to be compare to data to a standardized population. Non-standardized percentage scores are also provided to give a picture of how students feel without comparing them to other schools. The PASS includes related intervention guides for each areas assessed in the screener. These guides are designed to improve student’s confidence, behavior, attendance and achievement.</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51</a:t>
            </a:fld>
            <a:endParaRPr lang="en-US" dirty="0"/>
          </a:p>
        </p:txBody>
      </p:sp>
    </p:spTree>
    <p:extLst>
      <p:ext uri="{BB962C8B-B14F-4D97-AF65-F5344CB8AC3E}">
        <p14:creationId xmlns:p14="http://schemas.microsoft.com/office/powerpoint/2010/main" val="15853127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cost of administering the PASS is $3 per student, per survey. It takes approximately 15 minutes for a student to complete the survey, which is done online. Both administration and reporting are done through an online data platform called Testwise which is operated by Broadworks Education and GL Education. Reports can be accessed both through Testwise and also viewed in pdf or excel versions. For districts, a multi-school dashboard can be used to view reports from a single school, a selection of schools, or all schools at the same time. Results are available immediately after administration. The PASS is available in 26 languages. Audio read aloud is available for younger students who may not be able to read the survey. The publisher indicates the non-standardized or percentage scores are useful when comparing two consecutive survey to measure change across time. Technical support and intervention guidance is available from the publisher. </a:t>
            </a:r>
          </a:p>
        </p:txBody>
      </p:sp>
      <p:sp>
        <p:nvSpPr>
          <p:cNvPr id="4" name="Slide Number Placeholder 3"/>
          <p:cNvSpPr>
            <a:spLocks noGrp="1"/>
          </p:cNvSpPr>
          <p:nvPr>
            <p:ph type="sldNum" sz="quarter" idx="5"/>
          </p:nvPr>
        </p:nvSpPr>
        <p:spPr/>
        <p:txBody>
          <a:bodyPr/>
          <a:lstStyle/>
          <a:p>
            <a:fld id="{376DD49F-8664-4991-B352-1723F0A87323}" type="slidenum">
              <a:rPr lang="en-US" smtClean="0"/>
              <a:t>52</a:t>
            </a:fld>
            <a:endParaRPr lang="en-US" dirty="0"/>
          </a:p>
        </p:txBody>
      </p:sp>
    </p:spTree>
    <p:extLst>
      <p:ext uri="{BB962C8B-B14F-4D97-AF65-F5344CB8AC3E}">
        <p14:creationId xmlns:p14="http://schemas.microsoft.com/office/powerpoint/2010/main" val="23254272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 to consider that there are currently no peer reviewed publications to determine the defensibility of the PASS in terms of national norms, reliability, or validity. According to a review from the RAND education and labor from 2020, the standardization for the pass was representative of a sample of the general United Kingdom population between the ages of 7 and 16, with over 500,000 participants. There was appropriate internal consistency reported for two the subscale, feelings about school and preparedness for learning. The survey was also pilot tested with 14,000 school aged youth between the ages of 8 and 16. Exploratory factor analysis demonstrated that the items did cluster into nine factors. Additionally, the PASS was positively correlated with student attendance and a standardized reading test in the United Kingdom.</a:t>
            </a:r>
          </a:p>
        </p:txBody>
      </p:sp>
      <p:sp>
        <p:nvSpPr>
          <p:cNvPr id="4" name="Slide Number Placeholder 3"/>
          <p:cNvSpPr>
            <a:spLocks noGrp="1"/>
          </p:cNvSpPr>
          <p:nvPr>
            <p:ph type="sldNum" sz="quarter" idx="5"/>
          </p:nvPr>
        </p:nvSpPr>
        <p:spPr/>
        <p:txBody>
          <a:bodyPr/>
          <a:lstStyle/>
          <a:p>
            <a:fld id="{376DD49F-8664-4991-B352-1723F0A87323}" type="slidenum">
              <a:rPr lang="en-US" smtClean="0"/>
              <a:t>53</a:t>
            </a:fld>
            <a:endParaRPr lang="en-US" dirty="0"/>
          </a:p>
        </p:txBody>
      </p:sp>
    </p:spTree>
    <p:extLst>
      <p:ext uri="{BB962C8B-B14F-4D97-AF65-F5344CB8AC3E}">
        <p14:creationId xmlns:p14="http://schemas.microsoft.com/office/powerpoint/2010/main" val="6650588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PASS measures student attitudes and mindsets to identify potential barriers to learning. However, there is no parent or teacher version to capture those perspectives. There is limited information available about the development, reliability, or validity of the PASS for a United States’ student population. The publishers of the PASS provide an intervention guide aligned with the 9 factors and guidance on how the PASS aligns with the CASEL competencies. Although the PASS is not a mental health screener, the publisher provides guidance about which students require follow up mental health screening, including those who scores are high risk on the self regard factor. Additionally, although the publisher notes that the PASS is not a climate survey, some of the factors overlap with information collected on the student version of the Delaware School Climate Survey.</a:t>
            </a:r>
          </a:p>
        </p:txBody>
      </p:sp>
      <p:sp>
        <p:nvSpPr>
          <p:cNvPr id="4" name="Slide Number Placeholder 3"/>
          <p:cNvSpPr>
            <a:spLocks noGrp="1"/>
          </p:cNvSpPr>
          <p:nvPr>
            <p:ph type="sldNum" sz="quarter" idx="5"/>
          </p:nvPr>
        </p:nvSpPr>
        <p:spPr/>
        <p:txBody>
          <a:bodyPr/>
          <a:lstStyle/>
          <a:p>
            <a:fld id="{376DD49F-8664-4991-B352-1723F0A87323}" type="slidenum">
              <a:rPr lang="en-US" smtClean="0"/>
              <a:t>54</a:t>
            </a:fld>
            <a:endParaRPr lang="en-US" dirty="0"/>
          </a:p>
        </p:txBody>
      </p:sp>
    </p:spTree>
    <p:extLst>
      <p:ext uri="{BB962C8B-B14F-4D97-AF65-F5344CB8AC3E}">
        <p14:creationId xmlns:p14="http://schemas.microsoft.com/office/powerpoint/2010/main" val="4446899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 Jennifer Martin, Supervisor of Instruction at Caesar Rodney School District, said that “Utilizing PASS results this year has helped our schools to work with their MTSS Teams of administrators, counselors, SEL coaches, content specialists, etc. to ensure that we are meeting the social-emotional needs of all students. Through data-digs, MTSS teams were able to identify students who needed individual check-ins, small group skill-building, connections to a caring adult, and/or additional resources to remove barriers to learning and address their social-emotional needs through Tier I or II interventions.”</a:t>
            </a:r>
          </a:p>
        </p:txBody>
      </p:sp>
      <p:sp>
        <p:nvSpPr>
          <p:cNvPr id="4" name="Slide Number Placeholder 3"/>
          <p:cNvSpPr>
            <a:spLocks noGrp="1"/>
          </p:cNvSpPr>
          <p:nvPr>
            <p:ph type="sldNum" sz="quarter" idx="5"/>
          </p:nvPr>
        </p:nvSpPr>
        <p:spPr/>
        <p:txBody>
          <a:bodyPr/>
          <a:lstStyle/>
          <a:p>
            <a:fld id="{376DD49F-8664-4991-B352-1723F0A87323}" type="slidenum">
              <a:rPr lang="en-US" smtClean="0"/>
              <a:t>55</a:t>
            </a:fld>
            <a:endParaRPr lang="en-US" dirty="0"/>
          </a:p>
        </p:txBody>
      </p:sp>
    </p:spTree>
    <p:extLst>
      <p:ext uri="{BB962C8B-B14F-4D97-AF65-F5344CB8AC3E}">
        <p14:creationId xmlns:p14="http://schemas.microsoft.com/office/powerpoint/2010/main" val="3565143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you’re interested in using the PASS with your school or district, you can find more information at these websites.</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56</a:t>
            </a:fld>
            <a:endParaRPr lang="en-US" dirty="0"/>
          </a:p>
        </p:txBody>
      </p:sp>
    </p:spTree>
    <p:extLst>
      <p:ext uri="{BB962C8B-B14F-4D97-AF65-F5344CB8AC3E}">
        <p14:creationId xmlns:p14="http://schemas.microsoft.com/office/powerpoint/2010/main" val="3259542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Calibri"/>
                <a:ea typeface="Calibri"/>
                <a:cs typeface="Calibri"/>
                <a:sym typeface="Calibri"/>
              </a:rPr>
              <a:t>The first area to consider when evaluating any screener is whether it meets your needs. The SAEBRS was developed with goal of identifying risk for emotional and behavior problems. There are two versions of the screener: a teacher form and a self-report form. The teacher form is 19 questions and can be used in grades K-12. The self-report form is 20 questions and can be given to students in grades 2 through 12. The screener produces both a general, broad factor score, as well as scores on social, emotional, and academic behavior factors. Each factor has been normed using a national sample, and students are categorized as low risk, some risk, or high risk for each factor. Students whose scores are above the 16th percentile are considered low risk, students whose scores fall between the 3rd and 16th percentile are considered some risk, and students whose scores place them below the 3rd percentile are considered high risk. Risk is defined for each of the factors individually. For example, risk for social behavior problems means that the student displays behaviors that limit their ability maintain age appropriate relationships with peers and adults. Risk for academic behavior problems indicate that the student displays behaviors that limit their ability to be prepared for, participate in, and benefit from academic instruction. Risk for emotional behavior problems mean that the student displays actions that limit their ability to regulate internal states, adapt to change, and respond to stressful or challenging events.</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6</a:t>
            </a:fld>
            <a:endParaRPr lang="en-US" dirty="0"/>
          </a:p>
        </p:txBody>
      </p:sp>
    </p:spTree>
    <p:extLst>
      <p:ext uri="{BB962C8B-B14F-4D97-AF65-F5344CB8AC3E}">
        <p14:creationId xmlns:p14="http://schemas.microsoft.com/office/powerpoint/2010/main" val="548898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Calibri"/>
                <a:ea typeface="Calibri"/>
                <a:cs typeface="Calibri"/>
                <a:sym typeface="Calibri"/>
              </a:rPr>
              <a:t>The SAEBRS is that is both a problem-based and strength based tool. One highlight of this screener in particular is that the authors have aligned the domains of the SAEBRS with the 5 CASEL social-emotional domains. It also provides recommendations for each area of deficits. For example, the social behavior domain is linked to SEL curriculums that focus on relationship skills, friendship building, impulsiveness, and socially appropriate behavior. Deficits in the emotional behavior domain should be addressed through SEL curriculum that targets coping strategies, adaptability, or positive psychology such as gratitude and hope. Concerns on the academic behavior domain can be addressed through SEL curriculum that focuses on organization, self-monitoring, and motivation. Additionally, teachers should focus on effective instruction to increase student engagement. </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7</a:t>
            </a:fld>
            <a:endParaRPr lang="en-US" dirty="0"/>
          </a:p>
        </p:txBody>
      </p:sp>
    </p:spTree>
    <p:extLst>
      <p:ext uri="{BB962C8B-B14F-4D97-AF65-F5344CB8AC3E}">
        <p14:creationId xmlns:p14="http://schemas.microsoft.com/office/powerpoint/2010/main" val="4289860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Calibri"/>
                <a:ea typeface="Calibri"/>
                <a:cs typeface="Calibri"/>
                <a:sym typeface="Calibri"/>
              </a:rPr>
              <a:t>The next area to consider is usability. The SAEBRS costs approximately $3 per student per year, which includes the FastBridge Behavior Suite that houses both the teacher and self-report version. The SAEBRS is a highly efficient tool, taking approximately 3-5 minutes to complete per student. The screener is completed online and automatically scored. The data management system for this screener is called FastBridge by Illuminate Education. The self-report form is available in both English and Spanish. While the publishers indicate that the SAEBRS is not intended for progress monitoring, they also say that it is okay to use the tool 3 times per year with students. </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8</a:t>
            </a:fld>
            <a:endParaRPr lang="en-US" dirty="0"/>
          </a:p>
        </p:txBody>
      </p:sp>
    </p:spTree>
    <p:extLst>
      <p:ext uri="{BB962C8B-B14F-4D97-AF65-F5344CB8AC3E}">
        <p14:creationId xmlns:p14="http://schemas.microsoft.com/office/powerpoint/2010/main" val="2626209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Calibri"/>
                <a:ea typeface="Calibri"/>
                <a:cs typeface="Calibri"/>
                <a:sym typeface="Calibri"/>
              </a:rPr>
              <a:t>The publishers of the SAEBRS related new national norms in the summer of 2021, based on data collected from the 2018-19 and 2019-20 school years. They used an iterative random selection procedure to generate samples across 100 schools. The samples were demographically matched to the US school population for gender, race and ethnicity, and free or reduced lunch benefits. In terms of reliability, the SAEBRS demonstrates adequate to strong internal consistency, strong test-retest reliability, and limited inter-rater reliability.</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9</a:t>
            </a:fld>
            <a:endParaRPr lang="en-US" dirty="0"/>
          </a:p>
        </p:txBody>
      </p:sp>
    </p:spTree>
    <p:extLst>
      <p:ext uri="{BB962C8B-B14F-4D97-AF65-F5344CB8AC3E}">
        <p14:creationId xmlns:p14="http://schemas.microsoft.com/office/powerpoint/2010/main" val="2671288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2211" y="3911061"/>
            <a:ext cx="6858000" cy="482945"/>
          </a:xfrm>
        </p:spPr>
        <p:txBody>
          <a:bodyPr>
            <a:noAutofit/>
          </a:bodyPr>
          <a:lstStyle>
            <a:lvl1pPr marL="0" indent="0" algn="ctr">
              <a:buNone/>
              <a:defRPr sz="3600" b="1">
                <a:solidFill>
                  <a:schemeClr val="bg1">
                    <a:lumMod val="50000"/>
                  </a:schemeClr>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pic>
        <p:nvPicPr>
          <p:cNvPr id="19" name="Picture 2" descr="Masks Required in Delaware Schools for All Students, Teachers – NBC10  Philadelphia">
            <a:extLst>
              <a:ext uri="{FF2B5EF4-FFF2-40B4-BE49-F238E27FC236}">
                <a16:creationId xmlns:a16="http://schemas.microsoft.com/office/drawing/2014/main" id="{0362627A-484F-4A37-BEA1-CC5BBDB7BE69}"/>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3116" r="7060"/>
          <a:stretch/>
        </p:blipFill>
        <p:spPr bwMode="auto">
          <a:xfrm>
            <a:off x="1528011" y="369216"/>
            <a:ext cx="2319792" cy="18688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Christina district first in Delaware to announce 2021-22 mask policy">
            <a:extLst>
              <a:ext uri="{FF2B5EF4-FFF2-40B4-BE49-F238E27FC236}">
                <a16:creationId xmlns:a16="http://schemas.microsoft.com/office/drawing/2014/main" id="{E087BF6A-BF29-AEE1-ED87-368DC2D234C7}"/>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6159" t="18279" r="23328"/>
          <a:stretch/>
        </p:blipFill>
        <p:spPr bwMode="auto">
          <a:xfrm>
            <a:off x="5464345" y="339480"/>
            <a:ext cx="1891332" cy="203933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34EA68C9-9918-9B83-EE42-43DA1D254659}"/>
              </a:ext>
            </a:extLst>
          </p:cNvPr>
          <p:cNvGrpSpPr/>
          <p:nvPr userDrawn="1"/>
        </p:nvGrpSpPr>
        <p:grpSpPr>
          <a:xfrm>
            <a:off x="-789" y="5424168"/>
            <a:ext cx="9144000" cy="271346"/>
            <a:chOff x="-789" y="5424168"/>
            <a:chExt cx="9144000" cy="271346"/>
          </a:xfrm>
        </p:grpSpPr>
        <p:sp>
          <p:nvSpPr>
            <p:cNvPr id="22" name="Rectangle 21">
              <a:extLst>
                <a:ext uri="{FF2B5EF4-FFF2-40B4-BE49-F238E27FC236}">
                  <a16:creationId xmlns:a16="http://schemas.microsoft.com/office/drawing/2014/main" id="{6ABED90A-BC08-1652-494D-F25851B6E076}"/>
                </a:ext>
              </a:extLst>
            </p:cNvPr>
            <p:cNvSpPr/>
            <p:nvPr/>
          </p:nvSpPr>
          <p:spPr>
            <a:xfrm>
              <a:off x="-789" y="5424168"/>
              <a:ext cx="1828800" cy="271346"/>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3" name="Rectangle 22">
              <a:extLst>
                <a:ext uri="{FF2B5EF4-FFF2-40B4-BE49-F238E27FC236}">
                  <a16:creationId xmlns:a16="http://schemas.microsoft.com/office/drawing/2014/main" id="{598BE114-77C0-FD5A-5586-9ECCA6EEF914}"/>
                </a:ext>
              </a:extLst>
            </p:cNvPr>
            <p:cNvSpPr/>
            <p:nvPr/>
          </p:nvSpPr>
          <p:spPr>
            <a:xfrm>
              <a:off x="1828011" y="5424168"/>
              <a:ext cx="1828800" cy="271346"/>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4" name="Rectangle 23">
              <a:extLst>
                <a:ext uri="{FF2B5EF4-FFF2-40B4-BE49-F238E27FC236}">
                  <a16:creationId xmlns:a16="http://schemas.microsoft.com/office/drawing/2014/main" id="{626F25ED-6C1C-B63C-7598-2BF048EE39B3}"/>
                </a:ext>
              </a:extLst>
            </p:cNvPr>
            <p:cNvSpPr/>
            <p:nvPr/>
          </p:nvSpPr>
          <p:spPr>
            <a:xfrm>
              <a:off x="3656811" y="5424168"/>
              <a:ext cx="1828800" cy="271346"/>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5" name="Rectangle 24">
              <a:extLst>
                <a:ext uri="{FF2B5EF4-FFF2-40B4-BE49-F238E27FC236}">
                  <a16:creationId xmlns:a16="http://schemas.microsoft.com/office/drawing/2014/main" id="{83B88A96-CAB3-5121-B959-071E464790D3}"/>
                </a:ext>
              </a:extLst>
            </p:cNvPr>
            <p:cNvSpPr/>
            <p:nvPr/>
          </p:nvSpPr>
          <p:spPr>
            <a:xfrm>
              <a:off x="5485611" y="5424168"/>
              <a:ext cx="1828800" cy="271346"/>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6" name="Rectangle 25">
              <a:extLst>
                <a:ext uri="{FF2B5EF4-FFF2-40B4-BE49-F238E27FC236}">
                  <a16:creationId xmlns:a16="http://schemas.microsoft.com/office/drawing/2014/main" id="{C6A7AAC2-7DAC-282E-6E89-E9B812CD6133}"/>
                </a:ext>
              </a:extLst>
            </p:cNvPr>
            <p:cNvSpPr/>
            <p:nvPr/>
          </p:nvSpPr>
          <p:spPr>
            <a:xfrm>
              <a:off x="7314411" y="5424168"/>
              <a:ext cx="1828800" cy="271346"/>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grpSp>
      <p:pic>
        <p:nvPicPr>
          <p:cNvPr id="27" name="Picture 26">
            <a:extLst>
              <a:ext uri="{FF2B5EF4-FFF2-40B4-BE49-F238E27FC236}">
                <a16:creationId xmlns:a16="http://schemas.microsoft.com/office/drawing/2014/main" id="{110D980A-8B48-743A-64B9-ABF1D22D938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97" y="25055"/>
            <a:ext cx="1828009" cy="2263019"/>
          </a:xfrm>
          <a:prstGeom prst="rect">
            <a:avLst/>
          </a:prstGeom>
        </p:spPr>
      </p:pic>
      <p:pic>
        <p:nvPicPr>
          <p:cNvPr id="28" name="Picture 27">
            <a:extLst>
              <a:ext uri="{FF2B5EF4-FFF2-40B4-BE49-F238E27FC236}">
                <a16:creationId xmlns:a16="http://schemas.microsoft.com/office/drawing/2014/main" id="{D7AEE64F-B478-332E-1285-FD245D0D882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rot="5400000">
            <a:off x="3591764" y="387223"/>
            <a:ext cx="1958894" cy="1828800"/>
          </a:xfrm>
          <a:prstGeom prst="rect">
            <a:avLst/>
          </a:prstGeom>
        </p:spPr>
      </p:pic>
      <p:pic>
        <p:nvPicPr>
          <p:cNvPr id="29" name="Picture 28">
            <a:extLst>
              <a:ext uri="{FF2B5EF4-FFF2-40B4-BE49-F238E27FC236}">
                <a16:creationId xmlns:a16="http://schemas.microsoft.com/office/drawing/2014/main" id="{D2F032AF-CE39-A644-ACF8-AFA9B32F3B9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7315200" y="368433"/>
            <a:ext cx="1828800" cy="1910765"/>
          </a:xfrm>
          <a:prstGeom prst="rect">
            <a:avLst/>
          </a:prstGeom>
        </p:spPr>
      </p:pic>
      <p:sp>
        <p:nvSpPr>
          <p:cNvPr id="30" name="Rectangle 29">
            <a:extLst>
              <a:ext uri="{FF2B5EF4-FFF2-40B4-BE49-F238E27FC236}">
                <a16:creationId xmlns:a16="http://schemas.microsoft.com/office/drawing/2014/main" id="{D92C15E9-2A0E-3FA8-F47D-A4D06555BE4A}"/>
              </a:ext>
            </a:extLst>
          </p:cNvPr>
          <p:cNvSpPr/>
          <p:nvPr userDrawn="1"/>
        </p:nvSpPr>
        <p:spPr>
          <a:xfrm>
            <a:off x="0" y="0"/>
            <a:ext cx="1828800" cy="379849"/>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1" name="Rectangle 30">
            <a:extLst>
              <a:ext uri="{FF2B5EF4-FFF2-40B4-BE49-F238E27FC236}">
                <a16:creationId xmlns:a16="http://schemas.microsoft.com/office/drawing/2014/main" id="{6D246E93-9B7A-434F-2E8A-F599DCD6A2A9}"/>
              </a:ext>
            </a:extLst>
          </p:cNvPr>
          <p:cNvSpPr/>
          <p:nvPr userDrawn="1"/>
        </p:nvSpPr>
        <p:spPr>
          <a:xfrm>
            <a:off x="1828800" y="0"/>
            <a:ext cx="1828800" cy="379849"/>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2" name="Rectangle 31">
            <a:extLst>
              <a:ext uri="{FF2B5EF4-FFF2-40B4-BE49-F238E27FC236}">
                <a16:creationId xmlns:a16="http://schemas.microsoft.com/office/drawing/2014/main" id="{744A5858-4EE9-5338-6913-25C3B32972BF}"/>
              </a:ext>
            </a:extLst>
          </p:cNvPr>
          <p:cNvSpPr/>
          <p:nvPr userDrawn="1"/>
        </p:nvSpPr>
        <p:spPr>
          <a:xfrm>
            <a:off x="3657600" y="0"/>
            <a:ext cx="1828800" cy="379849"/>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3" name="Rectangle 32">
            <a:extLst>
              <a:ext uri="{FF2B5EF4-FFF2-40B4-BE49-F238E27FC236}">
                <a16:creationId xmlns:a16="http://schemas.microsoft.com/office/drawing/2014/main" id="{710A9F43-330E-76A6-5EF0-D774B35B47C9}"/>
              </a:ext>
            </a:extLst>
          </p:cNvPr>
          <p:cNvSpPr/>
          <p:nvPr userDrawn="1"/>
        </p:nvSpPr>
        <p:spPr>
          <a:xfrm>
            <a:off x="5486400" y="0"/>
            <a:ext cx="1828800" cy="379849"/>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4" name="Rectangle 33">
            <a:extLst>
              <a:ext uri="{FF2B5EF4-FFF2-40B4-BE49-F238E27FC236}">
                <a16:creationId xmlns:a16="http://schemas.microsoft.com/office/drawing/2014/main" id="{3C2EA479-D24B-B2F5-7C25-734409996364}"/>
              </a:ext>
            </a:extLst>
          </p:cNvPr>
          <p:cNvSpPr/>
          <p:nvPr userDrawn="1"/>
        </p:nvSpPr>
        <p:spPr>
          <a:xfrm>
            <a:off x="7315200" y="0"/>
            <a:ext cx="1828800" cy="379849"/>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36" name="Picture 35">
            <a:extLst>
              <a:ext uri="{FF2B5EF4-FFF2-40B4-BE49-F238E27FC236}">
                <a16:creationId xmlns:a16="http://schemas.microsoft.com/office/drawing/2014/main" id="{69CA1226-C9ED-0FE1-CBD2-610B3DF2359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655913" y="4652678"/>
            <a:ext cx="1830597" cy="1542980"/>
          </a:xfrm>
          <a:prstGeom prst="rect">
            <a:avLst/>
          </a:prstGeom>
        </p:spPr>
      </p:pic>
      <p:sp>
        <p:nvSpPr>
          <p:cNvPr id="41" name="Title 40">
            <a:extLst>
              <a:ext uri="{FF2B5EF4-FFF2-40B4-BE49-F238E27FC236}">
                <a16:creationId xmlns:a16="http://schemas.microsoft.com/office/drawing/2014/main" id="{C822F92D-F932-792F-869E-C3D4A84F696D}"/>
              </a:ext>
            </a:extLst>
          </p:cNvPr>
          <p:cNvSpPr>
            <a:spLocks noGrp="1"/>
          </p:cNvSpPr>
          <p:nvPr>
            <p:ph type="title"/>
          </p:nvPr>
        </p:nvSpPr>
        <p:spPr>
          <a:xfrm>
            <a:off x="-789" y="2238033"/>
            <a:ext cx="9144789" cy="1540462"/>
          </a:xfrm>
          <a:solidFill>
            <a:srgbClr val="1F497D"/>
          </a:solidFill>
        </p:spPr>
        <p:txBody>
          <a:bodyPr>
            <a:normAutofit/>
          </a:bodyPr>
          <a:lstStyle>
            <a:lvl1pPr algn="ctr">
              <a:defRPr sz="44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12199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28060"/>
            <a:ext cx="7886700" cy="4351338"/>
          </a:xfrm>
        </p:spPr>
        <p:txBody>
          <a:bodyPr/>
          <a:lstStyle>
            <a:lvl1pPr marL="463550" indent="-354013">
              <a:lnSpc>
                <a:spcPct val="100000"/>
              </a:lnSpc>
              <a:spcAft>
                <a:spcPts val="600"/>
              </a:spcAft>
              <a:buFont typeface="Arial" panose="020B0604020202020204" pitchFamily="34" charset="0"/>
              <a:buChar char="●"/>
              <a:defRPr>
                <a:latin typeface="Libre Franklin" pitchFamily="2" charset="0"/>
              </a:defRPr>
            </a:lvl1pPr>
            <a:lvl2pPr marL="736600" indent="-273050">
              <a:lnSpc>
                <a:spcPct val="100000"/>
              </a:lnSpc>
              <a:spcAft>
                <a:spcPts val="600"/>
              </a:spcAft>
              <a:buSzPct val="100000"/>
              <a:buFont typeface="Calibri" panose="020F0502020204030204" pitchFamily="34" charset="0"/>
              <a:buChar char="◦"/>
              <a:defRPr>
                <a:latin typeface="Libre Franklin" pitchFamily="2" charset="0"/>
              </a:defRPr>
            </a:lvl2pPr>
            <a:lvl3pPr marL="1146175" indent="-285750">
              <a:lnSpc>
                <a:spcPct val="100000"/>
              </a:lnSpc>
              <a:spcAft>
                <a:spcPts val="600"/>
              </a:spcAft>
              <a:buFont typeface="Wingdings" panose="05000000000000000000" pitchFamily="2" charset="2"/>
              <a:buChar char="§"/>
              <a:defRPr>
                <a:latin typeface="Libre Franklin" pitchFamily="2" charset="0"/>
              </a:defRPr>
            </a:lvl3pPr>
            <a:lvl4pPr marL="1597025" indent="-333375">
              <a:lnSpc>
                <a:spcPct val="100000"/>
              </a:lnSpc>
              <a:spcAft>
                <a:spcPts val="600"/>
              </a:spcAft>
              <a:buFont typeface="Libre Franklin" pitchFamily="2" charset="0"/>
              <a:buChar char="−"/>
              <a:defRPr>
                <a:latin typeface="Libre Franklin" pitchFamily="2" charset="0"/>
              </a:defRPr>
            </a:lvl4pPr>
            <a:lvl5pPr marL="1938338" indent="-225425">
              <a:lnSpc>
                <a:spcPct val="100000"/>
              </a:lnSpc>
              <a:spcAft>
                <a:spcPts val="600"/>
              </a:spcAft>
              <a:buFont typeface="Arial" panose="020B0604020202020204" pitchFamily="34" charset="0"/>
              <a:buChar char="•"/>
              <a:tabLst/>
              <a:defRPr>
                <a:latin typeface="Libre Franklin"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 Fourth level</a:t>
            </a:r>
          </a:p>
          <a:p>
            <a:pPr lvl="4"/>
            <a:r>
              <a:rPr lang="en-US" dirty="0"/>
              <a:t>Fifth level</a:t>
            </a:r>
          </a:p>
        </p:txBody>
      </p:sp>
      <p:grpSp>
        <p:nvGrpSpPr>
          <p:cNvPr id="7" name="Group 6">
            <a:extLst>
              <a:ext uri="{FF2B5EF4-FFF2-40B4-BE49-F238E27FC236}">
                <a16:creationId xmlns:a16="http://schemas.microsoft.com/office/drawing/2014/main" id="{14D4C014-E921-DB85-E135-CA6751D0AA34}"/>
              </a:ext>
            </a:extLst>
          </p:cNvPr>
          <p:cNvGrpSpPr/>
          <p:nvPr userDrawn="1"/>
        </p:nvGrpSpPr>
        <p:grpSpPr>
          <a:xfrm>
            <a:off x="0" y="-14061"/>
            <a:ext cx="9144000" cy="6380908"/>
            <a:chOff x="0" y="-12358"/>
            <a:chExt cx="9144000" cy="6380908"/>
          </a:xfrm>
        </p:grpSpPr>
        <p:sp>
          <p:nvSpPr>
            <p:cNvPr id="8" name="Title 1">
              <a:extLst>
                <a:ext uri="{FF2B5EF4-FFF2-40B4-BE49-F238E27FC236}">
                  <a16:creationId xmlns:a16="http://schemas.microsoft.com/office/drawing/2014/main" id="{52A3D45C-E179-E0DA-1A41-72A5EAE2C503}"/>
                </a:ext>
              </a:extLst>
            </p:cNvPr>
            <p:cNvSpPr txBox="1">
              <a:spLocks/>
            </p:cNvSpPr>
            <p:nvPr/>
          </p:nvSpPr>
          <p:spPr>
            <a:xfrm>
              <a:off x="0" y="-1"/>
              <a:ext cx="9144000" cy="1172095"/>
            </a:xfrm>
            <a:prstGeom prst="rect">
              <a:avLst/>
            </a:prstGeom>
            <a:solidFill>
              <a:srgbClr val="1F497D"/>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b="1" dirty="0">
                <a:solidFill>
                  <a:schemeClr val="bg1"/>
                </a:solidFill>
              </a:endParaRPr>
            </a:p>
          </p:txBody>
        </p:sp>
        <p:grpSp>
          <p:nvGrpSpPr>
            <p:cNvPr id="9" name="Group 8">
              <a:extLst>
                <a:ext uri="{FF2B5EF4-FFF2-40B4-BE49-F238E27FC236}">
                  <a16:creationId xmlns:a16="http://schemas.microsoft.com/office/drawing/2014/main" id="{6ABFA292-906E-2E8D-305D-F37AA6066E92}"/>
                </a:ext>
              </a:extLst>
            </p:cNvPr>
            <p:cNvGrpSpPr/>
            <p:nvPr/>
          </p:nvGrpSpPr>
          <p:grpSpPr>
            <a:xfrm>
              <a:off x="0" y="6304166"/>
              <a:ext cx="9144000" cy="64384"/>
              <a:chOff x="0" y="2409092"/>
              <a:chExt cx="9144000" cy="685800"/>
            </a:xfrm>
          </p:grpSpPr>
          <p:sp>
            <p:nvSpPr>
              <p:cNvPr id="11" name="Rectangle 10">
                <a:extLst>
                  <a:ext uri="{FF2B5EF4-FFF2-40B4-BE49-F238E27FC236}">
                    <a16:creationId xmlns:a16="http://schemas.microsoft.com/office/drawing/2014/main" id="{B9384EA7-3E2C-F422-248B-F91AE92749DE}"/>
                  </a:ext>
                </a:extLst>
              </p:cNvPr>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3CF2D12E-7974-8783-1001-FB87DB30A2DD}"/>
                  </a:ext>
                </a:extLst>
              </p:cNvPr>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D6ABDFF8-E08C-6885-A450-4FDDEA81BB72}"/>
                  </a:ext>
                </a:extLst>
              </p:cNvPr>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E57B97B5-109D-7A98-7BD4-C8BE3B49ADEB}"/>
                  </a:ext>
                </a:extLst>
              </p:cNvPr>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28E777B7-F219-58F5-880E-AD202F32AC9A}"/>
                  </a:ext>
                </a:extLst>
              </p:cNvPr>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grpSp>
        <p:pic>
          <p:nvPicPr>
            <p:cNvPr id="10" name="Picture 9">
              <a:extLst>
                <a:ext uri="{FF2B5EF4-FFF2-40B4-BE49-F238E27FC236}">
                  <a16:creationId xmlns:a16="http://schemas.microsoft.com/office/drawing/2014/main" id="{45D234BB-F97E-7164-7313-B1AAF2080C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grpSp>
      <p:sp>
        <p:nvSpPr>
          <p:cNvPr id="17" name="Title 16">
            <a:extLst>
              <a:ext uri="{FF2B5EF4-FFF2-40B4-BE49-F238E27FC236}">
                <a16:creationId xmlns:a16="http://schemas.microsoft.com/office/drawing/2014/main" id="{3EA0B0CC-C8DF-1C6C-4171-1980C66B623D}"/>
              </a:ext>
            </a:extLst>
          </p:cNvPr>
          <p:cNvSpPr>
            <a:spLocks noGrp="1"/>
          </p:cNvSpPr>
          <p:nvPr>
            <p:ph type="title"/>
          </p:nvPr>
        </p:nvSpPr>
        <p:spPr>
          <a:xfrm>
            <a:off x="1828800" y="-12558"/>
            <a:ext cx="7315200" cy="1182949"/>
          </a:xfrm>
        </p:spPr>
        <p:txBody>
          <a:bodyPr>
            <a:noAutofit/>
          </a:bodyPr>
          <a:lstStyle>
            <a:lvl1pPr>
              <a:defRPr sz="4000" b="1">
                <a:solidFill>
                  <a:schemeClr val="bg1"/>
                </a:solidFill>
                <a:latin typeface="Libre Franklin" pitchFamily="2" charset="0"/>
              </a:defRPr>
            </a:lvl1pPr>
          </a:lstStyle>
          <a:p>
            <a:r>
              <a:rPr lang="en-US" dirty="0"/>
              <a:t>Click to edit Master title style</a:t>
            </a:r>
          </a:p>
        </p:txBody>
      </p:sp>
    </p:spTree>
    <p:extLst>
      <p:ext uri="{BB962C8B-B14F-4D97-AF65-F5344CB8AC3E}">
        <p14:creationId xmlns:p14="http://schemas.microsoft.com/office/powerpoint/2010/main" val="2897886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39F68AF-03D2-C73D-3448-62CAED211750}"/>
              </a:ext>
            </a:extLst>
          </p:cNvPr>
          <p:cNvGrpSpPr/>
          <p:nvPr userDrawn="1"/>
        </p:nvGrpSpPr>
        <p:grpSpPr>
          <a:xfrm>
            <a:off x="0" y="6316524"/>
            <a:ext cx="9144000" cy="64384"/>
            <a:chOff x="0" y="2409092"/>
            <a:chExt cx="9144000" cy="685800"/>
          </a:xfrm>
        </p:grpSpPr>
        <p:sp>
          <p:nvSpPr>
            <p:cNvPr id="7" name="Rectangle 6">
              <a:extLst>
                <a:ext uri="{FF2B5EF4-FFF2-40B4-BE49-F238E27FC236}">
                  <a16:creationId xmlns:a16="http://schemas.microsoft.com/office/drawing/2014/main" id="{DBECEF05-3BFA-6546-6DFB-B983312D3246}"/>
                </a:ext>
              </a:extLst>
            </p:cNvPr>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EF7AE74E-BCFF-E15F-6930-F56F77F4ABD0}"/>
                </a:ext>
              </a:extLst>
            </p:cNvPr>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57FB59F8-A9A1-5461-AA46-B6BE83CE2D85}"/>
                </a:ext>
              </a:extLst>
            </p:cNvPr>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6C67F8F5-CC1C-CE92-7181-6F35E29FABBB}"/>
                </a:ext>
              </a:extLst>
            </p:cNvPr>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69E47441-0A91-468D-3619-A181F1B0E0A5}"/>
                </a:ext>
              </a:extLst>
            </p:cNvPr>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grpSp>
      <p:pic>
        <p:nvPicPr>
          <p:cNvPr id="12" name="Picture 11">
            <a:extLst>
              <a:ext uri="{FF2B5EF4-FFF2-40B4-BE49-F238E27FC236}">
                <a16:creationId xmlns:a16="http://schemas.microsoft.com/office/drawing/2014/main" id="{000A611E-9B19-4B0C-B44A-58075503C3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69381" y="5462400"/>
            <a:ext cx="1405237" cy="1184452"/>
          </a:xfrm>
          <a:prstGeom prst="rect">
            <a:avLst/>
          </a:prstGeom>
        </p:spPr>
      </p:pic>
    </p:spTree>
    <p:extLst>
      <p:ext uri="{BB962C8B-B14F-4D97-AF65-F5344CB8AC3E}">
        <p14:creationId xmlns:p14="http://schemas.microsoft.com/office/powerpoint/2010/main" val="37346593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6236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l" defTabSz="685783" rtl="0" eaLnBrk="1" latinLnBrk="0" hangingPunct="1">
        <a:lnSpc>
          <a:spcPct val="100000"/>
        </a:lnSpc>
        <a:spcBef>
          <a:spcPct val="0"/>
        </a:spcBef>
        <a:buNone/>
        <a:defRPr sz="4000" kern="1200">
          <a:solidFill>
            <a:schemeClr val="tx1"/>
          </a:solidFill>
          <a:latin typeface="Libre Franklin" pitchFamily="2" charset="0"/>
          <a:ea typeface="+mj-ea"/>
          <a:cs typeface="+mj-cs"/>
        </a:defRPr>
      </a:lvl1pPr>
    </p:titleStyle>
    <p:bodyStyle>
      <a:lvl1pPr marL="171446" indent="-171446" algn="l" defTabSz="685783" rtl="0" eaLnBrk="1" latinLnBrk="0" hangingPunct="1">
        <a:lnSpc>
          <a:spcPct val="100000"/>
        </a:lnSpc>
        <a:spcBef>
          <a:spcPts val="750"/>
        </a:spcBef>
        <a:spcAft>
          <a:spcPts val="600"/>
        </a:spcAft>
        <a:buFont typeface="Arial" panose="020B0604020202020204" pitchFamily="34" charset="0"/>
        <a:buChar char="•"/>
        <a:defRPr sz="2400" kern="1200">
          <a:solidFill>
            <a:schemeClr val="tx1"/>
          </a:solidFill>
          <a:latin typeface="Libre Franklin" pitchFamily="2" charset="0"/>
          <a:ea typeface="+mn-ea"/>
          <a:cs typeface="+mn-cs"/>
        </a:defRPr>
      </a:lvl1pPr>
      <a:lvl2pPr marL="514337" indent="-171446" algn="l" defTabSz="685783" rtl="0" eaLnBrk="1" latinLnBrk="0" hangingPunct="1">
        <a:lnSpc>
          <a:spcPct val="100000"/>
        </a:lnSpc>
        <a:spcBef>
          <a:spcPts val="375"/>
        </a:spcBef>
        <a:spcAft>
          <a:spcPts val="600"/>
        </a:spcAft>
        <a:buFont typeface="Arial" panose="020B0604020202020204" pitchFamily="34" charset="0"/>
        <a:buChar char="◦"/>
        <a:defRPr sz="2000" kern="1200">
          <a:solidFill>
            <a:schemeClr val="tx1"/>
          </a:solidFill>
          <a:latin typeface="Libre Franklin" pitchFamily="2" charset="0"/>
          <a:ea typeface="+mn-ea"/>
          <a:cs typeface="+mn-cs"/>
        </a:defRPr>
      </a:lvl2pPr>
      <a:lvl3pPr marL="857228" indent="-171446" algn="l" defTabSz="685783" rtl="0" eaLnBrk="1" latinLnBrk="0" hangingPunct="1">
        <a:lnSpc>
          <a:spcPct val="100000"/>
        </a:lnSpc>
        <a:spcBef>
          <a:spcPts val="375"/>
        </a:spcBef>
        <a:spcAft>
          <a:spcPts val="600"/>
        </a:spcAft>
        <a:buFont typeface="Wingdings" panose="05000000000000000000" pitchFamily="2" charset="2"/>
        <a:buChar char="§"/>
        <a:defRPr sz="1600" kern="1200">
          <a:solidFill>
            <a:schemeClr val="tx1"/>
          </a:solidFill>
          <a:latin typeface="Libre Franklin" pitchFamily="2" charset="0"/>
          <a:ea typeface="+mn-ea"/>
          <a:cs typeface="+mn-cs"/>
        </a:defRPr>
      </a:lvl3pPr>
      <a:lvl4pPr marL="1200120" indent="-171446" algn="l" defTabSz="685783" rtl="0" eaLnBrk="1" latinLnBrk="0" hangingPunct="1">
        <a:lnSpc>
          <a:spcPct val="100000"/>
        </a:lnSpc>
        <a:spcBef>
          <a:spcPts val="375"/>
        </a:spcBef>
        <a:spcAft>
          <a:spcPts val="600"/>
        </a:spcAft>
        <a:buFont typeface="Libre Franklin" pitchFamily="2" charset="0"/>
        <a:buChar char="−"/>
        <a:defRPr sz="1400" kern="1200">
          <a:solidFill>
            <a:schemeClr val="tx1"/>
          </a:solidFill>
          <a:latin typeface="Libre Franklin" pitchFamily="2" charset="0"/>
          <a:ea typeface="+mn-ea"/>
          <a:cs typeface="+mn-cs"/>
        </a:defRPr>
      </a:lvl4pPr>
      <a:lvl5pPr marL="1543012" indent="-171446" algn="l" defTabSz="685783" rtl="0" eaLnBrk="1" latinLnBrk="0" hangingPunct="1">
        <a:lnSpc>
          <a:spcPct val="100000"/>
        </a:lnSpc>
        <a:spcBef>
          <a:spcPts val="375"/>
        </a:spcBef>
        <a:spcAft>
          <a:spcPts val="600"/>
        </a:spcAft>
        <a:buFont typeface="Arial" panose="020B0604020202020204" pitchFamily="34" charset="0"/>
        <a:buChar char="•"/>
        <a:defRPr sz="1400" kern="1200">
          <a:solidFill>
            <a:schemeClr val="tx1"/>
          </a:solidFill>
          <a:latin typeface="Libre Franklin" pitchFamily="2"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doi.org/10.1037/spq0000024" TargetMode="External"/><Relationship Id="rId3" Type="http://schemas.openxmlformats.org/officeDocument/2006/relationships/hyperlink" Target="https://docs.google.com/spreadsheets/d/1xFvQ-qtCZeHUgVfRxL4WgesGMcdp9qzXNWu0CnovEaE/edit?usp=sharing" TargetMode="External"/><Relationship Id="rId7" Type="http://schemas.openxmlformats.org/officeDocument/2006/relationships/hyperlink" Target="https://fastbridge.illuminateed.com/hc/en-us/article_attachments/4404315314203/FastBridge_Social_Emotional_Behavior_National_Norms_Report_Final__2021_.pdf" TargetMode="External"/><Relationship Id="rId12" Type="http://schemas.openxmlformats.org/officeDocument/2006/relationships/hyperlink" Target="https://doi.org/10.1177/153450841985722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drive.google.com/file/d/1mo1jAKGLvlWAHKklOV20DeI-SgtNGU9Q/view" TargetMode="External"/><Relationship Id="rId11" Type="http://schemas.openxmlformats.org/officeDocument/2006/relationships/hyperlink" Target="https://doi.org/10.1177/1534508415623269" TargetMode="External"/><Relationship Id="rId5" Type="http://schemas.openxmlformats.org/officeDocument/2006/relationships/hyperlink" Target="https://fastbridge.illuminateed.com/hc/en-us/articles/1260802463290-SAEBRS-Overview" TargetMode="External"/><Relationship Id="rId10" Type="http://schemas.openxmlformats.org/officeDocument/2006/relationships/hyperlink" Target="https://doi.org/10.1037/spq0000087" TargetMode="External"/><Relationship Id="rId4" Type="http://schemas.openxmlformats.org/officeDocument/2006/relationships/hyperlink" Target="https://www.illuminateed.com/products/fastbridge/social-emotional-behavior-assessment/saebrs/" TargetMode="External"/><Relationship Id="rId9" Type="http://schemas.openxmlformats.org/officeDocument/2006/relationships/hyperlink" Target="https://doi.org/10.1016/j.jsp.2016.07.001"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097/01.chi.0000159157.57075.c8"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007/s40688-014-0026-6"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1007/s40688-014-0026-6"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doi.org/10.1097/01.chi.0000159157.57075.c8" TargetMode="External"/><Relationship Id="rId3" Type="http://schemas.openxmlformats.org/officeDocument/2006/relationships/hyperlink" Target="https://docs.google.com/spreadsheets/d/1c2UM1UDPPqqQuu2XZhQQ2hhw3eIMpE1V/edit?usp=sharing&amp;ouid=113860395820962607456&amp;rtpof=true&amp;sd=true" TargetMode="External"/><Relationship Id="rId7" Type="http://schemas.openxmlformats.org/officeDocument/2006/relationships/hyperlink" Target="https://sdqscore.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youthinmind.com/products-and-services/sdq/" TargetMode="External"/><Relationship Id="rId11" Type="http://schemas.openxmlformats.org/officeDocument/2006/relationships/hyperlink" Target="https://doi.org/10.1192/bjo.2017.13" TargetMode="External"/><Relationship Id="rId5" Type="http://schemas.openxmlformats.org/officeDocument/2006/relationships/hyperlink" Target="https://www.sdqinfo.org/" TargetMode="External"/><Relationship Id="rId10" Type="http://schemas.openxmlformats.org/officeDocument/2006/relationships/hyperlink" Target="https://doi.org/10.1007/s40688-014-0026-6" TargetMode="External"/><Relationship Id="rId4" Type="http://schemas.openxmlformats.org/officeDocument/2006/relationships/hyperlink" Target="https://docs.google.com/spreadsheets/d/1sUf2VOXJOluyx8zBWYXuDEmnG_wGHZ4h/edit?usp=sharing&amp;ouid=113860395820962607456&amp;rtpof=true&amp;sd=true" TargetMode="External"/><Relationship Id="rId9" Type="http://schemas.openxmlformats.org/officeDocument/2006/relationships/hyperlink" Target="https://doi.org/10.1097/CHI.0b013e3181985068"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doi.org/10.17988/0198-7429-40.3.159" TargetMode="External"/><Relationship Id="rId3" Type="http://schemas.openxmlformats.org/officeDocument/2006/relationships/hyperlink" Target="https://www.ci3t.org/screening" TargetMode="External"/><Relationship Id="rId7" Type="http://schemas.openxmlformats.org/officeDocument/2006/relationships/hyperlink" Target="https://doi.org/10.1177/1063426617744746"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doi.org/10.1177/1063426611407339" TargetMode="External"/><Relationship Id="rId5" Type="http://schemas.openxmlformats.org/officeDocument/2006/relationships/hyperlink" Target="https://docs.google.com/spreadsheets/d/1Tq2qPMFmRO0SmNtJCZgKgaRxeXZ5e2h0/edit?usp=sharing&amp;ouid=113860395820962607456&amp;rtpof=true&amp;sd=true" TargetMode="External"/><Relationship Id="rId4" Type="http://schemas.openxmlformats.org/officeDocument/2006/relationships/hyperlink" Target="https://docs.google.com/spreadsheets/d/1vgEZrH9Xoy3-uuGkVWETzZU_RC47wfT8/edit?usp=sharing&amp;ouid=113860395820962607456&amp;rtpof=true&amp;sd=tru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doi.org/10.1007/s40688-014-0026-6" TargetMode="External"/><Relationship Id="rId3" Type="http://schemas.openxmlformats.org/officeDocument/2006/relationships/hyperlink" Target="https://edumetrisis.com/bimas-2/" TargetMode="External"/><Relationship Id="rId7" Type="http://schemas.openxmlformats.org/officeDocument/2006/relationships/hyperlink" Target="https://doi.org/10.1002/pits.22420"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ebacademy.us/behavior/bimas-2/rating-forms/" TargetMode="External"/><Relationship Id="rId5" Type="http://schemas.openxmlformats.org/officeDocument/2006/relationships/hyperlink" Target="https://edumetrisis.com/learning-center/" TargetMode="External"/><Relationship Id="rId10" Type="http://schemas.openxmlformats.org/officeDocument/2006/relationships/hyperlink" Target="https://doi.org/10.1177/0829573507307693" TargetMode="External"/><Relationship Id="rId4" Type="http://schemas.openxmlformats.org/officeDocument/2006/relationships/hyperlink" Target="https://edumetrisis.com/wp-content/uploads/2022/02/bimas2-technical_manual.pdf" TargetMode="External"/><Relationship Id="rId9" Type="http://schemas.openxmlformats.org/officeDocument/2006/relationships/hyperlink" Target="https://www.nasponline.org/publications/periodicals/spf/volume-4/volume-4-issue-2-(summer-2010)/the-use-of-change-sensitive-measures-to-assess-school-based-therapeutic-interventions-linking-theory-to-practice-at-the-tertiary-level"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s://doi.org/10.1002/pits.20586" TargetMode="External"/><Relationship Id="rId3" Type="http://schemas.openxmlformats.org/officeDocument/2006/relationships/hyperlink" Target="https://apertureed.com/dessa/" TargetMode="External"/><Relationship Id="rId7" Type="http://schemas.openxmlformats.org/officeDocument/2006/relationships/hyperlink" Target="https://doi.org/10.1016/j.appdev.2017.05.002"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www.kaplanco.com/content/products/DESSAIntroduction.pdf" TargetMode="External"/><Relationship Id="rId5" Type="http://schemas.openxmlformats.org/officeDocument/2006/relationships/hyperlink" Target="https://doi.org/10.1177/019874291303800305" TargetMode="External"/><Relationship Id="rId10" Type="http://schemas.openxmlformats.org/officeDocument/2006/relationships/hyperlink" Target="https://doi.org/10.1177/0734282917720564" TargetMode="External"/><Relationship Id="rId4" Type="http://schemas.openxmlformats.org/officeDocument/2006/relationships/hyperlink" Target="https://measuringsel.casel.org/wp-content/uploads/2018/10/DESSA-User-Manual.pdf" TargetMode="External"/><Relationship Id="rId9" Type="http://schemas.openxmlformats.org/officeDocument/2006/relationships/hyperlink" Target="http://dx.doi.org/10.1037/a0015147"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passforschools.org/"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hyperlink" Target="https://www.rand.org/education-and-labor/projects/assessments/tool/2000/pupil-attitudes-to-self-and-school-pass.html" TargetMode="External"/><Relationship Id="rId4" Type="http://schemas.openxmlformats.org/officeDocument/2006/relationships/hyperlink" Target="https://www.gl-assessment.co.uk/news-hub/research-reports/pupil-attitudes-to-self-and-school-report-2018/"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AE90AC-6924-81AB-F57A-D704B937D669}"/>
              </a:ext>
            </a:extLst>
          </p:cNvPr>
          <p:cNvSpPr>
            <a:spLocks noGrp="1"/>
          </p:cNvSpPr>
          <p:nvPr>
            <p:ph type="title"/>
          </p:nvPr>
        </p:nvSpPr>
        <p:spPr/>
        <p:txBody>
          <a:bodyPr/>
          <a:lstStyle/>
          <a:p>
            <a:r>
              <a:rPr kumimoji="0" lang="en-US" sz="3300" b="0" i="0" u="none" strike="noStrike" kern="1200" cap="none" spc="0" normalizeH="0" baseline="0" noProof="0" dirty="0">
                <a:ln>
                  <a:noFill/>
                </a:ln>
                <a:solidFill>
                  <a:prstClr val="white"/>
                </a:solidFill>
                <a:effectLst/>
                <a:uLnTx/>
                <a:uFillTx/>
                <a:latin typeface="Libre Franklin" pitchFamily="2" charset="0"/>
                <a:ea typeface="+mj-ea"/>
                <a:cs typeface="Arial" panose="020B0604020202020204" pitchFamily="34" charset="0"/>
              </a:rPr>
              <a:t>Bonus Content: SEB Screener Reviews</a:t>
            </a:r>
            <a:endParaRPr lang="en-US" dirty="0"/>
          </a:p>
        </p:txBody>
      </p:sp>
      <p:sp>
        <p:nvSpPr>
          <p:cNvPr id="2" name="Subtitle 1">
            <a:extLst>
              <a:ext uri="{FF2B5EF4-FFF2-40B4-BE49-F238E27FC236}">
                <a16:creationId xmlns:a16="http://schemas.microsoft.com/office/drawing/2014/main" id="{E8FB054E-1135-8E6C-1C69-064D44E05B0D}"/>
              </a:ext>
            </a:extLst>
          </p:cNvPr>
          <p:cNvSpPr>
            <a:spLocks noGrp="1"/>
          </p:cNvSpPr>
          <p:nvPr>
            <p:ph type="subTitle" idx="1"/>
          </p:nvPr>
        </p:nvSpPr>
        <p:spPr/>
        <p:txBody>
          <a:bodyPr/>
          <a:lstStyle/>
          <a:p>
            <a:pPr marL="0" marR="0" lvl="0" indent="0" algn="ctr" defTabSz="514325"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US" sz="1350" b="0" i="0" u="none" strike="noStrike" kern="1200" cap="none" spc="0" normalizeH="0" baseline="0" noProof="0" dirty="0">
                <a:ln>
                  <a:noFill/>
                </a:ln>
                <a:solidFill>
                  <a:prstClr val="black"/>
                </a:solidFill>
                <a:effectLst/>
                <a:uLnTx/>
                <a:uFillTx/>
                <a:latin typeface="Libre Franklin" pitchFamily="2" charset="0"/>
                <a:ea typeface="+mn-ea"/>
                <a:cs typeface="+mn-cs"/>
              </a:rPr>
              <a:t>Developed on behalf of the DE-PBS Project</a:t>
            </a:r>
          </a:p>
          <a:p>
            <a:pPr marL="0" marR="0" lvl="0" indent="0" algn="ctr" defTabSz="514325"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US" sz="1350" b="0" i="0" u="none" strike="noStrike" kern="1200" cap="none" spc="0" normalizeH="0" baseline="0" noProof="0" dirty="0">
                <a:ln>
                  <a:noFill/>
                </a:ln>
                <a:solidFill>
                  <a:prstClr val="black"/>
                </a:solidFill>
                <a:effectLst/>
                <a:uLnTx/>
                <a:uFillTx/>
                <a:latin typeface="Libre Franklin" pitchFamily="2" charset="0"/>
                <a:ea typeface="+mn-ea"/>
                <a:cs typeface="+mn-cs"/>
              </a:rPr>
              <a:t>by Niki Kendall, Rebecca Silver, and Alex Miller</a:t>
            </a:r>
          </a:p>
          <a:p>
            <a:pPr marL="0" marR="0" lvl="0" indent="0" algn="ctr" defTabSz="514325"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US" sz="1350" b="0" i="0" u="none" strike="noStrike" kern="1200" cap="none" spc="0" normalizeH="0" baseline="0" noProof="0" dirty="0">
                <a:ln>
                  <a:noFill/>
                </a:ln>
                <a:solidFill>
                  <a:prstClr val="black"/>
                </a:solidFill>
                <a:effectLst/>
                <a:uLnTx/>
                <a:uFillTx/>
                <a:latin typeface="Libre Franklin" pitchFamily="2" charset="0"/>
                <a:ea typeface="+mn-ea"/>
                <a:cs typeface="+mn-cs"/>
              </a:rPr>
              <a:t>Spring 2022</a:t>
            </a:r>
          </a:p>
          <a:p>
            <a:endParaRPr lang="en-US" dirty="0"/>
          </a:p>
        </p:txBody>
      </p:sp>
    </p:spTree>
    <p:extLst>
      <p:ext uri="{BB962C8B-B14F-4D97-AF65-F5344CB8AC3E}">
        <p14:creationId xmlns:p14="http://schemas.microsoft.com/office/powerpoint/2010/main" val="3974144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kumimoji="0" lang="en" sz="3800" b="0" i="0" u="none" strike="noStrike" kern="0" cap="none" spc="0" normalizeH="0" baseline="0" noProof="0" dirty="0">
                <a:ln>
                  <a:noFill/>
                </a:ln>
                <a:solidFill>
                  <a:srgbClr val="FFFFFF"/>
                </a:solidFill>
                <a:effectLst/>
                <a:uLnTx/>
                <a:uFillTx/>
                <a:ea typeface="Calibri"/>
                <a:cs typeface="Calibri"/>
                <a:sym typeface="Calibri"/>
              </a:rPr>
              <a:t>SAEBRS </a:t>
            </a:r>
            <a:r>
              <a:rPr lang="en" sz="3800" b="0" kern="0" dirty="0">
                <a:solidFill>
                  <a:srgbClr val="FFFFFF"/>
                </a:solidFill>
                <a:ea typeface="Calibri"/>
                <a:cs typeface="Calibri"/>
                <a:sym typeface="Calibri"/>
              </a:rPr>
              <a:t>D</a:t>
            </a:r>
            <a:r>
              <a:rPr kumimoji="0" lang="en" sz="3800" b="0" i="0" u="none" strike="noStrike" kern="0" cap="none" spc="0" normalizeH="0" baseline="0" noProof="0" dirty="0">
                <a:ln>
                  <a:noFill/>
                </a:ln>
                <a:solidFill>
                  <a:srgbClr val="FFFFFF"/>
                </a:solidFill>
                <a:effectLst/>
                <a:uLnTx/>
                <a:uFillTx/>
                <a:ea typeface="Calibri"/>
                <a:cs typeface="Calibri"/>
                <a:sym typeface="Calibri"/>
              </a:rPr>
              <a:t>efensibility – Validity</a:t>
            </a:r>
            <a:endParaRPr lang="en-US" sz="3800" b="0" dirty="0"/>
          </a:p>
        </p:txBody>
      </p:sp>
      <p:sp>
        <p:nvSpPr>
          <p:cNvPr id="5" name="Google Shape;175;p13">
            <a:extLst>
              <a:ext uri="{FF2B5EF4-FFF2-40B4-BE49-F238E27FC236}">
                <a16:creationId xmlns:a16="http://schemas.microsoft.com/office/drawing/2014/main" id="{798A9FB5-0912-175E-C0FC-0B735327009A}"/>
              </a:ext>
            </a:extLst>
          </p:cNvPr>
          <p:cNvSpPr txBox="1"/>
          <p:nvPr/>
        </p:nvSpPr>
        <p:spPr>
          <a:xfrm>
            <a:off x="286603" y="1281642"/>
            <a:ext cx="8693624" cy="5023623"/>
          </a:xfrm>
          <a:prstGeom prst="rect">
            <a:avLst/>
          </a:prstGeom>
          <a:noFill/>
          <a:ln>
            <a:noFill/>
          </a:ln>
        </p:spPr>
        <p:txBody>
          <a:bodyPr spcFirstLastPara="1" wrap="square" lIns="68575" tIns="68575" rIns="68575" bIns="68575" anchor="t" anchorCtr="0">
            <a:normAutofit fontScale="92500"/>
          </a:bodyPr>
          <a:lstStyle/>
          <a:p>
            <a:pPr marL="342900" lvl="0" indent="-241934" algn="l" rtl="0">
              <a:lnSpc>
                <a:spcPct val="110000"/>
              </a:lnSpc>
              <a:spcBef>
                <a:spcPts val="0"/>
              </a:spcBef>
              <a:spcAft>
                <a:spcPts val="0"/>
              </a:spcAft>
              <a:buClr>
                <a:srgbClr val="000000"/>
              </a:buClr>
              <a:buSzPct val="100000"/>
              <a:buFont typeface="Libre Franklin"/>
              <a:buChar char="●"/>
            </a:pPr>
            <a:r>
              <a:rPr lang="en" dirty="0">
                <a:solidFill>
                  <a:srgbClr val="000000"/>
                </a:solidFill>
                <a:latin typeface="Libre Franklin"/>
                <a:ea typeface="Libre Franklin"/>
                <a:cs typeface="Libre Franklin"/>
                <a:sym typeface="Libre Franklin"/>
              </a:rPr>
              <a:t>Concurrent validity </a:t>
            </a:r>
            <a:endParaRPr dirty="0">
              <a:solidFill>
                <a:srgbClr val="000000"/>
              </a:solidFill>
              <a:latin typeface="Libre Franklin"/>
              <a:ea typeface="Libre Franklin"/>
              <a:cs typeface="Libre Franklin"/>
              <a:sym typeface="Libre Franklin"/>
            </a:endParaRPr>
          </a:p>
          <a:p>
            <a:pPr marL="685800" lvl="1" indent="-241934" algn="l" rtl="0">
              <a:lnSpc>
                <a:spcPct val="110000"/>
              </a:lnSpc>
              <a:spcBef>
                <a:spcPts val="0"/>
              </a:spcBef>
              <a:spcAft>
                <a:spcPts val="0"/>
              </a:spcAft>
              <a:buClr>
                <a:srgbClr val="000000"/>
              </a:buClr>
              <a:buSzPct val="100000"/>
              <a:buFont typeface="Libre Franklin"/>
              <a:buChar char="○"/>
            </a:pPr>
            <a:r>
              <a:rPr lang="en" i="1" dirty="0">
                <a:solidFill>
                  <a:srgbClr val="000000"/>
                </a:solidFill>
                <a:latin typeface="Libre Franklin"/>
                <a:ea typeface="Libre Franklin"/>
                <a:cs typeface="Libre Franklin"/>
                <a:sym typeface="Libre Franklin"/>
              </a:rPr>
              <a:t>Strong between academic scale and academic tests </a:t>
            </a:r>
            <a:endParaRPr i="1" dirty="0">
              <a:solidFill>
                <a:srgbClr val="000000"/>
              </a:solidFill>
              <a:latin typeface="Libre Franklin"/>
              <a:ea typeface="Libre Franklin"/>
              <a:cs typeface="Libre Franklin"/>
              <a:sym typeface="Libre Franklin"/>
            </a:endParaRPr>
          </a:p>
          <a:p>
            <a:pPr marL="685800" lvl="1" indent="-241934" algn="l" rtl="0">
              <a:lnSpc>
                <a:spcPct val="110000"/>
              </a:lnSpc>
              <a:spcBef>
                <a:spcPts val="0"/>
              </a:spcBef>
              <a:spcAft>
                <a:spcPts val="0"/>
              </a:spcAft>
              <a:buClr>
                <a:srgbClr val="000000"/>
              </a:buClr>
              <a:buSzPct val="100000"/>
              <a:buFont typeface="Libre Franklin"/>
              <a:buChar char="○"/>
            </a:pPr>
            <a:r>
              <a:rPr lang="en" i="1" dirty="0">
                <a:solidFill>
                  <a:srgbClr val="000000"/>
                </a:solidFill>
                <a:latin typeface="Libre Franklin"/>
                <a:ea typeface="Libre Franklin"/>
                <a:cs typeface="Libre Franklin"/>
                <a:sym typeface="Libre Franklin"/>
              </a:rPr>
              <a:t>Strong between SAEBERs and other established screening measures (e.g., BESS)</a:t>
            </a:r>
            <a:endParaRPr i="1" dirty="0">
              <a:solidFill>
                <a:srgbClr val="000000"/>
              </a:solidFill>
              <a:latin typeface="Libre Franklin"/>
              <a:ea typeface="Libre Franklin"/>
              <a:cs typeface="Libre Franklin"/>
              <a:sym typeface="Libre Franklin"/>
            </a:endParaRPr>
          </a:p>
          <a:p>
            <a:pPr marL="0" lvl="0" indent="0" algn="l" rtl="0">
              <a:lnSpc>
                <a:spcPct val="110000"/>
              </a:lnSpc>
              <a:spcBef>
                <a:spcPts val="0"/>
              </a:spcBef>
              <a:spcAft>
                <a:spcPts val="0"/>
              </a:spcAft>
              <a:buNone/>
            </a:pPr>
            <a:endParaRPr dirty="0">
              <a:solidFill>
                <a:srgbClr val="000000"/>
              </a:solidFill>
              <a:latin typeface="Libre Franklin"/>
              <a:ea typeface="Libre Franklin"/>
              <a:cs typeface="Libre Franklin"/>
              <a:sym typeface="Libre Franklin"/>
            </a:endParaRPr>
          </a:p>
          <a:p>
            <a:pPr marL="342900" lvl="0" indent="-241934" algn="l" rtl="0">
              <a:lnSpc>
                <a:spcPct val="110000"/>
              </a:lnSpc>
              <a:spcBef>
                <a:spcPts val="0"/>
              </a:spcBef>
              <a:spcAft>
                <a:spcPts val="0"/>
              </a:spcAft>
              <a:buClr>
                <a:srgbClr val="000000"/>
              </a:buClr>
              <a:buSzPct val="100000"/>
              <a:buFont typeface="Libre Franklin"/>
              <a:buChar char="●"/>
            </a:pPr>
            <a:r>
              <a:rPr lang="en" dirty="0">
                <a:solidFill>
                  <a:srgbClr val="000000"/>
                </a:solidFill>
                <a:latin typeface="Libre Franklin"/>
                <a:ea typeface="Libre Franklin"/>
                <a:cs typeface="Libre Franklin"/>
                <a:sym typeface="Libre Franklin"/>
              </a:rPr>
              <a:t>Predictive validity</a:t>
            </a:r>
            <a:endParaRPr dirty="0">
              <a:solidFill>
                <a:srgbClr val="000000"/>
              </a:solidFill>
              <a:latin typeface="Libre Franklin"/>
              <a:ea typeface="Libre Franklin"/>
              <a:cs typeface="Libre Franklin"/>
              <a:sym typeface="Libre Franklin"/>
            </a:endParaRPr>
          </a:p>
          <a:p>
            <a:pPr marL="685800" lvl="1" indent="-241934" algn="l" rtl="0">
              <a:lnSpc>
                <a:spcPct val="110000"/>
              </a:lnSpc>
              <a:spcBef>
                <a:spcPts val="0"/>
              </a:spcBef>
              <a:spcAft>
                <a:spcPts val="0"/>
              </a:spcAft>
              <a:buClr>
                <a:srgbClr val="000000"/>
              </a:buClr>
              <a:buSzPct val="100000"/>
              <a:buFont typeface="Libre Franklin"/>
              <a:buChar char="○"/>
            </a:pPr>
            <a:r>
              <a:rPr lang="en" i="1" dirty="0">
                <a:solidFill>
                  <a:srgbClr val="000000"/>
                </a:solidFill>
                <a:latin typeface="Libre Franklin"/>
                <a:ea typeface="Libre Franklin"/>
                <a:cs typeface="Libre Franklin"/>
                <a:sym typeface="Libre Franklin"/>
              </a:rPr>
              <a:t>Strong for ODRs, suspensions and academic CBMS and testing; not as strong for absenteeism</a:t>
            </a:r>
            <a:br>
              <a:rPr lang="en" i="1" dirty="0">
                <a:solidFill>
                  <a:srgbClr val="000000"/>
                </a:solidFill>
                <a:latin typeface="Libre Franklin"/>
                <a:ea typeface="Libre Franklin"/>
                <a:cs typeface="Libre Franklin"/>
                <a:sym typeface="Libre Franklin"/>
              </a:rPr>
            </a:br>
            <a:endParaRPr i="1" strike="sngStrike" dirty="0">
              <a:solidFill>
                <a:srgbClr val="000000"/>
              </a:solidFill>
              <a:latin typeface="Libre Franklin"/>
              <a:ea typeface="Libre Franklin"/>
              <a:cs typeface="Libre Franklin"/>
              <a:sym typeface="Libre Franklin"/>
            </a:endParaRPr>
          </a:p>
          <a:p>
            <a:pPr marL="342900" lvl="0" indent="-241934" algn="l" rtl="0">
              <a:lnSpc>
                <a:spcPct val="110000"/>
              </a:lnSpc>
              <a:spcBef>
                <a:spcPts val="0"/>
              </a:spcBef>
              <a:spcAft>
                <a:spcPts val="0"/>
              </a:spcAft>
              <a:buClr>
                <a:srgbClr val="000000"/>
              </a:buClr>
              <a:buSzPct val="100000"/>
              <a:buFont typeface="Libre Franklin"/>
              <a:buChar char="●"/>
            </a:pPr>
            <a:r>
              <a:rPr lang="en" dirty="0">
                <a:solidFill>
                  <a:srgbClr val="000000"/>
                </a:solidFill>
                <a:latin typeface="Libre Franklin"/>
                <a:ea typeface="Libre Franklin"/>
                <a:cs typeface="Libre Franklin"/>
                <a:sym typeface="Libre Franklin"/>
              </a:rPr>
              <a:t>Content Validity</a:t>
            </a:r>
            <a:endParaRPr dirty="0">
              <a:solidFill>
                <a:srgbClr val="000000"/>
              </a:solidFill>
              <a:latin typeface="Libre Franklin"/>
              <a:ea typeface="Libre Franklin"/>
              <a:cs typeface="Libre Franklin"/>
              <a:sym typeface="Libre Franklin"/>
            </a:endParaRPr>
          </a:p>
          <a:p>
            <a:pPr marL="685800" lvl="1" indent="-241934" algn="l" rtl="0">
              <a:lnSpc>
                <a:spcPct val="110000"/>
              </a:lnSpc>
              <a:spcBef>
                <a:spcPts val="0"/>
              </a:spcBef>
              <a:spcAft>
                <a:spcPts val="0"/>
              </a:spcAft>
              <a:buClr>
                <a:srgbClr val="000000"/>
              </a:buClr>
              <a:buSzPct val="100000"/>
              <a:buFont typeface="Libre Franklin"/>
              <a:buChar char="○"/>
            </a:pPr>
            <a:r>
              <a:rPr lang="en" i="1" dirty="0">
                <a:solidFill>
                  <a:srgbClr val="000000"/>
                </a:solidFill>
                <a:latin typeface="Libre Franklin"/>
                <a:ea typeface="Libre Franklin"/>
                <a:cs typeface="Libre Franklin"/>
                <a:sym typeface="Libre Franklin"/>
              </a:rPr>
              <a:t>Initial items were reviewed by experts (including school psychology professors and doctoral students) and sorted into categories based on expert judgment. Expert panel also provided feedback on item wording</a:t>
            </a:r>
            <a:br>
              <a:rPr lang="en" i="1" dirty="0">
                <a:solidFill>
                  <a:srgbClr val="000000"/>
                </a:solidFill>
                <a:latin typeface="Libre Franklin"/>
                <a:ea typeface="Libre Franklin"/>
                <a:cs typeface="Libre Franklin"/>
                <a:sym typeface="Libre Franklin"/>
              </a:rPr>
            </a:br>
            <a:endParaRPr i="1" dirty="0">
              <a:solidFill>
                <a:srgbClr val="000000"/>
              </a:solidFill>
              <a:latin typeface="Libre Franklin"/>
              <a:ea typeface="Libre Franklin"/>
              <a:cs typeface="Libre Franklin"/>
              <a:sym typeface="Libre Franklin"/>
            </a:endParaRPr>
          </a:p>
          <a:p>
            <a:pPr marL="342900" lvl="0" indent="-241934" algn="l" rtl="0">
              <a:lnSpc>
                <a:spcPct val="110000"/>
              </a:lnSpc>
              <a:spcBef>
                <a:spcPts val="0"/>
              </a:spcBef>
              <a:spcAft>
                <a:spcPts val="0"/>
              </a:spcAft>
              <a:buClr>
                <a:srgbClr val="000000"/>
              </a:buClr>
              <a:buSzPct val="100000"/>
              <a:buFont typeface="Libre Franklin"/>
              <a:buChar char="●"/>
            </a:pPr>
            <a:r>
              <a:rPr lang="en" dirty="0">
                <a:solidFill>
                  <a:srgbClr val="000000"/>
                </a:solidFill>
                <a:latin typeface="Libre Franklin"/>
                <a:ea typeface="Libre Franklin"/>
                <a:cs typeface="Libre Franklin"/>
                <a:sym typeface="Libre Franklin"/>
              </a:rPr>
              <a:t>Construct validity</a:t>
            </a:r>
            <a:endParaRPr dirty="0">
              <a:solidFill>
                <a:srgbClr val="000000"/>
              </a:solidFill>
              <a:latin typeface="Libre Franklin"/>
              <a:ea typeface="Libre Franklin"/>
              <a:cs typeface="Libre Franklin"/>
              <a:sym typeface="Libre Franklin"/>
            </a:endParaRPr>
          </a:p>
          <a:p>
            <a:pPr marL="685800" lvl="1" indent="-241934" algn="l" rtl="0">
              <a:lnSpc>
                <a:spcPct val="110000"/>
              </a:lnSpc>
              <a:spcBef>
                <a:spcPts val="0"/>
              </a:spcBef>
              <a:spcAft>
                <a:spcPts val="0"/>
              </a:spcAft>
              <a:buClr>
                <a:srgbClr val="000000"/>
              </a:buClr>
              <a:buSzPct val="100000"/>
              <a:buFont typeface="Libre Franklin"/>
              <a:buChar char="○"/>
            </a:pPr>
            <a:r>
              <a:rPr lang="en" i="1" dirty="0">
                <a:solidFill>
                  <a:srgbClr val="000000"/>
                </a:solidFill>
                <a:latin typeface="Libre Franklin"/>
                <a:ea typeface="Libre Franklin"/>
                <a:cs typeface="Libre Franklin"/>
                <a:sym typeface="Libre Franklin"/>
              </a:rPr>
              <a:t>Exploratory Factor Analysis and Confirmatory Factor Analysis demonstrated that the overall, academic behavior and social behavior scales were supported </a:t>
            </a:r>
            <a:endParaRPr i="1" dirty="0">
              <a:solidFill>
                <a:srgbClr val="000000"/>
              </a:solidFill>
              <a:latin typeface="Libre Franklin"/>
              <a:ea typeface="Libre Franklin"/>
              <a:cs typeface="Libre Franklin"/>
              <a:sym typeface="Libre Franklin"/>
            </a:endParaRPr>
          </a:p>
          <a:p>
            <a:pPr marL="0" lvl="0" indent="0" algn="r" rtl="0">
              <a:lnSpc>
                <a:spcPct val="110000"/>
              </a:lnSpc>
              <a:spcBef>
                <a:spcPts val="0"/>
              </a:spcBef>
              <a:spcAft>
                <a:spcPts val="0"/>
              </a:spcAft>
              <a:buNone/>
            </a:pPr>
            <a:endParaRPr sz="1400" dirty="0">
              <a:solidFill>
                <a:srgbClr val="000000"/>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2801098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kumimoji="0" lang="en" b="0" i="0" u="none" strike="noStrike" kern="0" cap="none" spc="0" normalizeH="0" baseline="0" noProof="0" dirty="0">
                <a:ln>
                  <a:noFill/>
                </a:ln>
                <a:solidFill>
                  <a:srgbClr val="FFFFFF"/>
                </a:solidFill>
                <a:effectLst/>
                <a:uLnTx/>
                <a:uFillTx/>
                <a:ea typeface="Calibri"/>
                <a:cs typeface="Calibri"/>
                <a:sym typeface="Calibri"/>
              </a:rPr>
              <a:t>SAEBRS - Conclusions</a:t>
            </a:r>
            <a:endParaRPr lang="en-US" b="0" dirty="0"/>
          </a:p>
        </p:txBody>
      </p:sp>
      <p:sp>
        <p:nvSpPr>
          <p:cNvPr id="4" name="Google Shape;511;p65">
            <a:extLst>
              <a:ext uri="{FF2B5EF4-FFF2-40B4-BE49-F238E27FC236}">
                <a16:creationId xmlns:a16="http://schemas.microsoft.com/office/drawing/2014/main" id="{C8A68F10-2C37-4066-3CAE-F59801673D8F}"/>
              </a:ext>
            </a:extLst>
          </p:cNvPr>
          <p:cNvSpPr txBox="1">
            <a:spLocks/>
          </p:cNvSpPr>
          <p:nvPr/>
        </p:nvSpPr>
        <p:spPr>
          <a:xfrm>
            <a:off x="247134" y="1291636"/>
            <a:ext cx="8818039" cy="4969409"/>
          </a:xfrm>
          <a:prstGeom prst="rect">
            <a:avLst/>
          </a:prstGeom>
        </p:spPr>
        <p:txBody>
          <a:bodyPr spcFirstLastPara="1" vert="horz" wrap="square" lIns="91425" tIns="45700" rIns="91425" bIns="45700" rtlCol="0" anchor="t" anchorCtr="0">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Libre Franklin" pitchFamily="2"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Libre Franklin" pitchFamily="2"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Libre Franklin" pitchFamily="2"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Libre Franklin" pitchFamily="2"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Libre Franklin" pitchFamily="2"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361950">
              <a:lnSpc>
                <a:spcPct val="100000"/>
              </a:lnSpc>
              <a:spcBef>
                <a:spcPts val="0"/>
              </a:spcBef>
              <a:buSzPct val="100000"/>
              <a:buFont typeface="Arial" panose="020B0604020202020204" pitchFamily="34" charset="0"/>
              <a:buChar char="●"/>
            </a:pPr>
            <a:r>
              <a:rPr lang="en-US" sz="1800" dirty="0"/>
              <a:t>Excellent norms</a:t>
            </a:r>
          </a:p>
          <a:p>
            <a:pPr marL="457200" indent="-361950">
              <a:lnSpc>
                <a:spcPct val="100000"/>
              </a:lnSpc>
              <a:spcBef>
                <a:spcPts val="1000"/>
              </a:spcBef>
              <a:buSzPct val="100000"/>
              <a:buFont typeface="Arial" panose="020B0604020202020204" pitchFamily="34" charset="0"/>
              <a:buChar char="●"/>
            </a:pPr>
            <a:r>
              <a:rPr lang="en-US" sz="1800" dirty="0"/>
              <a:t>Good reliability and validity as evidenced in numerous peer reviewed journal articles</a:t>
            </a:r>
          </a:p>
          <a:p>
            <a:pPr marL="457200" indent="-361950">
              <a:lnSpc>
                <a:spcPct val="100000"/>
              </a:lnSpc>
              <a:spcBef>
                <a:spcPts val="1000"/>
              </a:spcBef>
              <a:buSzPct val="100000"/>
              <a:buFont typeface="Arial" panose="020B0604020202020204" pitchFamily="34" charset="0"/>
              <a:buChar char="●"/>
            </a:pPr>
            <a:r>
              <a:rPr lang="en-US" sz="1800" dirty="0"/>
              <a:t>Research supports it’s utility as an initial screening to identify students at risk for future discipline and academic problems</a:t>
            </a:r>
          </a:p>
          <a:p>
            <a:pPr marL="457200" indent="-361950">
              <a:lnSpc>
                <a:spcPct val="100000"/>
              </a:lnSpc>
              <a:spcBef>
                <a:spcPts val="1000"/>
              </a:spcBef>
              <a:buSzPct val="100000"/>
              <a:buFont typeface="Arial" panose="020B0604020202020204" pitchFamily="34" charset="0"/>
              <a:buChar char="●"/>
            </a:pPr>
            <a:r>
              <a:rPr lang="en-US" sz="1800" dirty="0"/>
              <a:t>Constructs (Social, Academic, and Emotional) are easily interpreted by numerous stakeholders</a:t>
            </a:r>
          </a:p>
          <a:p>
            <a:pPr marL="457200" indent="-361950">
              <a:lnSpc>
                <a:spcPct val="100000"/>
              </a:lnSpc>
              <a:spcBef>
                <a:spcPts val="1000"/>
              </a:spcBef>
              <a:buSzPct val="100000"/>
              <a:buFont typeface="Arial" panose="020B0604020202020204" pitchFamily="34" charset="0"/>
              <a:buChar char="●"/>
            </a:pPr>
            <a:r>
              <a:rPr lang="en-US" sz="1800" dirty="0"/>
              <a:t>Well researched interpretation guidance to help teams determine where to focus their efforts</a:t>
            </a:r>
          </a:p>
          <a:p>
            <a:pPr marL="457200" indent="-361950">
              <a:lnSpc>
                <a:spcPct val="100000"/>
              </a:lnSpc>
              <a:spcBef>
                <a:spcPts val="1000"/>
              </a:spcBef>
              <a:buSzPct val="100000"/>
              <a:buFont typeface="Arial" panose="020B0604020202020204" pitchFamily="34" charset="0"/>
              <a:buChar char="●"/>
            </a:pPr>
            <a:r>
              <a:rPr lang="en-US" sz="1800" dirty="0"/>
              <a:t>FastBridge data can be imported to other data dashboards (e.g., Panorama’s Student Success Platform)</a:t>
            </a:r>
          </a:p>
          <a:p>
            <a:pPr marL="457200" indent="-361950">
              <a:lnSpc>
                <a:spcPct val="100000"/>
              </a:lnSpc>
              <a:spcBef>
                <a:spcPts val="1000"/>
              </a:spcBef>
              <a:buSzPct val="100000"/>
              <a:buFont typeface="Arial" panose="020B0604020202020204" pitchFamily="34" charset="0"/>
              <a:buChar char="●"/>
            </a:pPr>
            <a:r>
              <a:rPr lang="en-US" sz="1800" dirty="0"/>
              <a:t>All reliability and validity research conducted with teacher versions; less is known about the mySAEBRS</a:t>
            </a:r>
          </a:p>
          <a:p>
            <a:pPr marL="457200" indent="-361950">
              <a:lnSpc>
                <a:spcPct val="100000"/>
              </a:lnSpc>
              <a:spcBef>
                <a:spcPts val="1000"/>
              </a:spcBef>
              <a:spcAft>
                <a:spcPts val="1000"/>
              </a:spcAft>
              <a:buSzPct val="100000"/>
              <a:buFont typeface="Arial" panose="020B0604020202020204" pitchFamily="34" charset="0"/>
              <a:buChar char="●"/>
            </a:pPr>
            <a:r>
              <a:rPr lang="en-US" sz="1800" dirty="0"/>
              <a:t>Parent version is not yet available</a:t>
            </a:r>
          </a:p>
        </p:txBody>
      </p:sp>
    </p:spTree>
    <p:extLst>
      <p:ext uri="{BB962C8B-B14F-4D97-AF65-F5344CB8AC3E}">
        <p14:creationId xmlns:p14="http://schemas.microsoft.com/office/powerpoint/2010/main" val="4200417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kumimoji="0" lang="en" sz="3700" b="0" i="0" u="none" strike="noStrike" kern="0" cap="none" spc="0" normalizeH="0" baseline="0" noProof="0" dirty="0">
                <a:ln>
                  <a:noFill/>
                </a:ln>
                <a:solidFill>
                  <a:srgbClr val="FFFFFF"/>
                </a:solidFill>
                <a:effectLst/>
                <a:uLnTx/>
                <a:uFillTx/>
                <a:ea typeface="Calibri"/>
                <a:cs typeface="Calibri"/>
                <a:sym typeface="Calibri"/>
              </a:rPr>
              <a:t>SAEBRS - Quotes from the Field</a:t>
            </a:r>
            <a:endParaRPr lang="en-US" sz="3700" b="0" dirty="0"/>
          </a:p>
        </p:txBody>
      </p:sp>
      <p:sp>
        <p:nvSpPr>
          <p:cNvPr id="4" name="Google Shape;203;p15">
            <a:extLst>
              <a:ext uri="{FF2B5EF4-FFF2-40B4-BE49-F238E27FC236}">
                <a16:creationId xmlns:a16="http://schemas.microsoft.com/office/drawing/2014/main" id="{2A8F6E98-46D9-9019-83A5-30FBFC7B8865}"/>
              </a:ext>
            </a:extLst>
          </p:cNvPr>
          <p:cNvSpPr txBox="1"/>
          <p:nvPr/>
        </p:nvSpPr>
        <p:spPr>
          <a:xfrm>
            <a:off x="531341" y="1327759"/>
            <a:ext cx="8040809" cy="4479917"/>
          </a:xfrm>
          <a:prstGeom prst="rect">
            <a:avLst/>
          </a:prstGeom>
          <a:noFill/>
          <a:ln>
            <a:noFill/>
          </a:ln>
        </p:spPr>
        <p:txBody>
          <a:bodyPr spcFirstLastPara="1" wrap="square" lIns="68575" tIns="68575" rIns="68575" bIns="68575" anchor="t" anchorCtr="0">
            <a:normAutofit/>
          </a:bodyPr>
          <a:lstStyle/>
          <a:p>
            <a:pPr marL="0" lvl="0" indent="0" algn="l" rtl="0">
              <a:spcBef>
                <a:spcPts val="0"/>
              </a:spcBef>
              <a:spcAft>
                <a:spcPts val="0"/>
              </a:spcAft>
              <a:buNone/>
            </a:pPr>
            <a:r>
              <a:rPr lang="en-US" i="1" dirty="0">
                <a:solidFill>
                  <a:srgbClr val="000000"/>
                </a:solidFill>
                <a:latin typeface="Libre Franklin"/>
                <a:ea typeface="Libre Franklin"/>
                <a:cs typeface="Libre Franklin"/>
                <a:sym typeface="Libre Franklin"/>
              </a:rPr>
              <a:t>“The SAEBRS helped us by providing our teachers with a standardized approach to collecting data on the social, emotional, and academic needs for our students.  It makes screening for SEBW needs just as easy as screening for academic needs.”</a:t>
            </a:r>
            <a:br>
              <a:rPr lang="en-US" dirty="0">
                <a:solidFill>
                  <a:srgbClr val="000000"/>
                </a:solidFill>
                <a:latin typeface="Libre Franklin"/>
                <a:ea typeface="Libre Franklin"/>
                <a:cs typeface="Libre Franklin"/>
                <a:sym typeface="Libre Franklin"/>
              </a:rPr>
            </a:br>
            <a:endParaRPr lang="en-US" dirty="0">
              <a:solidFill>
                <a:srgbClr val="000000"/>
              </a:solidFill>
              <a:latin typeface="Libre Franklin"/>
              <a:ea typeface="Libre Franklin"/>
              <a:cs typeface="Libre Franklin"/>
              <a:sym typeface="Libre Franklin"/>
            </a:endParaRPr>
          </a:p>
          <a:p>
            <a:pPr marL="342900" lvl="0" indent="-254000" algn="l" rtl="0">
              <a:spcBef>
                <a:spcPts val="0"/>
              </a:spcBef>
              <a:spcAft>
                <a:spcPts val="0"/>
              </a:spcAft>
              <a:buClr>
                <a:srgbClr val="000000"/>
              </a:buClr>
              <a:buSzPts val="1400"/>
              <a:buFont typeface="Libre Franklin"/>
              <a:buChar char="-"/>
            </a:pPr>
            <a:r>
              <a:rPr lang="en-US" dirty="0">
                <a:solidFill>
                  <a:srgbClr val="000000"/>
                </a:solidFill>
                <a:latin typeface="Libre Franklin"/>
                <a:ea typeface="Libre Franklin"/>
                <a:cs typeface="Libre Franklin"/>
                <a:sym typeface="Libre Franklin"/>
              </a:rPr>
              <a:t>Heather Godwin, District Student Services Coordinator at Red Clay Consolidated School District</a:t>
            </a:r>
          </a:p>
          <a:p>
            <a:pPr marL="0" lvl="0" indent="0" algn="l" rtl="0">
              <a:spcBef>
                <a:spcPts val="0"/>
              </a:spcBef>
              <a:spcAft>
                <a:spcPts val="0"/>
              </a:spcAft>
              <a:buNone/>
            </a:pPr>
            <a:endParaRPr lang="en-US" dirty="0">
              <a:solidFill>
                <a:srgbClr val="000000"/>
              </a:solidFill>
              <a:latin typeface="Libre Franklin"/>
              <a:ea typeface="Libre Franklin"/>
              <a:cs typeface="Libre Franklin"/>
              <a:sym typeface="Libre Franklin"/>
            </a:endParaRPr>
          </a:p>
          <a:p>
            <a:pPr marL="0" lvl="0" indent="0" algn="l" rtl="0">
              <a:spcBef>
                <a:spcPts val="0"/>
              </a:spcBef>
              <a:spcAft>
                <a:spcPts val="0"/>
              </a:spcAft>
              <a:buNone/>
            </a:pPr>
            <a:endParaRPr lang="en-US" dirty="0">
              <a:solidFill>
                <a:srgbClr val="000000"/>
              </a:solidFill>
              <a:latin typeface="Libre Franklin"/>
              <a:ea typeface="Libre Franklin"/>
              <a:cs typeface="Libre Franklin"/>
              <a:sym typeface="Libre Franklin"/>
            </a:endParaRPr>
          </a:p>
          <a:p>
            <a:pPr marL="0" lvl="0" indent="0" algn="l" rtl="0">
              <a:spcBef>
                <a:spcPts val="0"/>
              </a:spcBef>
              <a:spcAft>
                <a:spcPts val="0"/>
              </a:spcAft>
              <a:buNone/>
            </a:pPr>
            <a:r>
              <a:rPr lang="en-US" i="1" dirty="0">
                <a:solidFill>
                  <a:srgbClr val="000000"/>
                </a:solidFill>
                <a:latin typeface="Libre Franklin"/>
                <a:ea typeface="Libre Franklin"/>
                <a:cs typeface="Libre Franklin"/>
                <a:sym typeface="Libre Franklin"/>
              </a:rPr>
              <a:t>“The SAEBRS helped us take what seemed to be an overwhelming idea of identifying student social and emotional needs to one that was feasible and manageable.”  </a:t>
            </a:r>
          </a:p>
          <a:p>
            <a:pPr marL="0" lvl="0" indent="0" algn="l" rtl="0">
              <a:spcBef>
                <a:spcPts val="0"/>
              </a:spcBef>
              <a:spcAft>
                <a:spcPts val="0"/>
              </a:spcAft>
              <a:buNone/>
            </a:pPr>
            <a:endParaRPr lang="en-US" dirty="0">
              <a:solidFill>
                <a:srgbClr val="000000"/>
              </a:solidFill>
              <a:latin typeface="Libre Franklin"/>
              <a:ea typeface="Libre Franklin"/>
              <a:cs typeface="Libre Franklin"/>
              <a:sym typeface="Libre Franklin"/>
            </a:endParaRPr>
          </a:p>
          <a:p>
            <a:pPr marL="342900" lvl="0" indent="-254000" algn="l" rtl="0">
              <a:spcBef>
                <a:spcPts val="0"/>
              </a:spcBef>
              <a:spcAft>
                <a:spcPts val="0"/>
              </a:spcAft>
              <a:buClr>
                <a:srgbClr val="000000"/>
              </a:buClr>
              <a:buSzPts val="1400"/>
              <a:buFont typeface="Libre Franklin"/>
              <a:buChar char="-"/>
            </a:pPr>
            <a:r>
              <a:rPr lang="en-US" dirty="0">
                <a:solidFill>
                  <a:srgbClr val="000000"/>
                </a:solidFill>
                <a:latin typeface="Libre Franklin"/>
                <a:ea typeface="Libre Franklin"/>
                <a:cs typeface="Libre Franklin"/>
                <a:sym typeface="Libre Franklin"/>
              </a:rPr>
              <a:t>Meghan Covert, Restorative Practices Coach at William Penn High School</a:t>
            </a:r>
          </a:p>
        </p:txBody>
      </p:sp>
    </p:spTree>
    <p:extLst>
      <p:ext uri="{BB962C8B-B14F-4D97-AF65-F5344CB8AC3E}">
        <p14:creationId xmlns:p14="http://schemas.microsoft.com/office/powerpoint/2010/main" val="3560090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kumimoji="0" lang="en" sz="3400" b="0" i="0" u="none" strike="noStrike" kern="0" cap="none" spc="0" normalizeH="0" baseline="0" noProof="0" dirty="0">
                <a:ln>
                  <a:noFill/>
                </a:ln>
                <a:solidFill>
                  <a:srgbClr val="FFFFFF"/>
                </a:solidFill>
                <a:effectLst/>
                <a:uLnTx/>
                <a:uFillTx/>
                <a:ea typeface="Calibri"/>
                <a:cs typeface="Calibri"/>
                <a:sym typeface="Calibri"/>
              </a:rPr>
              <a:t>SAEBRS - Resources &amp; References</a:t>
            </a:r>
            <a:endParaRPr lang="en-US" sz="3400" b="0" dirty="0"/>
          </a:p>
        </p:txBody>
      </p:sp>
      <p:sp>
        <p:nvSpPr>
          <p:cNvPr id="4" name="Google Shape;217;p16">
            <a:extLst>
              <a:ext uri="{FF2B5EF4-FFF2-40B4-BE49-F238E27FC236}">
                <a16:creationId xmlns:a16="http://schemas.microsoft.com/office/drawing/2014/main" id="{05403250-D40E-0972-2F14-535AEAF48798}"/>
              </a:ext>
            </a:extLst>
          </p:cNvPr>
          <p:cNvSpPr txBox="1"/>
          <p:nvPr/>
        </p:nvSpPr>
        <p:spPr>
          <a:xfrm>
            <a:off x="300626" y="1231582"/>
            <a:ext cx="8633060" cy="4969521"/>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400" b="1" dirty="0">
                <a:solidFill>
                  <a:srgbClr val="000000"/>
                </a:solidFill>
                <a:latin typeface="Libre Franklin"/>
                <a:ea typeface="Libre Franklin"/>
                <a:cs typeface="Libre Franklin"/>
                <a:sym typeface="Libre Franklin"/>
              </a:rPr>
              <a:t>Resources</a:t>
            </a:r>
            <a:endParaRPr b="1" dirty="0">
              <a:solidFill>
                <a:srgbClr val="000000"/>
              </a:solidFill>
              <a:latin typeface="Libre Franklin"/>
              <a:ea typeface="Libre Franklin"/>
              <a:cs typeface="Libre Franklin"/>
              <a:sym typeface="Libre Franklin"/>
            </a:endParaRPr>
          </a:p>
          <a:p>
            <a:pPr marL="342900" lvl="0" indent="-215900" algn="l" rtl="0">
              <a:spcBef>
                <a:spcPts val="500"/>
              </a:spcBef>
              <a:spcAft>
                <a:spcPts val="0"/>
              </a:spcAft>
              <a:buClr>
                <a:srgbClr val="000000"/>
              </a:buClr>
              <a:buSzPct val="100000"/>
              <a:buFont typeface="Libre Franklin"/>
              <a:buChar char="●"/>
            </a:pPr>
            <a:r>
              <a:rPr lang="en" sz="1050" b="1" dirty="0">
                <a:solidFill>
                  <a:srgbClr val="5F5F5F"/>
                </a:solidFill>
                <a:latin typeface="Libre Franklin"/>
                <a:ea typeface="Libre Franklin"/>
                <a:cs typeface="Libre Franklin"/>
                <a:sym typeface="Libre Franklin"/>
                <a:hlinkClick r:id="rId3"/>
              </a:rPr>
              <a:t>DE PBS SAEBRS Data Analysis Template</a:t>
            </a:r>
            <a:endParaRPr sz="1050" b="1" dirty="0">
              <a:solidFill>
                <a:srgbClr val="000000"/>
              </a:solidFill>
              <a:latin typeface="Libre Franklin"/>
              <a:ea typeface="Libre Franklin"/>
              <a:cs typeface="Libre Franklin"/>
              <a:sym typeface="Libre Franklin"/>
            </a:endParaRPr>
          </a:p>
          <a:p>
            <a:pPr marL="342900" lvl="0" indent="-215900" algn="l" rtl="0">
              <a:spcBef>
                <a:spcPts val="800"/>
              </a:spcBef>
              <a:spcAft>
                <a:spcPts val="0"/>
              </a:spcAft>
              <a:buClr>
                <a:srgbClr val="000000"/>
              </a:buClr>
              <a:buSzPct val="100000"/>
              <a:buFont typeface="Libre Franklin"/>
              <a:buChar char="●"/>
            </a:pPr>
            <a:r>
              <a:rPr lang="en" sz="1050" b="1" dirty="0">
                <a:solidFill>
                  <a:srgbClr val="000000"/>
                </a:solidFill>
                <a:latin typeface="Libre Franklin"/>
                <a:ea typeface="Libre Franklin"/>
                <a:cs typeface="Libre Franklin"/>
                <a:sym typeface="Libre Franklin"/>
              </a:rPr>
              <a:t>Publisher website: </a:t>
            </a:r>
            <a:r>
              <a:rPr lang="en" sz="1050" b="1" u="sng" dirty="0">
                <a:solidFill>
                  <a:srgbClr val="5F5F5F"/>
                </a:solidFill>
                <a:latin typeface="Libre Franklin"/>
                <a:ea typeface="Libre Franklin"/>
                <a:cs typeface="Libre Franklin"/>
                <a:sym typeface="Libre Franklin"/>
                <a:hlinkClick r:id="rId4"/>
              </a:rPr>
              <a:t>https://www.illuminateed.com/products/fastbridge/social-emotional-behavior-assessment/saebrs/</a:t>
            </a:r>
            <a:endParaRPr sz="1050" b="1" dirty="0">
              <a:solidFill>
                <a:srgbClr val="000000"/>
              </a:solidFill>
              <a:latin typeface="Libre Franklin"/>
              <a:ea typeface="Libre Franklin"/>
              <a:cs typeface="Libre Franklin"/>
              <a:sym typeface="Libre Franklin"/>
            </a:endParaRPr>
          </a:p>
          <a:p>
            <a:pPr marL="342900" lvl="0" indent="-215900" algn="l" rtl="0">
              <a:spcBef>
                <a:spcPts val="800"/>
              </a:spcBef>
              <a:spcAft>
                <a:spcPts val="0"/>
              </a:spcAft>
              <a:buClr>
                <a:srgbClr val="000000"/>
              </a:buClr>
              <a:buSzPct val="100000"/>
              <a:buFont typeface="Libre Franklin"/>
              <a:buChar char="●"/>
            </a:pPr>
            <a:r>
              <a:rPr lang="en" sz="1050" dirty="0">
                <a:solidFill>
                  <a:srgbClr val="000000"/>
                </a:solidFill>
                <a:latin typeface="Libre Franklin"/>
                <a:ea typeface="Libre Franklin"/>
                <a:cs typeface="Libre Franklin"/>
                <a:sym typeface="Libre Franklin"/>
              </a:rPr>
              <a:t>Illuminate Education. (n.d.).</a:t>
            </a:r>
            <a:r>
              <a:rPr lang="en" sz="1050" i="1" dirty="0">
                <a:solidFill>
                  <a:srgbClr val="000000"/>
                </a:solidFill>
                <a:latin typeface="Libre Franklin"/>
                <a:ea typeface="Libre Franklin"/>
                <a:cs typeface="Libre Franklin"/>
                <a:sym typeface="Libre Franklin"/>
              </a:rPr>
              <a:t> SAEBRS overview</a:t>
            </a:r>
            <a:r>
              <a:rPr lang="en" sz="1050" dirty="0">
                <a:solidFill>
                  <a:srgbClr val="000000"/>
                </a:solidFill>
                <a:latin typeface="Libre Franklin"/>
                <a:ea typeface="Libre Franklin"/>
                <a:cs typeface="Libre Franklin"/>
                <a:sym typeface="Libre Franklin"/>
              </a:rPr>
              <a:t>. </a:t>
            </a:r>
            <a:r>
              <a:rPr lang="en" sz="1050" u="sng" dirty="0">
                <a:solidFill>
                  <a:srgbClr val="5F5F5F"/>
                </a:solidFill>
                <a:latin typeface="Libre Franklin"/>
                <a:ea typeface="Libre Franklin"/>
                <a:cs typeface="Libre Franklin"/>
                <a:sym typeface="Libre Franklin"/>
                <a:hlinkClick r:id="rId5"/>
              </a:rPr>
              <a:t>https://fastbridge.illuminateed.com/hc/en-us/articles/1260802463290-SAEBRS-Overview</a:t>
            </a:r>
            <a:endParaRPr sz="1050" dirty="0">
              <a:solidFill>
                <a:srgbClr val="000000"/>
              </a:solidFill>
              <a:latin typeface="Libre Franklin"/>
              <a:ea typeface="Libre Franklin"/>
              <a:cs typeface="Libre Franklin"/>
              <a:sym typeface="Libre Franklin"/>
            </a:endParaRPr>
          </a:p>
          <a:p>
            <a:pPr marL="342900" lvl="0" indent="-215900" algn="l" rtl="0">
              <a:spcBef>
                <a:spcPts val="800"/>
              </a:spcBef>
              <a:spcAft>
                <a:spcPts val="0"/>
              </a:spcAft>
              <a:buClr>
                <a:srgbClr val="000000"/>
              </a:buClr>
              <a:buSzPct val="100000"/>
              <a:buFont typeface="Libre Franklin"/>
              <a:buChar char="●"/>
            </a:pPr>
            <a:r>
              <a:rPr lang="en" sz="1050" dirty="0">
                <a:solidFill>
                  <a:srgbClr val="000000"/>
                </a:solidFill>
                <a:latin typeface="Libre Franklin"/>
                <a:ea typeface="Libre Franklin"/>
                <a:cs typeface="Libre Franklin"/>
                <a:sym typeface="Libre Franklin"/>
              </a:rPr>
              <a:t>Kilgus, S. &amp; von der Embse, N. (2021). </a:t>
            </a:r>
            <a:r>
              <a:rPr lang="en" sz="1050" i="1" dirty="0">
                <a:solidFill>
                  <a:srgbClr val="000000"/>
                </a:solidFill>
                <a:latin typeface="Libre Franklin"/>
                <a:ea typeface="Libre Franklin"/>
                <a:cs typeface="Libre Franklin"/>
                <a:sym typeface="Libre Franklin"/>
              </a:rPr>
              <a:t>Improving SEL with social-emotional assessment</a:t>
            </a:r>
            <a:r>
              <a:rPr lang="en" sz="1050" dirty="0">
                <a:solidFill>
                  <a:srgbClr val="000000"/>
                </a:solidFill>
                <a:latin typeface="Libre Franklin"/>
                <a:ea typeface="Libre Franklin"/>
                <a:cs typeface="Libre Franklin"/>
                <a:sym typeface="Libre Franklin"/>
              </a:rPr>
              <a:t> [Implementation Guide]. Illuminate Education. </a:t>
            </a:r>
            <a:r>
              <a:rPr lang="en" sz="1050" u="sng" dirty="0">
                <a:solidFill>
                  <a:srgbClr val="5F5F5F"/>
                </a:solidFill>
                <a:latin typeface="Libre Franklin"/>
                <a:ea typeface="Libre Franklin"/>
                <a:cs typeface="Libre Franklin"/>
                <a:sym typeface="Libre Franklin"/>
                <a:hlinkClick r:id="rId6"/>
              </a:rPr>
              <a:t>https://drive.google.com/file/d/1mo1jAKGLvlWAHKklOV20DeI-SgtNGU9Q/view</a:t>
            </a:r>
            <a:endParaRPr sz="1050" dirty="0">
              <a:solidFill>
                <a:srgbClr val="000000"/>
              </a:solidFill>
              <a:latin typeface="Libre Franklin"/>
              <a:ea typeface="Libre Franklin"/>
              <a:cs typeface="Libre Franklin"/>
              <a:sym typeface="Libre Franklin"/>
            </a:endParaRPr>
          </a:p>
          <a:p>
            <a:pPr marL="0" lvl="0" indent="0" algn="l" rtl="0">
              <a:spcBef>
                <a:spcPts val="0"/>
              </a:spcBef>
              <a:spcAft>
                <a:spcPts val="0"/>
              </a:spcAft>
              <a:buNone/>
            </a:pPr>
            <a:endParaRPr sz="1100" dirty="0">
              <a:solidFill>
                <a:srgbClr val="000000"/>
              </a:solidFill>
              <a:latin typeface="Libre Franklin"/>
              <a:ea typeface="Libre Franklin"/>
              <a:cs typeface="Libre Franklin"/>
              <a:sym typeface="Libre Franklin"/>
            </a:endParaRPr>
          </a:p>
          <a:p>
            <a:pPr marL="0" lvl="0" indent="0" algn="l" rtl="0">
              <a:spcBef>
                <a:spcPts val="0"/>
              </a:spcBef>
              <a:spcAft>
                <a:spcPts val="0"/>
              </a:spcAft>
              <a:buNone/>
            </a:pPr>
            <a:r>
              <a:rPr lang="en" sz="1400" b="1" dirty="0">
                <a:solidFill>
                  <a:srgbClr val="000000"/>
                </a:solidFill>
                <a:latin typeface="Libre Franklin"/>
                <a:ea typeface="Libre Franklin"/>
                <a:cs typeface="Libre Franklin"/>
                <a:sym typeface="Libre Franklin"/>
              </a:rPr>
              <a:t>References</a:t>
            </a:r>
            <a:endParaRPr sz="800" dirty="0">
              <a:solidFill>
                <a:srgbClr val="000000"/>
              </a:solidFill>
              <a:latin typeface="Libre Franklin"/>
              <a:ea typeface="Libre Franklin"/>
              <a:cs typeface="Libre Franklin"/>
              <a:sym typeface="Libre Franklin"/>
            </a:endParaRPr>
          </a:p>
          <a:p>
            <a:pPr marL="342900" lvl="0" indent="-196850" algn="l" rtl="0">
              <a:spcBef>
                <a:spcPts val="500"/>
              </a:spcBef>
              <a:spcAft>
                <a:spcPts val="0"/>
              </a:spcAft>
              <a:buClr>
                <a:srgbClr val="000000"/>
              </a:buClr>
              <a:buSzPct val="100000"/>
              <a:buFont typeface="Arial" panose="020B0604020202020204" pitchFamily="34" charset="0"/>
              <a:buChar char="●"/>
            </a:pPr>
            <a:r>
              <a:rPr lang="en" sz="1050" dirty="0">
                <a:solidFill>
                  <a:srgbClr val="000000"/>
                </a:solidFill>
                <a:latin typeface="Libre Franklin"/>
                <a:ea typeface="Libre Franklin"/>
                <a:cs typeface="Libre Franklin"/>
                <a:sym typeface="Libre Franklin"/>
              </a:rPr>
              <a:t>Illuminate Education. (2021). </a:t>
            </a:r>
            <a:r>
              <a:rPr lang="en" sz="1050" i="1" dirty="0">
                <a:solidFill>
                  <a:srgbClr val="000000"/>
                </a:solidFill>
                <a:latin typeface="Libre Franklin"/>
                <a:ea typeface="Libre Franklin"/>
                <a:cs typeface="Libre Franklin"/>
                <a:sym typeface="Libre Franklin"/>
              </a:rPr>
              <a:t>FastBridge social emotional behavior national norms report</a:t>
            </a:r>
            <a:r>
              <a:rPr lang="en" sz="1050" dirty="0">
                <a:solidFill>
                  <a:srgbClr val="000000"/>
                </a:solidFill>
                <a:latin typeface="Libre Franklin"/>
                <a:ea typeface="Libre Franklin"/>
                <a:cs typeface="Libre Franklin"/>
                <a:sym typeface="Libre Franklin"/>
              </a:rPr>
              <a:t>. </a:t>
            </a:r>
            <a:r>
              <a:rPr lang="en" sz="1050" u="sng" dirty="0">
                <a:solidFill>
                  <a:srgbClr val="5F5F5F"/>
                </a:solidFill>
                <a:latin typeface="Libre Franklin"/>
                <a:ea typeface="Libre Franklin"/>
                <a:cs typeface="Libre Franklin"/>
                <a:sym typeface="Libre Franklin"/>
                <a:hlinkClick r:id="rId7"/>
              </a:rPr>
              <a:t>https://fastbridge.illuminateed.com/hc/en-us/article_attachments/4404315314203/FastBridge_Social_Emotional_Behavior_National_Norms_Report_Final__2021_.pdf</a:t>
            </a:r>
            <a:endParaRPr sz="1050" dirty="0">
              <a:solidFill>
                <a:srgbClr val="000000"/>
              </a:solidFill>
              <a:latin typeface="Libre Franklin"/>
              <a:ea typeface="Libre Franklin"/>
              <a:cs typeface="Libre Franklin"/>
              <a:sym typeface="Libre Franklin"/>
            </a:endParaRPr>
          </a:p>
          <a:p>
            <a:pPr marL="342900" lvl="0" indent="-196850" algn="l" rtl="0">
              <a:spcBef>
                <a:spcPts val="800"/>
              </a:spcBef>
              <a:spcAft>
                <a:spcPts val="0"/>
              </a:spcAft>
              <a:buClr>
                <a:srgbClr val="000000"/>
              </a:buClr>
              <a:buSzPct val="100000"/>
              <a:buFont typeface="Arial" panose="020B0604020202020204" pitchFamily="34" charset="0"/>
              <a:buChar char="●"/>
            </a:pPr>
            <a:r>
              <a:rPr lang="en" sz="1050" dirty="0">
                <a:latin typeface="Libre Franklin"/>
                <a:ea typeface="Libre Franklin"/>
                <a:cs typeface="Libre Franklin"/>
                <a:sym typeface="Libre Franklin"/>
              </a:rPr>
              <a:t>Kilgus, S. P., Chafouleas, S. M., &amp; Riley-Tillman, T. C. (2013). Development and initial validation of the Social and Academic Behavior Risk Screener for Elementary Grades</a:t>
            </a:r>
            <a:r>
              <a:rPr lang="en" sz="1050" i="1" dirty="0">
                <a:latin typeface="Libre Franklin"/>
                <a:ea typeface="Libre Franklin"/>
                <a:cs typeface="Libre Franklin"/>
                <a:sym typeface="Libre Franklin"/>
              </a:rPr>
              <a:t>. School Psychology Quarterly,</a:t>
            </a:r>
            <a:r>
              <a:rPr lang="en" sz="1050" dirty="0">
                <a:latin typeface="Libre Franklin"/>
                <a:ea typeface="Libre Franklin"/>
                <a:cs typeface="Libre Franklin"/>
                <a:sym typeface="Libre Franklin"/>
              </a:rPr>
              <a:t> </a:t>
            </a:r>
            <a:r>
              <a:rPr lang="en" sz="1050" i="1" dirty="0">
                <a:latin typeface="Libre Franklin"/>
                <a:ea typeface="Libre Franklin"/>
                <a:cs typeface="Libre Franklin"/>
                <a:sym typeface="Libre Franklin"/>
              </a:rPr>
              <a:t>28</a:t>
            </a:r>
            <a:r>
              <a:rPr lang="en" sz="1050" dirty="0">
                <a:latin typeface="Libre Franklin"/>
                <a:ea typeface="Libre Franklin"/>
                <a:cs typeface="Libre Franklin"/>
                <a:sym typeface="Libre Franklin"/>
              </a:rPr>
              <a:t>(3), 210–226</a:t>
            </a:r>
            <a:r>
              <a:rPr lang="en" sz="1050" dirty="0">
                <a:solidFill>
                  <a:srgbClr val="49515F"/>
                </a:solidFill>
                <a:latin typeface="Libre Franklin"/>
                <a:ea typeface="Libre Franklin"/>
                <a:cs typeface="Libre Franklin"/>
                <a:sym typeface="Libre Franklin"/>
              </a:rPr>
              <a:t>. </a:t>
            </a:r>
            <a:r>
              <a:rPr lang="en" sz="1050" u="sng" dirty="0">
                <a:solidFill>
                  <a:srgbClr val="5F5F5F"/>
                </a:solidFill>
                <a:latin typeface="Libre Franklin"/>
                <a:ea typeface="Libre Franklin"/>
                <a:cs typeface="Libre Franklin"/>
                <a:sym typeface="Libre Franklin"/>
                <a:hlinkClick r:id="rId8"/>
              </a:rPr>
              <a:t>https://doi.org/10.1037/spq0000024</a:t>
            </a:r>
            <a:endParaRPr sz="1050" dirty="0">
              <a:solidFill>
                <a:srgbClr val="49515F"/>
              </a:solidFill>
              <a:latin typeface="Libre Franklin"/>
              <a:ea typeface="Libre Franklin"/>
              <a:cs typeface="Libre Franklin"/>
              <a:sym typeface="Libre Franklin"/>
            </a:endParaRPr>
          </a:p>
          <a:p>
            <a:pPr marL="342900" lvl="0" indent="-196850" algn="l" rtl="0">
              <a:spcBef>
                <a:spcPts val="800"/>
              </a:spcBef>
              <a:spcAft>
                <a:spcPts val="0"/>
              </a:spcAft>
              <a:buClr>
                <a:srgbClr val="49515F"/>
              </a:buClr>
              <a:buSzPct val="100000"/>
              <a:buFont typeface="Arial" panose="020B0604020202020204" pitchFamily="34" charset="0"/>
              <a:buChar char="●"/>
            </a:pPr>
            <a:r>
              <a:rPr lang="en" sz="1050" dirty="0">
                <a:solidFill>
                  <a:srgbClr val="333333"/>
                </a:solidFill>
                <a:highlight>
                  <a:srgbClr val="FFFFFF"/>
                </a:highlight>
                <a:latin typeface="Libre Franklin"/>
                <a:ea typeface="Libre Franklin"/>
                <a:cs typeface="Libre Franklin"/>
                <a:sym typeface="Libre Franklin"/>
              </a:rPr>
              <a:t>Kilgus, S. P., Eklund, K., von der Embse, N. P., Taylor, C. N., &amp; Sims, W. A. (2016). Psychometric defensibility of the Social, Academic, and Emotional Behavior Risk Screener (SAEBRS) Teacher Rating Scale and multiple gating procedure within elementary and middle school samples. </a:t>
            </a:r>
            <a:r>
              <a:rPr lang="en" sz="1050" i="1" dirty="0">
                <a:solidFill>
                  <a:srgbClr val="333333"/>
                </a:solidFill>
                <a:highlight>
                  <a:srgbClr val="FFFFFF"/>
                </a:highlight>
                <a:latin typeface="Libre Franklin"/>
                <a:ea typeface="Libre Franklin"/>
                <a:cs typeface="Libre Franklin"/>
                <a:sym typeface="Libre Franklin"/>
              </a:rPr>
              <a:t>Journal of School Psychology, 58</a:t>
            </a:r>
            <a:r>
              <a:rPr lang="en" sz="1050" dirty="0">
                <a:solidFill>
                  <a:srgbClr val="333333"/>
                </a:solidFill>
                <a:highlight>
                  <a:srgbClr val="FFFFFF"/>
                </a:highlight>
                <a:latin typeface="Libre Franklin"/>
                <a:ea typeface="Libre Franklin"/>
                <a:cs typeface="Libre Franklin"/>
                <a:sym typeface="Libre Franklin"/>
              </a:rPr>
              <a:t>, 21–39. </a:t>
            </a:r>
            <a:r>
              <a:rPr lang="en" sz="1050" u="sng" dirty="0">
                <a:solidFill>
                  <a:srgbClr val="5F5F5F"/>
                </a:solidFill>
                <a:highlight>
                  <a:srgbClr val="FFFFFF"/>
                </a:highlight>
                <a:latin typeface="Libre Franklin"/>
                <a:ea typeface="Libre Franklin"/>
                <a:cs typeface="Libre Franklin"/>
                <a:sym typeface="Libre Franklin"/>
                <a:hlinkClick r:id="rId9"/>
              </a:rPr>
              <a:t>https://doi.org/10.1016/j.jsp.2016.07.001</a:t>
            </a:r>
            <a:endParaRPr sz="1050" dirty="0">
              <a:solidFill>
                <a:srgbClr val="333333"/>
              </a:solidFill>
              <a:highlight>
                <a:srgbClr val="FFFFFF"/>
              </a:highlight>
              <a:latin typeface="Libre Franklin"/>
              <a:ea typeface="Libre Franklin"/>
              <a:cs typeface="Libre Franklin"/>
              <a:sym typeface="Libre Franklin"/>
            </a:endParaRPr>
          </a:p>
          <a:p>
            <a:pPr marL="342900" lvl="0" indent="-215900" algn="l" rtl="0">
              <a:spcBef>
                <a:spcPts val="800"/>
              </a:spcBef>
              <a:spcAft>
                <a:spcPts val="0"/>
              </a:spcAft>
              <a:buClr>
                <a:srgbClr val="333333"/>
              </a:buClr>
              <a:buSzPct val="100000"/>
              <a:buFont typeface="Arial" panose="020B0604020202020204" pitchFamily="34" charset="0"/>
              <a:buChar char="●"/>
            </a:pPr>
            <a:r>
              <a:rPr lang="en" sz="1050" dirty="0">
                <a:solidFill>
                  <a:srgbClr val="333333"/>
                </a:solidFill>
                <a:highlight>
                  <a:srgbClr val="FFFFFF"/>
                </a:highlight>
                <a:latin typeface="Libre Franklin"/>
                <a:ea typeface="Libre Franklin"/>
                <a:cs typeface="Libre Franklin"/>
                <a:sym typeface="Libre Franklin"/>
              </a:rPr>
              <a:t>Kilgus, S. P., Sims, W. A., von der Embse, N. P., &amp; Riley-Tillman, T. C. (2015). Confirmation of models for interpretation and use of the Social and Academic Behavior Risk Screener (SAEBRS). </a:t>
            </a:r>
            <a:r>
              <a:rPr lang="en" sz="1050" i="1" dirty="0">
                <a:solidFill>
                  <a:srgbClr val="333333"/>
                </a:solidFill>
                <a:highlight>
                  <a:srgbClr val="FFFFFF"/>
                </a:highlight>
                <a:latin typeface="Libre Franklin"/>
                <a:ea typeface="Libre Franklin"/>
                <a:cs typeface="Libre Franklin"/>
                <a:sym typeface="Libre Franklin"/>
              </a:rPr>
              <a:t>School Psychology Quarterly, 30</a:t>
            </a:r>
            <a:r>
              <a:rPr lang="en" sz="1050" dirty="0">
                <a:solidFill>
                  <a:srgbClr val="333333"/>
                </a:solidFill>
                <a:highlight>
                  <a:srgbClr val="FFFFFF"/>
                </a:highlight>
                <a:latin typeface="Libre Franklin"/>
                <a:ea typeface="Libre Franklin"/>
                <a:cs typeface="Libre Franklin"/>
                <a:sym typeface="Libre Franklin"/>
              </a:rPr>
              <a:t>(3), 335–352. </a:t>
            </a:r>
            <a:r>
              <a:rPr lang="en" sz="1050" u="sng" dirty="0">
                <a:solidFill>
                  <a:srgbClr val="5F5F5F"/>
                </a:solidFill>
                <a:highlight>
                  <a:srgbClr val="FFFFFF"/>
                </a:highlight>
                <a:latin typeface="Libre Franklin"/>
                <a:ea typeface="Libre Franklin"/>
                <a:cs typeface="Libre Franklin"/>
                <a:sym typeface="Libre Franklin"/>
                <a:hlinkClick r:id="rId10"/>
              </a:rPr>
              <a:t>https://doi.org/10.1037/spq0000087</a:t>
            </a:r>
            <a:endParaRPr sz="1050" dirty="0">
              <a:solidFill>
                <a:srgbClr val="333333"/>
              </a:solidFill>
              <a:highlight>
                <a:srgbClr val="FFFFFF"/>
              </a:highlight>
              <a:latin typeface="Libre Franklin"/>
              <a:ea typeface="Libre Franklin"/>
              <a:cs typeface="Libre Franklin"/>
              <a:sym typeface="Libre Franklin"/>
            </a:endParaRPr>
          </a:p>
          <a:p>
            <a:pPr marL="342900" lvl="0" indent="-215900" algn="l" rtl="0">
              <a:spcBef>
                <a:spcPts val="800"/>
              </a:spcBef>
              <a:spcAft>
                <a:spcPts val="0"/>
              </a:spcAft>
              <a:buClr>
                <a:srgbClr val="333333"/>
              </a:buClr>
              <a:buSzPct val="100000"/>
              <a:buFont typeface="Arial" panose="020B0604020202020204" pitchFamily="34" charset="0"/>
              <a:buChar char="●"/>
            </a:pPr>
            <a:r>
              <a:rPr lang="en" sz="1050" dirty="0">
                <a:solidFill>
                  <a:srgbClr val="333333"/>
                </a:solidFill>
                <a:highlight>
                  <a:srgbClr val="FFFFFF"/>
                </a:highlight>
                <a:latin typeface="Libre Franklin"/>
                <a:ea typeface="Libre Franklin"/>
                <a:cs typeface="Libre Franklin"/>
                <a:sym typeface="Libre Franklin"/>
              </a:rPr>
              <a:t>Kilgus, S. P., Sims, W. A., von der Embse, N. P., &amp; Taylor, C. N. (2016). Technical adequacy of the Social, Academic, and Emotional Behavior Risk Screener in an elementary sample. </a:t>
            </a:r>
            <a:r>
              <a:rPr lang="en" sz="1050" i="1" dirty="0">
                <a:solidFill>
                  <a:srgbClr val="333333"/>
                </a:solidFill>
                <a:highlight>
                  <a:srgbClr val="FFFFFF"/>
                </a:highlight>
                <a:latin typeface="Libre Franklin"/>
                <a:ea typeface="Libre Franklin"/>
                <a:cs typeface="Libre Franklin"/>
                <a:sym typeface="Libre Franklin"/>
              </a:rPr>
              <a:t>Assessment for Effective Intervention, 42</a:t>
            </a:r>
            <a:r>
              <a:rPr lang="en" sz="1050" dirty="0">
                <a:solidFill>
                  <a:srgbClr val="333333"/>
                </a:solidFill>
                <a:highlight>
                  <a:srgbClr val="FFFFFF"/>
                </a:highlight>
                <a:latin typeface="Libre Franklin"/>
                <a:ea typeface="Libre Franklin"/>
                <a:cs typeface="Libre Franklin"/>
                <a:sym typeface="Libre Franklin"/>
              </a:rPr>
              <a:t>(1), 46–59. </a:t>
            </a:r>
            <a:r>
              <a:rPr lang="en" sz="1050" u="sng" dirty="0">
                <a:solidFill>
                  <a:srgbClr val="5F5F5F"/>
                </a:solidFill>
                <a:highlight>
                  <a:srgbClr val="FFFFFF"/>
                </a:highlight>
                <a:latin typeface="Libre Franklin"/>
                <a:ea typeface="Libre Franklin"/>
                <a:cs typeface="Libre Franklin"/>
                <a:sym typeface="Libre Franklin"/>
                <a:hlinkClick r:id="rId11"/>
              </a:rPr>
              <a:t>https://doi.org/10.1177/1534508415623269</a:t>
            </a:r>
            <a:endParaRPr sz="1050" dirty="0">
              <a:solidFill>
                <a:srgbClr val="333333"/>
              </a:solidFill>
              <a:highlight>
                <a:srgbClr val="FFFFFF"/>
              </a:highlight>
              <a:latin typeface="Libre Franklin"/>
              <a:ea typeface="Libre Franklin"/>
              <a:cs typeface="Libre Franklin"/>
              <a:sym typeface="Libre Franklin"/>
            </a:endParaRPr>
          </a:p>
          <a:p>
            <a:pPr marL="342900" lvl="0" indent="-215900" algn="l" rtl="0">
              <a:spcBef>
                <a:spcPts val="800"/>
              </a:spcBef>
              <a:spcAft>
                <a:spcPts val="0"/>
              </a:spcAft>
              <a:buClr>
                <a:srgbClr val="333333"/>
              </a:buClr>
              <a:buSzPct val="100000"/>
              <a:buFont typeface="Arial" panose="020B0604020202020204" pitchFamily="34" charset="0"/>
              <a:buChar char="●"/>
            </a:pPr>
            <a:r>
              <a:rPr lang="en" sz="1050" dirty="0">
                <a:solidFill>
                  <a:srgbClr val="333333"/>
                </a:solidFill>
                <a:highlight>
                  <a:srgbClr val="FFFFFF"/>
                </a:highlight>
                <a:latin typeface="Libre Franklin"/>
                <a:ea typeface="Libre Franklin"/>
                <a:cs typeface="Libre Franklin"/>
                <a:sym typeface="Libre Franklin"/>
              </a:rPr>
              <a:t>Whitley, S. F., &amp; Cuenca-Carlino, Y. (2020). Examining the technical adequacy of the Social, Academic, and Emotional Behavior Risk Screener. </a:t>
            </a:r>
            <a:r>
              <a:rPr lang="en" sz="1050" i="1" dirty="0">
                <a:solidFill>
                  <a:srgbClr val="333333"/>
                </a:solidFill>
                <a:highlight>
                  <a:srgbClr val="FFFFFF"/>
                </a:highlight>
                <a:latin typeface="Libre Franklin"/>
                <a:ea typeface="Libre Franklin"/>
                <a:cs typeface="Libre Franklin"/>
                <a:sym typeface="Libre Franklin"/>
              </a:rPr>
              <a:t>Assessment for Effective Intervention</a:t>
            </a:r>
            <a:r>
              <a:rPr lang="en" sz="1050" dirty="0">
                <a:solidFill>
                  <a:srgbClr val="333333"/>
                </a:solidFill>
                <a:highlight>
                  <a:srgbClr val="FFFFFF"/>
                </a:highlight>
                <a:latin typeface="Libre Franklin"/>
                <a:ea typeface="Libre Franklin"/>
                <a:cs typeface="Libre Franklin"/>
                <a:sym typeface="Libre Franklin"/>
              </a:rPr>
              <a:t>, </a:t>
            </a:r>
            <a:r>
              <a:rPr lang="en" sz="1050" i="1" dirty="0">
                <a:solidFill>
                  <a:srgbClr val="333333"/>
                </a:solidFill>
                <a:highlight>
                  <a:srgbClr val="FFFFFF"/>
                </a:highlight>
                <a:latin typeface="Libre Franklin"/>
                <a:ea typeface="Libre Franklin"/>
                <a:cs typeface="Libre Franklin"/>
                <a:sym typeface="Libre Franklin"/>
              </a:rPr>
              <a:t>46</a:t>
            </a:r>
            <a:r>
              <a:rPr lang="en" sz="1050" dirty="0">
                <a:solidFill>
                  <a:srgbClr val="333333"/>
                </a:solidFill>
                <a:highlight>
                  <a:srgbClr val="FFFFFF"/>
                </a:highlight>
                <a:latin typeface="Libre Franklin"/>
                <a:ea typeface="Libre Franklin"/>
                <a:cs typeface="Libre Franklin"/>
                <a:sym typeface="Libre Franklin"/>
              </a:rPr>
              <a:t>(1), 67–75. </a:t>
            </a:r>
            <a:r>
              <a:rPr lang="en" sz="1050" u="sng" dirty="0">
                <a:solidFill>
                  <a:srgbClr val="006ACC"/>
                </a:solidFill>
                <a:highlight>
                  <a:srgbClr val="FFFFFF"/>
                </a:highlight>
                <a:latin typeface="Libre Franklin"/>
                <a:ea typeface="Libre Franklin"/>
                <a:cs typeface="Libre Franklin"/>
                <a:sym typeface="Libre Franklin"/>
                <a:hlinkClick r:id="rId12">
                  <a:extLst>
                    <a:ext uri="{A12FA001-AC4F-418D-AE19-62706E023703}">
                      <ahyp:hlinkClr xmlns:ahyp="http://schemas.microsoft.com/office/drawing/2018/hyperlinkcolor" val="tx"/>
                    </a:ext>
                  </a:extLst>
                </a:hlinkClick>
              </a:rPr>
              <a:t>https://doi.org/10.1177/1534508419857225</a:t>
            </a:r>
            <a:endParaRPr sz="1050" dirty="0">
              <a:solidFill>
                <a:srgbClr val="000000"/>
              </a:solidFill>
              <a:latin typeface="Libre Franklin"/>
              <a:ea typeface="Libre Franklin"/>
              <a:cs typeface="Libre Franklin"/>
              <a:sym typeface="Libre Franklin"/>
            </a:endParaRPr>
          </a:p>
          <a:p>
            <a:pPr marL="171450" lvl="0" indent="-171450" algn="l" rtl="0">
              <a:spcBef>
                <a:spcPts val="800"/>
              </a:spcBef>
              <a:spcAft>
                <a:spcPts val="0"/>
              </a:spcAft>
              <a:buFont typeface="Arial" panose="020B0604020202020204" pitchFamily="34" charset="0"/>
              <a:buChar char="●"/>
            </a:pPr>
            <a:endParaRPr sz="1050" dirty="0">
              <a:solidFill>
                <a:srgbClr val="000000"/>
              </a:solidFill>
              <a:latin typeface="Libre Franklin"/>
              <a:ea typeface="Libre Franklin"/>
              <a:cs typeface="Libre Franklin"/>
              <a:sym typeface="Libre Franklin"/>
            </a:endParaRPr>
          </a:p>
          <a:p>
            <a:pPr marL="0" lvl="0" indent="0" algn="l" rtl="0">
              <a:spcBef>
                <a:spcPts val="800"/>
              </a:spcBef>
              <a:spcAft>
                <a:spcPts val="800"/>
              </a:spcAft>
              <a:buNone/>
            </a:pPr>
            <a:endParaRPr sz="1050" dirty="0">
              <a:solidFill>
                <a:srgbClr val="000000"/>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3288933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214AE-6B43-CCEA-AA45-8DCB678832E4}"/>
              </a:ext>
            </a:extLst>
          </p:cNvPr>
          <p:cNvSpPr>
            <a:spLocks noGrp="1"/>
          </p:cNvSpPr>
          <p:nvPr>
            <p:ph type="title"/>
          </p:nvPr>
        </p:nvSpPr>
        <p:spPr>
          <a:xfrm>
            <a:off x="1828800" y="-557048"/>
            <a:ext cx="7315200" cy="557048"/>
          </a:xfrm>
        </p:spPr>
        <p:txBody>
          <a:bodyPr vert="horz" lIns="91440" tIns="45720" rIns="91440" bIns="45720" rtlCol="0" anchor="b">
            <a:noAutofit/>
          </a:bodyPr>
          <a:lstStyle/>
          <a:p>
            <a:r>
              <a:rPr lang="en-US" sz="1200" dirty="0"/>
              <a:t>Strengths &amp; Difficulties Questionnaire (SDQ)</a:t>
            </a:r>
            <a:br>
              <a:rPr lang="en-US" sz="1200" dirty="0"/>
            </a:br>
            <a:r>
              <a:rPr lang="en-US" sz="1200" dirty="0"/>
              <a:t>Author: Dr. Robert Goodman (1997, 2002)</a:t>
            </a:r>
          </a:p>
        </p:txBody>
      </p:sp>
      <p:sp>
        <p:nvSpPr>
          <p:cNvPr id="7" name="TextBox 6">
            <a:extLst>
              <a:ext uri="{FF2B5EF4-FFF2-40B4-BE49-F238E27FC236}">
                <a16:creationId xmlns:a16="http://schemas.microsoft.com/office/drawing/2014/main" id="{748D7BE2-8347-1FA3-3701-EDD08C918EC0}"/>
              </a:ext>
            </a:extLst>
          </p:cNvPr>
          <p:cNvSpPr txBox="1"/>
          <p:nvPr/>
        </p:nvSpPr>
        <p:spPr>
          <a:xfrm>
            <a:off x="989557" y="1900579"/>
            <a:ext cx="7590772" cy="2311017"/>
          </a:xfrm>
          <a:prstGeom prst="rect">
            <a:avLst/>
          </a:prstGeom>
          <a:noFill/>
        </p:spPr>
        <p:txBody>
          <a:bodyPr wrap="square">
            <a:spAutoFit/>
          </a:bodyPr>
          <a:lstStyle/>
          <a:p>
            <a:pPr marL="0" marR="0" lvl="0" indent="0" algn="r" defTabSz="914400" rtl="0" eaLnBrk="1" fontAlgn="auto" latinLnBrk="0" hangingPunct="1">
              <a:lnSpc>
                <a:spcPct val="89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Libre Franklin"/>
                <a:ea typeface="Libre Franklin"/>
                <a:cs typeface="Libre Franklin"/>
                <a:sym typeface="Libre Franklin"/>
              </a:rPr>
              <a:t>Strengths &amp; Difficulties Questionnaire (SDQ)</a:t>
            </a:r>
          </a:p>
        </p:txBody>
      </p:sp>
      <p:sp>
        <p:nvSpPr>
          <p:cNvPr id="9" name="Google Shape;232;p17">
            <a:extLst>
              <a:ext uri="{FF2B5EF4-FFF2-40B4-BE49-F238E27FC236}">
                <a16:creationId xmlns:a16="http://schemas.microsoft.com/office/drawing/2014/main" id="{0FF0E0AF-4DFE-4D13-6694-E24C45FB3124}"/>
              </a:ext>
            </a:extLst>
          </p:cNvPr>
          <p:cNvSpPr txBox="1"/>
          <p:nvPr/>
        </p:nvSpPr>
        <p:spPr>
          <a:xfrm>
            <a:off x="1392711" y="4282180"/>
            <a:ext cx="7211479" cy="857475"/>
          </a:xfrm>
          <a:prstGeom prst="rect">
            <a:avLst/>
          </a:prstGeom>
          <a:noFill/>
          <a:ln>
            <a:noFill/>
          </a:ln>
        </p:spPr>
        <p:txBody>
          <a:bodyPr spcFirstLastPara="1" wrap="square" lIns="68575" tIns="34275" rIns="68575" bIns="34275" anchor="t" anchorCtr="0">
            <a:normAutofit/>
          </a:bodyPr>
          <a:lstStyle/>
          <a:p>
            <a:pPr algn="r">
              <a:lnSpc>
                <a:spcPct val="112000"/>
              </a:lnSpc>
              <a:buClr>
                <a:srgbClr val="000000"/>
              </a:buClr>
              <a:buFont typeface="Arial"/>
              <a:buNone/>
            </a:pPr>
            <a:r>
              <a:rPr lang="en" kern="0" dirty="0">
                <a:solidFill>
                  <a:srgbClr val="000000"/>
                </a:solidFill>
                <a:latin typeface="Libre Franklin"/>
                <a:ea typeface="Libre Franklin"/>
                <a:cs typeface="Libre Franklin"/>
                <a:sym typeface="Libre Franklin"/>
              </a:rPr>
              <a:t>Author: Dr. Robert Goodman (1997, 2002)</a:t>
            </a:r>
            <a:endParaRPr kern="0" dirty="0">
              <a:solidFill>
                <a:srgbClr val="000000"/>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1508013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lang="en" sz="3500" b="0" dirty="0">
                <a:solidFill>
                  <a:schemeClr val="lt1"/>
                </a:solidFill>
                <a:ea typeface="Calibri"/>
                <a:cs typeface="Calibri"/>
                <a:sym typeface="Calibri"/>
              </a:rPr>
              <a:t>Is the Strengths and Difficulties Questionnaire (SDQ) Appropriate?</a:t>
            </a:r>
            <a:endParaRPr lang="en-US" sz="3500" b="0" dirty="0"/>
          </a:p>
        </p:txBody>
      </p:sp>
      <p:sp>
        <p:nvSpPr>
          <p:cNvPr id="5" name="Google Shape;247;p18">
            <a:extLst>
              <a:ext uri="{FF2B5EF4-FFF2-40B4-BE49-F238E27FC236}">
                <a16:creationId xmlns:a16="http://schemas.microsoft.com/office/drawing/2014/main" id="{59702A83-5BF4-A2BE-DCC8-48BA0B255A31}"/>
              </a:ext>
            </a:extLst>
          </p:cNvPr>
          <p:cNvSpPr txBox="1"/>
          <p:nvPr/>
        </p:nvSpPr>
        <p:spPr>
          <a:xfrm>
            <a:off x="206055" y="1280483"/>
            <a:ext cx="8625811" cy="1072078"/>
          </a:xfrm>
          <a:prstGeom prst="rect">
            <a:avLst/>
          </a:prstGeom>
          <a:noFill/>
          <a:ln>
            <a:noFill/>
          </a:ln>
        </p:spPr>
        <p:txBody>
          <a:bodyPr spcFirstLastPara="1" wrap="square" lIns="68575" tIns="68575" rIns="68575" bIns="68575" anchor="t" anchorCtr="0">
            <a:spAutoFit/>
          </a:bodyPr>
          <a:lstStyle/>
          <a:p>
            <a:pPr marL="0" lvl="0" indent="0" algn="l" rtl="0">
              <a:spcBef>
                <a:spcPts val="800"/>
              </a:spcBef>
              <a:spcAft>
                <a:spcPts val="0"/>
              </a:spcAft>
              <a:buNone/>
            </a:pPr>
            <a:r>
              <a:rPr lang="en" i="1" dirty="0">
                <a:solidFill>
                  <a:srgbClr val="000000"/>
                </a:solidFill>
                <a:latin typeface="Libre Franklin" pitchFamily="2" charset="0"/>
                <a:ea typeface="Calibri"/>
                <a:cs typeface="Calibri"/>
                <a:sym typeface="Calibri"/>
              </a:rPr>
              <a:t>Purpose: Identify children and adolescents with existing emotional, behavioral, or concentration problems severe enough to warrant clinical diagnoses (according to DSM-IV criteria); also measures prosocial and relationship skills</a:t>
            </a:r>
            <a:endParaRPr i="1" dirty="0">
              <a:latin typeface="Libre Franklin" pitchFamily="2" charset="0"/>
              <a:ea typeface="Calibri"/>
              <a:cs typeface="Calibri"/>
              <a:sym typeface="Calibri"/>
            </a:endParaRPr>
          </a:p>
        </p:txBody>
      </p:sp>
      <p:sp>
        <p:nvSpPr>
          <p:cNvPr id="4" name="Google Shape;246;p18">
            <a:extLst>
              <a:ext uri="{FF2B5EF4-FFF2-40B4-BE49-F238E27FC236}">
                <a16:creationId xmlns:a16="http://schemas.microsoft.com/office/drawing/2014/main" id="{E37E19E7-534A-0692-80B9-089D5DC7BF28}"/>
              </a:ext>
            </a:extLst>
          </p:cNvPr>
          <p:cNvSpPr txBox="1"/>
          <p:nvPr/>
        </p:nvSpPr>
        <p:spPr>
          <a:xfrm>
            <a:off x="284052" y="2580560"/>
            <a:ext cx="3521830" cy="3572075"/>
          </a:xfrm>
          <a:prstGeom prst="rect">
            <a:avLst/>
          </a:prstGeom>
          <a:noFill/>
          <a:ln>
            <a:noFill/>
          </a:ln>
        </p:spPr>
        <p:txBody>
          <a:bodyPr spcFirstLastPara="1" wrap="square" lIns="68575" tIns="34275" rIns="68575" bIns="34275" anchor="t" anchorCtr="0">
            <a:normAutofit/>
          </a:bodyPr>
          <a:lstStyle/>
          <a:p>
            <a:pPr marL="374650" lvl="0" indent="-285750" algn="l" rtl="0">
              <a:spcBef>
                <a:spcPts val="0"/>
              </a:spcBef>
              <a:spcAft>
                <a:spcPts val="0"/>
              </a:spcAft>
              <a:buClr>
                <a:srgbClr val="000000"/>
              </a:buClr>
              <a:buSzPct val="100000"/>
              <a:buFont typeface="Arial" panose="020B0604020202020204" pitchFamily="34" charset="0"/>
              <a:buChar char="●"/>
            </a:pPr>
            <a:r>
              <a:rPr lang="en" sz="1500" dirty="0">
                <a:solidFill>
                  <a:srgbClr val="000000"/>
                </a:solidFill>
                <a:latin typeface="Libre Franklin"/>
                <a:ea typeface="Libre Franklin"/>
                <a:cs typeface="Libre Franklin"/>
                <a:sym typeface="Libre Franklin"/>
              </a:rPr>
              <a:t>Informant</a:t>
            </a:r>
            <a:endParaRPr sz="1500" dirty="0">
              <a:solidFill>
                <a:srgbClr val="000000"/>
              </a:solidFill>
              <a:latin typeface="Libre Franklin"/>
              <a:ea typeface="Libre Franklin"/>
              <a:cs typeface="Libre Franklin"/>
              <a:sym typeface="Libre Franklin"/>
            </a:endParaRPr>
          </a:p>
          <a:p>
            <a:pPr marL="717550" lvl="1" indent="-285750" algn="l" rtl="0">
              <a:spcBef>
                <a:spcPts val="0"/>
              </a:spcBef>
              <a:spcAft>
                <a:spcPts val="0"/>
              </a:spcAft>
              <a:buClr>
                <a:srgbClr val="000000"/>
              </a:buClr>
              <a:buSzPct val="100000"/>
              <a:buFont typeface="Courier New" panose="02070309020205020404" pitchFamily="49" charset="0"/>
              <a:buChar char="o"/>
            </a:pPr>
            <a:r>
              <a:rPr lang="en" sz="1500" i="1" dirty="0">
                <a:solidFill>
                  <a:srgbClr val="000000"/>
                </a:solidFill>
                <a:latin typeface="Libre Franklin"/>
                <a:ea typeface="Libre Franklin"/>
                <a:cs typeface="Libre Franklin"/>
                <a:sym typeface="Libre Franklin"/>
              </a:rPr>
              <a:t>Teacher &amp; parent forms: ages 3-18+ </a:t>
            </a:r>
            <a:endParaRPr sz="1500" i="1" dirty="0">
              <a:solidFill>
                <a:srgbClr val="000000"/>
              </a:solidFill>
              <a:latin typeface="Libre Franklin"/>
              <a:ea typeface="Libre Franklin"/>
              <a:cs typeface="Libre Franklin"/>
              <a:sym typeface="Libre Franklin"/>
            </a:endParaRPr>
          </a:p>
          <a:p>
            <a:pPr marL="717550" lvl="1" indent="-285750" algn="l" rtl="0">
              <a:spcBef>
                <a:spcPts val="0"/>
              </a:spcBef>
              <a:spcAft>
                <a:spcPts val="0"/>
              </a:spcAft>
              <a:buClr>
                <a:srgbClr val="000000"/>
              </a:buClr>
              <a:buSzPct val="100000"/>
              <a:buFont typeface="Courier New" panose="02070309020205020404" pitchFamily="49" charset="0"/>
              <a:buChar char="o"/>
            </a:pPr>
            <a:r>
              <a:rPr lang="en" sz="1500" i="1" dirty="0">
                <a:solidFill>
                  <a:srgbClr val="000000"/>
                </a:solidFill>
                <a:latin typeface="Libre Franklin"/>
                <a:ea typeface="Libre Franklin"/>
                <a:cs typeface="Libre Franklin"/>
                <a:sym typeface="Libre Franklin"/>
              </a:rPr>
              <a:t>Self-report: ages 11-18+</a:t>
            </a:r>
            <a:endParaRPr sz="1500" i="1" dirty="0">
              <a:solidFill>
                <a:srgbClr val="000000"/>
              </a:solidFill>
              <a:latin typeface="Libre Franklin"/>
              <a:ea typeface="Libre Franklin"/>
              <a:cs typeface="Libre Franklin"/>
              <a:sym typeface="Libre Franklin"/>
            </a:endParaRPr>
          </a:p>
          <a:p>
            <a:pPr marL="0" lvl="0" indent="0" algn="l" rtl="0">
              <a:spcBef>
                <a:spcPts val="800"/>
              </a:spcBef>
              <a:spcAft>
                <a:spcPts val="0"/>
              </a:spcAft>
              <a:buNone/>
            </a:pPr>
            <a:endParaRPr sz="1500" dirty="0">
              <a:solidFill>
                <a:srgbClr val="000000"/>
              </a:solidFill>
              <a:latin typeface="Libre Franklin"/>
              <a:ea typeface="Libre Franklin"/>
              <a:cs typeface="Libre Franklin"/>
              <a:sym typeface="Libre Franklin"/>
            </a:endParaRPr>
          </a:p>
          <a:p>
            <a:pPr marL="374650" lvl="0" indent="-285750" algn="l" rtl="0">
              <a:spcBef>
                <a:spcPts val="800"/>
              </a:spcBef>
              <a:spcAft>
                <a:spcPts val="0"/>
              </a:spcAft>
              <a:buClr>
                <a:srgbClr val="000000"/>
              </a:buClr>
              <a:buSzPts val="1400"/>
              <a:buFont typeface="Arial" panose="020B0604020202020204" pitchFamily="34" charset="0"/>
              <a:buChar char="●"/>
            </a:pPr>
            <a:r>
              <a:rPr lang="en" sz="1500" dirty="0">
                <a:solidFill>
                  <a:srgbClr val="000000"/>
                </a:solidFill>
                <a:latin typeface="Libre Franklin"/>
                <a:ea typeface="Libre Franklin"/>
                <a:cs typeface="Libre Franklin"/>
                <a:sym typeface="Libre Franklin"/>
              </a:rPr>
              <a:t>25 items (5 items per subscale)</a:t>
            </a:r>
            <a:endParaRPr sz="1500" dirty="0">
              <a:solidFill>
                <a:srgbClr val="000000"/>
              </a:solidFill>
              <a:latin typeface="Libre Franklin"/>
              <a:ea typeface="Libre Franklin"/>
              <a:cs typeface="Libre Franklin"/>
              <a:sym typeface="Libre Franklin"/>
            </a:endParaRPr>
          </a:p>
          <a:p>
            <a:pPr marL="717550" lvl="1" indent="-285750" algn="l" rtl="0">
              <a:spcBef>
                <a:spcPts val="0"/>
              </a:spcBef>
              <a:spcAft>
                <a:spcPts val="0"/>
              </a:spcAft>
              <a:buClr>
                <a:srgbClr val="000000"/>
              </a:buClr>
              <a:buSzPct val="100000"/>
              <a:buFont typeface="Courier New" panose="02070309020205020404" pitchFamily="49" charset="0"/>
              <a:buChar char="o"/>
            </a:pPr>
            <a:r>
              <a:rPr lang="en" sz="1500" i="1" dirty="0">
                <a:solidFill>
                  <a:srgbClr val="000000"/>
                </a:solidFill>
                <a:latin typeface="Libre Franklin"/>
                <a:ea typeface="Libre Franklin"/>
                <a:cs typeface="Libre Franklin"/>
                <a:sym typeface="Libre Franklin"/>
              </a:rPr>
              <a:t>Total Difficulties = sum of all subscales except Prosocial Behavior</a:t>
            </a:r>
            <a:endParaRPr lang="en-US" sz="1500" i="1" dirty="0">
              <a:solidFill>
                <a:srgbClr val="000000"/>
              </a:solidFill>
              <a:latin typeface="Libre Franklin"/>
              <a:ea typeface="Libre Franklin"/>
              <a:cs typeface="Libre Franklin"/>
              <a:sym typeface="Libre Franklin"/>
            </a:endParaRPr>
          </a:p>
          <a:p>
            <a:pPr marL="0" lvl="0" indent="0" algn="l" rtl="0">
              <a:spcBef>
                <a:spcPts val="800"/>
              </a:spcBef>
              <a:spcAft>
                <a:spcPts val="0"/>
              </a:spcAft>
              <a:buNone/>
            </a:pPr>
            <a:endParaRPr lang="en-US" sz="1500" dirty="0">
              <a:solidFill>
                <a:srgbClr val="000000"/>
              </a:solidFill>
              <a:latin typeface="Libre Franklin"/>
              <a:ea typeface="Libre Franklin"/>
              <a:cs typeface="Libre Franklin"/>
              <a:sym typeface="Libre Franklin"/>
            </a:endParaRPr>
          </a:p>
          <a:p>
            <a:pPr marL="374650" lvl="0" indent="-285750" algn="l" rtl="0">
              <a:spcBef>
                <a:spcPts val="800"/>
              </a:spcBef>
              <a:spcAft>
                <a:spcPts val="0"/>
              </a:spcAft>
              <a:buClr>
                <a:srgbClr val="000000"/>
              </a:buClr>
              <a:buSzPts val="1400"/>
              <a:buFont typeface="Arial" panose="020B0604020202020204" pitchFamily="34" charset="0"/>
              <a:buChar char="●"/>
            </a:pPr>
            <a:r>
              <a:rPr lang="en" sz="1500" dirty="0">
                <a:solidFill>
                  <a:srgbClr val="000000"/>
                </a:solidFill>
                <a:latin typeface="Libre Franklin"/>
                <a:ea typeface="Libre Franklin"/>
                <a:cs typeface="Libre Franklin"/>
                <a:sym typeface="Libre Franklin"/>
              </a:rPr>
              <a:t>Categorizes students into 3 bands:</a:t>
            </a:r>
            <a:r>
              <a:rPr lang="en" sz="1500" i="1" dirty="0">
                <a:solidFill>
                  <a:srgbClr val="000000"/>
                </a:solidFill>
                <a:latin typeface="Libre Franklin"/>
                <a:ea typeface="Libre Franklin"/>
                <a:cs typeface="Libre Franklin"/>
                <a:sym typeface="Libre Franklin"/>
              </a:rPr>
              <a:t> low, medium, or high difficulties</a:t>
            </a:r>
            <a:endParaRPr sz="1500" i="1" dirty="0">
              <a:solidFill>
                <a:srgbClr val="000000"/>
              </a:solidFill>
              <a:latin typeface="Libre Franklin"/>
              <a:ea typeface="Libre Franklin"/>
              <a:cs typeface="Libre Franklin"/>
              <a:sym typeface="Libre Franklin"/>
            </a:endParaRPr>
          </a:p>
        </p:txBody>
      </p:sp>
      <p:graphicFrame>
        <p:nvGraphicFramePr>
          <p:cNvPr id="6" name="Google Shape;249;p18" descr="Table of score criteria for low, medium, and high levels of difficulties for each scale of the SDQ. For the total difficulties scale, scores less than or equal to 11 are low, scores between 12 and 15 are medium, and scores between 16 and 40 are high. For the conduct problems scale, scores less than or equal to 2 are low, a score of 3 is medium, and scores between 4 and 10 are high. For the hyperactivity/inattention scale, scores less than or equal to 5 are low, a score of 6 is medium, and scores between 7 and 10 are high. For the emotional symptoms scale, scores less than or equal to 3 are low, a score of 4 is medium, and scores between 5 and 10 are high. For the peer problems scale, scores less than or equal to 2 are low, a score of 3 is medium, and scores between 4 and 10 are high. For the prosocial behavior scale, scores between 8 and 10 are low, scores between 6 and 7 are medium, and scores less than or equal to 5 are high.">
            <a:extLst>
              <a:ext uri="{FF2B5EF4-FFF2-40B4-BE49-F238E27FC236}">
                <a16:creationId xmlns:a16="http://schemas.microsoft.com/office/drawing/2014/main" id="{E72D8E55-C302-89CB-EC29-97273F94276E}"/>
              </a:ext>
            </a:extLst>
          </p:cNvPr>
          <p:cNvGraphicFramePr/>
          <p:nvPr>
            <p:extLst>
              <p:ext uri="{D42A27DB-BD31-4B8C-83A1-F6EECF244321}">
                <p14:modId xmlns:p14="http://schemas.microsoft.com/office/powerpoint/2010/main" val="367076541"/>
              </p:ext>
            </p:extLst>
          </p:nvPr>
        </p:nvGraphicFramePr>
        <p:xfrm>
          <a:off x="3942146" y="2705159"/>
          <a:ext cx="4889720" cy="3056324"/>
        </p:xfrm>
        <a:graphic>
          <a:graphicData uri="http://schemas.openxmlformats.org/drawingml/2006/table">
            <a:tbl>
              <a:tblPr firstRow="1">
                <a:noFill/>
              </a:tblPr>
              <a:tblGrid>
                <a:gridCol w="2130269">
                  <a:extLst>
                    <a:ext uri="{9D8B030D-6E8A-4147-A177-3AD203B41FA5}">
                      <a16:colId xmlns:a16="http://schemas.microsoft.com/office/drawing/2014/main" val="20000"/>
                    </a:ext>
                  </a:extLst>
                </a:gridCol>
                <a:gridCol w="903952">
                  <a:extLst>
                    <a:ext uri="{9D8B030D-6E8A-4147-A177-3AD203B41FA5}">
                      <a16:colId xmlns:a16="http://schemas.microsoft.com/office/drawing/2014/main" val="20001"/>
                    </a:ext>
                  </a:extLst>
                </a:gridCol>
                <a:gridCol w="937791">
                  <a:extLst>
                    <a:ext uri="{9D8B030D-6E8A-4147-A177-3AD203B41FA5}">
                      <a16:colId xmlns:a16="http://schemas.microsoft.com/office/drawing/2014/main" val="20002"/>
                    </a:ext>
                  </a:extLst>
                </a:gridCol>
                <a:gridCol w="917708">
                  <a:extLst>
                    <a:ext uri="{9D8B030D-6E8A-4147-A177-3AD203B41FA5}">
                      <a16:colId xmlns:a16="http://schemas.microsoft.com/office/drawing/2014/main" val="20003"/>
                    </a:ext>
                  </a:extLst>
                </a:gridCol>
              </a:tblGrid>
              <a:tr h="717664">
                <a:tc>
                  <a:txBody>
                    <a:bodyPr/>
                    <a:lstStyle/>
                    <a:p>
                      <a:pPr marL="0" lvl="0" indent="0" algn="ctr" rtl="0">
                        <a:spcBef>
                          <a:spcPts val="0"/>
                        </a:spcBef>
                        <a:spcAft>
                          <a:spcPts val="0"/>
                        </a:spcAft>
                        <a:buNone/>
                      </a:pPr>
                      <a:r>
                        <a:rPr lang="en" sz="1200" b="1" dirty="0">
                          <a:latin typeface="Libre Franklin" pitchFamily="2" charset="0"/>
                          <a:ea typeface="Calibri"/>
                          <a:cs typeface="Calibri"/>
                          <a:sym typeface="Calibri"/>
                        </a:rPr>
                        <a:t>Scale</a:t>
                      </a:r>
                      <a:endParaRPr sz="1200" b="1" dirty="0">
                        <a:latin typeface="Libre Franklin" pitchFamily="2" charset="0"/>
                        <a:ea typeface="Calibri"/>
                        <a:cs typeface="Calibri"/>
                        <a:sym typeface="Calibri"/>
                      </a:endParaRPr>
                    </a:p>
                  </a:txBody>
                  <a:tcPr marL="47625" marR="47625" marT="47625" marB="47625" anchor="ctr">
                    <a:solidFill>
                      <a:srgbClr val="CDD4EA"/>
                    </a:solidFill>
                  </a:tcPr>
                </a:tc>
                <a:tc>
                  <a:txBody>
                    <a:bodyPr/>
                    <a:lstStyle/>
                    <a:p>
                      <a:pPr marL="0" lvl="0" indent="0" algn="ctr" rtl="0">
                        <a:spcBef>
                          <a:spcPts val="0"/>
                        </a:spcBef>
                        <a:spcAft>
                          <a:spcPts val="0"/>
                        </a:spcAft>
                        <a:buNone/>
                      </a:pPr>
                      <a:r>
                        <a:rPr lang="en" sz="1200" b="1" dirty="0">
                          <a:latin typeface="Libre Franklin" pitchFamily="2" charset="0"/>
                          <a:ea typeface="Calibri"/>
                          <a:cs typeface="Calibri"/>
                          <a:sym typeface="Calibri"/>
                        </a:rPr>
                        <a:t>Low Difficulties</a:t>
                      </a:r>
                      <a:endParaRPr sz="1200" b="1" dirty="0">
                        <a:latin typeface="Libre Franklin" pitchFamily="2" charset="0"/>
                        <a:ea typeface="Calibri"/>
                        <a:cs typeface="Calibri"/>
                        <a:sym typeface="Calibri"/>
                      </a:endParaRPr>
                    </a:p>
                  </a:txBody>
                  <a:tcPr marL="47625" marR="47625" marT="47625" marB="47625" anchor="ctr">
                    <a:solidFill>
                      <a:srgbClr val="CDD4EA"/>
                    </a:solidFill>
                  </a:tcPr>
                </a:tc>
                <a:tc>
                  <a:txBody>
                    <a:bodyPr/>
                    <a:lstStyle/>
                    <a:p>
                      <a:pPr marL="0" lvl="0" indent="0" algn="ctr" rtl="0">
                        <a:spcBef>
                          <a:spcPts val="0"/>
                        </a:spcBef>
                        <a:spcAft>
                          <a:spcPts val="0"/>
                        </a:spcAft>
                        <a:buNone/>
                      </a:pPr>
                      <a:r>
                        <a:rPr lang="en" sz="1200" b="1" dirty="0">
                          <a:latin typeface="Libre Franklin" pitchFamily="2" charset="0"/>
                          <a:ea typeface="Calibri"/>
                          <a:cs typeface="Calibri"/>
                          <a:sym typeface="Calibri"/>
                        </a:rPr>
                        <a:t>Medium Difficulties</a:t>
                      </a:r>
                      <a:endParaRPr sz="1200" b="1" dirty="0">
                        <a:latin typeface="Libre Franklin" pitchFamily="2" charset="0"/>
                        <a:ea typeface="Calibri"/>
                        <a:cs typeface="Calibri"/>
                        <a:sym typeface="Calibri"/>
                      </a:endParaRPr>
                    </a:p>
                  </a:txBody>
                  <a:tcPr marL="47625" marR="47625" marT="47625" marB="47625" anchor="ctr">
                    <a:solidFill>
                      <a:srgbClr val="CDD4EA"/>
                    </a:solidFill>
                  </a:tcPr>
                </a:tc>
                <a:tc>
                  <a:txBody>
                    <a:bodyPr/>
                    <a:lstStyle/>
                    <a:p>
                      <a:pPr marL="0" lvl="0" indent="0" algn="ctr" rtl="0">
                        <a:spcBef>
                          <a:spcPts val="0"/>
                        </a:spcBef>
                        <a:spcAft>
                          <a:spcPts val="0"/>
                        </a:spcAft>
                        <a:buNone/>
                      </a:pPr>
                      <a:r>
                        <a:rPr lang="en" sz="1200" b="1" dirty="0">
                          <a:latin typeface="Libre Franklin" pitchFamily="2" charset="0"/>
                          <a:ea typeface="Calibri"/>
                          <a:cs typeface="Calibri"/>
                          <a:sym typeface="Calibri"/>
                        </a:rPr>
                        <a:t>High Difficulties</a:t>
                      </a:r>
                      <a:endParaRPr sz="1200" b="1" dirty="0">
                        <a:latin typeface="Libre Franklin" pitchFamily="2" charset="0"/>
                        <a:ea typeface="Calibri"/>
                        <a:cs typeface="Calibri"/>
                        <a:sym typeface="Calibri"/>
                      </a:endParaRPr>
                    </a:p>
                  </a:txBody>
                  <a:tcPr marL="47625" marR="47625" marT="47625" marB="47625" anchor="ctr">
                    <a:solidFill>
                      <a:srgbClr val="CDD4EA"/>
                    </a:solidFill>
                  </a:tcPr>
                </a:tc>
                <a:extLst>
                  <a:ext uri="{0D108BD9-81ED-4DB2-BD59-A6C34878D82A}">
                    <a16:rowId xmlns:a16="http://schemas.microsoft.com/office/drawing/2014/main" val="10000"/>
                  </a:ext>
                </a:extLst>
              </a:tr>
              <a:tr h="384842">
                <a:tc>
                  <a:txBody>
                    <a:bodyPr/>
                    <a:lstStyle/>
                    <a:p>
                      <a:pPr marL="0" lvl="0" indent="0" algn="l" rtl="0">
                        <a:spcBef>
                          <a:spcPts val="0"/>
                        </a:spcBef>
                        <a:spcAft>
                          <a:spcPts val="0"/>
                        </a:spcAft>
                        <a:buNone/>
                      </a:pPr>
                      <a:r>
                        <a:rPr lang="en" sz="1200" dirty="0">
                          <a:solidFill>
                            <a:schemeClr val="tx1"/>
                          </a:solidFill>
                          <a:latin typeface="Libre Franklin" pitchFamily="2" charset="0"/>
                          <a:ea typeface="Calibri"/>
                          <a:cs typeface="Calibri"/>
                          <a:sym typeface="Calibri"/>
                        </a:rPr>
                        <a:t>Total Difficulties</a:t>
                      </a:r>
                      <a:endParaRPr sz="1200" dirty="0">
                        <a:solidFill>
                          <a:schemeClr val="tx1"/>
                        </a:solidFill>
                        <a:latin typeface="Libre Franklin" pitchFamily="2" charset="0"/>
                        <a:ea typeface="Calibri"/>
                        <a:cs typeface="Calibri"/>
                        <a:sym typeface="Calibri"/>
                      </a:endParaRPr>
                    </a:p>
                  </a:txBody>
                  <a:tcPr marL="47625" marR="47625" marT="47625" marB="47625" anchor="ctr">
                    <a:solidFill>
                      <a:srgbClr val="E8EBF5"/>
                    </a:solidFill>
                  </a:tcPr>
                </a:tc>
                <a:tc>
                  <a:txBody>
                    <a:bodyPr/>
                    <a:lstStyle/>
                    <a:p>
                      <a:pPr marL="0" lvl="0" indent="0" algn="ctr" rtl="0">
                        <a:spcBef>
                          <a:spcPts val="0"/>
                        </a:spcBef>
                        <a:spcAft>
                          <a:spcPts val="0"/>
                        </a:spcAft>
                        <a:buNone/>
                      </a:pPr>
                      <a:r>
                        <a:rPr lang="en" sz="1200">
                          <a:latin typeface="Libre Franklin" pitchFamily="2" charset="0"/>
                          <a:ea typeface="Calibri"/>
                          <a:cs typeface="Calibri"/>
                          <a:sym typeface="Calibri"/>
                        </a:rPr>
                        <a:t>0-11</a:t>
                      </a:r>
                      <a:endParaRPr sz="1200" dirty="0">
                        <a:latin typeface="Libre Franklin" pitchFamily="2" charset="0"/>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 sz="1200" dirty="0">
                          <a:latin typeface="Libre Franklin" pitchFamily="2" charset="0"/>
                          <a:ea typeface="Calibri"/>
                          <a:cs typeface="Calibri"/>
                          <a:sym typeface="Calibri"/>
                        </a:rPr>
                        <a:t>12-15</a:t>
                      </a:r>
                      <a:endParaRPr sz="1200" dirty="0">
                        <a:latin typeface="Libre Franklin" pitchFamily="2" charset="0"/>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 sz="1200">
                          <a:latin typeface="Libre Franklin" pitchFamily="2" charset="0"/>
                          <a:ea typeface="Calibri"/>
                          <a:cs typeface="Calibri"/>
                          <a:sym typeface="Calibri"/>
                        </a:rPr>
                        <a:t>16-40</a:t>
                      </a:r>
                      <a:endParaRPr sz="1200" dirty="0">
                        <a:latin typeface="Libre Franklin" pitchFamily="2" charset="0"/>
                        <a:ea typeface="Calibri"/>
                        <a:cs typeface="Calibri"/>
                        <a:sym typeface="Calibri"/>
                      </a:endParaRPr>
                    </a:p>
                  </a:txBody>
                  <a:tcPr marL="47625" marR="47625" marT="47625" marB="47625" anchor="ctr"/>
                </a:tc>
                <a:extLst>
                  <a:ext uri="{0D108BD9-81ED-4DB2-BD59-A6C34878D82A}">
                    <a16:rowId xmlns:a16="http://schemas.microsoft.com/office/drawing/2014/main" val="10001"/>
                  </a:ext>
                </a:extLst>
              </a:tr>
              <a:tr h="384842">
                <a:tc>
                  <a:txBody>
                    <a:bodyPr/>
                    <a:lstStyle/>
                    <a:p>
                      <a:pPr marL="177800" lvl="0" indent="0" algn="l" rtl="0">
                        <a:spcBef>
                          <a:spcPts val="0"/>
                        </a:spcBef>
                        <a:spcAft>
                          <a:spcPts val="0"/>
                        </a:spcAft>
                        <a:buNone/>
                      </a:pPr>
                      <a:r>
                        <a:rPr lang="en" sz="1200" i="1" dirty="0">
                          <a:solidFill>
                            <a:schemeClr val="tx1"/>
                          </a:solidFill>
                          <a:latin typeface="Libre Franklin" pitchFamily="2" charset="0"/>
                          <a:ea typeface="Calibri"/>
                          <a:cs typeface="Calibri"/>
                          <a:sym typeface="Calibri"/>
                        </a:rPr>
                        <a:t>Conduct Problems</a:t>
                      </a:r>
                      <a:endParaRPr sz="1200" i="1" dirty="0">
                        <a:solidFill>
                          <a:schemeClr val="tx1"/>
                        </a:solidFill>
                        <a:latin typeface="Libre Franklin" pitchFamily="2" charset="0"/>
                        <a:ea typeface="Calibri"/>
                        <a:cs typeface="Calibri"/>
                        <a:sym typeface="Calibri"/>
                      </a:endParaRPr>
                    </a:p>
                  </a:txBody>
                  <a:tcPr marL="47625" marR="47625" marT="47625" marB="47625" anchor="ctr">
                    <a:solidFill>
                      <a:srgbClr val="E8EBF5"/>
                    </a:solidFill>
                  </a:tcPr>
                </a:tc>
                <a:tc>
                  <a:txBody>
                    <a:bodyPr/>
                    <a:lstStyle/>
                    <a:p>
                      <a:pPr marL="0" lvl="0" indent="0" algn="ctr" rtl="0">
                        <a:spcBef>
                          <a:spcPts val="0"/>
                        </a:spcBef>
                        <a:spcAft>
                          <a:spcPts val="0"/>
                        </a:spcAft>
                        <a:buNone/>
                      </a:pPr>
                      <a:r>
                        <a:rPr lang="en" sz="1200">
                          <a:latin typeface="Libre Franklin" pitchFamily="2" charset="0"/>
                          <a:ea typeface="Calibri"/>
                          <a:cs typeface="Calibri"/>
                          <a:sym typeface="Calibri"/>
                        </a:rPr>
                        <a:t>0-2</a:t>
                      </a:r>
                      <a:endParaRPr sz="1200" dirty="0">
                        <a:latin typeface="Libre Franklin" pitchFamily="2" charset="0"/>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 sz="1200" dirty="0">
                          <a:latin typeface="Libre Franklin" pitchFamily="2" charset="0"/>
                          <a:ea typeface="Calibri"/>
                          <a:cs typeface="Calibri"/>
                          <a:sym typeface="Calibri"/>
                        </a:rPr>
                        <a:t>3</a:t>
                      </a:r>
                      <a:endParaRPr sz="1200" dirty="0">
                        <a:latin typeface="Libre Franklin" pitchFamily="2" charset="0"/>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 sz="1200" dirty="0">
                          <a:latin typeface="Libre Franklin" pitchFamily="2" charset="0"/>
                          <a:ea typeface="Calibri"/>
                          <a:cs typeface="Calibri"/>
                          <a:sym typeface="Calibri"/>
                        </a:rPr>
                        <a:t>4-10</a:t>
                      </a:r>
                      <a:endParaRPr sz="1200" dirty="0">
                        <a:latin typeface="Libre Franklin" pitchFamily="2" charset="0"/>
                        <a:ea typeface="Calibri"/>
                        <a:cs typeface="Calibri"/>
                        <a:sym typeface="Calibri"/>
                      </a:endParaRPr>
                    </a:p>
                  </a:txBody>
                  <a:tcPr marL="47625" marR="47625" marT="47625" marB="47625" anchor="ctr"/>
                </a:tc>
                <a:extLst>
                  <a:ext uri="{0D108BD9-81ED-4DB2-BD59-A6C34878D82A}">
                    <a16:rowId xmlns:a16="http://schemas.microsoft.com/office/drawing/2014/main" val="10002"/>
                  </a:ext>
                </a:extLst>
              </a:tr>
              <a:tr h="414450">
                <a:tc>
                  <a:txBody>
                    <a:bodyPr/>
                    <a:lstStyle/>
                    <a:p>
                      <a:pPr marL="177800" lvl="0" indent="0" algn="l" rtl="0">
                        <a:spcBef>
                          <a:spcPts val="0"/>
                        </a:spcBef>
                        <a:spcAft>
                          <a:spcPts val="0"/>
                        </a:spcAft>
                        <a:buNone/>
                      </a:pPr>
                      <a:r>
                        <a:rPr lang="en" sz="1200" i="1" dirty="0">
                          <a:solidFill>
                            <a:schemeClr val="tx1"/>
                          </a:solidFill>
                          <a:latin typeface="Libre Franklin" pitchFamily="2" charset="0"/>
                          <a:ea typeface="Calibri"/>
                          <a:cs typeface="Calibri"/>
                          <a:sym typeface="Calibri"/>
                        </a:rPr>
                        <a:t>Hyperactivity/Inattention</a:t>
                      </a:r>
                      <a:endParaRPr sz="1200" i="1" dirty="0">
                        <a:solidFill>
                          <a:schemeClr val="tx1"/>
                        </a:solidFill>
                        <a:latin typeface="Libre Franklin" pitchFamily="2" charset="0"/>
                        <a:ea typeface="Calibri"/>
                        <a:cs typeface="Calibri"/>
                        <a:sym typeface="Calibri"/>
                      </a:endParaRPr>
                    </a:p>
                  </a:txBody>
                  <a:tcPr marL="47625" marR="47625" marT="47625" marB="47625" anchor="ctr">
                    <a:solidFill>
                      <a:srgbClr val="E8EBF5"/>
                    </a:solidFill>
                  </a:tcPr>
                </a:tc>
                <a:tc>
                  <a:txBody>
                    <a:bodyPr/>
                    <a:lstStyle/>
                    <a:p>
                      <a:pPr marL="0" lvl="0" indent="0" algn="ctr" rtl="0">
                        <a:spcBef>
                          <a:spcPts val="0"/>
                        </a:spcBef>
                        <a:spcAft>
                          <a:spcPts val="0"/>
                        </a:spcAft>
                        <a:buNone/>
                      </a:pPr>
                      <a:r>
                        <a:rPr lang="en" sz="1200">
                          <a:latin typeface="Libre Franklin" pitchFamily="2" charset="0"/>
                          <a:ea typeface="Calibri"/>
                          <a:cs typeface="Calibri"/>
                          <a:sym typeface="Calibri"/>
                        </a:rPr>
                        <a:t>0-5</a:t>
                      </a:r>
                      <a:endParaRPr sz="1200" dirty="0">
                        <a:latin typeface="Libre Franklin" pitchFamily="2" charset="0"/>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 sz="1200" dirty="0">
                          <a:latin typeface="Libre Franklin" pitchFamily="2" charset="0"/>
                          <a:ea typeface="Calibri"/>
                          <a:cs typeface="Calibri"/>
                          <a:sym typeface="Calibri"/>
                        </a:rPr>
                        <a:t>6</a:t>
                      </a:r>
                      <a:endParaRPr sz="1200" dirty="0">
                        <a:latin typeface="Libre Franklin" pitchFamily="2" charset="0"/>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 sz="1200" dirty="0">
                          <a:latin typeface="Libre Franklin" pitchFamily="2" charset="0"/>
                          <a:ea typeface="Calibri"/>
                          <a:cs typeface="Calibri"/>
                          <a:sym typeface="Calibri"/>
                        </a:rPr>
                        <a:t>7-10</a:t>
                      </a:r>
                      <a:endParaRPr sz="1200" dirty="0">
                        <a:latin typeface="Libre Franklin" pitchFamily="2" charset="0"/>
                        <a:ea typeface="Calibri"/>
                        <a:cs typeface="Calibri"/>
                        <a:sym typeface="Calibri"/>
                      </a:endParaRPr>
                    </a:p>
                  </a:txBody>
                  <a:tcPr marL="47625" marR="47625" marT="47625" marB="47625" anchor="ctr"/>
                </a:tc>
                <a:extLst>
                  <a:ext uri="{0D108BD9-81ED-4DB2-BD59-A6C34878D82A}">
                    <a16:rowId xmlns:a16="http://schemas.microsoft.com/office/drawing/2014/main" val="10003"/>
                  </a:ext>
                </a:extLst>
              </a:tr>
              <a:tr h="384842">
                <a:tc>
                  <a:txBody>
                    <a:bodyPr/>
                    <a:lstStyle/>
                    <a:p>
                      <a:pPr marL="177800" lvl="0" indent="0" algn="l" rtl="0">
                        <a:spcBef>
                          <a:spcPts val="0"/>
                        </a:spcBef>
                        <a:spcAft>
                          <a:spcPts val="0"/>
                        </a:spcAft>
                        <a:buNone/>
                      </a:pPr>
                      <a:r>
                        <a:rPr lang="en" sz="1200" i="1" dirty="0">
                          <a:solidFill>
                            <a:schemeClr val="tx1"/>
                          </a:solidFill>
                          <a:latin typeface="Libre Franklin" pitchFamily="2" charset="0"/>
                          <a:ea typeface="Calibri"/>
                          <a:cs typeface="Calibri"/>
                          <a:sym typeface="Calibri"/>
                        </a:rPr>
                        <a:t>Emotional Symptoms</a:t>
                      </a:r>
                      <a:endParaRPr sz="1200" i="1" dirty="0">
                        <a:solidFill>
                          <a:schemeClr val="tx1"/>
                        </a:solidFill>
                        <a:latin typeface="Libre Franklin" pitchFamily="2" charset="0"/>
                        <a:ea typeface="Calibri"/>
                        <a:cs typeface="Calibri"/>
                        <a:sym typeface="Calibri"/>
                      </a:endParaRPr>
                    </a:p>
                  </a:txBody>
                  <a:tcPr marL="47625" marR="47625" marT="47625" marB="47625" anchor="ctr">
                    <a:solidFill>
                      <a:srgbClr val="E8EBF5"/>
                    </a:solidFill>
                  </a:tcPr>
                </a:tc>
                <a:tc>
                  <a:txBody>
                    <a:bodyPr/>
                    <a:lstStyle/>
                    <a:p>
                      <a:pPr marL="0" lvl="0" indent="0" algn="ctr" rtl="0">
                        <a:spcBef>
                          <a:spcPts val="0"/>
                        </a:spcBef>
                        <a:spcAft>
                          <a:spcPts val="0"/>
                        </a:spcAft>
                        <a:buNone/>
                      </a:pPr>
                      <a:r>
                        <a:rPr lang="en" sz="1200">
                          <a:latin typeface="Libre Franklin" pitchFamily="2" charset="0"/>
                          <a:ea typeface="Calibri"/>
                          <a:cs typeface="Calibri"/>
                          <a:sym typeface="Calibri"/>
                        </a:rPr>
                        <a:t>0-3</a:t>
                      </a:r>
                      <a:endParaRPr sz="1200" dirty="0">
                        <a:latin typeface="Libre Franklin" pitchFamily="2" charset="0"/>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 sz="1200" dirty="0">
                          <a:latin typeface="Libre Franklin" pitchFamily="2" charset="0"/>
                          <a:ea typeface="Calibri"/>
                          <a:cs typeface="Calibri"/>
                          <a:sym typeface="Calibri"/>
                        </a:rPr>
                        <a:t>4</a:t>
                      </a:r>
                      <a:endParaRPr sz="1200" dirty="0">
                        <a:latin typeface="Libre Franklin" pitchFamily="2" charset="0"/>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 sz="1200" dirty="0">
                          <a:latin typeface="Libre Franklin" pitchFamily="2" charset="0"/>
                          <a:ea typeface="Calibri"/>
                          <a:cs typeface="Calibri"/>
                          <a:sym typeface="Calibri"/>
                        </a:rPr>
                        <a:t>5-10</a:t>
                      </a:r>
                      <a:endParaRPr sz="1200" dirty="0">
                        <a:latin typeface="Libre Franklin" pitchFamily="2" charset="0"/>
                        <a:ea typeface="Calibri"/>
                        <a:cs typeface="Calibri"/>
                        <a:sym typeface="Calibri"/>
                      </a:endParaRPr>
                    </a:p>
                  </a:txBody>
                  <a:tcPr marL="47625" marR="47625" marT="47625" marB="47625" anchor="ctr"/>
                </a:tc>
                <a:extLst>
                  <a:ext uri="{0D108BD9-81ED-4DB2-BD59-A6C34878D82A}">
                    <a16:rowId xmlns:a16="http://schemas.microsoft.com/office/drawing/2014/main" val="10004"/>
                  </a:ext>
                </a:extLst>
              </a:tr>
              <a:tr h="384842">
                <a:tc>
                  <a:txBody>
                    <a:bodyPr/>
                    <a:lstStyle/>
                    <a:p>
                      <a:pPr marL="177800" lvl="0" indent="0" algn="l" rtl="0">
                        <a:spcBef>
                          <a:spcPts val="0"/>
                        </a:spcBef>
                        <a:spcAft>
                          <a:spcPts val="0"/>
                        </a:spcAft>
                        <a:buNone/>
                      </a:pPr>
                      <a:r>
                        <a:rPr lang="en" sz="1200" i="1" dirty="0">
                          <a:solidFill>
                            <a:schemeClr val="tx1"/>
                          </a:solidFill>
                          <a:latin typeface="Libre Franklin" pitchFamily="2" charset="0"/>
                          <a:ea typeface="Calibri"/>
                          <a:cs typeface="Calibri"/>
                          <a:sym typeface="Calibri"/>
                        </a:rPr>
                        <a:t>Peer Problems</a:t>
                      </a:r>
                      <a:endParaRPr sz="1200" i="1" dirty="0">
                        <a:solidFill>
                          <a:schemeClr val="tx1"/>
                        </a:solidFill>
                        <a:latin typeface="Libre Franklin" pitchFamily="2" charset="0"/>
                        <a:ea typeface="Calibri"/>
                        <a:cs typeface="Calibri"/>
                        <a:sym typeface="Calibri"/>
                      </a:endParaRPr>
                    </a:p>
                  </a:txBody>
                  <a:tcPr marL="47625" marR="47625" marT="47625" marB="47625" anchor="ctr">
                    <a:solidFill>
                      <a:srgbClr val="E8EBF5"/>
                    </a:solidFill>
                  </a:tcPr>
                </a:tc>
                <a:tc>
                  <a:txBody>
                    <a:bodyPr/>
                    <a:lstStyle/>
                    <a:p>
                      <a:pPr marL="0" lvl="0" indent="0" algn="ctr" rtl="0">
                        <a:spcBef>
                          <a:spcPts val="0"/>
                        </a:spcBef>
                        <a:spcAft>
                          <a:spcPts val="0"/>
                        </a:spcAft>
                        <a:buNone/>
                      </a:pPr>
                      <a:r>
                        <a:rPr lang="en" sz="1200">
                          <a:latin typeface="Libre Franklin" pitchFamily="2" charset="0"/>
                          <a:ea typeface="Calibri"/>
                          <a:cs typeface="Calibri"/>
                          <a:sym typeface="Calibri"/>
                        </a:rPr>
                        <a:t>0-2</a:t>
                      </a:r>
                      <a:endParaRPr sz="1200" dirty="0">
                        <a:latin typeface="Libre Franklin" pitchFamily="2" charset="0"/>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 sz="1200" dirty="0">
                          <a:latin typeface="Libre Franklin" pitchFamily="2" charset="0"/>
                          <a:ea typeface="Calibri"/>
                          <a:cs typeface="Calibri"/>
                          <a:sym typeface="Calibri"/>
                        </a:rPr>
                        <a:t>3</a:t>
                      </a:r>
                      <a:endParaRPr sz="1200" dirty="0">
                        <a:latin typeface="Libre Franklin" pitchFamily="2" charset="0"/>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 sz="1200" dirty="0">
                          <a:latin typeface="Libre Franklin" pitchFamily="2" charset="0"/>
                          <a:ea typeface="Calibri"/>
                          <a:cs typeface="Calibri"/>
                          <a:sym typeface="Calibri"/>
                        </a:rPr>
                        <a:t>4-10</a:t>
                      </a:r>
                      <a:endParaRPr sz="1200" dirty="0">
                        <a:latin typeface="Libre Franklin" pitchFamily="2" charset="0"/>
                        <a:ea typeface="Calibri"/>
                        <a:cs typeface="Calibri"/>
                        <a:sym typeface="Calibri"/>
                      </a:endParaRPr>
                    </a:p>
                  </a:txBody>
                  <a:tcPr marL="47625" marR="47625" marT="47625" marB="47625" anchor="ctr"/>
                </a:tc>
                <a:extLst>
                  <a:ext uri="{0D108BD9-81ED-4DB2-BD59-A6C34878D82A}">
                    <a16:rowId xmlns:a16="http://schemas.microsoft.com/office/drawing/2014/main" val="10005"/>
                  </a:ext>
                </a:extLst>
              </a:tr>
              <a:tr h="384842">
                <a:tc>
                  <a:txBody>
                    <a:bodyPr/>
                    <a:lstStyle/>
                    <a:p>
                      <a:pPr marL="0" lvl="0" indent="0" algn="l" rtl="0">
                        <a:spcBef>
                          <a:spcPts val="0"/>
                        </a:spcBef>
                        <a:spcAft>
                          <a:spcPts val="0"/>
                        </a:spcAft>
                        <a:buNone/>
                      </a:pPr>
                      <a:r>
                        <a:rPr lang="en" sz="1200" dirty="0">
                          <a:solidFill>
                            <a:schemeClr val="tx1"/>
                          </a:solidFill>
                          <a:latin typeface="Libre Franklin" pitchFamily="2" charset="0"/>
                          <a:ea typeface="Calibri"/>
                          <a:cs typeface="Calibri"/>
                          <a:sym typeface="Calibri"/>
                        </a:rPr>
                        <a:t>Prosocial Behavior</a:t>
                      </a:r>
                      <a:endParaRPr sz="1200" dirty="0">
                        <a:solidFill>
                          <a:schemeClr val="tx1"/>
                        </a:solidFill>
                        <a:latin typeface="Libre Franklin" pitchFamily="2" charset="0"/>
                        <a:ea typeface="Calibri"/>
                        <a:cs typeface="Calibri"/>
                        <a:sym typeface="Calibri"/>
                      </a:endParaRPr>
                    </a:p>
                  </a:txBody>
                  <a:tcPr marL="47625" marR="47625" marT="47625" marB="47625" anchor="ctr">
                    <a:solidFill>
                      <a:srgbClr val="E8EBF5"/>
                    </a:solidFill>
                  </a:tcPr>
                </a:tc>
                <a:tc>
                  <a:txBody>
                    <a:bodyPr/>
                    <a:lstStyle/>
                    <a:p>
                      <a:pPr marL="0" lvl="0" indent="0" algn="ctr" rtl="0">
                        <a:spcBef>
                          <a:spcPts val="0"/>
                        </a:spcBef>
                        <a:spcAft>
                          <a:spcPts val="0"/>
                        </a:spcAft>
                        <a:buNone/>
                      </a:pPr>
                      <a:r>
                        <a:rPr lang="en" sz="1200">
                          <a:latin typeface="Libre Franklin" pitchFamily="2" charset="0"/>
                          <a:ea typeface="Calibri"/>
                          <a:cs typeface="Calibri"/>
                          <a:sym typeface="Calibri"/>
                        </a:rPr>
                        <a:t>8-10</a:t>
                      </a:r>
                      <a:endParaRPr sz="1200" dirty="0">
                        <a:latin typeface="Libre Franklin" pitchFamily="2" charset="0"/>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 sz="1200">
                          <a:latin typeface="Libre Franklin" pitchFamily="2" charset="0"/>
                          <a:ea typeface="Calibri"/>
                          <a:cs typeface="Calibri"/>
                          <a:sym typeface="Calibri"/>
                        </a:rPr>
                        <a:t>6-7</a:t>
                      </a:r>
                      <a:endParaRPr sz="1200" dirty="0">
                        <a:latin typeface="Libre Franklin" pitchFamily="2" charset="0"/>
                        <a:ea typeface="Calibri"/>
                        <a:cs typeface="Calibri"/>
                        <a:sym typeface="Calibri"/>
                      </a:endParaRPr>
                    </a:p>
                  </a:txBody>
                  <a:tcPr marL="47625" marR="47625" marT="47625" marB="47625" anchor="ctr"/>
                </a:tc>
                <a:tc>
                  <a:txBody>
                    <a:bodyPr/>
                    <a:lstStyle/>
                    <a:p>
                      <a:pPr marL="0" lvl="0" indent="0" algn="ctr" rtl="0">
                        <a:spcBef>
                          <a:spcPts val="0"/>
                        </a:spcBef>
                        <a:spcAft>
                          <a:spcPts val="0"/>
                        </a:spcAft>
                        <a:buNone/>
                      </a:pPr>
                      <a:r>
                        <a:rPr lang="en" sz="1200" dirty="0">
                          <a:latin typeface="Libre Franklin" pitchFamily="2" charset="0"/>
                          <a:ea typeface="Calibri"/>
                          <a:cs typeface="Calibri"/>
                          <a:sym typeface="Calibri"/>
                        </a:rPr>
                        <a:t>0-5</a:t>
                      </a:r>
                      <a:endParaRPr sz="1200" dirty="0">
                        <a:latin typeface="Libre Franklin" pitchFamily="2" charset="0"/>
                        <a:ea typeface="Calibri"/>
                        <a:cs typeface="Calibri"/>
                        <a:sym typeface="Calibri"/>
                      </a:endParaRPr>
                    </a:p>
                  </a:txBody>
                  <a:tcPr marL="47625" marR="47625" marT="47625" marB="47625"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3819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a:xfrm>
            <a:off x="1854200" y="-37958"/>
            <a:ext cx="7315200" cy="1182949"/>
          </a:xfrm>
        </p:spPr>
        <p:txBody>
          <a:bodyPr/>
          <a:lstStyle/>
          <a:p>
            <a:r>
              <a:rPr kumimoji="0" lang="en" b="0" i="0" u="none" strike="noStrike" kern="0" cap="none" spc="0" normalizeH="0" baseline="0" noProof="0" dirty="0">
                <a:ln>
                  <a:noFill/>
                </a:ln>
                <a:solidFill>
                  <a:srgbClr val="FFFFFF"/>
                </a:solidFill>
                <a:effectLst/>
                <a:uLnTx/>
                <a:uFillTx/>
                <a:ea typeface="Calibri"/>
                <a:cs typeface="Calibri"/>
                <a:sym typeface="Calibri"/>
              </a:rPr>
              <a:t>Is the SDQ Usable?</a:t>
            </a:r>
            <a:endParaRPr lang="en-US" sz="2400" b="0" dirty="0"/>
          </a:p>
        </p:txBody>
      </p:sp>
      <p:sp>
        <p:nvSpPr>
          <p:cNvPr id="4" name="Google Shape;263;p19">
            <a:extLst>
              <a:ext uri="{FF2B5EF4-FFF2-40B4-BE49-F238E27FC236}">
                <a16:creationId xmlns:a16="http://schemas.microsoft.com/office/drawing/2014/main" id="{6D6440A3-6866-1B1E-C222-968F4AB1C77B}"/>
              </a:ext>
            </a:extLst>
          </p:cNvPr>
          <p:cNvSpPr txBox="1"/>
          <p:nvPr/>
        </p:nvSpPr>
        <p:spPr>
          <a:xfrm>
            <a:off x="495687" y="1266719"/>
            <a:ext cx="8224232" cy="4986174"/>
          </a:xfrm>
          <a:prstGeom prst="rect">
            <a:avLst/>
          </a:prstGeom>
          <a:noFill/>
          <a:ln>
            <a:noFill/>
          </a:ln>
        </p:spPr>
        <p:txBody>
          <a:bodyPr spcFirstLastPara="1" wrap="square" lIns="68575" tIns="34275" rIns="68575" bIns="34275" anchor="t" anchorCtr="0">
            <a:noAutofit/>
          </a:bodyPr>
          <a:lstStyle/>
          <a:p>
            <a:pPr marL="342900" lvl="0" indent="-247650" algn="l" rtl="0">
              <a:spcBef>
                <a:spcPts val="0"/>
              </a:spcBef>
              <a:spcAft>
                <a:spcPts val="0"/>
              </a:spcAft>
              <a:buClr>
                <a:srgbClr val="000000"/>
              </a:buClr>
              <a:buSzPct val="100000"/>
              <a:buFont typeface="Libre Franklin"/>
              <a:buChar char="●"/>
            </a:pPr>
            <a:r>
              <a:rPr lang="en" b="1" dirty="0">
                <a:solidFill>
                  <a:srgbClr val="000000"/>
                </a:solidFill>
                <a:latin typeface="Libre Franklin"/>
                <a:ea typeface="Libre Franklin"/>
                <a:cs typeface="Libre Franklin"/>
                <a:sym typeface="Libre Franklin"/>
              </a:rPr>
              <a:t>Cost</a:t>
            </a:r>
            <a:endParaRPr b="1" dirty="0">
              <a:solidFill>
                <a:srgbClr val="000000"/>
              </a:solidFill>
              <a:latin typeface="Libre Franklin"/>
              <a:ea typeface="Libre Franklin"/>
              <a:cs typeface="Libre Franklin"/>
              <a:sym typeface="Libre Franklin"/>
            </a:endParaRPr>
          </a:p>
          <a:p>
            <a:pPr marL="685800" lvl="1" indent="-254000" algn="l" rtl="0">
              <a:spcBef>
                <a:spcPts val="0"/>
              </a:spcBef>
              <a:spcAft>
                <a:spcPts val="0"/>
              </a:spcAft>
              <a:buClr>
                <a:srgbClr val="000000"/>
              </a:buClr>
              <a:buSzPct val="100000"/>
              <a:buFont typeface="Libre Franklin"/>
              <a:buChar char="○"/>
            </a:pPr>
            <a:r>
              <a:rPr lang="en" sz="1600" i="1" dirty="0">
                <a:solidFill>
                  <a:srgbClr val="000000"/>
                </a:solidFill>
                <a:latin typeface="Libre Franklin"/>
                <a:ea typeface="Libre Franklin"/>
                <a:cs typeface="Libre Franklin"/>
                <a:sym typeface="Libre Franklin"/>
              </a:rPr>
              <a:t>Free if administering &amp; scoring manually</a:t>
            </a:r>
            <a:endParaRPr sz="1600" i="1" dirty="0">
              <a:solidFill>
                <a:srgbClr val="000000"/>
              </a:solidFill>
              <a:latin typeface="Libre Franklin"/>
              <a:ea typeface="Libre Franklin"/>
              <a:cs typeface="Libre Franklin"/>
              <a:sym typeface="Libre Franklin"/>
            </a:endParaRPr>
          </a:p>
          <a:p>
            <a:pPr marL="685800" lvl="1" indent="-254000" algn="l" rtl="0">
              <a:spcBef>
                <a:spcPts val="0"/>
              </a:spcBef>
              <a:spcAft>
                <a:spcPts val="1200"/>
              </a:spcAft>
              <a:buClr>
                <a:srgbClr val="000000"/>
              </a:buClr>
              <a:buSzPct val="100000"/>
              <a:buFont typeface="Libre Franklin"/>
              <a:buChar char="○"/>
            </a:pPr>
            <a:r>
              <a:rPr lang="en" sz="1600" i="1" dirty="0">
                <a:solidFill>
                  <a:srgbClr val="000000"/>
                </a:solidFill>
                <a:latin typeface="Libre Franklin"/>
                <a:ea typeface="Libre Franklin"/>
                <a:cs typeface="Libre Franklin"/>
                <a:sym typeface="Libre Franklin"/>
              </a:rPr>
              <a:t>Online: $0.50-$1.00 per student (depending on number of raters used)</a:t>
            </a:r>
            <a:endParaRPr sz="1600" i="1" dirty="0">
              <a:solidFill>
                <a:srgbClr val="000000"/>
              </a:solidFill>
              <a:latin typeface="Libre Franklin"/>
              <a:ea typeface="Libre Franklin"/>
              <a:cs typeface="Libre Franklin"/>
              <a:sym typeface="Libre Franklin"/>
            </a:endParaRPr>
          </a:p>
          <a:p>
            <a:pPr marL="342900" lvl="0" indent="-247650" algn="l" rtl="0">
              <a:spcBef>
                <a:spcPts val="800"/>
              </a:spcBef>
              <a:spcAft>
                <a:spcPts val="0"/>
              </a:spcAft>
              <a:buClr>
                <a:srgbClr val="000000"/>
              </a:buClr>
              <a:buSzPct val="100000"/>
              <a:buFont typeface="Libre Franklin"/>
              <a:buChar char="●"/>
            </a:pPr>
            <a:r>
              <a:rPr lang="en" b="1" dirty="0">
                <a:solidFill>
                  <a:srgbClr val="000000"/>
                </a:solidFill>
                <a:latin typeface="Libre Franklin"/>
                <a:ea typeface="Libre Franklin"/>
                <a:cs typeface="Libre Franklin"/>
                <a:sym typeface="Libre Franklin"/>
              </a:rPr>
              <a:t>Administration &amp; Scoring</a:t>
            </a:r>
            <a:endParaRPr b="1" dirty="0">
              <a:solidFill>
                <a:srgbClr val="000000"/>
              </a:solidFill>
              <a:latin typeface="Libre Franklin"/>
              <a:ea typeface="Libre Franklin"/>
              <a:cs typeface="Libre Franklin"/>
              <a:sym typeface="Libre Franklin"/>
            </a:endParaRPr>
          </a:p>
          <a:p>
            <a:pPr marL="685800" lvl="1" indent="-254000" algn="l" rtl="0">
              <a:spcBef>
                <a:spcPts val="0"/>
              </a:spcBef>
              <a:spcAft>
                <a:spcPts val="0"/>
              </a:spcAft>
              <a:buClr>
                <a:srgbClr val="000000"/>
              </a:buClr>
              <a:buSzPct val="100000"/>
              <a:buFont typeface="Libre Franklin"/>
              <a:buChar char="○"/>
            </a:pPr>
            <a:r>
              <a:rPr lang="en" sz="1600" i="1" dirty="0">
                <a:solidFill>
                  <a:srgbClr val="000000"/>
                </a:solidFill>
                <a:latin typeface="Libre Franklin"/>
                <a:ea typeface="Libre Franklin"/>
                <a:cs typeface="Libre Franklin"/>
                <a:sym typeface="Libre Franklin"/>
              </a:rPr>
              <a:t>3-5 minutes per student</a:t>
            </a:r>
            <a:endParaRPr sz="1600" i="1" dirty="0">
              <a:solidFill>
                <a:srgbClr val="000000"/>
              </a:solidFill>
              <a:latin typeface="Libre Franklin"/>
              <a:ea typeface="Libre Franklin"/>
              <a:cs typeface="Libre Franklin"/>
              <a:sym typeface="Libre Franklin"/>
            </a:endParaRPr>
          </a:p>
          <a:p>
            <a:pPr marL="685800" lvl="1" indent="-254000" algn="l" rtl="0">
              <a:spcBef>
                <a:spcPts val="0"/>
              </a:spcBef>
              <a:spcAft>
                <a:spcPts val="0"/>
              </a:spcAft>
              <a:buClr>
                <a:srgbClr val="000000"/>
              </a:buClr>
              <a:buSzPct val="100000"/>
              <a:buFont typeface="Libre Franklin"/>
              <a:buChar char="○"/>
            </a:pPr>
            <a:r>
              <a:rPr lang="en" sz="1600" i="1" dirty="0">
                <a:solidFill>
                  <a:srgbClr val="000000"/>
                </a:solidFill>
                <a:latin typeface="Libre Franklin"/>
                <a:ea typeface="Libre Franklin"/>
                <a:cs typeface="Libre Franklin"/>
                <a:sym typeface="Libre Franklin"/>
              </a:rPr>
              <a:t>Manual or online</a:t>
            </a:r>
            <a:endParaRPr sz="1600" i="1" dirty="0">
              <a:solidFill>
                <a:srgbClr val="000000"/>
              </a:solidFill>
              <a:latin typeface="Libre Franklin"/>
              <a:ea typeface="Libre Franklin"/>
              <a:cs typeface="Libre Franklin"/>
              <a:sym typeface="Libre Franklin"/>
            </a:endParaRPr>
          </a:p>
          <a:p>
            <a:pPr marL="685800" lvl="1" indent="-254000" algn="l" rtl="0">
              <a:spcBef>
                <a:spcPts val="0"/>
              </a:spcBef>
              <a:spcAft>
                <a:spcPts val="1200"/>
              </a:spcAft>
              <a:buClr>
                <a:srgbClr val="000000"/>
              </a:buClr>
              <a:buSzPct val="100000"/>
              <a:buFont typeface="Libre Franklin"/>
              <a:buChar char="○"/>
            </a:pPr>
            <a:r>
              <a:rPr lang="en" sz="1600" i="1" dirty="0">
                <a:solidFill>
                  <a:srgbClr val="000000"/>
                </a:solidFill>
                <a:latin typeface="Libre Franklin"/>
                <a:ea typeface="Libre Franklin"/>
                <a:cs typeface="Libre Franklin"/>
                <a:sym typeface="Libre Franklin"/>
              </a:rPr>
              <a:t>No minimum training required</a:t>
            </a:r>
            <a:endParaRPr sz="1600" i="1" dirty="0">
              <a:solidFill>
                <a:srgbClr val="000000"/>
              </a:solidFill>
              <a:latin typeface="Libre Franklin"/>
              <a:ea typeface="Libre Franklin"/>
              <a:cs typeface="Libre Franklin"/>
              <a:sym typeface="Libre Franklin"/>
            </a:endParaRPr>
          </a:p>
          <a:p>
            <a:pPr marL="342900" lvl="0" indent="-254000" algn="l" rtl="0">
              <a:spcBef>
                <a:spcPts val="800"/>
              </a:spcBef>
              <a:spcAft>
                <a:spcPts val="1200"/>
              </a:spcAft>
              <a:buClr>
                <a:srgbClr val="000000"/>
              </a:buClr>
              <a:buSzPct val="100000"/>
              <a:buFont typeface="Libre Franklin"/>
              <a:buChar char="●"/>
            </a:pPr>
            <a:r>
              <a:rPr lang="en" b="1" dirty="0">
                <a:solidFill>
                  <a:srgbClr val="000000"/>
                </a:solidFill>
                <a:latin typeface="Libre Franklin"/>
                <a:ea typeface="Libre Franklin"/>
                <a:cs typeface="Libre Franklin"/>
                <a:sym typeface="Libre Franklin"/>
              </a:rPr>
              <a:t>Data management system</a:t>
            </a:r>
            <a:r>
              <a:rPr lang="en" dirty="0">
                <a:solidFill>
                  <a:srgbClr val="000000"/>
                </a:solidFill>
                <a:latin typeface="Libre Franklin"/>
                <a:ea typeface="Libre Franklin"/>
                <a:cs typeface="Libre Franklin"/>
                <a:sym typeface="Libre Franklin"/>
              </a:rPr>
              <a:t>:</a:t>
            </a:r>
            <a:r>
              <a:rPr lang="en" sz="1600" dirty="0">
                <a:solidFill>
                  <a:srgbClr val="000000"/>
                </a:solidFill>
                <a:latin typeface="Libre Franklin"/>
                <a:ea typeface="Libre Franklin"/>
                <a:cs typeface="Libre Franklin"/>
                <a:sym typeface="Libre Franklin"/>
              </a:rPr>
              <a:t> SDQPlus &amp; SDQblockchain - allows for organization of individual students into groups (e.g., classes, grade levels, schools, etc.)</a:t>
            </a:r>
            <a:endParaRPr sz="1600" dirty="0">
              <a:solidFill>
                <a:srgbClr val="000000"/>
              </a:solidFill>
              <a:latin typeface="Libre Franklin"/>
              <a:ea typeface="Libre Franklin"/>
              <a:cs typeface="Libre Franklin"/>
              <a:sym typeface="Libre Franklin"/>
            </a:endParaRPr>
          </a:p>
          <a:p>
            <a:pPr marL="342900" lvl="0" indent="-247650" algn="l" rtl="0">
              <a:spcBef>
                <a:spcPts val="800"/>
              </a:spcBef>
              <a:spcAft>
                <a:spcPts val="0"/>
              </a:spcAft>
              <a:buClr>
                <a:srgbClr val="000000"/>
              </a:buClr>
              <a:buSzPct val="100000"/>
              <a:buFont typeface="Libre Franklin"/>
              <a:buChar char="●"/>
            </a:pPr>
            <a:r>
              <a:rPr lang="en" b="1" dirty="0">
                <a:solidFill>
                  <a:srgbClr val="000000"/>
                </a:solidFill>
                <a:latin typeface="Libre Franklin"/>
                <a:ea typeface="Libre Franklin"/>
                <a:cs typeface="Libre Franklin"/>
                <a:sym typeface="Libre Franklin"/>
              </a:rPr>
              <a:t>Accommodations</a:t>
            </a:r>
            <a:endParaRPr dirty="0">
              <a:solidFill>
                <a:srgbClr val="000000"/>
              </a:solidFill>
              <a:latin typeface="Libre Franklin"/>
              <a:ea typeface="Libre Franklin"/>
              <a:cs typeface="Libre Franklin"/>
              <a:sym typeface="Libre Franklin"/>
            </a:endParaRPr>
          </a:p>
          <a:p>
            <a:pPr marL="685800" lvl="1" indent="-254000" algn="l" rtl="0">
              <a:spcBef>
                <a:spcPts val="0"/>
              </a:spcBef>
              <a:spcAft>
                <a:spcPts val="0"/>
              </a:spcAft>
              <a:buClr>
                <a:srgbClr val="000000"/>
              </a:buClr>
              <a:buSzPct val="100000"/>
              <a:buFont typeface="Libre Franklin"/>
              <a:buChar char="○"/>
            </a:pPr>
            <a:r>
              <a:rPr lang="en" sz="1600" b="1" i="1" dirty="0">
                <a:solidFill>
                  <a:srgbClr val="000000"/>
                </a:solidFill>
                <a:latin typeface="Libre Franklin"/>
                <a:ea typeface="Libre Franklin"/>
                <a:cs typeface="Libre Franklin"/>
                <a:sym typeface="Libre Franklin"/>
              </a:rPr>
              <a:t>Languages</a:t>
            </a:r>
            <a:r>
              <a:rPr lang="en" sz="1600" i="1" dirty="0">
                <a:solidFill>
                  <a:srgbClr val="000000"/>
                </a:solidFill>
                <a:latin typeface="Libre Franklin"/>
                <a:ea typeface="Libre Franklin"/>
                <a:cs typeface="Libre Franklin"/>
                <a:sym typeface="Libre Franklin"/>
              </a:rPr>
              <a:t>: 70+</a:t>
            </a:r>
            <a:endParaRPr sz="1600" i="1" dirty="0">
              <a:solidFill>
                <a:srgbClr val="000000"/>
              </a:solidFill>
              <a:latin typeface="Libre Franklin"/>
              <a:ea typeface="Libre Franklin"/>
              <a:cs typeface="Libre Franklin"/>
              <a:sym typeface="Libre Franklin"/>
            </a:endParaRPr>
          </a:p>
          <a:p>
            <a:pPr marL="685800" lvl="1" indent="-254000" algn="l" rtl="0">
              <a:spcBef>
                <a:spcPts val="0"/>
              </a:spcBef>
              <a:spcAft>
                <a:spcPts val="1200"/>
              </a:spcAft>
              <a:buClr>
                <a:srgbClr val="000000"/>
              </a:buClr>
              <a:buSzPct val="100000"/>
              <a:buFont typeface="Libre Franklin"/>
              <a:buChar char="○"/>
            </a:pPr>
            <a:r>
              <a:rPr lang="en" sz="1600" b="1" i="1" dirty="0">
                <a:solidFill>
                  <a:srgbClr val="000000"/>
                </a:solidFill>
                <a:latin typeface="Libre Franklin"/>
                <a:ea typeface="Libre Franklin"/>
                <a:cs typeface="Libre Franklin"/>
                <a:sym typeface="Libre Franklin"/>
              </a:rPr>
              <a:t>Readability</a:t>
            </a:r>
            <a:r>
              <a:rPr lang="en" sz="1600" i="1" dirty="0">
                <a:solidFill>
                  <a:srgbClr val="000000"/>
                </a:solidFill>
                <a:latin typeface="Libre Franklin"/>
                <a:ea typeface="Libre Franklin"/>
                <a:cs typeface="Libre Franklin"/>
                <a:sym typeface="Libre Franklin"/>
              </a:rPr>
              <a:t>: varies by subscale; ranges from 5th to 8th grade (ages 10-14); avg = 6th grade (age 12) </a:t>
            </a:r>
            <a:r>
              <a:rPr lang="en" sz="1200" i="1" dirty="0">
                <a:solidFill>
                  <a:srgbClr val="000000"/>
                </a:solidFill>
                <a:latin typeface="Libre Franklin"/>
                <a:ea typeface="Libre Franklin"/>
                <a:cs typeface="Libre Franklin"/>
                <a:sym typeface="Libre Franklin"/>
              </a:rPr>
              <a:t>(Patalay et al., 2018)</a:t>
            </a:r>
            <a:endParaRPr sz="1200" i="1" baseline="30000" dirty="0">
              <a:solidFill>
                <a:srgbClr val="000000"/>
              </a:solidFill>
              <a:latin typeface="Libre Franklin"/>
              <a:ea typeface="Libre Franklin"/>
              <a:cs typeface="Libre Franklin"/>
              <a:sym typeface="Libre Franklin"/>
            </a:endParaRPr>
          </a:p>
          <a:p>
            <a:pPr marL="342900" lvl="0" indent="-254000" algn="l" rtl="0">
              <a:spcBef>
                <a:spcPts val="800"/>
              </a:spcBef>
              <a:spcAft>
                <a:spcPts val="0"/>
              </a:spcAft>
              <a:buClr>
                <a:srgbClr val="000000"/>
              </a:buClr>
              <a:buSzPct val="100000"/>
              <a:buFont typeface="Libre Franklin"/>
              <a:buChar char="●"/>
            </a:pPr>
            <a:r>
              <a:rPr lang="en" b="1" dirty="0">
                <a:solidFill>
                  <a:srgbClr val="000000"/>
                </a:solidFill>
                <a:latin typeface="Libre Franklin"/>
                <a:ea typeface="Libre Franklin"/>
                <a:cs typeface="Libre Franklin"/>
                <a:sym typeface="Libre Franklin"/>
              </a:rPr>
              <a:t>Repeatability</a:t>
            </a:r>
            <a:r>
              <a:rPr lang="en" dirty="0">
                <a:solidFill>
                  <a:srgbClr val="000000"/>
                </a:solidFill>
                <a:latin typeface="Libre Franklin"/>
                <a:ea typeface="Libre Franklin"/>
                <a:cs typeface="Libre Franklin"/>
                <a:sym typeface="Libre Franklin"/>
              </a:rPr>
              <a:t>: </a:t>
            </a:r>
            <a:r>
              <a:rPr lang="en" sz="1600" dirty="0">
                <a:solidFill>
                  <a:srgbClr val="000000"/>
                </a:solidFill>
                <a:latin typeface="Libre Franklin"/>
                <a:ea typeface="Libre Franklin"/>
                <a:cs typeface="Libre Franklin"/>
                <a:sym typeface="Libre Franklin"/>
              </a:rPr>
              <a:t>Not recommended for progress monitoring</a:t>
            </a:r>
            <a:endParaRPr sz="2400" dirty="0">
              <a:solidFill>
                <a:srgbClr val="000000"/>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1253538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lang="en-US" b="0" dirty="0"/>
              <a:t>Is the SDQ Defensible?</a:t>
            </a:r>
          </a:p>
        </p:txBody>
      </p:sp>
      <p:sp>
        <p:nvSpPr>
          <p:cNvPr id="4" name="Google Shape;278;p20">
            <a:extLst>
              <a:ext uri="{FF2B5EF4-FFF2-40B4-BE49-F238E27FC236}">
                <a16:creationId xmlns:a16="http://schemas.microsoft.com/office/drawing/2014/main" id="{D5ADD376-AAC8-6385-8D49-863EBFC70BB7}"/>
              </a:ext>
            </a:extLst>
          </p:cNvPr>
          <p:cNvSpPr txBox="1"/>
          <p:nvPr/>
        </p:nvSpPr>
        <p:spPr>
          <a:xfrm>
            <a:off x="636825" y="1309475"/>
            <a:ext cx="8107203" cy="4837325"/>
          </a:xfrm>
          <a:prstGeom prst="rect">
            <a:avLst/>
          </a:prstGeom>
          <a:noFill/>
          <a:ln>
            <a:noFill/>
          </a:ln>
        </p:spPr>
        <p:txBody>
          <a:bodyPr spcFirstLastPara="1" wrap="square" lIns="68575" tIns="34275" rIns="68575" bIns="34275" anchor="t" anchorCtr="0">
            <a:noAutofit/>
          </a:bodyPr>
          <a:lstStyle/>
          <a:p>
            <a:pPr marL="336550" lvl="0" indent="-342900" algn="l" rtl="0">
              <a:spcBef>
                <a:spcPts val="0"/>
              </a:spcBef>
              <a:spcAft>
                <a:spcPts val="1200"/>
              </a:spcAft>
              <a:buClr>
                <a:srgbClr val="000000"/>
              </a:buClr>
              <a:buSzPct val="100000"/>
              <a:buFont typeface="Arial" panose="020B0604020202020204" pitchFamily="34" charset="0"/>
              <a:buChar char="●"/>
            </a:pPr>
            <a:r>
              <a:rPr lang="en" sz="2000" dirty="0">
                <a:solidFill>
                  <a:srgbClr val="000000"/>
                </a:solidFill>
                <a:highlight>
                  <a:srgbClr val="FFFFFF"/>
                </a:highlight>
                <a:latin typeface="Libre Franklin" pitchFamily="2" charset="0"/>
                <a:ea typeface="Roboto"/>
                <a:cs typeface="Roboto"/>
                <a:sym typeface="Roboto"/>
              </a:rPr>
              <a:t>Originally normed in UK in 2001</a:t>
            </a:r>
            <a:endParaRPr sz="2000" dirty="0">
              <a:solidFill>
                <a:srgbClr val="000000"/>
              </a:solidFill>
              <a:highlight>
                <a:srgbClr val="FFFFFF"/>
              </a:highlight>
              <a:latin typeface="Libre Franklin" pitchFamily="2" charset="0"/>
              <a:ea typeface="Roboto"/>
              <a:cs typeface="Roboto"/>
              <a:sym typeface="Roboto"/>
            </a:endParaRPr>
          </a:p>
          <a:p>
            <a:pPr marL="336550" lvl="0" indent="-342900" algn="l" rtl="0">
              <a:spcBef>
                <a:spcPts val="800"/>
              </a:spcBef>
              <a:spcAft>
                <a:spcPts val="0"/>
              </a:spcAft>
              <a:buClr>
                <a:srgbClr val="000000"/>
              </a:buClr>
              <a:buSzPct val="100000"/>
              <a:buFont typeface="Arial" panose="020B0604020202020204" pitchFamily="34" charset="0"/>
              <a:buChar char="●"/>
            </a:pPr>
            <a:r>
              <a:rPr lang="en" sz="2000" dirty="0">
                <a:solidFill>
                  <a:srgbClr val="000000"/>
                </a:solidFill>
                <a:highlight>
                  <a:srgbClr val="FFFFFF"/>
                </a:highlight>
                <a:latin typeface="Libre Franklin" pitchFamily="2" charset="0"/>
                <a:ea typeface="Roboto"/>
                <a:cs typeface="Roboto"/>
                <a:sym typeface="Roboto"/>
              </a:rPr>
              <a:t>US normative data released in 2005 (</a:t>
            </a:r>
            <a:r>
              <a:rPr lang="en" sz="2000" i="1" dirty="0">
                <a:solidFill>
                  <a:srgbClr val="000000"/>
                </a:solidFill>
                <a:highlight>
                  <a:srgbClr val="FFFFFF"/>
                </a:highlight>
                <a:latin typeface="Libre Franklin" pitchFamily="2" charset="0"/>
                <a:ea typeface="Roboto"/>
                <a:cs typeface="Roboto"/>
                <a:sym typeface="Roboto"/>
              </a:rPr>
              <a:t>recency not adequate</a:t>
            </a:r>
            <a:r>
              <a:rPr lang="en" sz="2000" dirty="0">
                <a:solidFill>
                  <a:srgbClr val="000000"/>
                </a:solidFill>
                <a:highlight>
                  <a:srgbClr val="FFFFFF"/>
                </a:highlight>
                <a:latin typeface="Libre Franklin" pitchFamily="2" charset="0"/>
                <a:ea typeface="Roboto"/>
                <a:cs typeface="Roboto"/>
                <a:sym typeface="Roboto"/>
              </a:rPr>
              <a:t>)</a:t>
            </a:r>
            <a:endParaRPr sz="2000" dirty="0">
              <a:solidFill>
                <a:srgbClr val="000000"/>
              </a:solidFill>
              <a:highlight>
                <a:srgbClr val="FFFFFF"/>
              </a:highlight>
              <a:latin typeface="Libre Franklin" pitchFamily="2" charset="0"/>
              <a:ea typeface="Roboto"/>
              <a:cs typeface="Roboto"/>
              <a:sym typeface="Roboto"/>
            </a:endParaRPr>
          </a:p>
          <a:p>
            <a:pPr marL="679450" lvl="1" indent="-342900" algn="l" rtl="0">
              <a:spcBef>
                <a:spcPts val="800"/>
              </a:spcBef>
              <a:spcAft>
                <a:spcPts val="0"/>
              </a:spcAft>
              <a:buClr>
                <a:srgbClr val="000000"/>
              </a:buClr>
              <a:buSzPct val="100000"/>
              <a:buFont typeface="Courier New" panose="02070309020205020404" pitchFamily="49" charset="0"/>
              <a:buChar char="o"/>
            </a:pPr>
            <a:r>
              <a:rPr lang="en" sz="2000" i="1" dirty="0">
                <a:solidFill>
                  <a:srgbClr val="000000"/>
                </a:solidFill>
                <a:highlight>
                  <a:srgbClr val="FFFFFF"/>
                </a:highlight>
                <a:latin typeface="Libre Franklin" pitchFamily="2" charset="0"/>
                <a:ea typeface="Roboto"/>
                <a:cs typeface="Roboto"/>
                <a:sym typeface="Roboto"/>
              </a:rPr>
              <a:t>SDQ included in the 2001 National Health Interview Survey (NHIS)</a:t>
            </a:r>
            <a:endParaRPr sz="2000" i="1" dirty="0">
              <a:solidFill>
                <a:srgbClr val="000000"/>
              </a:solidFill>
              <a:highlight>
                <a:srgbClr val="FFFFFF"/>
              </a:highlight>
              <a:latin typeface="Libre Franklin" pitchFamily="2" charset="0"/>
              <a:ea typeface="Roboto"/>
              <a:cs typeface="Roboto"/>
              <a:sym typeface="Roboto"/>
            </a:endParaRPr>
          </a:p>
          <a:p>
            <a:pPr marL="679450" lvl="1" indent="-342900" algn="l" rtl="0">
              <a:spcBef>
                <a:spcPts val="800"/>
              </a:spcBef>
              <a:spcAft>
                <a:spcPts val="0"/>
              </a:spcAft>
              <a:buClr>
                <a:srgbClr val="000000"/>
              </a:buClr>
              <a:buSzPct val="100000"/>
              <a:buFont typeface="Courier New" panose="02070309020205020404" pitchFamily="49" charset="0"/>
              <a:buChar char="o"/>
            </a:pPr>
            <a:r>
              <a:rPr lang="en" sz="2000" i="1" dirty="0">
                <a:solidFill>
                  <a:srgbClr val="000000"/>
                </a:solidFill>
                <a:highlight>
                  <a:srgbClr val="FFFFFF"/>
                </a:highlight>
                <a:latin typeface="Libre Franklin" pitchFamily="2" charset="0"/>
                <a:ea typeface="Roboto"/>
                <a:cs typeface="Roboto"/>
                <a:sym typeface="Roboto"/>
              </a:rPr>
              <a:t>9,878 children in the survey aged 4-17 (good sample size)</a:t>
            </a:r>
            <a:endParaRPr sz="2000" i="1" dirty="0">
              <a:solidFill>
                <a:srgbClr val="000000"/>
              </a:solidFill>
              <a:highlight>
                <a:srgbClr val="FFFFFF"/>
              </a:highlight>
              <a:latin typeface="Libre Franklin" pitchFamily="2" charset="0"/>
              <a:ea typeface="Roboto"/>
              <a:cs typeface="Roboto"/>
              <a:sym typeface="Roboto"/>
            </a:endParaRPr>
          </a:p>
          <a:p>
            <a:pPr marL="679450" lvl="1" indent="-342900" algn="l" rtl="0">
              <a:spcBef>
                <a:spcPts val="800"/>
              </a:spcBef>
              <a:spcAft>
                <a:spcPts val="0"/>
              </a:spcAft>
              <a:buClr>
                <a:srgbClr val="000000"/>
              </a:buClr>
              <a:buSzPct val="100000"/>
              <a:buFont typeface="Courier New" panose="02070309020205020404" pitchFamily="49" charset="0"/>
              <a:buChar char="o"/>
            </a:pPr>
            <a:r>
              <a:rPr lang="en" sz="2000" i="1" dirty="0">
                <a:solidFill>
                  <a:srgbClr val="000000"/>
                </a:solidFill>
                <a:highlight>
                  <a:srgbClr val="FFFFFF"/>
                </a:highlight>
                <a:latin typeface="Libre Franklin" pitchFamily="2" charset="0"/>
                <a:ea typeface="Roboto"/>
                <a:cs typeface="Roboto"/>
                <a:sym typeface="Roboto"/>
              </a:rPr>
              <a:t>Number of children equally distributed by age and gender</a:t>
            </a:r>
            <a:endParaRPr sz="2000" i="1" dirty="0">
              <a:solidFill>
                <a:srgbClr val="000000"/>
              </a:solidFill>
              <a:highlight>
                <a:srgbClr val="FFFFFF"/>
              </a:highlight>
              <a:latin typeface="Libre Franklin" pitchFamily="2" charset="0"/>
              <a:ea typeface="Roboto"/>
              <a:cs typeface="Roboto"/>
              <a:sym typeface="Roboto"/>
            </a:endParaRPr>
          </a:p>
          <a:p>
            <a:pPr marL="679450" lvl="1" indent="-342900" algn="l" rtl="0">
              <a:spcBef>
                <a:spcPts val="800"/>
              </a:spcBef>
              <a:spcAft>
                <a:spcPts val="0"/>
              </a:spcAft>
              <a:buClr>
                <a:srgbClr val="000000"/>
              </a:buClr>
              <a:buSzPct val="100000"/>
              <a:buFont typeface="Courier New" panose="02070309020205020404" pitchFamily="49" charset="0"/>
              <a:buChar char="o"/>
            </a:pPr>
            <a:r>
              <a:rPr lang="en" sz="2000" i="1" dirty="0">
                <a:solidFill>
                  <a:srgbClr val="000000"/>
                </a:solidFill>
                <a:highlight>
                  <a:srgbClr val="FFFFFF"/>
                </a:highlight>
                <a:latin typeface="Libre Franklin" pitchFamily="2" charset="0"/>
                <a:ea typeface="Roboto"/>
                <a:cs typeface="Roboto"/>
                <a:sym typeface="Roboto"/>
              </a:rPr>
              <a:t>Respondents included parents (biological, adoptive, or step: 92%) and grandparents (4.4%)</a:t>
            </a:r>
            <a:endParaRPr sz="2000" i="1" dirty="0">
              <a:solidFill>
                <a:srgbClr val="000000"/>
              </a:solidFill>
              <a:highlight>
                <a:srgbClr val="FFFFFF"/>
              </a:highlight>
              <a:latin typeface="Libre Franklin" pitchFamily="2" charset="0"/>
              <a:ea typeface="Roboto"/>
              <a:cs typeface="Roboto"/>
              <a:sym typeface="Roboto"/>
            </a:endParaRPr>
          </a:p>
          <a:p>
            <a:pPr marL="679450" lvl="1" indent="-342900" algn="l" rtl="0">
              <a:spcBef>
                <a:spcPts val="800"/>
              </a:spcBef>
              <a:spcAft>
                <a:spcPts val="1800"/>
              </a:spcAft>
              <a:buClr>
                <a:srgbClr val="000000"/>
              </a:buClr>
              <a:buSzPct val="100000"/>
              <a:buFont typeface="Courier New" panose="02070309020205020404" pitchFamily="49" charset="0"/>
              <a:buChar char="o"/>
            </a:pPr>
            <a:r>
              <a:rPr lang="en" sz="2000" i="1" dirty="0">
                <a:solidFill>
                  <a:srgbClr val="000000"/>
                </a:solidFill>
                <a:highlight>
                  <a:srgbClr val="FFFFFF"/>
                </a:highlight>
                <a:latin typeface="Libre Franklin" pitchFamily="2" charset="0"/>
                <a:ea typeface="Roboto"/>
                <a:cs typeface="Roboto"/>
                <a:sym typeface="Roboto"/>
              </a:rPr>
              <a:t>US normative data available for Parent Report only (not for Child or Teacher report)</a:t>
            </a:r>
            <a:endParaRPr sz="1600" dirty="0">
              <a:solidFill>
                <a:srgbClr val="000000"/>
              </a:solidFill>
              <a:highlight>
                <a:srgbClr val="FFFFFF"/>
              </a:highlight>
              <a:latin typeface="Libre Franklin" pitchFamily="2" charset="0"/>
              <a:ea typeface="Roboto"/>
              <a:cs typeface="Roboto"/>
              <a:sym typeface="Roboto"/>
            </a:endParaRPr>
          </a:p>
          <a:p>
            <a:pPr marL="0" lvl="0" indent="0" algn="l" rtl="0">
              <a:spcBef>
                <a:spcPts val="0"/>
              </a:spcBef>
              <a:spcAft>
                <a:spcPts val="800"/>
              </a:spcAft>
              <a:buNone/>
            </a:pPr>
            <a:r>
              <a:rPr lang="en" sz="1600" dirty="0">
                <a:solidFill>
                  <a:srgbClr val="000000"/>
                </a:solidFill>
                <a:highlight>
                  <a:srgbClr val="FFFFFF"/>
                </a:highlight>
                <a:latin typeface="Libre Franklin" pitchFamily="2" charset="0"/>
                <a:ea typeface="Roboto"/>
                <a:cs typeface="Roboto"/>
                <a:sym typeface="Roboto"/>
              </a:rPr>
              <a:t>Note: 2001 NHIS employs a complex sampling design that includes clustering, stratification, and an oversampling of African American and Hispanic households</a:t>
            </a:r>
            <a:endParaRPr sz="1600" dirty="0">
              <a:solidFill>
                <a:srgbClr val="000000"/>
              </a:solidFill>
              <a:highlight>
                <a:srgbClr val="FFFFFF"/>
              </a:highlight>
              <a:latin typeface="Libre Franklin" pitchFamily="2" charset="0"/>
              <a:ea typeface="Roboto"/>
              <a:cs typeface="Roboto"/>
              <a:sym typeface="Roboto"/>
            </a:endParaRPr>
          </a:p>
        </p:txBody>
      </p:sp>
      <p:sp>
        <p:nvSpPr>
          <p:cNvPr id="5" name="Google Shape;279;p20">
            <a:extLst>
              <a:ext uri="{FF2B5EF4-FFF2-40B4-BE49-F238E27FC236}">
                <a16:creationId xmlns:a16="http://schemas.microsoft.com/office/drawing/2014/main" id="{B80119FC-9157-3FAE-34DE-DDC352C4934F}"/>
              </a:ext>
            </a:extLst>
          </p:cNvPr>
          <p:cNvSpPr txBox="1"/>
          <p:nvPr/>
        </p:nvSpPr>
        <p:spPr>
          <a:xfrm>
            <a:off x="4370268" y="5944343"/>
            <a:ext cx="4503827" cy="353933"/>
          </a:xfrm>
          <a:prstGeom prst="rect">
            <a:avLst/>
          </a:prstGeom>
          <a:noFill/>
          <a:ln>
            <a:noFill/>
          </a:ln>
        </p:spPr>
        <p:txBody>
          <a:bodyPr spcFirstLastPara="1" wrap="square" lIns="68575" tIns="68575" rIns="68575" bIns="68575" anchor="t" anchorCtr="0">
            <a:spAutoFit/>
          </a:bodyPr>
          <a:lstStyle/>
          <a:p>
            <a:pPr marL="0" lvl="0" indent="0" algn="r" rtl="0">
              <a:spcBef>
                <a:spcPts val="0"/>
              </a:spcBef>
              <a:spcAft>
                <a:spcPts val="0"/>
              </a:spcAft>
              <a:buNone/>
            </a:pPr>
            <a:r>
              <a:rPr lang="en" sz="1400" u="sng" dirty="0">
                <a:solidFill>
                  <a:srgbClr val="5F5F5F"/>
                </a:solidFill>
                <a:latin typeface="Libre Franklin" pitchFamily="2" charset="0"/>
                <a:ea typeface="Calibri"/>
                <a:cs typeface="Calibri"/>
                <a:sym typeface="Calibri"/>
                <a:hlinkClick r:id="rId3">
                  <a:extLst>
                    <a:ext uri="{A12FA001-AC4F-418D-AE19-62706E023703}">
                      <ahyp:hlinkClr xmlns:ahyp="http://schemas.microsoft.com/office/drawing/2018/hyperlinkcolor" val="tx"/>
                    </a:ext>
                  </a:extLst>
                </a:hlinkClick>
              </a:rPr>
              <a:t>Bourdon et al. (2005)</a:t>
            </a:r>
            <a:endParaRPr sz="1400" dirty="0">
              <a:latin typeface="Libre Franklin" pitchFamily="2" charset="0"/>
              <a:ea typeface="Calibri"/>
              <a:cs typeface="Calibri"/>
              <a:sym typeface="Calibri"/>
            </a:endParaRPr>
          </a:p>
        </p:txBody>
      </p:sp>
    </p:spTree>
    <p:extLst>
      <p:ext uri="{BB962C8B-B14F-4D97-AF65-F5344CB8AC3E}">
        <p14:creationId xmlns:p14="http://schemas.microsoft.com/office/powerpoint/2010/main" val="3566094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a:xfrm>
            <a:off x="1828800" y="-2048"/>
            <a:ext cx="7315200" cy="1182949"/>
          </a:xfrm>
        </p:spPr>
        <p:txBody>
          <a:bodyPr/>
          <a:lstStyle/>
          <a:p>
            <a:pPr marL="0" marR="0" lvl="0" indent="0" defTabSz="914400" rtl="0" eaLnBrk="1" fontAlgn="auto" latinLnBrk="0" hangingPunct="1">
              <a:lnSpc>
                <a:spcPct val="90000"/>
              </a:lnSpc>
              <a:spcBef>
                <a:spcPts val="0"/>
              </a:spcBef>
              <a:spcAft>
                <a:spcPts val="0"/>
              </a:spcAft>
              <a:tabLst/>
              <a:defRPr/>
            </a:pPr>
            <a:r>
              <a:rPr kumimoji="0" lang="en-US" b="0" i="0" u="none" strike="noStrike" kern="0" cap="none" spc="0" normalizeH="0" baseline="0" noProof="0" dirty="0">
                <a:ln>
                  <a:noFill/>
                </a:ln>
                <a:solidFill>
                  <a:srgbClr val="FFFFFF"/>
                </a:solidFill>
                <a:effectLst/>
                <a:uLnTx/>
                <a:uFillTx/>
                <a:ea typeface="Calibri"/>
                <a:cs typeface="Calibri"/>
                <a:sym typeface="Calibri"/>
              </a:rPr>
              <a:t>SDQ Defensibility - Reliability</a:t>
            </a:r>
            <a:endParaRPr lang="en-US" sz="2400" b="0" dirty="0"/>
          </a:p>
        </p:txBody>
      </p:sp>
      <p:graphicFrame>
        <p:nvGraphicFramePr>
          <p:cNvPr id="6" name="Google Shape;295;p21" descr="Table listing reliability coefficients and descriptive categories for each form of the SDQ. The internal consistency reliability coefficients are as follows: .80 for the student form, .82 for the parent form, and .87 for the teacher form. These are all considered adequate. For test retest reliability, the first and second administrations were separated by a period of 4 to 6 months. The coefficients for test retest reliability are as follows: .62 for the student form (which is considered to be limited), .72 for the parent form (also limited), and .80 for the teacher form (which is adequate). The inter-rater reliability for all forms is limited. The coefficients are as follows: .48 for student and parent, .46 for parent and teacher, and .33 for teacher and student.">
            <a:extLst>
              <a:ext uri="{FF2B5EF4-FFF2-40B4-BE49-F238E27FC236}">
                <a16:creationId xmlns:a16="http://schemas.microsoft.com/office/drawing/2014/main" id="{F726D16D-9BA3-7E3F-2C53-112936C5656A}"/>
              </a:ext>
            </a:extLst>
          </p:cNvPr>
          <p:cNvGraphicFramePr/>
          <p:nvPr>
            <p:extLst>
              <p:ext uri="{D42A27DB-BD31-4B8C-83A1-F6EECF244321}">
                <p14:modId xmlns:p14="http://schemas.microsoft.com/office/powerpoint/2010/main" val="3986713420"/>
              </p:ext>
            </p:extLst>
          </p:nvPr>
        </p:nvGraphicFramePr>
        <p:xfrm>
          <a:off x="669429" y="1815850"/>
          <a:ext cx="4815884" cy="3431129"/>
        </p:xfrm>
        <a:graphic>
          <a:graphicData uri="http://schemas.openxmlformats.org/drawingml/2006/table">
            <a:tbl>
              <a:tblPr firstRow="1">
                <a:noFill/>
              </a:tblPr>
              <a:tblGrid>
                <a:gridCol w="1381286">
                  <a:extLst>
                    <a:ext uri="{9D8B030D-6E8A-4147-A177-3AD203B41FA5}">
                      <a16:colId xmlns:a16="http://schemas.microsoft.com/office/drawing/2014/main" val="20000"/>
                    </a:ext>
                  </a:extLst>
                </a:gridCol>
                <a:gridCol w="1679974">
                  <a:extLst>
                    <a:ext uri="{9D8B030D-6E8A-4147-A177-3AD203B41FA5}">
                      <a16:colId xmlns:a16="http://schemas.microsoft.com/office/drawing/2014/main" val="20001"/>
                    </a:ext>
                  </a:extLst>
                </a:gridCol>
                <a:gridCol w="1754624">
                  <a:extLst>
                    <a:ext uri="{9D8B030D-6E8A-4147-A177-3AD203B41FA5}">
                      <a16:colId xmlns:a16="http://schemas.microsoft.com/office/drawing/2014/main" val="20002"/>
                    </a:ext>
                  </a:extLst>
                </a:gridCol>
              </a:tblGrid>
              <a:tr h="695856">
                <a:tc>
                  <a:txBody>
                    <a:bodyPr/>
                    <a:lstStyle/>
                    <a:p>
                      <a:pPr marL="0" lvl="0" indent="0" algn="ctr" rtl="0">
                        <a:lnSpc>
                          <a:spcPct val="115000"/>
                        </a:lnSpc>
                        <a:spcBef>
                          <a:spcPts val="0"/>
                        </a:spcBef>
                        <a:spcAft>
                          <a:spcPts val="0"/>
                        </a:spcAft>
                        <a:buNone/>
                      </a:pPr>
                      <a:endParaRPr sz="1600" b="1" dirty="0">
                        <a:solidFill>
                          <a:schemeClr val="tx1"/>
                        </a:solidFill>
                        <a:highlight>
                          <a:srgbClr val="CDD4EA"/>
                        </a:highlight>
                        <a:latin typeface="Libre Franklin"/>
                        <a:ea typeface="Libre Franklin"/>
                        <a:cs typeface="Libre Franklin"/>
                        <a:sym typeface="Libre Franklin"/>
                      </a:endParaRPr>
                    </a:p>
                  </a:txBody>
                  <a:tcPr marL="47625" marR="47625" marT="47625" marB="476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19050"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DD4EA"/>
                    </a:solidFill>
                  </a:tcPr>
                </a:tc>
                <a:tc>
                  <a:txBody>
                    <a:bodyPr/>
                    <a:lstStyle/>
                    <a:p>
                      <a:pPr marL="0" lvl="0" indent="0" algn="ctr" rtl="0">
                        <a:lnSpc>
                          <a:spcPct val="115000"/>
                        </a:lnSpc>
                        <a:spcBef>
                          <a:spcPts val="0"/>
                        </a:spcBef>
                        <a:spcAft>
                          <a:spcPts val="0"/>
                        </a:spcAft>
                        <a:buNone/>
                      </a:pPr>
                      <a:r>
                        <a:rPr lang="en" sz="1600" dirty="0">
                          <a:solidFill>
                            <a:schemeClr val="tx1"/>
                          </a:solidFill>
                          <a:highlight>
                            <a:srgbClr val="CDD4EA"/>
                          </a:highlight>
                          <a:latin typeface="Libre Franklin"/>
                          <a:ea typeface="Libre Franklin"/>
                          <a:cs typeface="Libre Franklin"/>
                          <a:sym typeface="Libre Franklin"/>
                        </a:rPr>
                        <a:t>Internal consistency reliability</a:t>
                      </a:r>
                    </a:p>
                  </a:txBody>
                  <a:tcPr marL="47625" marR="47625" marT="47625" marB="476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19050"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DD4EA"/>
                    </a:solidFill>
                  </a:tcPr>
                </a:tc>
                <a:tc>
                  <a:txBody>
                    <a:bodyPr/>
                    <a:lstStyle/>
                    <a:p>
                      <a:pPr marL="0" lvl="0" indent="0" algn="ctr" rtl="0">
                        <a:lnSpc>
                          <a:spcPct val="115000"/>
                        </a:lnSpc>
                        <a:spcBef>
                          <a:spcPts val="0"/>
                        </a:spcBef>
                        <a:spcAft>
                          <a:spcPts val="0"/>
                        </a:spcAft>
                        <a:buNone/>
                      </a:pPr>
                      <a:r>
                        <a:rPr lang="en" sz="1600" dirty="0">
                          <a:solidFill>
                            <a:schemeClr val="tx1"/>
                          </a:solidFill>
                          <a:highlight>
                            <a:srgbClr val="CDD4EA"/>
                          </a:highlight>
                          <a:latin typeface="Libre Franklin"/>
                          <a:ea typeface="Libre Franklin"/>
                          <a:cs typeface="Libre Franklin"/>
                          <a:sym typeface="Libre Franklin"/>
                        </a:rPr>
                        <a:t>Test-retest</a:t>
                      </a:r>
                      <a:r>
                        <a:rPr lang="en-US" sz="1600" dirty="0">
                          <a:solidFill>
                            <a:schemeClr val="tx1"/>
                          </a:solidFill>
                          <a:highlight>
                            <a:srgbClr val="CDD4EA"/>
                          </a:highlight>
                          <a:latin typeface="Libre Franklin"/>
                          <a:ea typeface="Libre Franklin"/>
                          <a:cs typeface="Libre Franklin"/>
                          <a:sym typeface="Libre Franklin"/>
                        </a:rPr>
                        <a:t> reliability</a:t>
                      </a:r>
                    </a:p>
                    <a:p>
                      <a:pPr marL="0" lvl="0" indent="0" algn="ctr" rtl="0">
                        <a:lnSpc>
                          <a:spcPct val="115000"/>
                        </a:lnSpc>
                        <a:spcBef>
                          <a:spcPts val="0"/>
                        </a:spcBef>
                        <a:spcAft>
                          <a:spcPts val="0"/>
                        </a:spcAft>
                        <a:buNone/>
                      </a:pPr>
                      <a:r>
                        <a:rPr lang="en" sz="1600" dirty="0">
                          <a:solidFill>
                            <a:schemeClr val="tx1"/>
                          </a:solidFill>
                          <a:highlight>
                            <a:srgbClr val="CDD4EA"/>
                          </a:highlight>
                          <a:latin typeface="Libre Franklin"/>
                          <a:ea typeface="Libre Franklin"/>
                          <a:cs typeface="Libre Franklin"/>
                          <a:sym typeface="Libre Franklin"/>
                        </a:rPr>
                        <a:t>(4-6 months)</a:t>
                      </a:r>
                      <a:endParaRPr sz="1600" dirty="0">
                        <a:solidFill>
                          <a:schemeClr val="tx1"/>
                        </a:solidFill>
                        <a:highlight>
                          <a:srgbClr val="CDD4EA"/>
                        </a:highlight>
                        <a:latin typeface="Libre Franklin"/>
                        <a:ea typeface="Libre Franklin"/>
                        <a:cs typeface="Libre Franklin"/>
                        <a:sym typeface="Libre Franklin"/>
                      </a:endParaRPr>
                    </a:p>
                  </a:txBody>
                  <a:tcPr marL="47625" marR="47625" marT="47625" marB="476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19050"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DD4EA"/>
                    </a:solidFill>
                  </a:tcPr>
                </a:tc>
                <a:extLst>
                  <a:ext uri="{0D108BD9-81ED-4DB2-BD59-A6C34878D82A}">
                    <a16:rowId xmlns:a16="http://schemas.microsoft.com/office/drawing/2014/main" val="10000"/>
                  </a:ext>
                </a:extLst>
              </a:tr>
              <a:tr h="891165">
                <a:tc>
                  <a:txBody>
                    <a:bodyPr/>
                    <a:lstStyle/>
                    <a:p>
                      <a:pPr marL="0" lvl="0" indent="0" algn="ctr" rtl="0">
                        <a:lnSpc>
                          <a:spcPct val="115000"/>
                        </a:lnSpc>
                        <a:spcBef>
                          <a:spcPts val="0"/>
                        </a:spcBef>
                        <a:spcAft>
                          <a:spcPts val="0"/>
                        </a:spcAft>
                        <a:buNone/>
                      </a:pPr>
                      <a:r>
                        <a:rPr lang="en" sz="1600" dirty="0">
                          <a:solidFill>
                            <a:schemeClr val="tx1"/>
                          </a:solidFill>
                          <a:highlight>
                            <a:srgbClr val="D8E2F3"/>
                          </a:highlight>
                          <a:latin typeface="Libre Franklin"/>
                          <a:ea typeface="Libre Franklin"/>
                          <a:cs typeface="Libre Franklin"/>
                          <a:sym typeface="Libre Franklin"/>
                        </a:rPr>
                        <a:t>Student</a:t>
                      </a:r>
                      <a:endParaRPr sz="1600" dirty="0">
                        <a:solidFill>
                          <a:schemeClr val="tx1"/>
                        </a:solidFill>
                        <a:highlight>
                          <a:srgbClr val="D8E2F3"/>
                        </a:highlight>
                        <a:latin typeface="Libre Franklin"/>
                        <a:ea typeface="Libre Franklin"/>
                        <a:cs typeface="Libre Franklin"/>
                        <a:sym typeface="Libre Franklin"/>
                      </a:endParaRPr>
                    </a:p>
                  </a:txBody>
                  <a:tcPr marL="47625" marR="47625" marT="47625" marB="476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D8E2F3"/>
                    </a:solidFill>
                  </a:tcPr>
                </a:tc>
                <a:tc>
                  <a:txBody>
                    <a:bodyPr/>
                    <a:lstStyle/>
                    <a:p>
                      <a:pPr marL="0" lvl="0" indent="0" algn="ctr" rtl="0">
                        <a:lnSpc>
                          <a:spcPct val="115000"/>
                        </a:lnSpc>
                        <a:spcBef>
                          <a:spcPts val="0"/>
                        </a:spcBef>
                        <a:spcAft>
                          <a:spcPts val="0"/>
                        </a:spcAft>
                        <a:buNone/>
                      </a:pPr>
                      <a:r>
                        <a:rPr lang="en" sz="1600" dirty="0">
                          <a:solidFill>
                            <a:srgbClr val="333333"/>
                          </a:solidFill>
                          <a:highlight>
                            <a:srgbClr val="FFFFFF"/>
                          </a:highlight>
                          <a:latin typeface="Libre Franklin"/>
                          <a:ea typeface="Libre Franklin"/>
                          <a:cs typeface="Libre Franklin"/>
                          <a:sym typeface="Libre Franklin"/>
                        </a:rPr>
                        <a:t>Adequate</a:t>
                      </a:r>
                      <a:endParaRPr sz="1600" dirty="0">
                        <a:solidFill>
                          <a:srgbClr val="333333"/>
                        </a:solidFill>
                        <a:highlight>
                          <a:srgbClr val="FFFFFF"/>
                        </a:highlight>
                        <a:latin typeface="Libre Franklin"/>
                        <a:ea typeface="Libre Franklin"/>
                        <a:cs typeface="Libre Franklin"/>
                        <a:sym typeface="Libre Franklin"/>
                      </a:endParaRPr>
                    </a:p>
                    <a:p>
                      <a:pPr marL="0" lvl="0" indent="0" algn="ctr" rtl="0">
                        <a:lnSpc>
                          <a:spcPct val="115000"/>
                        </a:lnSpc>
                        <a:spcBef>
                          <a:spcPts val="0"/>
                        </a:spcBef>
                        <a:spcAft>
                          <a:spcPts val="0"/>
                        </a:spcAft>
                        <a:buNone/>
                      </a:pPr>
                      <a:r>
                        <a:rPr lang="en" sz="1600" dirty="0">
                          <a:solidFill>
                            <a:srgbClr val="333333"/>
                          </a:solidFill>
                          <a:highlight>
                            <a:srgbClr val="FFFFFF"/>
                          </a:highlight>
                          <a:latin typeface="Libre Franklin"/>
                          <a:ea typeface="Libre Franklin"/>
                          <a:cs typeface="Libre Franklin"/>
                          <a:sym typeface="Libre Franklin"/>
                        </a:rPr>
                        <a:t>(</a:t>
                      </a:r>
                      <a:r>
                        <a:rPr lang="en" sz="1600" i="1" dirty="0">
                          <a:solidFill>
                            <a:srgbClr val="333333"/>
                          </a:solidFill>
                          <a:highlight>
                            <a:srgbClr val="FFFFFF"/>
                          </a:highlight>
                          <a:latin typeface="Libre Franklin"/>
                          <a:ea typeface="Libre Franklin"/>
                          <a:cs typeface="Libre Franklin"/>
                          <a:sym typeface="Libre Franklin"/>
                        </a:rPr>
                        <a:t>r</a:t>
                      </a:r>
                      <a:r>
                        <a:rPr lang="en" sz="1600" dirty="0">
                          <a:solidFill>
                            <a:srgbClr val="333333"/>
                          </a:solidFill>
                          <a:highlight>
                            <a:srgbClr val="FFFFFF"/>
                          </a:highlight>
                          <a:latin typeface="Libre Franklin"/>
                          <a:ea typeface="Libre Franklin"/>
                          <a:cs typeface="Libre Franklin"/>
                          <a:sym typeface="Libre Franklin"/>
                        </a:rPr>
                        <a:t> = .80)</a:t>
                      </a:r>
                      <a:endParaRPr sz="1600" dirty="0">
                        <a:solidFill>
                          <a:srgbClr val="333333"/>
                        </a:solidFill>
                        <a:highlight>
                          <a:srgbClr val="FFFFFF"/>
                        </a:highlight>
                        <a:latin typeface="Libre Franklin"/>
                        <a:ea typeface="Libre Franklin"/>
                        <a:cs typeface="Libre Franklin"/>
                        <a:sym typeface="Libre Franklin"/>
                      </a:endParaRPr>
                    </a:p>
                  </a:txBody>
                  <a:tcPr marL="47625" marR="47625" marT="47625" marB="476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600" dirty="0">
                          <a:solidFill>
                            <a:srgbClr val="333333"/>
                          </a:solidFill>
                          <a:highlight>
                            <a:srgbClr val="FFFFFF"/>
                          </a:highlight>
                          <a:latin typeface="Libre Franklin"/>
                          <a:ea typeface="Libre Franklin"/>
                          <a:cs typeface="Libre Franklin"/>
                          <a:sym typeface="Libre Franklin"/>
                        </a:rPr>
                        <a:t>Limited</a:t>
                      </a:r>
                      <a:endParaRPr sz="1600" dirty="0">
                        <a:solidFill>
                          <a:srgbClr val="333333"/>
                        </a:solidFill>
                        <a:highlight>
                          <a:srgbClr val="FFFFFF"/>
                        </a:highlight>
                        <a:latin typeface="Libre Franklin"/>
                        <a:ea typeface="Libre Franklin"/>
                        <a:cs typeface="Libre Franklin"/>
                        <a:sym typeface="Libre Franklin"/>
                      </a:endParaRPr>
                    </a:p>
                    <a:p>
                      <a:pPr marL="0" lvl="0" indent="0" algn="ctr" rtl="0">
                        <a:lnSpc>
                          <a:spcPct val="115000"/>
                        </a:lnSpc>
                        <a:spcBef>
                          <a:spcPts val="0"/>
                        </a:spcBef>
                        <a:spcAft>
                          <a:spcPts val="0"/>
                        </a:spcAft>
                        <a:buNone/>
                      </a:pPr>
                      <a:r>
                        <a:rPr lang="en" sz="1600" dirty="0">
                          <a:solidFill>
                            <a:srgbClr val="333333"/>
                          </a:solidFill>
                          <a:highlight>
                            <a:srgbClr val="FFFFFF"/>
                          </a:highlight>
                          <a:latin typeface="Libre Franklin"/>
                          <a:ea typeface="Libre Franklin"/>
                          <a:cs typeface="Libre Franklin"/>
                          <a:sym typeface="Libre Franklin"/>
                        </a:rPr>
                        <a:t>(</a:t>
                      </a:r>
                      <a:r>
                        <a:rPr lang="en" sz="1600" i="1" dirty="0">
                          <a:solidFill>
                            <a:srgbClr val="333333"/>
                          </a:solidFill>
                          <a:highlight>
                            <a:srgbClr val="FFFFFF"/>
                          </a:highlight>
                          <a:latin typeface="Libre Franklin"/>
                          <a:ea typeface="Libre Franklin"/>
                          <a:cs typeface="Libre Franklin"/>
                          <a:sym typeface="Libre Franklin"/>
                        </a:rPr>
                        <a:t>r</a:t>
                      </a:r>
                      <a:r>
                        <a:rPr lang="en" sz="1600" dirty="0">
                          <a:solidFill>
                            <a:srgbClr val="333333"/>
                          </a:solidFill>
                          <a:highlight>
                            <a:srgbClr val="FFFFFF"/>
                          </a:highlight>
                          <a:latin typeface="Libre Franklin"/>
                          <a:ea typeface="Libre Franklin"/>
                          <a:cs typeface="Libre Franklin"/>
                          <a:sym typeface="Libre Franklin"/>
                        </a:rPr>
                        <a:t> = .62)</a:t>
                      </a:r>
                      <a:endParaRPr sz="1600" dirty="0">
                        <a:solidFill>
                          <a:srgbClr val="333333"/>
                        </a:solidFill>
                        <a:highlight>
                          <a:srgbClr val="FFFFFF"/>
                        </a:highlight>
                        <a:latin typeface="Libre Franklin"/>
                        <a:ea typeface="Libre Franklin"/>
                        <a:cs typeface="Libre Franklin"/>
                        <a:sym typeface="Libre Franklin"/>
                      </a:endParaRPr>
                    </a:p>
                  </a:txBody>
                  <a:tcPr marL="47625" marR="47625" marT="47625" marB="476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699104">
                <a:tc>
                  <a:txBody>
                    <a:bodyPr/>
                    <a:lstStyle/>
                    <a:p>
                      <a:pPr marL="0" marR="0" lvl="0" indent="0" algn="ctr" rtl="0">
                        <a:lnSpc>
                          <a:spcPct val="115000"/>
                        </a:lnSpc>
                        <a:spcBef>
                          <a:spcPts val="0"/>
                        </a:spcBef>
                        <a:spcAft>
                          <a:spcPts val="0"/>
                        </a:spcAft>
                        <a:buNone/>
                      </a:pPr>
                      <a:r>
                        <a:rPr lang="en" sz="1600" dirty="0">
                          <a:solidFill>
                            <a:schemeClr val="tx1"/>
                          </a:solidFill>
                          <a:highlight>
                            <a:srgbClr val="D8E2F3"/>
                          </a:highlight>
                          <a:latin typeface="Libre Franklin"/>
                          <a:ea typeface="Libre Franklin"/>
                          <a:cs typeface="Libre Franklin"/>
                          <a:sym typeface="Libre Franklin"/>
                        </a:rPr>
                        <a:t>Parent</a:t>
                      </a:r>
                      <a:endParaRPr sz="1600" dirty="0">
                        <a:solidFill>
                          <a:schemeClr val="tx1"/>
                        </a:solidFill>
                        <a:highlight>
                          <a:srgbClr val="D8E2F3"/>
                        </a:highlight>
                        <a:latin typeface="Libre Franklin"/>
                        <a:ea typeface="Libre Franklin"/>
                        <a:cs typeface="Libre Franklin"/>
                        <a:sym typeface="Libre Franklin"/>
                      </a:endParaRPr>
                    </a:p>
                  </a:txBody>
                  <a:tcPr marL="47625" marR="47625" marT="47625" marB="476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D8E2F3"/>
                    </a:solidFill>
                  </a:tcPr>
                </a:tc>
                <a:tc>
                  <a:txBody>
                    <a:bodyPr/>
                    <a:lstStyle/>
                    <a:p>
                      <a:pPr marL="0" marR="0" lvl="0" indent="0" algn="ctr" rtl="0">
                        <a:lnSpc>
                          <a:spcPct val="115000"/>
                        </a:lnSpc>
                        <a:spcBef>
                          <a:spcPts val="0"/>
                        </a:spcBef>
                        <a:spcAft>
                          <a:spcPts val="0"/>
                        </a:spcAft>
                        <a:buNone/>
                      </a:pPr>
                      <a:r>
                        <a:rPr lang="en" sz="1600" dirty="0">
                          <a:solidFill>
                            <a:srgbClr val="333333"/>
                          </a:solidFill>
                          <a:highlight>
                            <a:srgbClr val="FFFFFF"/>
                          </a:highlight>
                          <a:latin typeface="Libre Franklin"/>
                          <a:ea typeface="Libre Franklin"/>
                          <a:cs typeface="Libre Franklin"/>
                          <a:sym typeface="Libre Franklin"/>
                        </a:rPr>
                        <a:t>Adequate</a:t>
                      </a:r>
                      <a:endParaRPr sz="1600" dirty="0">
                        <a:solidFill>
                          <a:srgbClr val="333333"/>
                        </a:solidFill>
                        <a:highlight>
                          <a:srgbClr val="FFFFFF"/>
                        </a:highlight>
                        <a:latin typeface="Libre Franklin"/>
                        <a:ea typeface="Libre Franklin"/>
                        <a:cs typeface="Libre Franklin"/>
                        <a:sym typeface="Libre Franklin"/>
                      </a:endParaRPr>
                    </a:p>
                    <a:p>
                      <a:pPr marL="0" marR="0" lvl="0" indent="0" algn="ctr" rtl="0">
                        <a:lnSpc>
                          <a:spcPct val="115000"/>
                        </a:lnSpc>
                        <a:spcBef>
                          <a:spcPts val="0"/>
                        </a:spcBef>
                        <a:spcAft>
                          <a:spcPts val="0"/>
                        </a:spcAft>
                        <a:buNone/>
                      </a:pPr>
                      <a:r>
                        <a:rPr lang="en" sz="1600" dirty="0">
                          <a:solidFill>
                            <a:srgbClr val="333333"/>
                          </a:solidFill>
                          <a:highlight>
                            <a:srgbClr val="FFFFFF"/>
                          </a:highlight>
                          <a:latin typeface="Libre Franklin"/>
                          <a:ea typeface="Libre Franklin"/>
                          <a:cs typeface="Libre Franklin"/>
                          <a:sym typeface="Libre Franklin"/>
                        </a:rPr>
                        <a:t>(</a:t>
                      </a:r>
                      <a:r>
                        <a:rPr lang="en" sz="1600" i="1" dirty="0">
                          <a:solidFill>
                            <a:srgbClr val="333333"/>
                          </a:solidFill>
                          <a:highlight>
                            <a:srgbClr val="FFFFFF"/>
                          </a:highlight>
                          <a:latin typeface="Libre Franklin"/>
                          <a:ea typeface="Libre Franklin"/>
                          <a:cs typeface="Libre Franklin"/>
                          <a:sym typeface="Libre Franklin"/>
                        </a:rPr>
                        <a:t>r</a:t>
                      </a:r>
                      <a:r>
                        <a:rPr lang="en" sz="1600" dirty="0">
                          <a:solidFill>
                            <a:srgbClr val="333333"/>
                          </a:solidFill>
                          <a:highlight>
                            <a:srgbClr val="FFFFFF"/>
                          </a:highlight>
                          <a:latin typeface="Libre Franklin"/>
                          <a:ea typeface="Libre Franklin"/>
                          <a:cs typeface="Libre Franklin"/>
                          <a:sym typeface="Libre Franklin"/>
                        </a:rPr>
                        <a:t> = .82)</a:t>
                      </a:r>
                      <a:endParaRPr sz="1600" dirty="0">
                        <a:solidFill>
                          <a:srgbClr val="333333"/>
                        </a:solidFill>
                        <a:highlight>
                          <a:srgbClr val="FFFFFF"/>
                        </a:highlight>
                        <a:latin typeface="Libre Franklin"/>
                        <a:ea typeface="Libre Franklin"/>
                        <a:cs typeface="Libre Franklin"/>
                        <a:sym typeface="Libre Franklin"/>
                      </a:endParaRPr>
                    </a:p>
                  </a:txBody>
                  <a:tcPr marL="47625" marR="47625" marT="47625" marB="476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600" dirty="0">
                          <a:solidFill>
                            <a:srgbClr val="333333"/>
                          </a:solidFill>
                          <a:highlight>
                            <a:srgbClr val="FFFFFF"/>
                          </a:highlight>
                          <a:latin typeface="Libre Franklin"/>
                          <a:ea typeface="Libre Franklin"/>
                          <a:cs typeface="Libre Franklin"/>
                          <a:sym typeface="Libre Franklin"/>
                        </a:rPr>
                        <a:t>Limited</a:t>
                      </a:r>
                      <a:endParaRPr sz="1600" dirty="0">
                        <a:solidFill>
                          <a:srgbClr val="333333"/>
                        </a:solidFill>
                        <a:highlight>
                          <a:srgbClr val="FFFFFF"/>
                        </a:highlight>
                        <a:latin typeface="Libre Franklin"/>
                        <a:ea typeface="Libre Franklin"/>
                        <a:cs typeface="Libre Franklin"/>
                        <a:sym typeface="Libre Franklin"/>
                      </a:endParaRPr>
                    </a:p>
                    <a:p>
                      <a:pPr marL="0" lvl="0" indent="0" algn="ctr" rtl="0">
                        <a:lnSpc>
                          <a:spcPct val="115000"/>
                        </a:lnSpc>
                        <a:spcBef>
                          <a:spcPts val="0"/>
                        </a:spcBef>
                        <a:spcAft>
                          <a:spcPts val="0"/>
                        </a:spcAft>
                        <a:buNone/>
                      </a:pPr>
                      <a:r>
                        <a:rPr lang="en" sz="1600" dirty="0">
                          <a:solidFill>
                            <a:srgbClr val="333333"/>
                          </a:solidFill>
                          <a:highlight>
                            <a:srgbClr val="FFFFFF"/>
                          </a:highlight>
                          <a:latin typeface="Libre Franklin"/>
                          <a:ea typeface="Libre Franklin"/>
                          <a:cs typeface="Libre Franklin"/>
                          <a:sym typeface="Libre Franklin"/>
                        </a:rPr>
                        <a:t>(</a:t>
                      </a:r>
                      <a:r>
                        <a:rPr lang="en" sz="1600" i="1" dirty="0">
                          <a:solidFill>
                            <a:srgbClr val="333333"/>
                          </a:solidFill>
                          <a:highlight>
                            <a:srgbClr val="FFFFFF"/>
                          </a:highlight>
                          <a:latin typeface="Libre Franklin"/>
                          <a:ea typeface="Libre Franklin"/>
                          <a:cs typeface="Libre Franklin"/>
                          <a:sym typeface="Libre Franklin"/>
                        </a:rPr>
                        <a:t>r</a:t>
                      </a:r>
                      <a:r>
                        <a:rPr lang="en" sz="1600" dirty="0">
                          <a:solidFill>
                            <a:srgbClr val="333333"/>
                          </a:solidFill>
                          <a:highlight>
                            <a:srgbClr val="FFFFFF"/>
                          </a:highlight>
                          <a:latin typeface="Libre Franklin"/>
                          <a:ea typeface="Libre Franklin"/>
                          <a:cs typeface="Libre Franklin"/>
                          <a:sym typeface="Libre Franklin"/>
                        </a:rPr>
                        <a:t> = .72)</a:t>
                      </a:r>
                      <a:endParaRPr sz="1600" dirty="0">
                        <a:solidFill>
                          <a:srgbClr val="333333"/>
                        </a:solidFill>
                        <a:highlight>
                          <a:srgbClr val="FFFFFF"/>
                        </a:highlight>
                        <a:latin typeface="Libre Franklin"/>
                        <a:ea typeface="Libre Franklin"/>
                        <a:cs typeface="Libre Franklin"/>
                        <a:sym typeface="Libre Franklin"/>
                      </a:endParaRPr>
                    </a:p>
                  </a:txBody>
                  <a:tcPr marL="47625" marR="47625" marT="47625" marB="476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924999">
                <a:tc>
                  <a:txBody>
                    <a:bodyPr/>
                    <a:lstStyle/>
                    <a:p>
                      <a:pPr marL="0" marR="0" lvl="0" indent="0" algn="ctr" rtl="0">
                        <a:lnSpc>
                          <a:spcPct val="115000"/>
                        </a:lnSpc>
                        <a:spcBef>
                          <a:spcPts val="0"/>
                        </a:spcBef>
                        <a:spcAft>
                          <a:spcPts val="0"/>
                        </a:spcAft>
                        <a:buNone/>
                      </a:pPr>
                      <a:r>
                        <a:rPr lang="en" sz="1600" dirty="0">
                          <a:solidFill>
                            <a:schemeClr val="tx1"/>
                          </a:solidFill>
                          <a:highlight>
                            <a:srgbClr val="D8E2F3"/>
                          </a:highlight>
                          <a:latin typeface="Libre Franklin"/>
                          <a:ea typeface="Libre Franklin"/>
                          <a:cs typeface="Libre Franklin"/>
                          <a:sym typeface="Libre Franklin"/>
                        </a:rPr>
                        <a:t>Teacher</a:t>
                      </a:r>
                      <a:endParaRPr sz="1600" dirty="0">
                        <a:solidFill>
                          <a:schemeClr val="tx1"/>
                        </a:solidFill>
                        <a:highlight>
                          <a:srgbClr val="D8E2F3"/>
                        </a:highlight>
                        <a:latin typeface="Libre Franklin"/>
                        <a:ea typeface="Libre Franklin"/>
                        <a:cs typeface="Libre Franklin"/>
                        <a:sym typeface="Libre Franklin"/>
                      </a:endParaRPr>
                    </a:p>
                  </a:txBody>
                  <a:tcPr marL="47625" marR="47625" marT="47625" marB="476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D8E2F3"/>
                    </a:solidFill>
                  </a:tcPr>
                </a:tc>
                <a:tc>
                  <a:txBody>
                    <a:bodyPr/>
                    <a:lstStyle/>
                    <a:p>
                      <a:pPr marL="0" marR="0" lvl="0" indent="0" algn="ctr" rtl="0">
                        <a:lnSpc>
                          <a:spcPct val="115000"/>
                        </a:lnSpc>
                        <a:spcBef>
                          <a:spcPts val="0"/>
                        </a:spcBef>
                        <a:spcAft>
                          <a:spcPts val="0"/>
                        </a:spcAft>
                        <a:buNone/>
                      </a:pPr>
                      <a:r>
                        <a:rPr lang="en" sz="1600" dirty="0">
                          <a:solidFill>
                            <a:srgbClr val="333333"/>
                          </a:solidFill>
                          <a:highlight>
                            <a:srgbClr val="FFFFFF"/>
                          </a:highlight>
                          <a:latin typeface="Libre Franklin"/>
                          <a:ea typeface="Libre Franklin"/>
                          <a:cs typeface="Libre Franklin"/>
                          <a:sym typeface="Libre Franklin"/>
                        </a:rPr>
                        <a:t>Adequate</a:t>
                      </a:r>
                      <a:endParaRPr sz="1600" dirty="0">
                        <a:solidFill>
                          <a:srgbClr val="333333"/>
                        </a:solidFill>
                        <a:highlight>
                          <a:srgbClr val="FFFFFF"/>
                        </a:highlight>
                        <a:latin typeface="Libre Franklin"/>
                        <a:ea typeface="Libre Franklin"/>
                        <a:cs typeface="Libre Franklin"/>
                        <a:sym typeface="Libre Franklin"/>
                      </a:endParaRPr>
                    </a:p>
                    <a:p>
                      <a:pPr marL="0" marR="0" lvl="0" indent="0" algn="ctr" rtl="0">
                        <a:lnSpc>
                          <a:spcPct val="115000"/>
                        </a:lnSpc>
                        <a:spcBef>
                          <a:spcPts val="0"/>
                        </a:spcBef>
                        <a:spcAft>
                          <a:spcPts val="0"/>
                        </a:spcAft>
                        <a:buNone/>
                      </a:pPr>
                      <a:r>
                        <a:rPr lang="en" sz="1600" dirty="0">
                          <a:solidFill>
                            <a:srgbClr val="333333"/>
                          </a:solidFill>
                          <a:highlight>
                            <a:srgbClr val="FFFFFF"/>
                          </a:highlight>
                          <a:latin typeface="Libre Franklin"/>
                          <a:ea typeface="Libre Franklin"/>
                          <a:cs typeface="Libre Franklin"/>
                          <a:sym typeface="Libre Franklin"/>
                        </a:rPr>
                        <a:t>(</a:t>
                      </a:r>
                      <a:r>
                        <a:rPr lang="en" sz="1600" i="1" dirty="0">
                          <a:solidFill>
                            <a:srgbClr val="333333"/>
                          </a:solidFill>
                          <a:highlight>
                            <a:srgbClr val="FFFFFF"/>
                          </a:highlight>
                          <a:latin typeface="Libre Franklin"/>
                          <a:ea typeface="Libre Franklin"/>
                          <a:cs typeface="Libre Franklin"/>
                          <a:sym typeface="Libre Franklin"/>
                        </a:rPr>
                        <a:t>r</a:t>
                      </a:r>
                      <a:r>
                        <a:rPr lang="en" sz="1600" dirty="0">
                          <a:solidFill>
                            <a:srgbClr val="333333"/>
                          </a:solidFill>
                          <a:highlight>
                            <a:srgbClr val="FFFFFF"/>
                          </a:highlight>
                          <a:latin typeface="Libre Franklin"/>
                          <a:ea typeface="Libre Franklin"/>
                          <a:cs typeface="Libre Franklin"/>
                          <a:sym typeface="Libre Franklin"/>
                        </a:rPr>
                        <a:t> = .87)</a:t>
                      </a:r>
                      <a:endParaRPr sz="1600" dirty="0">
                        <a:solidFill>
                          <a:srgbClr val="333333"/>
                        </a:solidFill>
                        <a:highlight>
                          <a:srgbClr val="FFFFFF"/>
                        </a:highlight>
                        <a:latin typeface="Libre Franklin"/>
                        <a:ea typeface="Libre Franklin"/>
                        <a:cs typeface="Libre Franklin"/>
                        <a:sym typeface="Libre Franklin"/>
                      </a:endParaRPr>
                    </a:p>
                  </a:txBody>
                  <a:tcPr marL="47625" marR="47625" marT="47625" marB="476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600" dirty="0">
                          <a:solidFill>
                            <a:srgbClr val="333333"/>
                          </a:solidFill>
                          <a:highlight>
                            <a:srgbClr val="FFFFFF"/>
                          </a:highlight>
                          <a:latin typeface="Libre Franklin"/>
                          <a:ea typeface="Libre Franklin"/>
                          <a:cs typeface="Libre Franklin"/>
                          <a:sym typeface="Libre Franklin"/>
                        </a:rPr>
                        <a:t>Adequate</a:t>
                      </a:r>
                      <a:endParaRPr sz="1600" dirty="0">
                        <a:solidFill>
                          <a:srgbClr val="333333"/>
                        </a:solidFill>
                        <a:highlight>
                          <a:srgbClr val="FFFFFF"/>
                        </a:highlight>
                        <a:latin typeface="Libre Franklin"/>
                        <a:ea typeface="Libre Franklin"/>
                        <a:cs typeface="Libre Franklin"/>
                        <a:sym typeface="Libre Franklin"/>
                      </a:endParaRPr>
                    </a:p>
                    <a:p>
                      <a:pPr marL="0" lvl="0" indent="0" algn="ctr" rtl="0">
                        <a:lnSpc>
                          <a:spcPct val="115000"/>
                        </a:lnSpc>
                        <a:spcBef>
                          <a:spcPts val="0"/>
                        </a:spcBef>
                        <a:spcAft>
                          <a:spcPts val="0"/>
                        </a:spcAft>
                        <a:buNone/>
                      </a:pPr>
                      <a:r>
                        <a:rPr lang="en" sz="1600" dirty="0">
                          <a:solidFill>
                            <a:srgbClr val="333333"/>
                          </a:solidFill>
                          <a:highlight>
                            <a:srgbClr val="FFFFFF"/>
                          </a:highlight>
                          <a:latin typeface="Libre Franklin"/>
                          <a:ea typeface="Libre Franklin"/>
                          <a:cs typeface="Libre Franklin"/>
                          <a:sym typeface="Libre Franklin"/>
                        </a:rPr>
                        <a:t>(</a:t>
                      </a:r>
                      <a:r>
                        <a:rPr lang="en" sz="1600" i="1" dirty="0">
                          <a:solidFill>
                            <a:srgbClr val="333333"/>
                          </a:solidFill>
                          <a:highlight>
                            <a:srgbClr val="FFFFFF"/>
                          </a:highlight>
                          <a:latin typeface="Libre Franklin"/>
                          <a:ea typeface="Libre Franklin"/>
                          <a:cs typeface="Libre Franklin"/>
                          <a:sym typeface="Libre Franklin"/>
                        </a:rPr>
                        <a:t>r</a:t>
                      </a:r>
                      <a:r>
                        <a:rPr lang="en" sz="1600" dirty="0">
                          <a:solidFill>
                            <a:srgbClr val="333333"/>
                          </a:solidFill>
                          <a:highlight>
                            <a:srgbClr val="FFFFFF"/>
                          </a:highlight>
                          <a:latin typeface="Libre Franklin"/>
                          <a:ea typeface="Libre Franklin"/>
                          <a:cs typeface="Libre Franklin"/>
                          <a:sym typeface="Libre Franklin"/>
                        </a:rPr>
                        <a:t> = .80)</a:t>
                      </a:r>
                      <a:endParaRPr sz="1600" dirty="0">
                        <a:solidFill>
                          <a:srgbClr val="333333"/>
                        </a:solidFill>
                        <a:highlight>
                          <a:srgbClr val="FFFFFF"/>
                        </a:highlight>
                        <a:latin typeface="Libre Franklin"/>
                        <a:ea typeface="Libre Franklin"/>
                        <a:cs typeface="Libre Franklin"/>
                        <a:sym typeface="Libre Franklin"/>
                      </a:endParaRPr>
                    </a:p>
                  </a:txBody>
                  <a:tcPr marL="47625" marR="47625" marT="47625" marB="476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4" name="Google Shape;293;p21">
            <a:extLst>
              <a:ext uri="{FF2B5EF4-FFF2-40B4-BE49-F238E27FC236}">
                <a16:creationId xmlns:a16="http://schemas.microsoft.com/office/drawing/2014/main" id="{509FE6ED-006C-6E10-26DD-970BE7618F8D}"/>
              </a:ext>
            </a:extLst>
          </p:cNvPr>
          <p:cNvSpPr txBox="1"/>
          <p:nvPr/>
        </p:nvSpPr>
        <p:spPr>
          <a:xfrm>
            <a:off x="7167059" y="5832114"/>
            <a:ext cx="1743511" cy="384975"/>
          </a:xfrm>
          <a:prstGeom prst="rect">
            <a:avLst/>
          </a:prstGeom>
          <a:noFill/>
          <a:ln>
            <a:noFill/>
          </a:ln>
        </p:spPr>
        <p:txBody>
          <a:bodyPr spcFirstLastPara="1" wrap="square" lIns="68575" tIns="34275" rIns="68575" bIns="34275" anchor="t" anchorCtr="0">
            <a:normAutofit fontScale="92500" lnSpcReduction="10000"/>
          </a:bodyPr>
          <a:lstStyle/>
          <a:p>
            <a:pPr marL="0" lvl="0" indent="0" algn="r" rtl="0">
              <a:lnSpc>
                <a:spcPct val="115000"/>
              </a:lnSpc>
              <a:spcBef>
                <a:spcPts val="800"/>
              </a:spcBef>
              <a:spcAft>
                <a:spcPts val="0"/>
              </a:spcAft>
              <a:buNone/>
            </a:pPr>
            <a:r>
              <a:rPr lang="en" sz="1400" u="sng" dirty="0">
                <a:solidFill>
                  <a:srgbClr val="5F5F5F"/>
                </a:solidFill>
                <a:latin typeface="Libre Franklin"/>
                <a:ea typeface="Libre Franklin"/>
                <a:cs typeface="Libre Franklin"/>
                <a:sym typeface="Libre Franklin"/>
                <a:hlinkClick r:id="rId3">
                  <a:extLst>
                    <a:ext uri="{A12FA001-AC4F-418D-AE19-62706E023703}">
                      <ahyp:hlinkClr xmlns:ahyp="http://schemas.microsoft.com/office/drawing/2018/hyperlinkcolor" val="tx"/>
                    </a:ext>
                  </a:extLst>
                </a:hlinkClick>
              </a:rPr>
              <a:t>Jenkins et al. (2014)</a:t>
            </a:r>
            <a:endParaRPr sz="1400" dirty="0">
              <a:solidFill>
                <a:srgbClr val="000000"/>
              </a:solidFill>
              <a:latin typeface="Libre Franklin"/>
              <a:ea typeface="Libre Franklin"/>
              <a:cs typeface="Libre Franklin"/>
              <a:sym typeface="Libre Franklin"/>
            </a:endParaRPr>
          </a:p>
        </p:txBody>
      </p:sp>
      <p:graphicFrame>
        <p:nvGraphicFramePr>
          <p:cNvPr id="10" name="Google Shape;295;p21" descr="Table listing reliability coefficients and descriptive categories for each form of the SDQ. The internal consistency reliability coefficients are as follows: .80 for the student form, .82 for the parent form, and .87 for the teacher form. These are all considered adequate. For test retest reliability, the first and second administrations were separated by a period of 4 to 6 months. The coefficients for test retest reliability are as follows: .62 for the student form (which is considered to be limited), .72 for the parent form (also limited), and .80 for the teacher form (which is adequate). The inter-rater reliability for all forms is limited. The coefficients are as follows: .48 for student and parent, .46 for parent and teacher, and .33 for teacher and student.">
            <a:extLst>
              <a:ext uri="{FF2B5EF4-FFF2-40B4-BE49-F238E27FC236}">
                <a16:creationId xmlns:a16="http://schemas.microsoft.com/office/drawing/2014/main" id="{EEE95628-8FAB-AF9C-0D02-8CAE249732B7}"/>
              </a:ext>
            </a:extLst>
          </p:cNvPr>
          <p:cNvGraphicFramePr/>
          <p:nvPr>
            <p:extLst>
              <p:ext uri="{D42A27DB-BD31-4B8C-83A1-F6EECF244321}">
                <p14:modId xmlns:p14="http://schemas.microsoft.com/office/powerpoint/2010/main" val="2535532053"/>
              </p:ext>
            </p:extLst>
          </p:nvPr>
        </p:nvGraphicFramePr>
        <p:xfrm>
          <a:off x="5900827" y="1815850"/>
          <a:ext cx="2763957" cy="3431129"/>
        </p:xfrm>
        <a:graphic>
          <a:graphicData uri="http://schemas.openxmlformats.org/drawingml/2006/table">
            <a:tbl>
              <a:tblPr firstRow="1">
                <a:noFill/>
              </a:tblPr>
              <a:tblGrid>
                <a:gridCol w="2763957">
                  <a:extLst>
                    <a:ext uri="{9D8B030D-6E8A-4147-A177-3AD203B41FA5}">
                      <a16:colId xmlns:a16="http://schemas.microsoft.com/office/drawing/2014/main" val="20003"/>
                    </a:ext>
                  </a:extLst>
                </a:gridCol>
              </a:tblGrid>
              <a:tr h="925902">
                <a:tc>
                  <a:txBody>
                    <a:bodyPr/>
                    <a:lstStyle/>
                    <a:p>
                      <a:pPr marL="0" lvl="0" indent="0" algn="ctr" rtl="0">
                        <a:lnSpc>
                          <a:spcPct val="115000"/>
                        </a:lnSpc>
                        <a:spcBef>
                          <a:spcPts val="0"/>
                        </a:spcBef>
                        <a:spcAft>
                          <a:spcPts val="0"/>
                        </a:spcAft>
                        <a:buNone/>
                      </a:pPr>
                      <a:r>
                        <a:rPr lang="en" sz="1600" dirty="0">
                          <a:solidFill>
                            <a:schemeClr val="tx1"/>
                          </a:solidFill>
                          <a:highlight>
                            <a:srgbClr val="CDD4EA"/>
                          </a:highlight>
                          <a:latin typeface="Libre Franklin"/>
                          <a:ea typeface="Libre Franklin"/>
                          <a:cs typeface="Libre Franklin"/>
                          <a:sym typeface="Libre Franklin"/>
                        </a:rPr>
                        <a:t>Inter-rater</a:t>
                      </a:r>
                    </a:p>
                    <a:p>
                      <a:pPr marL="0" lvl="0" indent="0" algn="ctr" rtl="0">
                        <a:lnSpc>
                          <a:spcPct val="115000"/>
                        </a:lnSpc>
                        <a:spcBef>
                          <a:spcPts val="0"/>
                        </a:spcBef>
                        <a:spcAft>
                          <a:spcPts val="0"/>
                        </a:spcAft>
                        <a:buNone/>
                      </a:pPr>
                      <a:r>
                        <a:rPr lang="en" sz="1600" dirty="0">
                          <a:solidFill>
                            <a:schemeClr val="tx1"/>
                          </a:solidFill>
                          <a:highlight>
                            <a:srgbClr val="CDD4EA"/>
                          </a:highlight>
                          <a:latin typeface="Libre Franklin"/>
                          <a:ea typeface="Libre Franklin"/>
                          <a:cs typeface="Libre Franklin"/>
                          <a:sym typeface="Libre Franklin"/>
                        </a:rPr>
                        <a:t>reliability</a:t>
                      </a:r>
                      <a:endParaRPr sz="1600" dirty="0">
                        <a:solidFill>
                          <a:schemeClr val="tx1"/>
                        </a:solidFill>
                        <a:highlight>
                          <a:srgbClr val="CDD4EA"/>
                        </a:highlight>
                        <a:latin typeface="Libre Franklin"/>
                        <a:ea typeface="Libre Franklin"/>
                        <a:cs typeface="Libre Franklin"/>
                        <a:sym typeface="Libre Franklin"/>
                      </a:endParaRPr>
                    </a:p>
                  </a:txBody>
                  <a:tcPr marL="47625" marR="47625" marT="47625" marB="47625" anchor="ctr">
                    <a:lnL w="9525" cap="flat" cmpd="sng" algn="ctr">
                      <a:solidFill>
                        <a:srgbClr val="434343"/>
                      </a:solidFill>
                      <a:prstDash val="solid"/>
                      <a:round/>
                      <a:headEnd type="none" w="sm" len="sm"/>
                      <a:tailEnd type="none" w="sm" len="sm"/>
                    </a:lnL>
                    <a:lnR w="9525" cap="flat" cmpd="sng" algn="ctr">
                      <a:solidFill>
                        <a:srgbClr val="434343"/>
                      </a:solidFill>
                      <a:prstDash val="solid"/>
                      <a:round/>
                      <a:headEnd type="none" w="sm" len="sm"/>
                      <a:tailEnd type="none" w="sm" len="sm"/>
                    </a:lnR>
                    <a:lnT w="19050" cap="flat" cmpd="sng">
                      <a:solidFill>
                        <a:srgbClr val="434343"/>
                      </a:solidFill>
                      <a:prstDash val="solid"/>
                      <a:round/>
                      <a:headEnd type="none" w="sm" len="sm"/>
                      <a:tailEnd type="none" w="sm" len="sm"/>
                    </a:lnT>
                    <a:lnB w="9525" cap="flat" cmpd="sng" algn="ctr">
                      <a:solidFill>
                        <a:srgbClr val="434343"/>
                      </a:solidFill>
                      <a:prstDash val="solid"/>
                      <a:round/>
                      <a:headEnd type="none" w="sm" len="sm"/>
                      <a:tailEnd type="none" w="sm" len="sm"/>
                    </a:lnB>
                    <a:solidFill>
                      <a:srgbClr val="CDD4EA"/>
                    </a:solidFill>
                  </a:tcPr>
                </a:tc>
                <a:extLst>
                  <a:ext uri="{0D108BD9-81ED-4DB2-BD59-A6C34878D82A}">
                    <a16:rowId xmlns:a16="http://schemas.microsoft.com/office/drawing/2014/main" val="10000"/>
                  </a:ext>
                </a:extLst>
              </a:tr>
              <a:tr h="2505227">
                <a:tc>
                  <a:txBody>
                    <a:bodyPr/>
                    <a:lstStyle/>
                    <a:p>
                      <a:pPr marL="0" lvl="0" indent="0" algn="ctr" rtl="0">
                        <a:lnSpc>
                          <a:spcPct val="115000"/>
                        </a:lnSpc>
                        <a:spcBef>
                          <a:spcPts val="0"/>
                        </a:spcBef>
                        <a:spcAft>
                          <a:spcPts val="0"/>
                        </a:spcAft>
                        <a:buNone/>
                      </a:pPr>
                      <a:r>
                        <a:rPr lang="en" sz="1600" dirty="0">
                          <a:solidFill>
                            <a:srgbClr val="333333"/>
                          </a:solidFill>
                          <a:highlight>
                            <a:srgbClr val="FFFFFF"/>
                          </a:highlight>
                          <a:latin typeface="Libre Franklin"/>
                          <a:ea typeface="Libre Franklin"/>
                          <a:cs typeface="Libre Franklin"/>
                          <a:sym typeface="Libre Franklin"/>
                        </a:rPr>
                        <a:t>Limited</a:t>
                      </a:r>
                      <a:endParaRPr sz="1600" dirty="0">
                        <a:solidFill>
                          <a:srgbClr val="333333"/>
                        </a:solidFill>
                        <a:highlight>
                          <a:srgbClr val="FFFFFF"/>
                        </a:highlight>
                        <a:latin typeface="Libre Franklin"/>
                        <a:ea typeface="Libre Franklin"/>
                        <a:cs typeface="Libre Franklin"/>
                        <a:sym typeface="Libre Franklin"/>
                      </a:endParaRPr>
                    </a:p>
                    <a:p>
                      <a:pPr marL="0" lvl="0" indent="0" algn="l" rtl="0">
                        <a:lnSpc>
                          <a:spcPct val="115000"/>
                        </a:lnSpc>
                        <a:spcBef>
                          <a:spcPts val="0"/>
                        </a:spcBef>
                        <a:spcAft>
                          <a:spcPts val="0"/>
                        </a:spcAft>
                        <a:buNone/>
                      </a:pPr>
                      <a:endParaRPr sz="1600" dirty="0">
                        <a:solidFill>
                          <a:srgbClr val="333333"/>
                        </a:solidFill>
                        <a:highlight>
                          <a:srgbClr val="FFFFFF"/>
                        </a:highlight>
                        <a:latin typeface="Libre Franklin"/>
                        <a:ea typeface="Libre Franklin"/>
                        <a:cs typeface="Libre Franklin"/>
                        <a:sym typeface="Libre Franklin"/>
                      </a:endParaRPr>
                    </a:p>
                    <a:p>
                      <a:pPr marL="0" lvl="0" indent="0" algn="ctr" rtl="0">
                        <a:lnSpc>
                          <a:spcPct val="150000"/>
                        </a:lnSpc>
                        <a:spcBef>
                          <a:spcPts val="0"/>
                        </a:spcBef>
                        <a:spcAft>
                          <a:spcPts val="0"/>
                        </a:spcAft>
                        <a:buNone/>
                      </a:pPr>
                      <a:r>
                        <a:rPr lang="en" sz="1600" dirty="0">
                          <a:solidFill>
                            <a:srgbClr val="333333"/>
                          </a:solidFill>
                          <a:highlight>
                            <a:srgbClr val="FFFFFF"/>
                          </a:highlight>
                          <a:latin typeface="Libre Franklin"/>
                          <a:ea typeface="Libre Franklin"/>
                          <a:cs typeface="Libre Franklin"/>
                          <a:sym typeface="Libre Franklin"/>
                        </a:rPr>
                        <a:t>Student &amp; parent: </a:t>
                      </a:r>
                      <a:r>
                        <a:rPr lang="en" sz="1600" i="1" dirty="0">
                          <a:solidFill>
                            <a:srgbClr val="333333"/>
                          </a:solidFill>
                          <a:highlight>
                            <a:srgbClr val="FFFFFF"/>
                          </a:highlight>
                          <a:latin typeface="Libre Franklin"/>
                          <a:ea typeface="Libre Franklin"/>
                          <a:cs typeface="Libre Franklin"/>
                          <a:sym typeface="Libre Franklin"/>
                        </a:rPr>
                        <a:t>r</a:t>
                      </a:r>
                      <a:r>
                        <a:rPr lang="en" sz="1600" dirty="0">
                          <a:solidFill>
                            <a:srgbClr val="333333"/>
                          </a:solidFill>
                          <a:highlight>
                            <a:srgbClr val="FFFFFF"/>
                          </a:highlight>
                          <a:latin typeface="Libre Franklin"/>
                          <a:ea typeface="Libre Franklin"/>
                          <a:cs typeface="Libre Franklin"/>
                          <a:sym typeface="Libre Franklin"/>
                        </a:rPr>
                        <a:t> = .48</a:t>
                      </a:r>
                      <a:endParaRPr sz="1600" dirty="0">
                        <a:solidFill>
                          <a:srgbClr val="333333"/>
                        </a:solidFill>
                        <a:highlight>
                          <a:srgbClr val="FFFFFF"/>
                        </a:highlight>
                        <a:latin typeface="Libre Franklin"/>
                        <a:ea typeface="Libre Franklin"/>
                        <a:cs typeface="Libre Franklin"/>
                        <a:sym typeface="Libre Franklin"/>
                      </a:endParaRPr>
                    </a:p>
                    <a:p>
                      <a:pPr marL="0" lvl="0" indent="0" algn="ctr" rtl="0">
                        <a:lnSpc>
                          <a:spcPct val="150000"/>
                        </a:lnSpc>
                        <a:spcBef>
                          <a:spcPts val="0"/>
                        </a:spcBef>
                        <a:spcAft>
                          <a:spcPts val="0"/>
                        </a:spcAft>
                        <a:buNone/>
                      </a:pPr>
                      <a:r>
                        <a:rPr lang="en" sz="1600" dirty="0">
                          <a:solidFill>
                            <a:srgbClr val="333333"/>
                          </a:solidFill>
                          <a:highlight>
                            <a:srgbClr val="FFFFFF"/>
                          </a:highlight>
                          <a:latin typeface="Libre Franklin"/>
                          <a:ea typeface="Libre Franklin"/>
                          <a:cs typeface="Libre Franklin"/>
                          <a:sym typeface="Libre Franklin"/>
                        </a:rPr>
                        <a:t>Parent &amp; teacher: </a:t>
                      </a:r>
                      <a:r>
                        <a:rPr lang="en" sz="1600" i="1" dirty="0">
                          <a:solidFill>
                            <a:srgbClr val="333333"/>
                          </a:solidFill>
                          <a:highlight>
                            <a:srgbClr val="FFFFFF"/>
                          </a:highlight>
                          <a:latin typeface="Libre Franklin"/>
                          <a:ea typeface="Libre Franklin"/>
                          <a:cs typeface="Libre Franklin"/>
                          <a:sym typeface="Libre Franklin"/>
                        </a:rPr>
                        <a:t>r</a:t>
                      </a:r>
                      <a:r>
                        <a:rPr lang="en" sz="1600" dirty="0">
                          <a:solidFill>
                            <a:srgbClr val="333333"/>
                          </a:solidFill>
                          <a:highlight>
                            <a:srgbClr val="FFFFFF"/>
                          </a:highlight>
                          <a:latin typeface="Libre Franklin"/>
                          <a:ea typeface="Libre Franklin"/>
                          <a:cs typeface="Libre Franklin"/>
                          <a:sym typeface="Libre Franklin"/>
                        </a:rPr>
                        <a:t> = .46</a:t>
                      </a:r>
                      <a:endParaRPr sz="1600" dirty="0">
                        <a:solidFill>
                          <a:srgbClr val="333333"/>
                        </a:solidFill>
                        <a:highlight>
                          <a:srgbClr val="FFFFFF"/>
                        </a:highlight>
                        <a:latin typeface="Libre Franklin"/>
                        <a:ea typeface="Libre Franklin"/>
                        <a:cs typeface="Libre Franklin"/>
                        <a:sym typeface="Libre Franklin"/>
                      </a:endParaRPr>
                    </a:p>
                    <a:p>
                      <a:pPr marL="0" lvl="0" indent="0" algn="ctr" rtl="0">
                        <a:lnSpc>
                          <a:spcPct val="150000"/>
                        </a:lnSpc>
                        <a:spcBef>
                          <a:spcPts val="0"/>
                        </a:spcBef>
                        <a:spcAft>
                          <a:spcPts val="0"/>
                        </a:spcAft>
                        <a:buNone/>
                      </a:pPr>
                      <a:r>
                        <a:rPr lang="en" sz="1600" dirty="0">
                          <a:solidFill>
                            <a:srgbClr val="333333"/>
                          </a:solidFill>
                          <a:highlight>
                            <a:srgbClr val="FFFFFF"/>
                          </a:highlight>
                          <a:latin typeface="Libre Franklin"/>
                          <a:ea typeface="Libre Franklin"/>
                          <a:cs typeface="Libre Franklin"/>
                          <a:sym typeface="Libre Franklin"/>
                        </a:rPr>
                        <a:t>Teacher &amp; student: </a:t>
                      </a:r>
                      <a:r>
                        <a:rPr lang="en" sz="1600" i="1" dirty="0">
                          <a:solidFill>
                            <a:srgbClr val="333333"/>
                          </a:solidFill>
                          <a:highlight>
                            <a:srgbClr val="FFFFFF"/>
                          </a:highlight>
                          <a:latin typeface="Libre Franklin"/>
                          <a:ea typeface="Libre Franklin"/>
                          <a:cs typeface="Libre Franklin"/>
                          <a:sym typeface="Libre Franklin"/>
                        </a:rPr>
                        <a:t>r</a:t>
                      </a:r>
                      <a:r>
                        <a:rPr lang="en" sz="1600" dirty="0">
                          <a:solidFill>
                            <a:srgbClr val="333333"/>
                          </a:solidFill>
                          <a:highlight>
                            <a:srgbClr val="FFFFFF"/>
                          </a:highlight>
                          <a:latin typeface="Libre Franklin"/>
                          <a:ea typeface="Libre Franklin"/>
                          <a:cs typeface="Libre Franklin"/>
                          <a:sym typeface="Libre Franklin"/>
                        </a:rPr>
                        <a:t> = .33</a:t>
                      </a:r>
                      <a:endParaRPr sz="1600" dirty="0">
                        <a:solidFill>
                          <a:srgbClr val="333333"/>
                        </a:solidFill>
                        <a:highlight>
                          <a:srgbClr val="FFFFFF"/>
                        </a:highlight>
                        <a:latin typeface="Libre Franklin"/>
                        <a:ea typeface="Libre Franklin"/>
                        <a:cs typeface="Libre Franklin"/>
                        <a:sym typeface="Libre Franklin"/>
                      </a:endParaRPr>
                    </a:p>
                  </a:txBody>
                  <a:tcPr marL="47625" marR="47625" marT="47625" marB="47625" anchor="ctr">
                    <a:lnL w="9525" cap="flat" cmpd="sng" algn="ctr">
                      <a:solidFill>
                        <a:srgbClr val="434343"/>
                      </a:solidFill>
                      <a:prstDash val="solid"/>
                      <a:round/>
                      <a:headEnd type="none" w="sm" len="sm"/>
                      <a:tailEnd type="none" w="sm" len="sm"/>
                    </a:lnL>
                    <a:lnR w="9525" cap="flat" cmpd="sng" algn="ctr">
                      <a:solidFill>
                        <a:srgbClr val="434343"/>
                      </a:solidFill>
                      <a:prstDash val="solid"/>
                      <a:round/>
                      <a:headEnd type="none" w="sm" len="sm"/>
                      <a:tailEnd type="none" w="sm" len="sm"/>
                    </a:lnR>
                    <a:lnT w="9525" cap="flat" cmpd="sng" algn="ctr">
                      <a:solidFill>
                        <a:srgbClr val="434343"/>
                      </a:solidFill>
                      <a:prstDash val="solid"/>
                      <a:round/>
                      <a:headEnd type="none" w="sm" len="sm"/>
                      <a:tailEnd type="none" w="sm" len="sm"/>
                    </a:lnT>
                    <a:lnB w="9525" cap="flat" cmpd="sng" algn="ctr">
                      <a:solidFill>
                        <a:srgbClr val="434343"/>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80909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lang="en-US" b="0" dirty="0"/>
              <a:t>SDQ Defensibility - Validity</a:t>
            </a:r>
          </a:p>
        </p:txBody>
      </p:sp>
      <p:sp>
        <p:nvSpPr>
          <p:cNvPr id="5" name="Google Shape;310;p22">
            <a:extLst>
              <a:ext uri="{FF2B5EF4-FFF2-40B4-BE49-F238E27FC236}">
                <a16:creationId xmlns:a16="http://schemas.microsoft.com/office/drawing/2014/main" id="{8C0B9F59-010C-95D0-BA96-31906DE524D0}"/>
              </a:ext>
            </a:extLst>
          </p:cNvPr>
          <p:cNvSpPr txBox="1"/>
          <p:nvPr/>
        </p:nvSpPr>
        <p:spPr>
          <a:xfrm>
            <a:off x="1401122" y="1609621"/>
            <a:ext cx="2443654" cy="457038"/>
          </a:xfrm>
          <a:prstGeom prst="rect">
            <a:avLst/>
          </a:prstGeom>
          <a:noFill/>
          <a:ln>
            <a:noFill/>
          </a:ln>
        </p:spPr>
        <p:txBody>
          <a:bodyPr spcFirstLastPara="1" wrap="square" lIns="68575" tIns="68575" rIns="68575" bIns="68575" anchor="t" anchorCtr="0">
            <a:spAutoFit/>
          </a:bodyPr>
          <a:lstStyle/>
          <a:p>
            <a:pPr marL="0" lvl="0" indent="0" algn="ctr" rtl="0">
              <a:lnSpc>
                <a:spcPct val="115000"/>
              </a:lnSpc>
              <a:spcBef>
                <a:spcPts val="0"/>
              </a:spcBef>
              <a:spcAft>
                <a:spcPts val="0"/>
              </a:spcAft>
              <a:buNone/>
            </a:pPr>
            <a:r>
              <a:rPr lang="en" b="1" dirty="0">
                <a:solidFill>
                  <a:srgbClr val="333333"/>
                </a:solidFill>
                <a:highlight>
                  <a:srgbClr val="FFFFFF"/>
                </a:highlight>
                <a:latin typeface="Libre Franklin"/>
                <a:ea typeface="Libre Franklin"/>
                <a:cs typeface="Libre Franklin"/>
                <a:sym typeface="Libre Franklin"/>
              </a:rPr>
              <a:t>Predictive Validity</a:t>
            </a:r>
            <a:endParaRPr b="1" dirty="0">
              <a:solidFill>
                <a:srgbClr val="333333"/>
              </a:solidFill>
              <a:highlight>
                <a:srgbClr val="FFFFFF"/>
              </a:highlight>
              <a:latin typeface="Libre Franklin"/>
              <a:ea typeface="Libre Franklin"/>
              <a:cs typeface="Libre Franklin"/>
              <a:sym typeface="Libre Franklin"/>
            </a:endParaRPr>
          </a:p>
        </p:txBody>
      </p:sp>
      <p:sp>
        <p:nvSpPr>
          <p:cNvPr id="8" name="Google Shape;310;p22">
            <a:extLst>
              <a:ext uri="{FF2B5EF4-FFF2-40B4-BE49-F238E27FC236}">
                <a16:creationId xmlns:a16="http://schemas.microsoft.com/office/drawing/2014/main" id="{723D9DE9-42DB-50BD-4506-66FAA2F20C1D}"/>
              </a:ext>
            </a:extLst>
          </p:cNvPr>
          <p:cNvSpPr txBox="1"/>
          <p:nvPr/>
        </p:nvSpPr>
        <p:spPr>
          <a:xfrm>
            <a:off x="3978451" y="1609621"/>
            <a:ext cx="2443654" cy="457038"/>
          </a:xfrm>
          <a:prstGeom prst="rect">
            <a:avLst/>
          </a:prstGeom>
          <a:noFill/>
          <a:ln>
            <a:noFill/>
          </a:ln>
        </p:spPr>
        <p:txBody>
          <a:bodyPr spcFirstLastPara="1" wrap="square" lIns="68575" tIns="68575" rIns="68575" bIns="68575" anchor="t" anchorCtr="0">
            <a:spAutoFit/>
          </a:bodyPr>
          <a:lstStyle/>
          <a:p>
            <a:pPr marL="0" lvl="0" indent="0" algn="ctr" rtl="0">
              <a:lnSpc>
                <a:spcPct val="115000"/>
              </a:lnSpc>
              <a:spcBef>
                <a:spcPts val="0"/>
              </a:spcBef>
              <a:spcAft>
                <a:spcPts val="0"/>
              </a:spcAft>
              <a:buNone/>
            </a:pPr>
            <a:r>
              <a:rPr lang="en" b="1" dirty="0">
                <a:solidFill>
                  <a:srgbClr val="333333"/>
                </a:solidFill>
                <a:highlight>
                  <a:srgbClr val="FFFFFF"/>
                </a:highlight>
                <a:latin typeface="Libre Franklin"/>
                <a:ea typeface="Libre Franklin"/>
                <a:cs typeface="Libre Franklin"/>
                <a:sym typeface="Libre Franklin"/>
              </a:rPr>
              <a:t>Convergent Validity</a:t>
            </a:r>
            <a:endParaRPr b="1" dirty="0">
              <a:solidFill>
                <a:srgbClr val="333333"/>
              </a:solidFill>
              <a:highlight>
                <a:srgbClr val="FFFFFF"/>
              </a:highlight>
              <a:latin typeface="Libre Franklin"/>
              <a:ea typeface="Libre Franklin"/>
              <a:cs typeface="Libre Franklin"/>
              <a:sym typeface="Libre Franklin"/>
            </a:endParaRPr>
          </a:p>
        </p:txBody>
      </p:sp>
      <p:graphicFrame>
        <p:nvGraphicFramePr>
          <p:cNvPr id="6" name="Google Shape;311;p22" descr="Table listing validity coefficients and descriptive categories for each form of the SDQ. There are two types of predictive validity: sensitivity and specificity. For sensitivity, the student form is .23, the parent form is .47, and the teacher form is .43. All three are limited. For specificity, the student form is .94, the parent form is .94, and the teacher form is .95. All three are strong. For convergent validity with the  the Child Behavior Checklist (CBCL), the student and teacher forms were not tested. The parent form is .87, which is adequate. For convergent validity with the Achenbach System of Empirically Based Assessment (ASEBA), the student form is .75 and the parent form is .81. Both are adequate. Convergent validity of the teacher form with the ASEBA was not tested. For content validity, all forms are considered adequate, as evidenced by current classification concepts, previous factor analysis, and other studies.">
            <a:extLst>
              <a:ext uri="{FF2B5EF4-FFF2-40B4-BE49-F238E27FC236}">
                <a16:creationId xmlns:a16="http://schemas.microsoft.com/office/drawing/2014/main" id="{7902EC06-370F-B124-005F-2CAAA790D39C}"/>
              </a:ext>
            </a:extLst>
          </p:cNvPr>
          <p:cNvGraphicFramePr/>
          <p:nvPr>
            <p:extLst>
              <p:ext uri="{D42A27DB-BD31-4B8C-83A1-F6EECF244321}">
                <p14:modId xmlns:p14="http://schemas.microsoft.com/office/powerpoint/2010/main" val="434993749"/>
              </p:ext>
            </p:extLst>
          </p:nvPr>
        </p:nvGraphicFramePr>
        <p:xfrm>
          <a:off x="251033" y="2070944"/>
          <a:ext cx="6119551" cy="3034232"/>
        </p:xfrm>
        <a:graphic>
          <a:graphicData uri="http://schemas.openxmlformats.org/drawingml/2006/table">
            <a:tbl>
              <a:tblPr firstRow="1">
                <a:noFill/>
              </a:tblPr>
              <a:tblGrid>
                <a:gridCol w="993874">
                  <a:extLst>
                    <a:ext uri="{9D8B030D-6E8A-4147-A177-3AD203B41FA5}">
                      <a16:colId xmlns:a16="http://schemas.microsoft.com/office/drawing/2014/main" val="20000"/>
                    </a:ext>
                  </a:extLst>
                </a:gridCol>
                <a:gridCol w="1486722">
                  <a:extLst>
                    <a:ext uri="{9D8B030D-6E8A-4147-A177-3AD203B41FA5}">
                      <a16:colId xmlns:a16="http://schemas.microsoft.com/office/drawing/2014/main" val="20001"/>
                    </a:ext>
                  </a:extLst>
                </a:gridCol>
                <a:gridCol w="1257611">
                  <a:extLst>
                    <a:ext uri="{9D8B030D-6E8A-4147-A177-3AD203B41FA5}">
                      <a16:colId xmlns:a16="http://schemas.microsoft.com/office/drawing/2014/main" val="20002"/>
                    </a:ext>
                  </a:extLst>
                </a:gridCol>
                <a:gridCol w="1272698">
                  <a:extLst>
                    <a:ext uri="{9D8B030D-6E8A-4147-A177-3AD203B41FA5}">
                      <a16:colId xmlns:a16="http://schemas.microsoft.com/office/drawing/2014/main" val="20003"/>
                    </a:ext>
                  </a:extLst>
                </a:gridCol>
                <a:gridCol w="1108646">
                  <a:extLst>
                    <a:ext uri="{9D8B030D-6E8A-4147-A177-3AD203B41FA5}">
                      <a16:colId xmlns:a16="http://schemas.microsoft.com/office/drawing/2014/main" val="20004"/>
                    </a:ext>
                  </a:extLst>
                </a:gridCol>
              </a:tblGrid>
              <a:tr h="519632">
                <a:tc>
                  <a:txBody>
                    <a:bodyPr/>
                    <a:lstStyle/>
                    <a:p>
                      <a:pPr marL="0" marR="0" lvl="0" indent="0" algn="ctr" rtl="0">
                        <a:lnSpc>
                          <a:spcPct val="115000"/>
                        </a:lnSpc>
                        <a:spcBef>
                          <a:spcPts val="0"/>
                        </a:spcBef>
                        <a:spcAft>
                          <a:spcPts val="0"/>
                        </a:spcAft>
                        <a:buNone/>
                      </a:pPr>
                      <a:endParaRPr sz="1800" b="1" dirty="0">
                        <a:solidFill>
                          <a:schemeClr val="tx1"/>
                        </a:solidFill>
                        <a:highlight>
                          <a:srgbClr val="CDD4EA"/>
                        </a:highlight>
                        <a:latin typeface="Libre Franklin"/>
                        <a:ea typeface="Libre Franklin"/>
                        <a:cs typeface="Libre Franklin"/>
                        <a:sym typeface="Libre Franklin"/>
                      </a:endParaRPr>
                    </a:p>
                  </a:txBody>
                  <a:tcPr marL="47625" marR="47625" marT="47625" marB="47625" anchor="ctr">
                    <a:lnL w="9525" cap="flat" cmpd="sng" algn="ctr">
                      <a:solidFill>
                        <a:srgbClr val="434343"/>
                      </a:solidFill>
                      <a:prstDash val="solid"/>
                      <a:round/>
                      <a:headEnd type="none" w="sm" len="sm"/>
                      <a:tailEnd type="none" w="sm" len="sm"/>
                    </a:lnL>
                    <a:lnR w="9525" cap="flat" cmpd="sng" algn="ctr">
                      <a:solidFill>
                        <a:srgbClr val="434343"/>
                      </a:solidFill>
                      <a:prstDash val="solid"/>
                      <a:round/>
                      <a:headEnd type="none" w="sm" len="sm"/>
                      <a:tailEnd type="none" w="sm" len="sm"/>
                    </a:lnR>
                    <a:lnT w="6350" cap="flat" cmpd="sng" algn="ctr">
                      <a:solidFill>
                        <a:schemeClr val="tx1"/>
                      </a:solidFill>
                      <a:prstDash val="solid"/>
                      <a:round/>
                      <a:headEnd type="none" w="med" len="med"/>
                      <a:tailEnd type="none" w="med" len="med"/>
                    </a:lnT>
                    <a:lnB w="9525" cap="flat" cmpd="sng">
                      <a:solidFill>
                        <a:srgbClr val="434343"/>
                      </a:solidFill>
                      <a:prstDash val="solid"/>
                      <a:round/>
                      <a:headEnd type="none" w="sm" len="sm"/>
                      <a:tailEnd type="none" w="sm" len="sm"/>
                    </a:lnB>
                    <a:solidFill>
                      <a:srgbClr val="CDD4EA"/>
                    </a:solidFill>
                  </a:tcPr>
                </a:tc>
                <a:tc>
                  <a:txBody>
                    <a:bodyPr/>
                    <a:lstStyle/>
                    <a:p>
                      <a:pPr marL="0" lvl="0" indent="0" algn="ctr" rtl="0">
                        <a:lnSpc>
                          <a:spcPct val="115000"/>
                        </a:lnSpc>
                        <a:spcBef>
                          <a:spcPts val="0"/>
                        </a:spcBef>
                        <a:spcAft>
                          <a:spcPts val="0"/>
                        </a:spcAft>
                        <a:buNone/>
                      </a:pPr>
                      <a:r>
                        <a:rPr lang="en" sz="1600" i="1" dirty="0">
                          <a:solidFill>
                            <a:schemeClr val="tx1"/>
                          </a:solidFill>
                          <a:highlight>
                            <a:srgbClr val="CDD4EA"/>
                          </a:highlight>
                          <a:latin typeface="Libre Franklin"/>
                          <a:ea typeface="Libre Franklin"/>
                          <a:cs typeface="Libre Franklin"/>
                          <a:sym typeface="Libre Franklin"/>
                        </a:rPr>
                        <a:t>Sensitivity</a:t>
                      </a:r>
                      <a:endParaRPr sz="1600" i="1" dirty="0">
                        <a:solidFill>
                          <a:schemeClr val="tx1"/>
                        </a:solidFill>
                        <a:highlight>
                          <a:srgbClr val="CDD4EA"/>
                        </a:highlight>
                        <a:latin typeface="Libre Franklin"/>
                        <a:ea typeface="Libre Franklin"/>
                        <a:cs typeface="Libre Franklin"/>
                        <a:sym typeface="Libre Franklin"/>
                      </a:endParaRPr>
                    </a:p>
                  </a:txBody>
                  <a:tcPr marL="47625" marR="47625" marT="47625" marB="47625" anchor="ctr">
                    <a:lnL w="9525" cap="flat" cmpd="sng" algn="ctr">
                      <a:solidFill>
                        <a:srgbClr val="434343"/>
                      </a:solidFill>
                      <a:prstDash val="solid"/>
                      <a:round/>
                      <a:headEnd type="none" w="sm" len="sm"/>
                      <a:tailEnd type="none" w="sm" len="sm"/>
                    </a:lnL>
                    <a:lnR w="9525" cap="flat" cmpd="sng" algn="ctr">
                      <a:solidFill>
                        <a:srgbClr val="434343"/>
                      </a:solidFill>
                      <a:prstDash val="solid"/>
                      <a:round/>
                      <a:headEnd type="none" w="sm" len="sm"/>
                      <a:tailEnd type="none" w="sm" len="sm"/>
                    </a:lnR>
                    <a:lnT w="9525" cap="flat" cmpd="sng" algn="ctr">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DD4EA"/>
                    </a:solidFill>
                  </a:tcPr>
                </a:tc>
                <a:tc>
                  <a:txBody>
                    <a:bodyPr/>
                    <a:lstStyle/>
                    <a:p>
                      <a:pPr marL="0" lvl="0" indent="0" algn="ctr" rtl="0">
                        <a:lnSpc>
                          <a:spcPct val="115000"/>
                        </a:lnSpc>
                        <a:spcBef>
                          <a:spcPts val="0"/>
                        </a:spcBef>
                        <a:spcAft>
                          <a:spcPts val="0"/>
                        </a:spcAft>
                        <a:buNone/>
                      </a:pPr>
                      <a:r>
                        <a:rPr lang="en" sz="1600" i="1" dirty="0">
                          <a:solidFill>
                            <a:schemeClr val="tx1"/>
                          </a:solidFill>
                          <a:highlight>
                            <a:srgbClr val="CDD4EA"/>
                          </a:highlight>
                          <a:latin typeface="Libre Franklin"/>
                          <a:ea typeface="Libre Franklin"/>
                          <a:cs typeface="Libre Franklin"/>
                          <a:sym typeface="Libre Franklin"/>
                        </a:rPr>
                        <a:t>Specificity</a:t>
                      </a:r>
                      <a:endParaRPr sz="1600" i="1" dirty="0">
                        <a:solidFill>
                          <a:schemeClr val="tx1"/>
                        </a:solidFill>
                        <a:highlight>
                          <a:srgbClr val="CDD4EA"/>
                        </a:highlight>
                        <a:latin typeface="Libre Franklin"/>
                        <a:ea typeface="Libre Franklin"/>
                        <a:cs typeface="Libre Franklin"/>
                        <a:sym typeface="Libre Franklin"/>
                      </a:endParaRPr>
                    </a:p>
                  </a:txBody>
                  <a:tcPr marL="47625" marR="47625" marT="47625" marB="47625" anchor="ctr">
                    <a:lnL w="9525" cap="flat" cmpd="sng" algn="ctr">
                      <a:solidFill>
                        <a:srgbClr val="434343"/>
                      </a:solidFill>
                      <a:prstDash val="solid"/>
                      <a:round/>
                      <a:headEnd type="none" w="sm" len="sm"/>
                      <a:tailEnd type="none" w="sm" len="sm"/>
                    </a:lnL>
                    <a:lnR w="28575" cap="flat" cmpd="sng" algn="ctr">
                      <a:solidFill>
                        <a:schemeClr val="tx1"/>
                      </a:solidFill>
                      <a:prstDash val="solid"/>
                      <a:round/>
                      <a:headEnd type="none" w="med" len="med"/>
                      <a:tailEnd type="none" w="med" len="med"/>
                    </a:lnR>
                    <a:lnT w="9525" cap="flat" cmpd="sng" algn="ctr">
                      <a:solidFill>
                        <a:srgbClr val="434343"/>
                      </a:solidFill>
                      <a:prstDash val="solid"/>
                      <a:round/>
                      <a:headEnd type="none" w="sm" len="sm"/>
                      <a:tailEnd type="none" w="sm" len="sm"/>
                    </a:lnT>
                    <a:lnB w="9525" cap="flat" cmpd="sng" algn="ctr">
                      <a:solidFill>
                        <a:srgbClr val="434343"/>
                      </a:solidFill>
                      <a:prstDash val="solid"/>
                      <a:round/>
                      <a:headEnd type="none" w="sm" len="sm"/>
                      <a:tailEnd type="none" w="sm" len="sm"/>
                    </a:lnB>
                    <a:solidFill>
                      <a:srgbClr val="CDD4EA"/>
                    </a:solidFill>
                  </a:tcPr>
                </a:tc>
                <a:tc>
                  <a:txBody>
                    <a:bodyPr/>
                    <a:lstStyle/>
                    <a:p>
                      <a:pPr marL="0" lvl="0" indent="0" algn="ctr" rtl="0">
                        <a:spcBef>
                          <a:spcPts val="0"/>
                        </a:spcBef>
                        <a:spcAft>
                          <a:spcPts val="0"/>
                        </a:spcAft>
                        <a:buNone/>
                      </a:pPr>
                      <a:r>
                        <a:rPr lang="en" sz="1600" i="1" dirty="0">
                          <a:solidFill>
                            <a:schemeClr val="tx1"/>
                          </a:solidFill>
                          <a:highlight>
                            <a:srgbClr val="CDD4EA"/>
                          </a:highlight>
                          <a:latin typeface="Libre Franklin"/>
                          <a:ea typeface="Libre Franklin"/>
                          <a:cs typeface="Libre Franklin"/>
                          <a:sym typeface="Libre Franklin"/>
                        </a:rPr>
                        <a:t>CBCL</a:t>
                      </a:r>
                      <a:endParaRPr sz="1600" i="1" dirty="0">
                        <a:solidFill>
                          <a:schemeClr val="tx1"/>
                        </a:solidFill>
                        <a:highlight>
                          <a:srgbClr val="CDD4EA"/>
                        </a:highlight>
                        <a:latin typeface="Libre Franklin"/>
                        <a:ea typeface="Libre Franklin"/>
                        <a:cs typeface="Libre Franklin"/>
                        <a:sym typeface="Libre Franklin"/>
                      </a:endParaRPr>
                    </a:p>
                  </a:txBody>
                  <a:tcPr marL="47625" marR="47625" marT="47625" marB="47625" anchor="ctr">
                    <a:lnL w="28575" cap="flat" cmpd="sng" algn="ctr">
                      <a:solidFill>
                        <a:schemeClr val="tx1"/>
                      </a:solidFill>
                      <a:prstDash val="solid"/>
                      <a:round/>
                      <a:headEnd type="none" w="med" len="med"/>
                      <a:tailEnd type="none" w="med" len="med"/>
                    </a:lnL>
                    <a:lnR w="9525" cap="flat" cmpd="sng" algn="ctr">
                      <a:solidFill>
                        <a:srgbClr val="434343"/>
                      </a:solidFill>
                      <a:prstDash val="solid"/>
                      <a:round/>
                      <a:headEnd type="none" w="sm" len="sm"/>
                      <a:tailEnd type="none" w="sm" len="sm"/>
                    </a:lnR>
                    <a:lnT w="9525" cap="flat" cmpd="sng" algn="ctr">
                      <a:solidFill>
                        <a:srgbClr val="434343"/>
                      </a:solidFill>
                      <a:prstDash val="solid"/>
                      <a:round/>
                      <a:headEnd type="none" w="sm" len="sm"/>
                      <a:tailEnd type="none" w="sm" len="sm"/>
                    </a:lnT>
                    <a:lnB w="9525" cap="flat" cmpd="sng" algn="ctr">
                      <a:solidFill>
                        <a:srgbClr val="434343"/>
                      </a:solidFill>
                      <a:prstDash val="solid"/>
                      <a:round/>
                      <a:headEnd type="none" w="sm" len="sm"/>
                      <a:tailEnd type="none" w="sm" len="sm"/>
                    </a:lnB>
                    <a:solidFill>
                      <a:srgbClr val="CDD4EA"/>
                    </a:solidFill>
                  </a:tcPr>
                </a:tc>
                <a:tc>
                  <a:txBody>
                    <a:bodyPr/>
                    <a:lstStyle/>
                    <a:p>
                      <a:pPr marL="0" lvl="0" indent="0" algn="ctr" rtl="0">
                        <a:spcBef>
                          <a:spcPts val="0"/>
                        </a:spcBef>
                        <a:spcAft>
                          <a:spcPts val="0"/>
                        </a:spcAft>
                        <a:buNone/>
                      </a:pPr>
                      <a:r>
                        <a:rPr lang="en" sz="1600" i="1" dirty="0">
                          <a:solidFill>
                            <a:schemeClr val="tx1"/>
                          </a:solidFill>
                          <a:highlight>
                            <a:srgbClr val="CDD4EA"/>
                          </a:highlight>
                          <a:latin typeface="Libre Franklin"/>
                          <a:ea typeface="Libre Franklin"/>
                          <a:cs typeface="Libre Franklin"/>
                          <a:sym typeface="Libre Franklin"/>
                        </a:rPr>
                        <a:t>ASEBA</a:t>
                      </a:r>
                      <a:endParaRPr sz="1600" i="1" dirty="0">
                        <a:solidFill>
                          <a:schemeClr val="tx1"/>
                        </a:solidFill>
                        <a:highlight>
                          <a:srgbClr val="CDD4EA"/>
                        </a:highlight>
                        <a:latin typeface="Libre Franklin"/>
                        <a:ea typeface="Libre Franklin"/>
                        <a:cs typeface="Libre Franklin"/>
                        <a:sym typeface="Libre Franklin"/>
                      </a:endParaRPr>
                    </a:p>
                  </a:txBody>
                  <a:tcPr marL="47625" marR="47625" marT="47625" marB="47625" anchor="ctr">
                    <a:lnL w="9525" cap="flat" cmpd="sng" algn="ctr">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lgn="ctr">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DD4EA"/>
                    </a:solidFill>
                  </a:tcPr>
                </a:tc>
                <a:extLst>
                  <a:ext uri="{0D108BD9-81ED-4DB2-BD59-A6C34878D82A}">
                    <a16:rowId xmlns:a16="http://schemas.microsoft.com/office/drawing/2014/main" val="10001"/>
                  </a:ext>
                </a:extLst>
              </a:tr>
              <a:tr h="888078">
                <a:tc>
                  <a:txBody>
                    <a:bodyPr/>
                    <a:lstStyle/>
                    <a:p>
                      <a:pPr marL="0" lvl="0" indent="0" algn="ctr" rtl="0">
                        <a:lnSpc>
                          <a:spcPct val="115000"/>
                        </a:lnSpc>
                        <a:spcBef>
                          <a:spcPts val="0"/>
                        </a:spcBef>
                        <a:spcAft>
                          <a:spcPts val="0"/>
                        </a:spcAft>
                        <a:buNone/>
                      </a:pPr>
                      <a:r>
                        <a:rPr lang="en" sz="1600" dirty="0">
                          <a:solidFill>
                            <a:schemeClr val="tx1"/>
                          </a:solidFill>
                          <a:highlight>
                            <a:srgbClr val="E8EBF5"/>
                          </a:highlight>
                          <a:latin typeface="Libre Franklin"/>
                          <a:ea typeface="Libre Franklin"/>
                          <a:cs typeface="Libre Franklin"/>
                          <a:sym typeface="Libre Franklin"/>
                        </a:rPr>
                        <a:t>Student</a:t>
                      </a:r>
                      <a:endParaRPr sz="1600" dirty="0">
                        <a:solidFill>
                          <a:schemeClr val="tx1"/>
                        </a:solidFill>
                        <a:highlight>
                          <a:srgbClr val="E8EBF5"/>
                        </a:highlight>
                        <a:latin typeface="Libre Franklin"/>
                        <a:ea typeface="Libre Franklin"/>
                        <a:cs typeface="Libre Franklin"/>
                        <a:sym typeface="Libre Franklin"/>
                      </a:endParaRPr>
                    </a:p>
                  </a:txBody>
                  <a:tcPr marL="47625" marR="47625" marT="47625" marB="476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E8EBF5"/>
                    </a:solidFill>
                  </a:tcPr>
                </a:tc>
                <a:tc>
                  <a:txBody>
                    <a:bodyPr/>
                    <a:lstStyle/>
                    <a:p>
                      <a:pPr marL="0" lvl="0" indent="0" algn="ctr" rtl="0">
                        <a:lnSpc>
                          <a:spcPct val="115000"/>
                        </a:lnSpc>
                        <a:spcBef>
                          <a:spcPts val="0"/>
                        </a:spcBef>
                        <a:spcAft>
                          <a:spcPts val="0"/>
                        </a:spcAft>
                        <a:buNone/>
                      </a:pPr>
                      <a:r>
                        <a:rPr lang="en" sz="1600" dirty="0">
                          <a:solidFill>
                            <a:schemeClr val="tx1"/>
                          </a:solidFill>
                          <a:highlight>
                            <a:srgbClr val="FFFFFF"/>
                          </a:highlight>
                          <a:latin typeface="Libre Franklin"/>
                          <a:ea typeface="Libre Franklin"/>
                          <a:cs typeface="Libre Franklin"/>
                          <a:sym typeface="Libre Franklin"/>
                        </a:rPr>
                        <a:t>Limited</a:t>
                      </a:r>
                      <a:endParaRPr sz="1600" dirty="0">
                        <a:solidFill>
                          <a:schemeClr val="tx1"/>
                        </a:solidFill>
                        <a:highlight>
                          <a:srgbClr val="FFFFFF"/>
                        </a:highlight>
                        <a:latin typeface="Libre Franklin"/>
                        <a:ea typeface="Libre Franklin"/>
                        <a:cs typeface="Libre Franklin"/>
                        <a:sym typeface="Libre Franklin"/>
                      </a:endParaRPr>
                    </a:p>
                    <a:p>
                      <a:pPr marL="0" lvl="0" indent="0" algn="ctr" rtl="0">
                        <a:lnSpc>
                          <a:spcPct val="115000"/>
                        </a:lnSpc>
                        <a:spcBef>
                          <a:spcPts val="0"/>
                        </a:spcBef>
                        <a:spcAft>
                          <a:spcPts val="0"/>
                        </a:spcAft>
                        <a:buNone/>
                      </a:pPr>
                      <a:r>
                        <a:rPr lang="en" sz="1600" dirty="0">
                          <a:solidFill>
                            <a:schemeClr val="tx1"/>
                          </a:solidFill>
                          <a:highlight>
                            <a:srgbClr val="FFFFFF"/>
                          </a:highlight>
                          <a:latin typeface="Libre Franklin"/>
                          <a:ea typeface="Libre Franklin"/>
                          <a:cs typeface="Libre Franklin"/>
                          <a:sym typeface="Libre Franklin"/>
                        </a:rPr>
                        <a:t>(.23)</a:t>
                      </a:r>
                      <a:endParaRPr sz="1600" dirty="0">
                        <a:solidFill>
                          <a:schemeClr val="tx1"/>
                        </a:solidFill>
                        <a:highlight>
                          <a:srgbClr val="FFFFFF"/>
                        </a:highlight>
                        <a:latin typeface="Libre Franklin"/>
                        <a:ea typeface="Libre Franklin"/>
                        <a:cs typeface="Libre Franklin"/>
                        <a:sym typeface="Libre Franklin"/>
                      </a:endParaRPr>
                    </a:p>
                  </a:txBody>
                  <a:tcPr marL="47625" marR="47625" marT="47625" marB="476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000000">
                        <a:alpha val="0"/>
                      </a:srgbClr>
                    </a:solidFill>
                  </a:tcPr>
                </a:tc>
                <a:tc>
                  <a:txBody>
                    <a:bodyPr/>
                    <a:lstStyle/>
                    <a:p>
                      <a:pPr marL="0" lvl="0" indent="0" algn="ctr" rtl="0">
                        <a:lnSpc>
                          <a:spcPct val="115000"/>
                        </a:lnSpc>
                        <a:spcBef>
                          <a:spcPts val="0"/>
                        </a:spcBef>
                        <a:spcAft>
                          <a:spcPts val="0"/>
                        </a:spcAft>
                        <a:buNone/>
                      </a:pPr>
                      <a:r>
                        <a:rPr lang="en" sz="1600" dirty="0">
                          <a:solidFill>
                            <a:schemeClr val="tx1"/>
                          </a:solidFill>
                          <a:highlight>
                            <a:srgbClr val="FFFFFF"/>
                          </a:highlight>
                          <a:latin typeface="Libre Franklin"/>
                          <a:ea typeface="Libre Franklin"/>
                          <a:cs typeface="Libre Franklin"/>
                          <a:sym typeface="Libre Franklin"/>
                        </a:rPr>
                        <a:t>Strong</a:t>
                      </a:r>
                      <a:endParaRPr sz="1600" dirty="0">
                        <a:solidFill>
                          <a:schemeClr val="tx1"/>
                        </a:solidFill>
                        <a:highlight>
                          <a:srgbClr val="FFFFFF"/>
                        </a:highlight>
                        <a:latin typeface="Libre Franklin"/>
                        <a:ea typeface="Libre Franklin"/>
                        <a:cs typeface="Libre Franklin"/>
                        <a:sym typeface="Libre Franklin"/>
                      </a:endParaRPr>
                    </a:p>
                    <a:p>
                      <a:pPr marL="0" lvl="0" indent="0" algn="ctr" rtl="0">
                        <a:lnSpc>
                          <a:spcPct val="115000"/>
                        </a:lnSpc>
                        <a:spcBef>
                          <a:spcPts val="0"/>
                        </a:spcBef>
                        <a:spcAft>
                          <a:spcPts val="0"/>
                        </a:spcAft>
                        <a:buNone/>
                      </a:pPr>
                      <a:r>
                        <a:rPr lang="en" sz="1600" dirty="0">
                          <a:solidFill>
                            <a:schemeClr val="tx1"/>
                          </a:solidFill>
                          <a:highlight>
                            <a:srgbClr val="FFFFFF"/>
                          </a:highlight>
                          <a:latin typeface="Libre Franklin"/>
                          <a:ea typeface="Libre Franklin"/>
                          <a:cs typeface="Libre Franklin"/>
                          <a:sym typeface="Libre Franklin"/>
                        </a:rPr>
                        <a:t>(.94)</a:t>
                      </a:r>
                      <a:endParaRPr sz="1600" dirty="0">
                        <a:solidFill>
                          <a:schemeClr val="tx1"/>
                        </a:solidFill>
                        <a:highlight>
                          <a:srgbClr val="FFFFFF"/>
                        </a:highlight>
                        <a:latin typeface="Libre Franklin"/>
                        <a:ea typeface="Libre Franklin"/>
                        <a:cs typeface="Libre Franklin"/>
                        <a:sym typeface="Libre Franklin"/>
                      </a:endParaRPr>
                    </a:p>
                  </a:txBody>
                  <a:tcPr marL="47625" marR="47625" marT="47625" marB="47625" anchor="ctr">
                    <a:lnL w="9525" cap="flat" cmpd="sng" algn="ctr">
                      <a:solidFill>
                        <a:srgbClr val="434343"/>
                      </a:solidFill>
                      <a:prstDash val="solid"/>
                      <a:round/>
                      <a:headEnd type="none" w="sm" len="sm"/>
                      <a:tailEnd type="none" w="sm" len="sm"/>
                    </a:lnL>
                    <a:lnR w="28575" cap="flat" cmpd="sng" algn="ctr">
                      <a:solidFill>
                        <a:schemeClr val="tx1"/>
                      </a:solidFill>
                      <a:prstDash val="solid"/>
                      <a:round/>
                      <a:headEnd type="none" w="med" len="med"/>
                      <a:tailEnd type="none" w="med" len="med"/>
                    </a:lnR>
                    <a:lnT w="9525" cap="flat" cmpd="sng" algn="ctr">
                      <a:solidFill>
                        <a:srgbClr val="434343"/>
                      </a:solidFill>
                      <a:prstDash val="solid"/>
                      <a:round/>
                      <a:headEnd type="none" w="sm" len="sm"/>
                      <a:tailEnd type="none" w="sm" len="sm"/>
                    </a:lnT>
                    <a:lnB w="9525" cap="flat" cmpd="sng" algn="ctr">
                      <a:solidFill>
                        <a:srgbClr val="434343"/>
                      </a:solidFill>
                      <a:prstDash val="solid"/>
                      <a:round/>
                      <a:headEnd type="none" w="sm" len="sm"/>
                      <a:tailEnd type="none" w="sm" len="sm"/>
                    </a:lnB>
                    <a:solidFill>
                      <a:srgbClr val="000000">
                        <a:alpha val="0"/>
                      </a:srgbClr>
                    </a:solidFill>
                  </a:tcPr>
                </a:tc>
                <a:tc>
                  <a:txBody>
                    <a:bodyPr/>
                    <a:lstStyle/>
                    <a:p>
                      <a:pPr marL="0" lvl="0" indent="0" algn="ctr" rtl="0">
                        <a:lnSpc>
                          <a:spcPct val="115000"/>
                        </a:lnSpc>
                        <a:spcBef>
                          <a:spcPts val="0"/>
                        </a:spcBef>
                        <a:spcAft>
                          <a:spcPts val="0"/>
                        </a:spcAft>
                        <a:buNone/>
                      </a:pPr>
                      <a:r>
                        <a:rPr lang="en" sz="1400" dirty="0">
                          <a:solidFill>
                            <a:schemeClr val="tx1"/>
                          </a:solidFill>
                          <a:highlight>
                            <a:srgbClr val="FFFFFF"/>
                          </a:highlight>
                          <a:latin typeface="Libre Franklin"/>
                          <a:ea typeface="Libre Franklin"/>
                          <a:cs typeface="Libre Franklin"/>
                          <a:sym typeface="Libre Franklin"/>
                        </a:rPr>
                        <a:t>Not tested</a:t>
                      </a:r>
                      <a:endParaRPr sz="1400" dirty="0">
                        <a:solidFill>
                          <a:schemeClr val="tx1"/>
                        </a:solidFill>
                        <a:highlight>
                          <a:srgbClr val="FFFFFF"/>
                        </a:highlight>
                        <a:latin typeface="Libre Franklin"/>
                        <a:ea typeface="Libre Franklin"/>
                        <a:cs typeface="Libre Franklin"/>
                        <a:sym typeface="Libre Franklin"/>
                      </a:endParaRPr>
                    </a:p>
                  </a:txBody>
                  <a:tcPr marL="47625" marR="47625" marT="47625" marB="47625" anchor="ctr">
                    <a:lnL w="28575" cap="flat" cmpd="sng" algn="ctr">
                      <a:solidFill>
                        <a:schemeClr val="tx1"/>
                      </a:solidFill>
                      <a:prstDash val="solid"/>
                      <a:round/>
                      <a:headEnd type="none" w="med" len="med"/>
                      <a:tailEnd type="none" w="med" len="med"/>
                    </a:lnL>
                    <a:lnR w="9525" cap="flat" cmpd="sng">
                      <a:solidFill>
                        <a:srgbClr val="434343"/>
                      </a:solidFill>
                      <a:prstDash val="solid"/>
                      <a:round/>
                      <a:headEnd type="none" w="sm" len="sm"/>
                      <a:tailEnd type="none" w="sm" len="sm"/>
                    </a:lnR>
                    <a:lnT w="9525" cap="flat" cmpd="sng" algn="ctr">
                      <a:solidFill>
                        <a:srgbClr val="434343"/>
                      </a:solidFill>
                      <a:prstDash val="solid"/>
                      <a:round/>
                      <a:headEnd type="none" w="sm" len="sm"/>
                      <a:tailEnd type="none" w="sm" len="sm"/>
                    </a:lnT>
                    <a:lnB w="9525" cap="flat" cmpd="sng" algn="ctr">
                      <a:solidFill>
                        <a:srgbClr val="434343"/>
                      </a:solidFill>
                      <a:prstDash val="solid"/>
                      <a:round/>
                      <a:headEnd type="none" w="sm" len="sm"/>
                      <a:tailEnd type="none" w="sm" len="sm"/>
                    </a:lnB>
                    <a:solidFill>
                      <a:srgbClr val="000000">
                        <a:alpha val="0"/>
                      </a:srgbClr>
                    </a:solidFill>
                  </a:tcPr>
                </a:tc>
                <a:tc>
                  <a:txBody>
                    <a:bodyPr/>
                    <a:lstStyle/>
                    <a:p>
                      <a:pPr marL="0" lvl="0" indent="0" algn="ctr" rtl="0">
                        <a:lnSpc>
                          <a:spcPct val="115000"/>
                        </a:lnSpc>
                        <a:spcBef>
                          <a:spcPts val="0"/>
                        </a:spcBef>
                        <a:spcAft>
                          <a:spcPts val="0"/>
                        </a:spcAft>
                        <a:buNone/>
                      </a:pPr>
                      <a:r>
                        <a:rPr lang="en" sz="1600" dirty="0">
                          <a:solidFill>
                            <a:schemeClr val="tx1"/>
                          </a:solidFill>
                          <a:highlight>
                            <a:srgbClr val="FFFFFF"/>
                          </a:highlight>
                          <a:latin typeface="Libre Franklin"/>
                          <a:ea typeface="Libre Franklin"/>
                          <a:cs typeface="Libre Franklin"/>
                          <a:sym typeface="Libre Franklin"/>
                        </a:rPr>
                        <a:t>Adequate</a:t>
                      </a:r>
                      <a:endParaRPr sz="1600" dirty="0">
                        <a:solidFill>
                          <a:schemeClr val="tx1"/>
                        </a:solidFill>
                        <a:highlight>
                          <a:srgbClr val="FFFFFF"/>
                        </a:highlight>
                        <a:latin typeface="Libre Franklin"/>
                        <a:ea typeface="Libre Franklin"/>
                        <a:cs typeface="Libre Franklin"/>
                        <a:sym typeface="Libre Franklin"/>
                      </a:endParaRPr>
                    </a:p>
                    <a:p>
                      <a:pPr marL="0" lvl="0" indent="0" algn="ctr" rtl="0">
                        <a:lnSpc>
                          <a:spcPct val="115000"/>
                        </a:lnSpc>
                        <a:spcBef>
                          <a:spcPts val="0"/>
                        </a:spcBef>
                        <a:spcAft>
                          <a:spcPts val="0"/>
                        </a:spcAft>
                        <a:buNone/>
                      </a:pPr>
                      <a:r>
                        <a:rPr lang="en" sz="1600" dirty="0">
                          <a:solidFill>
                            <a:schemeClr val="tx1"/>
                          </a:solidFill>
                          <a:highlight>
                            <a:srgbClr val="FFFFFF"/>
                          </a:highlight>
                          <a:latin typeface="Libre Franklin"/>
                          <a:ea typeface="Libre Franklin"/>
                          <a:cs typeface="Libre Franklin"/>
                          <a:sym typeface="Libre Franklin"/>
                        </a:rPr>
                        <a:t>(.75)</a:t>
                      </a:r>
                      <a:endParaRPr sz="1600" dirty="0">
                        <a:solidFill>
                          <a:schemeClr val="tx1"/>
                        </a:solidFill>
                        <a:highlight>
                          <a:srgbClr val="FFFFFF"/>
                        </a:highlight>
                        <a:latin typeface="Libre Franklin"/>
                        <a:ea typeface="Libre Franklin"/>
                        <a:cs typeface="Libre Franklin"/>
                        <a:sym typeface="Libre Franklin"/>
                      </a:endParaRPr>
                    </a:p>
                  </a:txBody>
                  <a:tcPr marL="47625" marR="47625" marT="47625" marB="476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000000">
                        <a:alpha val="0"/>
                      </a:srgbClr>
                    </a:solidFill>
                  </a:tcPr>
                </a:tc>
                <a:extLst>
                  <a:ext uri="{0D108BD9-81ED-4DB2-BD59-A6C34878D82A}">
                    <a16:rowId xmlns:a16="http://schemas.microsoft.com/office/drawing/2014/main" val="10002"/>
                  </a:ext>
                </a:extLst>
              </a:tr>
              <a:tr h="794449">
                <a:tc>
                  <a:txBody>
                    <a:bodyPr/>
                    <a:lstStyle/>
                    <a:p>
                      <a:pPr marL="0" lvl="0" indent="0" algn="ctr" rtl="0">
                        <a:lnSpc>
                          <a:spcPct val="115000"/>
                        </a:lnSpc>
                        <a:spcBef>
                          <a:spcPts val="0"/>
                        </a:spcBef>
                        <a:spcAft>
                          <a:spcPts val="0"/>
                        </a:spcAft>
                        <a:buNone/>
                      </a:pPr>
                      <a:r>
                        <a:rPr lang="en" sz="1600" dirty="0">
                          <a:solidFill>
                            <a:schemeClr val="tx1"/>
                          </a:solidFill>
                          <a:highlight>
                            <a:srgbClr val="E8EBF5"/>
                          </a:highlight>
                          <a:latin typeface="Libre Franklin"/>
                          <a:ea typeface="Libre Franklin"/>
                          <a:cs typeface="Libre Franklin"/>
                          <a:sym typeface="Libre Franklin"/>
                        </a:rPr>
                        <a:t>Parent</a:t>
                      </a:r>
                      <a:endParaRPr sz="1600" dirty="0">
                        <a:solidFill>
                          <a:schemeClr val="tx1"/>
                        </a:solidFill>
                        <a:highlight>
                          <a:srgbClr val="E8EBF5"/>
                        </a:highlight>
                        <a:latin typeface="Libre Franklin"/>
                        <a:ea typeface="Libre Franklin"/>
                        <a:cs typeface="Libre Franklin"/>
                        <a:sym typeface="Libre Franklin"/>
                      </a:endParaRPr>
                    </a:p>
                  </a:txBody>
                  <a:tcPr marL="47625" marR="47625" marT="47625" marB="476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E8EBF5"/>
                    </a:solidFill>
                  </a:tcPr>
                </a:tc>
                <a:tc>
                  <a:txBody>
                    <a:bodyPr/>
                    <a:lstStyle/>
                    <a:p>
                      <a:pPr marL="0" lvl="0" indent="0" algn="ctr" rtl="0">
                        <a:lnSpc>
                          <a:spcPct val="115000"/>
                        </a:lnSpc>
                        <a:spcBef>
                          <a:spcPts val="0"/>
                        </a:spcBef>
                        <a:spcAft>
                          <a:spcPts val="0"/>
                        </a:spcAft>
                        <a:buNone/>
                      </a:pPr>
                      <a:r>
                        <a:rPr lang="en" sz="1600">
                          <a:solidFill>
                            <a:schemeClr val="tx1"/>
                          </a:solidFill>
                          <a:highlight>
                            <a:srgbClr val="FFFFFF"/>
                          </a:highlight>
                          <a:latin typeface="Libre Franklin"/>
                          <a:ea typeface="Libre Franklin"/>
                          <a:cs typeface="Libre Franklin"/>
                          <a:sym typeface="Libre Franklin"/>
                        </a:rPr>
                        <a:t>Limited</a:t>
                      </a:r>
                      <a:endParaRPr sz="1600" dirty="0">
                        <a:solidFill>
                          <a:schemeClr val="tx1"/>
                        </a:solidFill>
                        <a:highlight>
                          <a:srgbClr val="FFFFFF"/>
                        </a:highlight>
                        <a:latin typeface="Libre Franklin"/>
                        <a:ea typeface="Libre Franklin"/>
                        <a:cs typeface="Libre Franklin"/>
                        <a:sym typeface="Libre Franklin"/>
                      </a:endParaRPr>
                    </a:p>
                    <a:p>
                      <a:pPr marL="0" lvl="0" indent="0" algn="ctr" rtl="0">
                        <a:lnSpc>
                          <a:spcPct val="115000"/>
                        </a:lnSpc>
                        <a:spcBef>
                          <a:spcPts val="0"/>
                        </a:spcBef>
                        <a:spcAft>
                          <a:spcPts val="0"/>
                        </a:spcAft>
                        <a:buNone/>
                      </a:pPr>
                      <a:r>
                        <a:rPr lang="en" sz="1600">
                          <a:solidFill>
                            <a:schemeClr val="tx1"/>
                          </a:solidFill>
                          <a:highlight>
                            <a:srgbClr val="FFFFFF"/>
                          </a:highlight>
                          <a:latin typeface="Libre Franklin"/>
                          <a:ea typeface="Libre Franklin"/>
                          <a:cs typeface="Libre Franklin"/>
                          <a:sym typeface="Libre Franklin"/>
                        </a:rPr>
                        <a:t>(.47)</a:t>
                      </a:r>
                      <a:endParaRPr sz="1600" dirty="0">
                        <a:solidFill>
                          <a:schemeClr val="tx1"/>
                        </a:solidFill>
                        <a:highlight>
                          <a:srgbClr val="FFFFFF"/>
                        </a:highlight>
                        <a:latin typeface="Libre Franklin"/>
                        <a:ea typeface="Libre Franklin"/>
                        <a:cs typeface="Libre Franklin"/>
                        <a:sym typeface="Libre Franklin"/>
                      </a:endParaRPr>
                    </a:p>
                  </a:txBody>
                  <a:tcPr marL="47625" marR="47625" marT="47625" marB="476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000000">
                        <a:alpha val="0"/>
                      </a:srgbClr>
                    </a:solidFill>
                  </a:tcPr>
                </a:tc>
                <a:tc>
                  <a:txBody>
                    <a:bodyPr/>
                    <a:lstStyle/>
                    <a:p>
                      <a:pPr marL="0" lvl="0" indent="0" algn="ctr" rtl="0">
                        <a:lnSpc>
                          <a:spcPct val="115000"/>
                        </a:lnSpc>
                        <a:spcBef>
                          <a:spcPts val="0"/>
                        </a:spcBef>
                        <a:spcAft>
                          <a:spcPts val="0"/>
                        </a:spcAft>
                        <a:buNone/>
                      </a:pPr>
                      <a:r>
                        <a:rPr lang="en" sz="1600" dirty="0">
                          <a:solidFill>
                            <a:schemeClr val="tx1"/>
                          </a:solidFill>
                          <a:highlight>
                            <a:srgbClr val="FFFFFF"/>
                          </a:highlight>
                          <a:latin typeface="Libre Franklin"/>
                          <a:ea typeface="Libre Franklin"/>
                          <a:cs typeface="Libre Franklin"/>
                          <a:sym typeface="Libre Franklin"/>
                        </a:rPr>
                        <a:t>Strong</a:t>
                      </a:r>
                      <a:endParaRPr sz="1600" dirty="0">
                        <a:solidFill>
                          <a:schemeClr val="tx1"/>
                        </a:solidFill>
                        <a:highlight>
                          <a:srgbClr val="FFFFFF"/>
                        </a:highlight>
                        <a:latin typeface="Libre Franklin"/>
                        <a:ea typeface="Libre Franklin"/>
                        <a:cs typeface="Libre Franklin"/>
                        <a:sym typeface="Libre Franklin"/>
                      </a:endParaRPr>
                    </a:p>
                    <a:p>
                      <a:pPr marL="0" lvl="0" indent="0" algn="ctr" rtl="0">
                        <a:lnSpc>
                          <a:spcPct val="115000"/>
                        </a:lnSpc>
                        <a:spcBef>
                          <a:spcPts val="0"/>
                        </a:spcBef>
                        <a:spcAft>
                          <a:spcPts val="0"/>
                        </a:spcAft>
                        <a:buNone/>
                      </a:pPr>
                      <a:r>
                        <a:rPr lang="en" sz="1600" dirty="0">
                          <a:solidFill>
                            <a:schemeClr val="tx1"/>
                          </a:solidFill>
                          <a:highlight>
                            <a:srgbClr val="FFFFFF"/>
                          </a:highlight>
                          <a:latin typeface="Libre Franklin"/>
                          <a:ea typeface="Libre Franklin"/>
                          <a:cs typeface="Libre Franklin"/>
                          <a:sym typeface="Libre Franklin"/>
                        </a:rPr>
                        <a:t>(.94)</a:t>
                      </a:r>
                      <a:endParaRPr sz="1600" dirty="0">
                        <a:solidFill>
                          <a:schemeClr val="tx1"/>
                        </a:solidFill>
                        <a:highlight>
                          <a:srgbClr val="FFFFFF"/>
                        </a:highlight>
                        <a:latin typeface="Libre Franklin"/>
                        <a:ea typeface="Libre Franklin"/>
                        <a:cs typeface="Libre Franklin"/>
                        <a:sym typeface="Libre Franklin"/>
                      </a:endParaRPr>
                    </a:p>
                  </a:txBody>
                  <a:tcPr marL="47625" marR="47625" marT="47625" marB="47625" anchor="ctr">
                    <a:lnL w="9525" cap="flat" cmpd="sng" algn="ctr">
                      <a:solidFill>
                        <a:srgbClr val="434343"/>
                      </a:solidFill>
                      <a:prstDash val="solid"/>
                      <a:round/>
                      <a:headEnd type="none" w="sm" len="sm"/>
                      <a:tailEnd type="none" w="sm" len="sm"/>
                    </a:lnL>
                    <a:lnR w="28575" cap="flat" cmpd="sng" algn="ctr">
                      <a:solidFill>
                        <a:schemeClr val="tx1"/>
                      </a:solidFill>
                      <a:prstDash val="solid"/>
                      <a:round/>
                      <a:headEnd type="none" w="med" len="med"/>
                      <a:tailEnd type="none" w="med" len="med"/>
                    </a:lnR>
                    <a:lnT w="9525" cap="flat" cmpd="sng" algn="ctr">
                      <a:solidFill>
                        <a:srgbClr val="434343"/>
                      </a:solidFill>
                      <a:prstDash val="solid"/>
                      <a:round/>
                      <a:headEnd type="none" w="sm" len="sm"/>
                      <a:tailEnd type="none" w="sm" len="sm"/>
                    </a:lnT>
                    <a:lnB w="9525" cap="flat" cmpd="sng" algn="ctr">
                      <a:solidFill>
                        <a:srgbClr val="434343"/>
                      </a:solidFill>
                      <a:prstDash val="solid"/>
                      <a:round/>
                      <a:headEnd type="none" w="sm" len="sm"/>
                      <a:tailEnd type="none" w="sm" len="sm"/>
                    </a:lnB>
                    <a:solidFill>
                      <a:srgbClr val="000000">
                        <a:alpha val="0"/>
                      </a:srgbClr>
                    </a:solidFill>
                  </a:tcPr>
                </a:tc>
                <a:tc>
                  <a:txBody>
                    <a:bodyPr/>
                    <a:lstStyle/>
                    <a:p>
                      <a:pPr marL="0" marR="0" lvl="0" indent="0" algn="ctr" rtl="0">
                        <a:lnSpc>
                          <a:spcPct val="115000"/>
                        </a:lnSpc>
                        <a:spcBef>
                          <a:spcPts val="0"/>
                        </a:spcBef>
                        <a:spcAft>
                          <a:spcPts val="0"/>
                        </a:spcAft>
                        <a:buNone/>
                      </a:pPr>
                      <a:r>
                        <a:rPr lang="en" sz="1600" dirty="0">
                          <a:solidFill>
                            <a:schemeClr val="tx1"/>
                          </a:solidFill>
                          <a:highlight>
                            <a:srgbClr val="FFFFFF"/>
                          </a:highlight>
                          <a:latin typeface="Libre Franklin"/>
                          <a:ea typeface="Libre Franklin"/>
                          <a:cs typeface="Libre Franklin"/>
                          <a:sym typeface="Libre Franklin"/>
                        </a:rPr>
                        <a:t>Adequate</a:t>
                      </a:r>
                      <a:endParaRPr sz="1600" dirty="0">
                        <a:solidFill>
                          <a:schemeClr val="tx1"/>
                        </a:solidFill>
                        <a:highlight>
                          <a:srgbClr val="FFFFFF"/>
                        </a:highlight>
                        <a:latin typeface="Libre Franklin"/>
                        <a:ea typeface="Libre Franklin"/>
                        <a:cs typeface="Libre Franklin"/>
                        <a:sym typeface="Libre Franklin"/>
                      </a:endParaRPr>
                    </a:p>
                    <a:p>
                      <a:pPr marL="0" marR="0" lvl="0" indent="0" algn="ctr" rtl="0">
                        <a:lnSpc>
                          <a:spcPct val="115000"/>
                        </a:lnSpc>
                        <a:spcBef>
                          <a:spcPts val="0"/>
                        </a:spcBef>
                        <a:spcAft>
                          <a:spcPts val="0"/>
                        </a:spcAft>
                        <a:buNone/>
                      </a:pPr>
                      <a:r>
                        <a:rPr lang="en" sz="1600" dirty="0">
                          <a:solidFill>
                            <a:schemeClr val="tx1"/>
                          </a:solidFill>
                          <a:highlight>
                            <a:srgbClr val="FFFFFF"/>
                          </a:highlight>
                          <a:latin typeface="Libre Franklin"/>
                          <a:ea typeface="Libre Franklin"/>
                          <a:cs typeface="Libre Franklin"/>
                          <a:sym typeface="Libre Franklin"/>
                        </a:rPr>
                        <a:t>(.87)</a:t>
                      </a:r>
                      <a:endParaRPr sz="1600" dirty="0">
                        <a:solidFill>
                          <a:schemeClr val="tx1"/>
                        </a:solidFill>
                        <a:highlight>
                          <a:srgbClr val="FFFFFF"/>
                        </a:highlight>
                        <a:latin typeface="Libre Franklin"/>
                        <a:ea typeface="Libre Franklin"/>
                        <a:cs typeface="Libre Franklin"/>
                        <a:sym typeface="Libre Franklin"/>
                      </a:endParaRPr>
                    </a:p>
                  </a:txBody>
                  <a:tcPr marL="47625" marR="47625" marT="47625" marB="47625" anchor="ctr">
                    <a:lnL w="28575" cap="flat" cmpd="sng" algn="ctr">
                      <a:solidFill>
                        <a:schemeClr val="tx1"/>
                      </a:solidFill>
                      <a:prstDash val="solid"/>
                      <a:round/>
                      <a:headEnd type="none" w="med" len="med"/>
                      <a:tailEnd type="none" w="med" len="med"/>
                    </a:lnL>
                    <a:lnR w="9525" cap="flat" cmpd="sng">
                      <a:solidFill>
                        <a:srgbClr val="434343"/>
                      </a:solidFill>
                      <a:prstDash val="solid"/>
                      <a:round/>
                      <a:headEnd type="none" w="sm" len="sm"/>
                      <a:tailEnd type="none" w="sm" len="sm"/>
                    </a:lnR>
                    <a:lnT w="9525" cap="flat" cmpd="sng" algn="ctr">
                      <a:solidFill>
                        <a:srgbClr val="434343"/>
                      </a:solidFill>
                      <a:prstDash val="solid"/>
                      <a:round/>
                      <a:headEnd type="none" w="sm" len="sm"/>
                      <a:tailEnd type="none" w="sm" len="sm"/>
                    </a:lnT>
                    <a:lnB w="9525" cap="flat" cmpd="sng" algn="ctr">
                      <a:solidFill>
                        <a:srgbClr val="434343"/>
                      </a:solidFill>
                      <a:prstDash val="solid"/>
                      <a:round/>
                      <a:headEnd type="none" w="sm" len="sm"/>
                      <a:tailEnd type="none" w="sm" len="sm"/>
                    </a:lnB>
                    <a:solidFill>
                      <a:srgbClr val="000000">
                        <a:alpha val="0"/>
                      </a:srgbClr>
                    </a:solidFill>
                  </a:tcPr>
                </a:tc>
                <a:tc>
                  <a:txBody>
                    <a:bodyPr/>
                    <a:lstStyle/>
                    <a:p>
                      <a:pPr marL="0" lvl="0" indent="0" algn="ctr" rtl="0">
                        <a:lnSpc>
                          <a:spcPct val="115000"/>
                        </a:lnSpc>
                        <a:spcBef>
                          <a:spcPts val="0"/>
                        </a:spcBef>
                        <a:spcAft>
                          <a:spcPts val="0"/>
                        </a:spcAft>
                        <a:buNone/>
                      </a:pPr>
                      <a:r>
                        <a:rPr lang="en" sz="1600" dirty="0">
                          <a:solidFill>
                            <a:schemeClr val="tx1"/>
                          </a:solidFill>
                          <a:highlight>
                            <a:srgbClr val="FFFFFF"/>
                          </a:highlight>
                          <a:latin typeface="Libre Franklin"/>
                          <a:ea typeface="Libre Franklin"/>
                          <a:cs typeface="Libre Franklin"/>
                          <a:sym typeface="Libre Franklin"/>
                        </a:rPr>
                        <a:t>Adequate</a:t>
                      </a:r>
                      <a:endParaRPr sz="1600" dirty="0">
                        <a:solidFill>
                          <a:schemeClr val="tx1"/>
                        </a:solidFill>
                        <a:highlight>
                          <a:srgbClr val="FFFFFF"/>
                        </a:highlight>
                        <a:latin typeface="Libre Franklin"/>
                        <a:ea typeface="Libre Franklin"/>
                        <a:cs typeface="Libre Franklin"/>
                        <a:sym typeface="Libre Franklin"/>
                      </a:endParaRPr>
                    </a:p>
                    <a:p>
                      <a:pPr marL="0" lvl="0" indent="0" algn="ctr" rtl="0">
                        <a:lnSpc>
                          <a:spcPct val="115000"/>
                        </a:lnSpc>
                        <a:spcBef>
                          <a:spcPts val="0"/>
                        </a:spcBef>
                        <a:spcAft>
                          <a:spcPts val="0"/>
                        </a:spcAft>
                        <a:buNone/>
                      </a:pPr>
                      <a:r>
                        <a:rPr lang="en" sz="1600" dirty="0">
                          <a:solidFill>
                            <a:schemeClr val="tx1"/>
                          </a:solidFill>
                          <a:highlight>
                            <a:srgbClr val="FFFFFF"/>
                          </a:highlight>
                          <a:latin typeface="Libre Franklin"/>
                          <a:ea typeface="Libre Franklin"/>
                          <a:cs typeface="Libre Franklin"/>
                          <a:sym typeface="Libre Franklin"/>
                        </a:rPr>
                        <a:t>(.81)</a:t>
                      </a:r>
                      <a:endParaRPr sz="1600" dirty="0">
                        <a:solidFill>
                          <a:schemeClr val="tx1"/>
                        </a:solidFill>
                        <a:highlight>
                          <a:srgbClr val="FFFFFF"/>
                        </a:highlight>
                        <a:latin typeface="Libre Franklin"/>
                        <a:ea typeface="Libre Franklin"/>
                        <a:cs typeface="Libre Franklin"/>
                        <a:sym typeface="Libre Franklin"/>
                      </a:endParaRPr>
                    </a:p>
                  </a:txBody>
                  <a:tcPr marL="47625" marR="47625" marT="47625" marB="476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000000">
                        <a:alpha val="0"/>
                      </a:srgbClr>
                    </a:solidFill>
                  </a:tcPr>
                </a:tc>
                <a:extLst>
                  <a:ext uri="{0D108BD9-81ED-4DB2-BD59-A6C34878D82A}">
                    <a16:rowId xmlns:a16="http://schemas.microsoft.com/office/drawing/2014/main" val="10003"/>
                  </a:ext>
                </a:extLst>
              </a:tr>
              <a:tr h="832073">
                <a:tc>
                  <a:txBody>
                    <a:bodyPr/>
                    <a:lstStyle/>
                    <a:p>
                      <a:pPr marL="0" lvl="0" indent="0" algn="ctr" rtl="0">
                        <a:lnSpc>
                          <a:spcPct val="115000"/>
                        </a:lnSpc>
                        <a:spcBef>
                          <a:spcPts val="0"/>
                        </a:spcBef>
                        <a:spcAft>
                          <a:spcPts val="0"/>
                        </a:spcAft>
                        <a:buNone/>
                      </a:pPr>
                      <a:r>
                        <a:rPr lang="en" sz="1600" dirty="0">
                          <a:solidFill>
                            <a:schemeClr val="tx1"/>
                          </a:solidFill>
                          <a:highlight>
                            <a:srgbClr val="E8EBF5"/>
                          </a:highlight>
                          <a:latin typeface="Libre Franklin"/>
                          <a:ea typeface="Libre Franklin"/>
                          <a:cs typeface="Libre Franklin"/>
                          <a:sym typeface="Libre Franklin"/>
                        </a:rPr>
                        <a:t>Teacher</a:t>
                      </a:r>
                      <a:endParaRPr sz="1600" dirty="0">
                        <a:solidFill>
                          <a:schemeClr val="tx1"/>
                        </a:solidFill>
                        <a:highlight>
                          <a:srgbClr val="E8EBF5"/>
                        </a:highlight>
                        <a:latin typeface="Libre Franklin"/>
                        <a:ea typeface="Libre Franklin"/>
                        <a:cs typeface="Libre Franklin"/>
                        <a:sym typeface="Libre Franklin"/>
                      </a:endParaRPr>
                    </a:p>
                  </a:txBody>
                  <a:tcPr marL="47625" marR="47625" marT="47625" marB="476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E8EBF5"/>
                    </a:solidFill>
                  </a:tcPr>
                </a:tc>
                <a:tc>
                  <a:txBody>
                    <a:bodyPr/>
                    <a:lstStyle/>
                    <a:p>
                      <a:pPr marL="0" lvl="0" indent="0" algn="ctr" rtl="0">
                        <a:lnSpc>
                          <a:spcPct val="115000"/>
                        </a:lnSpc>
                        <a:spcBef>
                          <a:spcPts val="0"/>
                        </a:spcBef>
                        <a:spcAft>
                          <a:spcPts val="0"/>
                        </a:spcAft>
                        <a:buNone/>
                      </a:pPr>
                      <a:r>
                        <a:rPr lang="en" sz="1600" dirty="0">
                          <a:solidFill>
                            <a:schemeClr val="tx1"/>
                          </a:solidFill>
                          <a:highlight>
                            <a:srgbClr val="FFFFFF"/>
                          </a:highlight>
                          <a:latin typeface="Libre Franklin"/>
                          <a:ea typeface="Libre Franklin"/>
                          <a:cs typeface="Libre Franklin"/>
                          <a:sym typeface="Libre Franklin"/>
                        </a:rPr>
                        <a:t>Limited</a:t>
                      </a:r>
                      <a:endParaRPr sz="1600" dirty="0">
                        <a:solidFill>
                          <a:schemeClr val="tx1"/>
                        </a:solidFill>
                        <a:highlight>
                          <a:srgbClr val="FFFFFF"/>
                        </a:highlight>
                        <a:latin typeface="Libre Franklin"/>
                        <a:ea typeface="Libre Franklin"/>
                        <a:cs typeface="Libre Franklin"/>
                        <a:sym typeface="Libre Franklin"/>
                      </a:endParaRPr>
                    </a:p>
                    <a:p>
                      <a:pPr marL="0" lvl="0" indent="0" algn="ctr" rtl="0">
                        <a:lnSpc>
                          <a:spcPct val="115000"/>
                        </a:lnSpc>
                        <a:spcBef>
                          <a:spcPts val="0"/>
                        </a:spcBef>
                        <a:spcAft>
                          <a:spcPts val="0"/>
                        </a:spcAft>
                        <a:buNone/>
                      </a:pPr>
                      <a:r>
                        <a:rPr lang="en" sz="1600" dirty="0">
                          <a:solidFill>
                            <a:schemeClr val="tx1"/>
                          </a:solidFill>
                          <a:highlight>
                            <a:srgbClr val="FFFFFF"/>
                          </a:highlight>
                          <a:latin typeface="Libre Franklin"/>
                          <a:ea typeface="Libre Franklin"/>
                          <a:cs typeface="Libre Franklin"/>
                          <a:sym typeface="Libre Franklin"/>
                        </a:rPr>
                        <a:t>(.43)</a:t>
                      </a:r>
                      <a:endParaRPr sz="1600" dirty="0">
                        <a:solidFill>
                          <a:schemeClr val="tx1"/>
                        </a:solidFill>
                        <a:highlight>
                          <a:srgbClr val="FFFFFF"/>
                        </a:highlight>
                        <a:latin typeface="Libre Franklin"/>
                        <a:ea typeface="Libre Franklin"/>
                        <a:cs typeface="Libre Franklin"/>
                        <a:sym typeface="Libre Franklin"/>
                      </a:endParaRPr>
                    </a:p>
                  </a:txBody>
                  <a:tcPr marL="47625" marR="47625" marT="47625" marB="476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000000">
                        <a:alpha val="0"/>
                      </a:srgbClr>
                    </a:solidFill>
                  </a:tcPr>
                </a:tc>
                <a:tc>
                  <a:txBody>
                    <a:bodyPr/>
                    <a:lstStyle/>
                    <a:p>
                      <a:pPr marL="0" lvl="0" indent="0" algn="ctr" rtl="0">
                        <a:lnSpc>
                          <a:spcPct val="115000"/>
                        </a:lnSpc>
                        <a:spcBef>
                          <a:spcPts val="0"/>
                        </a:spcBef>
                        <a:spcAft>
                          <a:spcPts val="0"/>
                        </a:spcAft>
                        <a:buNone/>
                      </a:pPr>
                      <a:r>
                        <a:rPr lang="en" sz="1600" dirty="0">
                          <a:solidFill>
                            <a:schemeClr val="tx1"/>
                          </a:solidFill>
                          <a:highlight>
                            <a:srgbClr val="FFFFFF"/>
                          </a:highlight>
                          <a:latin typeface="Libre Franklin"/>
                          <a:ea typeface="Libre Franklin"/>
                          <a:cs typeface="Libre Franklin"/>
                          <a:sym typeface="Libre Franklin"/>
                        </a:rPr>
                        <a:t>Strong</a:t>
                      </a:r>
                      <a:endParaRPr sz="1600" dirty="0">
                        <a:solidFill>
                          <a:schemeClr val="tx1"/>
                        </a:solidFill>
                        <a:highlight>
                          <a:srgbClr val="FFFFFF"/>
                        </a:highlight>
                        <a:latin typeface="Libre Franklin"/>
                        <a:ea typeface="Libre Franklin"/>
                        <a:cs typeface="Libre Franklin"/>
                        <a:sym typeface="Libre Franklin"/>
                      </a:endParaRPr>
                    </a:p>
                    <a:p>
                      <a:pPr marL="0" lvl="0" indent="0" algn="ctr" rtl="0">
                        <a:lnSpc>
                          <a:spcPct val="115000"/>
                        </a:lnSpc>
                        <a:spcBef>
                          <a:spcPts val="0"/>
                        </a:spcBef>
                        <a:spcAft>
                          <a:spcPts val="0"/>
                        </a:spcAft>
                        <a:buNone/>
                      </a:pPr>
                      <a:r>
                        <a:rPr lang="en" sz="1600" dirty="0">
                          <a:solidFill>
                            <a:schemeClr val="tx1"/>
                          </a:solidFill>
                          <a:highlight>
                            <a:srgbClr val="FFFFFF"/>
                          </a:highlight>
                          <a:latin typeface="Libre Franklin"/>
                          <a:ea typeface="Libre Franklin"/>
                          <a:cs typeface="Libre Franklin"/>
                          <a:sym typeface="Libre Franklin"/>
                        </a:rPr>
                        <a:t>(.95)</a:t>
                      </a:r>
                      <a:endParaRPr sz="1600" dirty="0">
                        <a:solidFill>
                          <a:schemeClr val="tx1"/>
                        </a:solidFill>
                        <a:highlight>
                          <a:srgbClr val="FFFFFF"/>
                        </a:highlight>
                        <a:latin typeface="Libre Franklin"/>
                        <a:ea typeface="Libre Franklin"/>
                        <a:cs typeface="Libre Franklin"/>
                        <a:sym typeface="Libre Franklin"/>
                      </a:endParaRPr>
                    </a:p>
                  </a:txBody>
                  <a:tcPr marL="47625" marR="47625" marT="47625" marB="47625" anchor="ctr">
                    <a:lnL w="9525" cap="flat" cmpd="sng" algn="ctr">
                      <a:solidFill>
                        <a:srgbClr val="434343"/>
                      </a:solidFill>
                      <a:prstDash val="solid"/>
                      <a:round/>
                      <a:headEnd type="none" w="sm" len="sm"/>
                      <a:tailEnd type="none" w="sm" len="sm"/>
                    </a:lnL>
                    <a:lnR w="28575" cap="flat" cmpd="sng" algn="ctr">
                      <a:solidFill>
                        <a:schemeClr val="tx1"/>
                      </a:solidFill>
                      <a:prstDash val="solid"/>
                      <a:round/>
                      <a:headEnd type="none" w="med" len="med"/>
                      <a:tailEnd type="none" w="med" len="med"/>
                    </a:lnR>
                    <a:lnT w="9525" cap="flat" cmpd="sng" algn="ctr">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000000">
                        <a:alpha val="0"/>
                      </a:srgbClr>
                    </a:solidFill>
                  </a:tcPr>
                </a:tc>
                <a:tc>
                  <a:txBody>
                    <a:bodyPr/>
                    <a:lstStyle/>
                    <a:p>
                      <a:pPr marL="0" lvl="0" indent="0" algn="ctr" rtl="0">
                        <a:lnSpc>
                          <a:spcPct val="115000"/>
                        </a:lnSpc>
                        <a:spcBef>
                          <a:spcPts val="0"/>
                        </a:spcBef>
                        <a:spcAft>
                          <a:spcPts val="0"/>
                        </a:spcAft>
                        <a:buNone/>
                      </a:pPr>
                      <a:r>
                        <a:rPr lang="en" sz="1400" dirty="0">
                          <a:solidFill>
                            <a:schemeClr val="tx1"/>
                          </a:solidFill>
                          <a:highlight>
                            <a:srgbClr val="FFFFFF"/>
                          </a:highlight>
                          <a:latin typeface="Libre Franklin"/>
                          <a:ea typeface="Libre Franklin"/>
                          <a:cs typeface="Libre Franklin"/>
                          <a:sym typeface="Libre Franklin"/>
                        </a:rPr>
                        <a:t>Not tested</a:t>
                      </a:r>
                      <a:endParaRPr sz="1600" dirty="0">
                        <a:solidFill>
                          <a:schemeClr val="tx1"/>
                        </a:solidFill>
                        <a:highlight>
                          <a:srgbClr val="FFFFFF"/>
                        </a:highlight>
                        <a:latin typeface="Libre Franklin"/>
                        <a:ea typeface="Libre Franklin"/>
                        <a:cs typeface="Libre Franklin"/>
                        <a:sym typeface="Libre Franklin"/>
                      </a:endParaRPr>
                    </a:p>
                  </a:txBody>
                  <a:tcPr marL="47625" marR="47625" marT="47625" marB="47625" anchor="ctr">
                    <a:lnL w="28575" cap="flat" cmpd="sng" algn="ctr">
                      <a:solidFill>
                        <a:schemeClr val="tx1"/>
                      </a:solidFill>
                      <a:prstDash val="solid"/>
                      <a:round/>
                      <a:headEnd type="none" w="med" len="med"/>
                      <a:tailEnd type="none" w="med" len="med"/>
                    </a:lnL>
                    <a:lnR w="9525" cap="flat" cmpd="sng">
                      <a:solidFill>
                        <a:srgbClr val="434343"/>
                      </a:solidFill>
                      <a:prstDash val="solid"/>
                      <a:round/>
                      <a:headEnd type="none" w="sm" len="sm"/>
                      <a:tailEnd type="none" w="sm" len="sm"/>
                    </a:lnR>
                    <a:lnT w="9525" cap="flat" cmpd="sng" algn="ctr">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000000">
                        <a:alpha val="0"/>
                      </a:srgbClr>
                    </a:solidFill>
                  </a:tcPr>
                </a:tc>
                <a:tc>
                  <a:txBody>
                    <a:bodyPr/>
                    <a:lstStyle/>
                    <a:p>
                      <a:pPr marL="0" lvl="0" indent="0" algn="ctr" rtl="0">
                        <a:lnSpc>
                          <a:spcPct val="115000"/>
                        </a:lnSpc>
                        <a:spcBef>
                          <a:spcPts val="0"/>
                        </a:spcBef>
                        <a:spcAft>
                          <a:spcPts val="0"/>
                        </a:spcAft>
                        <a:buNone/>
                      </a:pPr>
                      <a:r>
                        <a:rPr lang="en" sz="1400" dirty="0">
                          <a:solidFill>
                            <a:schemeClr val="tx1"/>
                          </a:solidFill>
                          <a:highlight>
                            <a:srgbClr val="FFFFFF"/>
                          </a:highlight>
                          <a:latin typeface="Libre Franklin"/>
                          <a:ea typeface="Libre Franklin"/>
                          <a:cs typeface="Libre Franklin"/>
                          <a:sym typeface="Libre Franklin"/>
                        </a:rPr>
                        <a:t>Not tested</a:t>
                      </a:r>
                      <a:endParaRPr sz="1600" dirty="0">
                        <a:solidFill>
                          <a:schemeClr val="tx1"/>
                        </a:solidFill>
                        <a:highlight>
                          <a:srgbClr val="FFFFFF"/>
                        </a:highlight>
                        <a:latin typeface="Libre Franklin"/>
                        <a:ea typeface="Libre Franklin"/>
                        <a:cs typeface="Libre Franklin"/>
                        <a:sym typeface="Libre Franklin"/>
                      </a:endParaRPr>
                    </a:p>
                  </a:txBody>
                  <a:tcPr marL="47625" marR="47625" marT="47625" marB="476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000000">
                        <a:alpha val="0"/>
                      </a:srgbClr>
                    </a:solidFill>
                  </a:tcPr>
                </a:tc>
                <a:extLst>
                  <a:ext uri="{0D108BD9-81ED-4DB2-BD59-A6C34878D82A}">
                    <a16:rowId xmlns:a16="http://schemas.microsoft.com/office/drawing/2014/main" val="10004"/>
                  </a:ext>
                </a:extLst>
              </a:tr>
            </a:tbl>
          </a:graphicData>
        </a:graphic>
      </p:graphicFrame>
      <p:sp>
        <p:nvSpPr>
          <p:cNvPr id="9" name="Google Shape;310;p22">
            <a:extLst>
              <a:ext uri="{FF2B5EF4-FFF2-40B4-BE49-F238E27FC236}">
                <a16:creationId xmlns:a16="http://schemas.microsoft.com/office/drawing/2014/main" id="{1D5E3E25-5931-253D-40D0-9C40F29063B4}"/>
              </a:ext>
            </a:extLst>
          </p:cNvPr>
          <p:cNvSpPr txBox="1"/>
          <p:nvPr/>
        </p:nvSpPr>
        <p:spPr>
          <a:xfrm>
            <a:off x="6422105" y="1609621"/>
            <a:ext cx="2443654" cy="457038"/>
          </a:xfrm>
          <a:prstGeom prst="rect">
            <a:avLst/>
          </a:prstGeom>
          <a:noFill/>
          <a:ln>
            <a:noFill/>
          </a:ln>
        </p:spPr>
        <p:txBody>
          <a:bodyPr spcFirstLastPara="1" wrap="square" lIns="68575" tIns="68575" rIns="68575" bIns="68575" anchor="t" anchorCtr="0">
            <a:spAutoFit/>
          </a:bodyPr>
          <a:lstStyle/>
          <a:p>
            <a:pPr marL="0" lvl="0" indent="0" algn="ctr" rtl="0">
              <a:lnSpc>
                <a:spcPct val="115000"/>
              </a:lnSpc>
              <a:spcBef>
                <a:spcPts val="0"/>
              </a:spcBef>
              <a:spcAft>
                <a:spcPts val="0"/>
              </a:spcAft>
              <a:buNone/>
            </a:pPr>
            <a:r>
              <a:rPr lang="en" b="1" dirty="0">
                <a:solidFill>
                  <a:srgbClr val="333333"/>
                </a:solidFill>
                <a:highlight>
                  <a:srgbClr val="FFFFFF"/>
                </a:highlight>
                <a:latin typeface="Libre Franklin"/>
                <a:ea typeface="Libre Franklin"/>
                <a:cs typeface="Libre Franklin"/>
                <a:sym typeface="Libre Franklin"/>
              </a:rPr>
              <a:t>Content Validity</a:t>
            </a:r>
            <a:endParaRPr b="1" dirty="0">
              <a:solidFill>
                <a:srgbClr val="333333"/>
              </a:solidFill>
              <a:highlight>
                <a:srgbClr val="FFFFFF"/>
              </a:highlight>
              <a:latin typeface="Libre Franklin"/>
              <a:ea typeface="Libre Franklin"/>
              <a:cs typeface="Libre Franklin"/>
              <a:sym typeface="Libre Franklin"/>
            </a:endParaRPr>
          </a:p>
        </p:txBody>
      </p:sp>
      <p:sp>
        <p:nvSpPr>
          <p:cNvPr id="10" name="TextBox 9">
            <a:extLst>
              <a:ext uri="{FF2B5EF4-FFF2-40B4-BE49-F238E27FC236}">
                <a16:creationId xmlns:a16="http://schemas.microsoft.com/office/drawing/2014/main" id="{3879BC06-D843-D415-ED6D-C925B55F3053}"/>
              </a:ext>
            </a:extLst>
          </p:cNvPr>
          <p:cNvSpPr txBox="1"/>
          <p:nvPr/>
        </p:nvSpPr>
        <p:spPr>
          <a:xfrm>
            <a:off x="6555780" y="2066659"/>
            <a:ext cx="2206255" cy="3034232"/>
          </a:xfrm>
          <a:prstGeom prst="rect">
            <a:avLst/>
          </a:prstGeom>
          <a:noFill/>
          <a:ln>
            <a:solidFill>
              <a:schemeClr val="tx1"/>
            </a:solidFill>
          </a:ln>
        </p:spPr>
        <p:txBody>
          <a:bodyPr wrap="square" rtlCol="0">
            <a:noAutofit/>
          </a:bodyPr>
          <a:lstStyle/>
          <a:p>
            <a:pPr marL="0" marR="0" lvl="0" indent="0" algn="ctr" defTabSz="685783" rtl="0" eaLnBrk="1" fontAlgn="auto" latinLnBrk="0" hangingPunct="1">
              <a:lnSpc>
                <a:spcPct val="115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Libre Franklin"/>
              <a:ea typeface="Libre Franklin"/>
              <a:cs typeface="Libre Franklin"/>
              <a:sym typeface="Libre Franklin"/>
            </a:endParaRPr>
          </a:p>
          <a:p>
            <a:pPr marL="0" marR="0" lvl="0" indent="0" algn="ctr" defTabSz="685783" rtl="0" eaLnBrk="1" fontAlgn="auto" latinLnBrk="0" hangingPunct="1">
              <a:lnSpc>
                <a:spcPct val="115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ibre Franklin"/>
                <a:ea typeface="Libre Franklin"/>
                <a:cs typeface="Libre Franklin"/>
                <a:sym typeface="Libre Franklin"/>
              </a:rPr>
              <a:t>Adequate</a:t>
            </a:r>
          </a:p>
          <a:p>
            <a:pPr marL="0" marR="0" lvl="0" indent="0" algn="ctr" defTabSz="685783" rtl="0" eaLnBrk="1" fontAlgn="auto" latinLnBrk="0" hangingPunct="1">
              <a:lnSpc>
                <a:spcPct val="115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Libre Franklin"/>
              <a:ea typeface="Libre Franklin"/>
              <a:cs typeface="Libre Franklin"/>
              <a:sym typeface="Libre Franklin"/>
            </a:endParaRPr>
          </a:p>
          <a:p>
            <a:pPr marL="0" marR="0" lvl="0" indent="0" algn="ctr" defTabSz="685783" rtl="0" eaLnBrk="1" fontAlgn="auto" latinLnBrk="0" hangingPunct="1">
              <a:lnSpc>
                <a:spcPct val="115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ibre Franklin"/>
                <a:ea typeface="Libre Franklin"/>
                <a:cs typeface="Libre Franklin"/>
                <a:sym typeface="Libre Franklin"/>
              </a:rPr>
              <a:t>Evidenced by current classification concepts, previous factor analysis,</a:t>
            </a:r>
          </a:p>
          <a:p>
            <a:pPr marL="0" marR="0" lvl="0" indent="0" algn="ctr" defTabSz="685783" rtl="0" eaLnBrk="1" fontAlgn="auto" latinLnBrk="0" hangingPunct="1">
              <a:lnSpc>
                <a:spcPct val="115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ibre Franklin"/>
                <a:ea typeface="Libre Franklin"/>
                <a:cs typeface="Libre Franklin"/>
                <a:sym typeface="Libre Franklin"/>
              </a:rPr>
              <a:t>and other studies</a:t>
            </a:r>
          </a:p>
          <a:p>
            <a:endParaRPr lang="en-US" dirty="0"/>
          </a:p>
        </p:txBody>
      </p:sp>
      <p:sp>
        <p:nvSpPr>
          <p:cNvPr id="4" name="Google Shape;309;p22">
            <a:extLst>
              <a:ext uri="{FF2B5EF4-FFF2-40B4-BE49-F238E27FC236}">
                <a16:creationId xmlns:a16="http://schemas.microsoft.com/office/drawing/2014/main" id="{28702DA3-1DF3-014D-4CC7-76DC3577E0F9}"/>
              </a:ext>
            </a:extLst>
          </p:cNvPr>
          <p:cNvSpPr txBox="1"/>
          <p:nvPr/>
        </p:nvSpPr>
        <p:spPr>
          <a:xfrm>
            <a:off x="6805914" y="5819588"/>
            <a:ext cx="2104656" cy="384975"/>
          </a:xfrm>
          <a:prstGeom prst="rect">
            <a:avLst/>
          </a:prstGeom>
          <a:noFill/>
          <a:ln>
            <a:noFill/>
          </a:ln>
        </p:spPr>
        <p:txBody>
          <a:bodyPr spcFirstLastPara="1" wrap="square" lIns="68575" tIns="34275" rIns="68575" bIns="34275" anchor="t" anchorCtr="0">
            <a:noAutofit/>
          </a:bodyPr>
          <a:lstStyle/>
          <a:p>
            <a:pPr marL="0" lvl="0" indent="0" algn="r" rtl="0">
              <a:lnSpc>
                <a:spcPct val="115000"/>
              </a:lnSpc>
              <a:spcBef>
                <a:spcPts val="800"/>
              </a:spcBef>
              <a:spcAft>
                <a:spcPts val="0"/>
              </a:spcAft>
              <a:buNone/>
            </a:pPr>
            <a:r>
              <a:rPr lang="en" sz="1300" u="sng" dirty="0">
                <a:solidFill>
                  <a:srgbClr val="5F5F5F"/>
                </a:solidFill>
                <a:latin typeface="Libre Franklin"/>
                <a:ea typeface="Libre Franklin"/>
                <a:cs typeface="Libre Franklin"/>
                <a:sym typeface="Libre Franklin"/>
                <a:hlinkClick r:id="rId3">
                  <a:extLst>
                    <a:ext uri="{A12FA001-AC4F-418D-AE19-62706E023703}">
                      <ahyp:hlinkClr xmlns:ahyp="http://schemas.microsoft.com/office/drawing/2018/hyperlinkcolor" val="tx"/>
                    </a:ext>
                  </a:extLst>
                </a:hlinkClick>
              </a:rPr>
              <a:t>Jenkins et al. (2014)</a:t>
            </a:r>
            <a:endParaRPr sz="1300" dirty="0">
              <a:solidFill>
                <a:srgbClr val="000000"/>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3699237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A6E2FB-93A6-5491-96A3-42C85D6E3EDB}"/>
              </a:ext>
            </a:extLst>
          </p:cNvPr>
          <p:cNvSpPr>
            <a:spLocks noGrp="1"/>
          </p:cNvSpPr>
          <p:nvPr>
            <p:ph type="title"/>
          </p:nvPr>
        </p:nvSpPr>
        <p:spPr>
          <a:xfrm>
            <a:off x="1828800" y="-1182949"/>
            <a:ext cx="7315200" cy="1182949"/>
          </a:xfrm>
        </p:spPr>
        <p:txBody>
          <a:bodyPr vert="horz" lIns="91440" tIns="45720" rIns="91440" bIns="45720" rtlCol="0" anchor="b">
            <a:noAutofit/>
          </a:bodyPr>
          <a:lstStyle/>
          <a:p>
            <a:r>
              <a:rPr lang="en-US" dirty="0"/>
              <a:t>Webinar</a:t>
            </a:r>
            <a:r>
              <a:rPr lang="en-US" baseline="0" dirty="0"/>
              <a:t> Development</a:t>
            </a:r>
            <a:endParaRPr lang="en-US" dirty="0"/>
          </a:p>
        </p:txBody>
      </p:sp>
      <p:pic>
        <p:nvPicPr>
          <p:cNvPr id="7" name="Google Shape;166;p26" descr="University of Delaware, Center for Disability Studies">
            <a:extLst>
              <a:ext uri="{FF2B5EF4-FFF2-40B4-BE49-F238E27FC236}">
                <a16:creationId xmlns:a16="http://schemas.microsoft.com/office/drawing/2014/main" id="{46ED9945-E30D-C2CB-A677-3C12F36E8262}"/>
              </a:ext>
              <a:ext uri="{C183D7F6-B498-43B3-948B-1728B52AA6E4}">
                <adec:decorative xmlns:adec="http://schemas.microsoft.com/office/drawing/2017/decorative" val="0"/>
              </a:ext>
            </a:extLst>
          </p:cNvPr>
          <p:cNvPicPr preferRelativeResize="0"/>
          <p:nvPr/>
        </p:nvPicPr>
        <p:blipFill rotWithShape="1">
          <a:blip r:embed="rId3">
            <a:alphaModFix/>
          </a:blip>
          <a:srcRect/>
          <a:stretch/>
        </p:blipFill>
        <p:spPr>
          <a:xfrm>
            <a:off x="3171825" y="24384"/>
            <a:ext cx="3143631" cy="1113209"/>
          </a:xfrm>
          <a:prstGeom prst="rect">
            <a:avLst/>
          </a:prstGeom>
          <a:noFill/>
          <a:ln>
            <a:noFill/>
          </a:ln>
        </p:spPr>
      </p:pic>
      <p:pic>
        <p:nvPicPr>
          <p:cNvPr id="6" name="Google Shape;164;p26" descr="Delaware Positive Behavior Support Project: School Climate &amp; Student Success">
            <a:extLst>
              <a:ext uri="{FF2B5EF4-FFF2-40B4-BE49-F238E27FC236}">
                <a16:creationId xmlns:a16="http://schemas.microsoft.com/office/drawing/2014/main" id="{3F41698D-FC7A-0236-BC6C-7DED3E288485}"/>
              </a:ext>
              <a:ext uri="{C183D7F6-B498-43B3-948B-1728B52AA6E4}">
                <adec:decorative xmlns:adec="http://schemas.microsoft.com/office/drawing/2017/decorative" val="0"/>
              </a:ext>
            </a:extLst>
          </p:cNvPr>
          <p:cNvPicPr preferRelativeResize="0"/>
          <p:nvPr/>
        </p:nvPicPr>
        <p:blipFill rotWithShape="1">
          <a:blip r:embed="rId4">
            <a:alphaModFix/>
          </a:blip>
          <a:srcRect l="83869" t="11601" r="1490" b="50704"/>
          <a:stretch/>
        </p:blipFill>
        <p:spPr>
          <a:xfrm>
            <a:off x="7546429" y="0"/>
            <a:ext cx="1510862" cy="1173816"/>
          </a:xfrm>
          <a:prstGeom prst="rect">
            <a:avLst/>
          </a:prstGeom>
          <a:noFill/>
          <a:ln>
            <a:noFill/>
          </a:ln>
        </p:spPr>
      </p:pic>
      <p:sp>
        <p:nvSpPr>
          <p:cNvPr id="2" name="Content Placeholder 1">
            <a:extLst>
              <a:ext uri="{FF2B5EF4-FFF2-40B4-BE49-F238E27FC236}">
                <a16:creationId xmlns:a16="http://schemas.microsoft.com/office/drawing/2014/main" id="{A18B5CDB-2F7A-E208-C589-1DF0690EB9E1}"/>
              </a:ext>
            </a:extLst>
          </p:cNvPr>
          <p:cNvSpPr>
            <a:spLocks noGrp="1"/>
          </p:cNvSpPr>
          <p:nvPr>
            <p:ph idx="1"/>
          </p:nvPr>
        </p:nvSpPr>
        <p:spPr>
          <a:xfrm>
            <a:off x="628650" y="1428060"/>
            <a:ext cx="7886700" cy="3521892"/>
          </a:xfrm>
        </p:spPr>
        <p:txBody>
          <a:bodyPr>
            <a:normAutofit fontScale="92500" lnSpcReduction="20000"/>
          </a:bodyPr>
          <a:lstStyle/>
          <a:p>
            <a:pPr marL="0" indent="0" algn="ctr">
              <a:lnSpc>
                <a:spcPct val="114000"/>
              </a:lnSpc>
              <a:spcBef>
                <a:spcPts val="0"/>
              </a:spcBef>
              <a:buClr>
                <a:schemeClr val="dk1"/>
              </a:buClr>
              <a:buSzPts val="1500"/>
              <a:buNone/>
            </a:pPr>
            <a:r>
              <a:rPr lang="en-US" dirty="0">
                <a:solidFill>
                  <a:schemeClr val="dk1"/>
                </a:solidFill>
                <a:latin typeface="Libre Franklin" pitchFamily="2" charset="0"/>
                <a:ea typeface="Calibri"/>
                <a:cs typeface="Calibri"/>
                <a:sym typeface="Calibri"/>
              </a:rPr>
              <a:t>The DE-PBS Project serves as a technical assistance center for the Delaware DOE to actualize the vision to create safe and caring learning environments  that promote the social-emotional and academic development of all children.</a:t>
            </a:r>
          </a:p>
          <a:p>
            <a:pPr marL="0" indent="0" algn="ctr">
              <a:lnSpc>
                <a:spcPct val="114000"/>
              </a:lnSpc>
              <a:spcBef>
                <a:spcPts val="0"/>
              </a:spcBef>
              <a:buClr>
                <a:schemeClr val="dk1"/>
              </a:buClr>
              <a:buSzPts val="1500"/>
              <a:buNone/>
            </a:pPr>
            <a:endParaRPr lang="en-US" dirty="0">
              <a:solidFill>
                <a:schemeClr val="dk1"/>
              </a:solidFill>
              <a:latin typeface="Libre Franklin" pitchFamily="2" charset="0"/>
              <a:ea typeface="Calibri"/>
              <a:cs typeface="Calibri"/>
              <a:sym typeface="Calibri"/>
            </a:endParaRPr>
          </a:p>
          <a:p>
            <a:pPr marL="0" indent="0" algn="ctr">
              <a:lnSpc>
                <a:spcPct val="114000"/>
              </a:lnSpc>
              <a:spcBef>
                <a:spcPts val="0"/>
              </a:spcBef>
              <a:buClr>
                <a:schemeClr val="dk1"/>
              </a:buClr>
              <a:buSzPts val="1500"/>
              <a:buNone/>
            </a:pPr>
            <a:r>
              <a:rPr lang="en-US" dirty="0">
                <a:solidFill>
                  <a:schemeClr val="dk1"/>
                </a:solidFill>
                <a:latin typeface="Libre Franklin" pitchFamily="2" charset="0"/>
                <a:ea typeface="Calibri"/>
                <a:cs typeface="Calibri"/>
                <a:sym typeface="Calibri"/>
              </a:rPr>
              <a:t>The statewide initiative is designed to build the knowledge and skills of Delaware educators in the concepts and evidence-based practices of Positive Behavior Support (PBS) as a Multi-tiered System of Support (MTSS).</a:t>
            </a:r>
          </a:p>
          <a:p>
            <a:pPr marL="0" indent="0">
              <a:buNone/>
            </a:pPr>
            <a:endParaRPr lang="en-US" dirty="0"/>
          </a:p>
        </p:txBody>
      </p:sp>
      <p:sp>
        <p:nvSpPr>
          <p:cNvPr id="8" name="Google Shape;165;p26" descr="https://www.delawarepbs.org/universal-screening/">
            <a:extLst>
              <a:ext uri="{FF2B5EF4-FFF2-40B4-BE49-F238E27FC236}">
                <a16:creationId xmlns:a16="http://schemas.microsoft.com/office/drawing/2014/main" id="{01B31E48-1D40-2EE3-A2F6-3C866BF2A777}"/>
              </a:ext>
            </a:extLst>
          </p:cNvPr>
          <p:cNvSpPr txBox="1"/>
          <p:nvPr/>
        </p:nvSpPr>
        <p:spPr>
          <a:xfrm>
            <a:off x="2274863" y="5204196"/>
            <a:ext cx="4594275" cy="392346"/>
          </a:xfrm>
          <a:prstGeom prst="rect">
            <a:avLst/>
          </a:prstGeom>
          <a:noFill/>
          <a:ln w="9525" cap="flat" cmpd="sng">
            <a:solidFill>
              <a:srgbClr val="000000"/>
            </a:solidFill>
            <a:prstDash val="solid"/>
            <a:round/>
            <a:headEnd type="none" w="sm" len="sm"/>
            <a:tailEnd type="none" w="sm" len="sm"/>
          </a:ln>
        </p:spPr>
        <p:txBody>
          <a:bodyPr spcFirstLastPara="1" wrap="square" lIns="91406" tIns="91406" rIns="91406" bIns="91406" anchor="t" anchorCtr="0">
            <a:spAutoFit/>
          </a:bodyPr>
          <a:lstStyle/>
          <a:p>
            <a:pPr algn="ctr"/>
            <a:r>
              <a:rPr lang="en" sz="1350" dirty="0">
                <a:latin typeface="Libre Franklin" pitchFamily="2" charset="0"/>
                <a:ea typeface="Libre Franklin"/>
                <a:cs typeface="Libre Franklin"/>
                <a:sym typeface="Libre Franklin"/>
              </a:rPr>
              <a:t>https://www.delawarepbs.org/universal-screening/</a:t>
            </a:r>
            <a:endParaRPr sz="1350" dirty="0">
              <a:latin typeface="Libre Franklin" pitchFamily="2" charset="0"/>
              <a:ea typeface="Libre Franklin"/>
              <a:cs typeface="Libre Franklin"/>
              <a:sym typeface="Libre Franklin"/>
            </a:endParaRPr>
          </a:p>
        </p:txBody>
      </p:sp>
    </p:spTree>
    <p:extLst>
      <p:ext uri="{BB962C8B-B14F-4D97-AF65-F5344CB8AC3E}">
        <p14:creationId xmlns:p14="http://schemas.microsoft.com/office/powerpoint/2010/main" val="897967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pPr marL="0" marR="0" lvl="0" indent="0" defTabSz="914400" rtl="0" eaLnBrk="1" fontAlgn="auto" latinLnBrk="0" hangingPunct="1">
              <a:lnSpc>
                <a:spcPct val="90000"/>
              </a:lnSpc>
              <a:spcBef>
                <a:spcPts val="0"/>
              </a:spcBef>
              <a:spcAft>
                <a:spcPts val="0"/>
              </a:spcAft>
              <a:tabLst/>
              <a:defRPr/>
            </a:pPr>
            <a:r>
              <a:rPr kumimoji="0" lang="en-US" b="0" i="0" u="none" strike="noStrike" kern="0" cap="none" spc="0" normalizeH="0" baseline="0" noProof="0" dirty="0">
                <a:ln>
                  <a:noFill/>
                </a:ln>
                <a:solidFill>
                  <a:srgbClr val="FFFFFF"/>
                </a:solidFill>
                <a:effectLst/>
                <a:uLnTx/>
                <a:uFillTx/>
                <a:ea typeface="Calibri"/>
                <a:cs typeface="Calibri"/>
                <a:sym typeface="Calibri"/>
              </a:rPr>
              <a:t>SDQ - Conclusions</a:t>
            </a:r>
            <a:endParaRPr lang="en-US" sz="2400" b="0" dirty="0"/>
          </a:p>
        </p:txBody>
      </p:sp>
      <p:sp>
        <p:nvSpPr>
          <p:cNvPr id="4" name="Google Shape;325;p23">
            <a:extLst>
              <a:ext uri="{FF2B5EF4-FFF2-40B4-BE49-F238E27FC236}">
                <a16:creationId xmlns:a16="http://schemas.microsoft.com/office/drawing/2014/main" id="{B4133829-4652-F9B6-1321-46F966DEDB33}"/>
              </a:ext>
            </a:extLst>
          </p:cNvPr>
          <p:cNvSpPr txBox="1"/>
          <p:nvPr/>
        </p:nvSpPr>
        <p:spPr>
          <a:xfrm>
            <a:off x="245661" y="1302495"/>
            <a:ext cx="8639032" cy="4802351"/>
          </a:xfrm>
          <a:prstGeom prst="rect">
            <a:avLst/>
          </a:prstGeom>
          <a:noFill/>
          <a:ln>
            <a:noFill/>
          </a:ln>
        </p:spPr>
        <p:txBody>
          <a:bodyPr spcFirstLastPara="1" wrap="square" lIns="68575" tIns="34275" rIns="68575" bIns="34275" anchor="t" anchorCtr="0">
            <a:noAutofit/>
          </a:bodyPr>
          <a:lstStyle/>
          <a:p>
            <a:pPr marL="342900" lvl="0" indent="-241300" algn="l" rtl="0">
              <a:spcAft>
                <a:spcPts val="1200"/>
              </a:spcAft>
              <a:buClr>
                <a:srgbClr val="000000"/>
              </a:buClr>
              <a:buSzPts val="1200"/>
              <a:buFont typeface="Libre Franklin"/>
              <a:buChar char="●"/>
            </a:pPr>
            <a:r>
              <a:rPr lang="en" sz="1500" dirty="0">
                <a:solidFill>
                  <a:srgbClr val="000000"/>
                </a:solidFill>
                <a:latin typeface="Libre Franklin" pitchFamily="2" charset="0"/>
                <a:ea typeface="Libre Franklin"/>
                <a:cs typeface="Libre Franklin"/>
                <a:sym typeface="Libre Franklin"/>
              </a:rPr>
              <a:t>Multirater</a:t>
            </a:r>
            <a:endParaRPr sz="1500" dirty="0">
              <a:solidFill>
                <a:srgbClr val="000000"/>
              </a:solidFill>
              <a:latin typeface="Libre Franklin" pitchFamily="2" charset="0"/>
              <a:ea typeface="Libre Franklin"/>
              <a:cs typeface="Libre Franklin"/>
              <a:sym typeface="Libre Franklin"/>
            </a:endParaRPr>
          </a:p>
          <a:p>
            <a:pPr marL="342900" lvl="0" indent="-241300" algn="l" rtl="0">
              <a:spcAft>
                <a:spcPts val="1200"/>
              </a:spcAft>
              <a:buClr>
                <a:srgbClr val="000000"/>
              </a:buClr>
              <a:buSzPts val="1200"/>
              <a:buFont typeface="Libre Franklin"/>
              <a:buChar char="●"/>
            </a:pPr>
            <a:r>
              <a:rPr lang="en" sz="1500" dirty="0">
                <a:solidFill>
                  <a:srgbClr val="000000"/>
                </a:solidFill>
                <a:latin typeface="Libre Franklin" pitchFamily="2" charset="0"/>
                <a:ea typeface="Libre Franklin"/>
                <a:cs typeface="Libre Franklin"/>
                <a:sym typeface="Libre Franklin"/>
              </a:rPr>
              <a:t>Available in 70+ languages</a:t>
            </a:r>
            <a:endParaRPr sz="1500" dirty="0">
              <a:solidFill>
                <a:srgbClr val="000000"/>
              </a:solidFill>
              <a:latin typeface="Libre Franklin" pitchFamily="2" charset="0"/>
              <a:ea typeface="Libre Franklin"/>
              <a:cs typeface="Libre Franklin"/>
              <a:sym typeface="Libre Franklin"/>
            </a:endParaRPr>
          </a:p>
          <a:p>
            <a:pPr marL="342900" lvl="0" indent="-241300" algn="l" rtl="0">
              <a:spcAft>
                <a:spcPts val="1200"/>
              </a:spcAft>
              <a:buClr>
                <a:srgbClr val="000000"/>
              </a:buClr>
              <a:buSzPts val="1200"/>
              <a:buFont typeface="Libre Franklin"/>
              <a:buChar char="●"/>
            </a:pPr>
            <a:r>
              <a:rPr lang="en" sz="1500" dirty="0">
                <a:solidFill>
                  <a:srgbClr val="000000"/>
                </a:solidFill>
                <a:latin typeface="Libre Franklin" pitchFamily="2" charset="0"/>
                <a:ea typeface="Libre Franklin"/>
                <a:cs typeface="Libre Franklin"/>
                <a:sym typeface="Libre Franklin"/>
              </a:rPr>
              <a:t>Measures strength in addition to risk factors</a:t>
            </a:r>
            <a:endParaRPr sz="1500" dirty="0">
              <a:solidFill>
                <a:srgbClr val="000000"/>
              </a:solidFill>
              <a:latin typeface="Libre Franklin" pitchFamily="2" charset="0"/>
              <a:ea typeface="Libre Franklin"/>
              <a:cs typeface="Libre Franklin"/>
              <a:sym typeface="Libre Franklin"/>
            </a:endParaRPr>
          </a:p>
          <a:p>
            <a:pPr marL="342900" lvl="0" indent="-241300" algn="l" rtl="0">
              <a:spcAft>
                <a:spcPts val="1200"/>
              </a:spcAft>
              <a:buClr>
                <a:srgbClr val="000000"/>
              </a:buClr>
              <a:buSzPts val="1200"/>
              <a:buFont typeface="Libre Franklin"/>
              <a:buChar char="●"/>
            </a:pPr>
            <a:r>
              <a:rPr lang="en" sz="1500" dirty="0">
                <a:solidFill>
                  <a:srgbClr val="000000"/>
                </a:solidFill>
                <a:latin typeface="Libre Franklin" pitchFamily="2" charset="0"/>
                <a:ea typeface="Libre Franklin"/>
                <a:cs typeface="Libre Franklin"/>
                <a:sym typeface="Libre Franklin"/>
              </a:rPr>
              <a:t>Easy to administer, score, and interpret (no minimum training required)</a:t>
            </a:r>
            <a:endParaRPr sz="1500" dirty="0">
              <a:solidFill>
                <a:srgbClr val="000000"/>
              </a:solidFill>
              <a:latin typeface="Libre Franklin" pitchFamily="2" charset="0"/>
              <a:ea typeface="Libre Franklin"/>
              <a:cs typeface="Libre Franklin"/>
              <a:sym typeface="Libre Franklin"/>
            </a:endParaRPr>
          </a:p>
          <a:p>
            <a:pPr marL="342900" lvl="0" indent="-241300" algn="l" rtl="0">
              <a:spcAft>
                <a:spcPts val="1200"/>
              </a:spcAft>
              <a:buClr>
                <a:srgbClr val="000000"/>
              </a:buClr>
              <a:buSzPts val="1200"/>
              <a:buFont typeface="Libre Franklin"/>
              <a:buChar char="●"/>
            </a:pPr>
            <a:r>
              <a:rPr lang="en" sz="1500" dirty="0">
                <a:solidFill>
                  <a:srgbClr val="000000"/>
                </a:solidFill>
                <a:latin typeface="Libre Franklin" pitchFamily="2" charset="0"/>
                <a:ea typeface="Libre Franklin"/>
                <a:cs typeface="Libre Franklin"/>
                <a:sym typeface="Libre Franklin"/>
              </a:rPr>
              <a:t>Free if administering and scored by hand</a:t>
            </a:r>
            <a:endParaRPr sz="1500" dirty="0">
              <a:solidFill>
                <a:srgbClr val="000000"/>
              </a:solidFill>
              <a:latin typeface="Libre Franklin" pitchFamily="2" charset="0"/>
              <a:ea typeface="Libre Franklin"/>
              <a:cs typeface="Libre Franklin"/>
              <a:sym typeface="Libre Franklin"/>
            </a:endParaRPr>
          </a:p>
          <a:p>
            <a:pPr marL="730250" lvl="1" indent="-285750" algn="l" rtl="0">
              <a:spcAft>
                <a:spcPts val="1200"/>
              </a:spcAft>
              <a:buClr>
                <a:srgbClr val="000000"/>
              </a:buClr>
              <a:buSzPct val="100000"/>
              <a:buFont typeface="Courier New" panose="02070309020205020404" pitchFamily="49" charset="0"/>
              <a:buChar char="o"/>
            </a:pPr>
            <a:r>
              <a:rPr lang="en" sz="1500" i="1" dirty="0">
                <a:solidFill>
                  <a:srgbClr val="000000"/>
                </a:solidFill>
                <a:latin typeface="Libre Franklin" pitchFamily="2" charset="0"/>
                <a:ea typeface="Libre Franklin"/>
                <a:cs typeface="Libre Franklin"/>
                <a:sym typeface="Libre Franklin"/>
              </a:rPr>
              <a:t>Can be administered and scored online ($0.50 per $1.00/student)</a:t>
            </a:r>
            <a:endParaRPr sz="1500" i="1" dirty="0">
              <a:solidFill>
                <a:srgbClr val="000000"/>
              </a:solidFill>
              <a:latin typeface="Libre Franklin" pitchFamily="2" charset="0"/>
              <a:ea typeface="Libre Franklin"/>
              <a:cs typeface="Libre Franklin"/>
              <a:sym typeface="Libre Franklin"/>
            </a:endParaRPr>
          </a:p>
          <a:p>
            <a:pPr marL="342900" lvl="0" indent="-254000" algn="l" rtl="0">
              <a:spcAft>
                <a:spcPts val="1200"/>
              </a:spcAft>
              <a:buClr>
                <a:srgbClr val="000000"/>
              </a:buClr>
              <a:buSzPts val="1400"/>
              <a:buFont typeface="Libre Franklin"/>
              <a:buChar char="●"/>
            </a:pPr>
            <a:r>
              <a:rPr lang="en" sz="1500" dirty="0">
                <a:solidFill>
                  <a:srgbClr val="000000"/>
                </a:solidFill>
                <a:latin typeface="Libre Franklin" pitchFamily="2" charset="0"/>
                <a:ea typeface="Libre Franklin"/>
                <a:cs typeface="Libre Franklin"/>
                <a:sym typeface="Libre Franklin"/>
              </a:rPr>
              <a:t>Data management system is somewhat difficult to use</a:t>
            </a:r>
            <a:endParaRPr sz="1500" dirty="0">
              <a:solidFill>
                <a:srgbClr val="000000"/>
              </a:solidFill>
              <a:latin typeface="Libre Franklin" pitchFamily="2" charset="0"/>
              <a:ea typeface="Libre Franklin"/>
              <a:cs typeface="Libre Franklin"/>
              <a:sym typeface="Libre Franklin"/>
            </a:endParaRPr>
          </a:p>
          <a:p>
            <a:pPr marL="342900" lvl="0" indent="-241300" algn="l" rtl="0">
              <a:spcAft>
                <a:spcPts val="1200"/>
              </a:spcAft>
              <a:buClr>
                <a:srgbClr val="000000"/>
              </a:buClr>
              <a:buSzPts val="1200"/>
              <a:buFont typeface="Libre Franklin"/>
              <a:buChar char="●"/>
            </a:pPr>
            <a:r>
              <a:rPr lang="en" sz="1500" dirty="0">
                <a:solidFill>
                  <a:srgbClr val="000000"/>
                </a:solidFill>
                <a:latin typeface="Libre Franklin" pitchFamily="2" charset="0"/>
                <a:ea typeface="Libre Franklin"/>
                <a:cs typeface="Libre Franklin"/>
                <a:sym typeface="Libre Franklin"/>
              </a:rPr>
              <a:t>Provides a total difficulties and impact score to improve specificity</a:t>
            </a:r>
            <a:endParaRPr sz="1500" dirty="0">
              <a:solidFill>
                <a:srgbClr val="000000"/>
              </a:solidFill>
              <a:latin typeface="Libre Franklin" pitchFamily="2" charset="0"/>
              <a:ea typeface="Libre Franklin"/>
              <a:cs typeface="Libre Franklin"/>
              <a:sym typeface="Libre Franklin"/>
            </a:endParaRPr>
          </a:p>
          <a:p>
            <a:pPr marL="342900" lvl="0" indent="-241300" algn="l" rtl="0">
              <a:spcAft>
                <a:spcPts val="1200"/>
              </a:spcAft>
              <a:buClr>
                <a:srgbClr val="000000"/>
              </a:buClr>
              <a:buSzPts val="1200"/>
              <a:buFont typeface="Libre Franklin"/>
              <a:buChar char="●"/>
            </a:pPr>
            <a:r>
              <a:rPr lang="en" sz="1500" dirty="0">
                <a:solidFill>
                  <a:srgbClr val="000000"/>
                </a:solidFill>
                <a:latin typeface="Libre Franklin" pitchFamily="2" charset="0"/>
                <a:ea typeface="Libre Franklin"/>
                <a:cs typeface="Libre Franklin"/>
                <a:sym typeface="Libre Franklin"/>
              </a:rPr>
              <a:t>Not recommended for progress monitoring</a:t>
            </a:r>
            <a:endParaRPr sz="1500" dirty="0">
              <a:solidFill>
                <a:srgbClr val="000000"/>
              </a:solidFill>
              <a:latin typeface="Libre Franklin" pitchFamily="2" charset="0"/>
              <a:ea typeface="Libre Franklin"/>
              <a:cs typeface="Libre Franklin"/>
              <a:sym typeface="Libre Franklin"/>
            </a:endParaRPr>
          </a:p>
          <a:p>
            <a:pPr marL="342900" lvl="0" indent="-241300" algn="l" rtl="0">
              <a:spcAft>
                <a:spcPts val="1200"/>
              </a:spcAft>
              <a:buClr>
                <a:srgbClr val="000000"/>
              </a:buClr>
              <a:buSzPts val="1200"/>
              <a:buFont typeface="Libre Franklin"/>
              <a:buChar char="●"/>
            </a:pPr>
            <a:r>
              <a:rPr lang="en" sz="1500" dirty="0">
                <a:solidFill>
                  <a:srgbClr val="000000"/>
                </a:solidFill>
                <a:latin typeface="Libre Franklin" pitchFamily="2" charset="0"/>
                <a:ea typeface="Libre Franklin"/>
                <a:cs typeface="Libre Franklin"/>
                <a:sym typeface="Libre Franklin"/>
              </a:rPr>
              <a:t>Limited info regarding standardization sample and evidence of reliability &amp; validity</a:t>
            </a:r>
            <a:endParaRPr sz="1500" dirty="0">
              <a:solidFill>
                <a:srgbClr val="000000"/>
              </a:solidFill>
              <a:latin typeface="Libre Franklin" pitchFamily="2" charset="0"/>
              <a:ea typeface="Libre Franklin"/>
              <a:cs typeface="Libre Franklin"/>
              <a:sym typeface="Libre Franklin"/>
            </a:endParaRPr>
          </a:p>
          <a:p>
            <a:pPr marL="342900" lvl="0" indent="-241300" algn="l" rtl="0">
              <a:spcAft>
                <a:spcPts val="1200"/>
              </a:spcAft>
              <a:buClr>
                <a:srgbClr val="000000"/>
              </a:buClr>
              <a:buSzPts val="1200"/>
              <a:buFont typeface="Libre Franklin"/>
              <a:buChar char="●"/>
            </a:pPr>
            <a:r>
              <a:rPr lang="en" sz="1500" dirty="0">
                <a:solidFill>
                  <a:srgbClr val="000000"/>
                </a:solidFill>
                <a:latin typeface="Libre Franklin" pitchFamily="2" charset="0"/>
                <a:ea typeface="Libre Franklin"/>
                <a:cs typeface="Libre Franklin"/>
                <a:sym typeface="Libre Franklin"/>
              </a:rPr>
              <a:t>No published manual available</a:t>
            </a:r>
            <a:endParaRPr sz="1500" dirty="0">
              <a:solidFill>
                <a:srgbClr val="000000"/>
              </a:solidFill>
              <a:latin typeface="Libre Franklin" pitchFamily="2" charset="0"/>
              <a:ea typeface="Libre Franklin"/>
              <a:cs typeface="Libre Franklin"/>
              <a:sym typeface="Libre Franklin"/>
            </a:endParaRPr>
          </a:p>
          <a:p>
            <a:pPr marL="342900" lvl="0" indent="-241300" algn="l" rtl="0">
              <a:spcAft>
                <a:spcPts val="1200"/>
              </a:spcAft>
              <a:buClr>
                <a:srgbClr val="000000"/>
              </a:buClr>
              <a:buSzPts val="1200"/>
              <a:buFont typeface="Libre Franklin"/>
              <a:buChar char="●"/>
            </a:pPr>
            <a:r>
              <a:rPr lang="en" sz="1500" dirty="0">
                <a:solidFill>
                  <a:srgbClr val="000000"/>
                </a:solidFill>
                <a:latin typeface="Libre Franklin" pitchFamily="2" charset="0"/>
                <a:ea typeface="Libre Franklin"/>
                <a:cs typeface="Libre Franklin"/>
                <a:sym typeface="Libre Franklin"/>
              </a:rPr>
              <a:t>Normative data and psychometric info are not well organized</a:t>
            </a:r>
            <a:endParaRPr sz="1500" dirty="0">
              <a:solidFill>
                <a:srgbClr val="000000"/>
              </a:solidFill>
              <a:latin typeface="Libre Franklin" pitchFamily="2" charset="0"/>
              <a:ea typeface="Libre Franklin"/>
              <a:cs typeface="Libre Franklin"/>
              <a:sym typeface="Libre Franklin"/>
            </a:endParaRPr>
          </a:p>
          <a:p>
            <a:pPr marL="342900" lvl="0" indent="-241300" algn="l" rtl="0">
              <a:spcAft>
                <a:spcPts val="1200"/>
              </a:spcAft>
              <a:buClr>
                <a:srgbClr val="000000"/>
              </a:buClr>
              <a:buSzPts val="1200"/>
              <a:buFont typeface="Libre Franklin"/>
              <a:buChar char="●"/>
            </a:pPr>
            <a:r>
              <a:rPr lang="en" sz="1500" dirty="0">
                <a:solidFill>
                  <a:srgbClr val="000000"/>
                </a:solidFill>
                <a:latin typeface="Libre Franklin" pitchFamily="2" charset="0"/>
                <a:ea typeface="Libre Franklin"/>
                <a:cs typeface="Libre Franklin"/>
                <a:sym typeface="Libre Franklin"/>
              </a:rPr>
              <a:t>No official administration guide</a:t>
            </a:r>
            <a:endParaRPr sz="1500" dirty="0">
              <a:solidFill>
                <a:srgbClr val="000000"/>
              </a:solidFill>
              <a:latin typeface="Libre Franklin" pitchFamily="2" charset="0"/>
              <a:ea typeface="Libre Franklin"/>
              <a:cs typeface="Libre Franklin"/>
              <a:sym typeface="Libre Franklin"/>
            </a:endParaRPr>
          </a:p>
        </p:txBody>
      </p:sp>
    </p:spTree>
    <p:extLst>
      <p:ext uri="{BB962C8B-B14F-4D97-AF65-F5344CB8AC3E}">
        <p14:creationId xmlns:p14="http://schemas.microsoft.com/office/powerpoint/2010/main" val="853761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kumimoji="0" lang="en" sz="3800" b="0" i="0" u="none" strike="noStrike" kern="0" cap="none" spc="0" normalizeH="0" baseline="0" noProof="0" dirty="0">
                <a:ln>
                  <a:noFill/>
                </a:ln>
                <a:solidFill>
                  <a:srgbClr val="FFFFFF"/>
                </a:solidFill>
                <a:effectLst/>
                <a:uLnTx/>
                <a:uFillTx/>
                <a:ea typeface="Calibri"/>
                <a:cs typeface="Calibri"/>
                <a:sym typeface="Calibri"/>
              </a:rPr>
              <a:t>SDQ - Resources &amp; References</a:t>
            </a:r>
            <a:endParaRPr lang="en-US" sz="3800" b="0" dirty="0"/>
          </a:p>
        </p:txBody>
      </p:sp>
      <p:sp>
        <p:nvSpPr>
          <p:cNvPr id="4" name="Google Shape;339;p24">
            <a:extLst>
              <a:ext uri="{FF2B5EF4-FFF2-40B4-BE49-F238E27FC236}">
                <a16:creationId xmlns:a16="http://schemas.microsoft.com/office/drawing/2014/main" id="{F6595F6A-633D-4350-22BC-A35A7062F847}"/>
              </a:ext>
            </a:extLst>
          </p:cNvPr>
          <p:cNvSpPr txBox="1"/>
          <p:nvPr/>
        </p:nvSpPr>
        <p:spPr>
          <a:xfrm>
            <a:off x="218365" y="1249390"/>
            <a:ext cx="8775510" cy="5047169"/>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400" b="1" dirty="0">
                <a:solidFill>
                  <a:srgbClr val="000000"/>
                </a:solidFill>
                <a:latin typeface="Libre Franklin"/>
                <a:ea typeface="Libre Franklin"/>
                <a:cs typeface="Libre Franklin"/>
                <a:sym typeface="Libre Franklin"/>
              </a:rPr>
              <a:t>Resources</a:t>
            </a:r>
            <a:endParaRPr sz="1400" b="1" dirty="0">
              <a:solidFill>
                <a:srgbClr val="000000"/>
              </a:solidFill>
              <a:latin typeface="Libre Franklin"/>
              <a:ea typeface="Libre Franklin"/>
              <a:cs typeface="Libre Franklin"/>
              <a:sym typeface="Libre Franklin"/>
            </a:endParaRPr>
          </a:p>
          <a:p>
            <a:pPr marL="342900" lvl="0" indent="-215900" algn="l" rtl="0">
              <a:spcBef>
                <a:spcPts val="400"/>
              </a:spcBef>
              <a:spcAft>
                <a:spcPts val="0"/>
              </a:spcAft>
              <a:buClr>
                <a:srgbClr val="000000"/>
              </a:buClr>
              <a:buSzPct val="100000"/>
              <a:buFont typeface="Arial" panose="020B0604020202020204" pitchFamily="34" charset="0"/>
              <a:buChar char="●"/>
            </a:pPr>
            <a:r>
              <a:rPr lang="en" sz="1300" b="1" dirty="0">
                <a:solidFill>
                  <a:srgbClr val="000000"/>
                </a:solidFill>
                <a:latin typeface="Libre Franklin"/>
                <a:ea typeface="Libre Franklin"/>
                <a:cs typeface="Libre Franklin"/>
                <a:sym typeface="Libre Franklin"/>
              </a:rPr>
              <a:t>DE PBS SDQ Data Tools</a:t>
            </a:r>
            <a:endParaRPr sz="1300" b="1" dirty="0">
              <a:solidFill>
                <a:srgbClr val="000000"/>
              </a:solidFill>
              <a:latin typeface="Libre Franklin"/>
              <a:ea typeface="Libre Franklin"/>
              <a:cs typeface="Libre Franklin"/>
              <a:sym typeface="Libre Franklin"/>
            </a:endParaRPr>
          </a:p>
          <a:p>
            <a:pPr marL="685800" lvl="1" indent="-234950" algn="l" rtl="0">
              <a:spcBef>
                <a:spcPts val="400"/>
              </a:spcBef>
              <a:spcAft>
                <a:spcPts val="0"/>
              </a:spcAft>
              <a:buClr>
                <a:srgbClr val="000000"/>
              </a:buClr>
              <a:buSzPct val="100000"/>
              <a:buFont typeface="Libre Franklin"/>
              <a:buChar char="○"/>
            </a:pPr>
            <a:r>
              <a:rPr lang="en" sz="1300" b="1" i="1" dirty="0">
                <a:solidFill>
                  <a:srgbClr val="5F5F5F"/>
                </a:solidFill>
                <a:latin typeface="Libre Franklin"/>
                <a:ea typeface="Libre Franklin"/>
                <a:cs typeface="Libre Franklin"/>
                <a:sym typeface="Libre Franklin"/>
                <a:hlinkClick r:id="rId3"/>
              </a:rPr>
              <a:t>SDQ Template (grades K-5)</a:t>
            </a:r>
            <a:r>
              <a:rPr lang="en" sz="1300" b="1" i="1" dirty="0">
                <a:solidFill>
                  <a:srgbClr val="000000"/>
                </a:solidFill>
                <a:latin typeface="Libre Franklin"/>
                <a:ea typeface="Libre Franklin"/>
                <a:cs typeface="Libre Franklin"/>
                <a:sym typeface="Libre Franklin"/>
                <a:hlinkClick r:id="rId3"/>
              </a:rPr>
              <a:t>    </a:t>
            </a:r>
            <a:r>
              <a:rPr lang="en" sz="1300" b="1" i="1" dirty="0">
                <a:solidFill>
                  <a:srgbClr val="000000"/>
                </a:solidFill>
                <a:latin typeface="Libre Franklin"/>
                <a:ea typeface="Libre Franklin"/>
                <a:cs typeface="Libre Franklin"/>
                <a:sym typeface="Libre Franklin"/>
              </a:rPr>
              <a:t>and   </a:t>
            </a:r>
            <a:r>
              <a:rPr lang="en" sz="1300" b="1" i="1" u="sng" dirty="0">
                <a:solidFill>
                  <a:srgbClr val="5F5F5F"/>
                </a:solidFill>
                <a:latin typeface="Libre Franklin"/>
                <a:ea typeface="Libre Franklin"/>
                <a:cs typeface="Libre Franklin"/>
                <a:sym typeface="Libre Franklin"/>
                <a:hlinkClick r:id="rId4"/>
              </a:rPr>
              <a:t>SDQ Template (grades 6-12)</a:t>
            </a:r>
            <a:endParaRPr sz="1300" b="1" i="1" dirty="0">
              <a:solidFill>
                <a:srgbClr val="000000"/>
              </a:solidFill>
              <a:latin typeface="Libre Franklin"/>
              <a:ea typeface="Libre Franklin"/>
              <a:cs typeface="Libre Franklin"/>
              <a:sym typeface="Libre Franklin"/>
            </a:endParaRPr>
          </a:p>
          <a:p>
            <a:pPr marL="342900" lvl="0" indent="-215900" algn="l" rtl="0">
              <a:spcBef>
                <a:spcPts val="400"/>
              </a:spcBef>
              <a:spcAft>
                <a:spcPts val="0"/>
              </a:spcAft>
              <a:buClr>
                <a:srgbClr val="000000"/>
              </a:buClr>
              <a:buSzPct val="100000"/>
              <a:buFont typeface="Arial" panose="020B0604020202020204" pitchFamily="34" charset="0"/>
              <a:buChar char="●"/>
            </a:pPr>
            <a:r>
              <a:rPr lang="en" sz="1300" b="1" dirty="0">
                <a:solidFill>
                  <a:srgbClr val="000000"/>
                </a:solidFill>
                <a:latin typeface="Libre Franklin"/>
                <a:ea typeface="Libre Franklin"/>
                <a:cs typeface="Libre Franklin"/>
                <a:sym typeface="Libre Franklin"/>
              </a:rPr>
              <a:t>Publisher website:</a:t>
            </a:r>
            <a:endParaRPr sz="1300" b="1" dirty="0">
              <a:solidFill>
                <a:srgbClr val="000000"/>
              </a:solidFill>
              <a:latin typeface="Libre Franklin"/>
              <a:ea typeface="Libre Franklin"/>
              <a:cs typeface="Libre Franklin"/>
              <a:sym typeface="Libre Franklin"/>
            </a:endParaRPr>
          </a:p>
          <a:p>
            <a:pPr marL="685800" lvl="1" indent="-215900" algn="l" rtl="0">
              <a:spcBef>
                <a:spcPts val="400"/>
              </a:spcBef>
              <a:spcAft>
                <a:spcPts val="0"/>
              </a:spcAft>
              <a:buClr>
                <a:srgbClr val="000000"/>
              </a:buClr>
              <a:buSzPct val="100000"/>
              <a:buFont typeface="Libre Franklin"/>
              <a:buChar char="○"/>
            </a:pPr>
            <a:r>
              <a:rPr lang="en" sz="1300" b="1" i="1" u="sng" dirty="0">
                <a:solidFill>
                  <a:srgbClr val="5F5F5F"/>
                </a:solidFill>
                <a:latin typeface="Libre Franklin"/>
                <a:ea typeface="Libre Franklin"/>
                <a:cs typeface="Libre Franklin"/>
                <a:sym typeface="Libre Franklin"/>
                <a:hlinkClick r:id="rId5"/>
              </a:rPr>
              <a:t>https://www.sdqinfo.org/</a:t>
            </a:r>
            <a:endParaRPr sz="1300" b="1" i="1" dirty="0">
              <a:solidFill>
                <a:srgbClr val="000000"/>
              </a:solidFill>
              <a:latin typeface="Libre Franklin"/>
              <a:ea typeface="Libre Franklin"/>
              <a:cs typeface="Libre Franklin"/>
              <a:sym typeface="Libre Franklin"/>
            </a:endParaRPr>
          </a:p>
          <a:p>
            <a:pPr marL="685800" lvl="1" indent="-215900" algn="l" rtl="0">
              <a:spcBef>
                <a:spcPts val="400"/>
              </a:spcBef>
              <a:spcAft>
                <a:spcPts val="0"/>
              </a:spcAft>
              <a:buClr>
                <a:srgbClr val="000000"/>
              </a:buClr>
              <a:buSzPct val="100000"/>
              <a:buFont typeface="Libre Franklin"/>
              <a:buChar char="○"/>
            </a:pPr>
            <a:r>
              <a:rPr lang="en" sz="1300" b="1" i="1" u="sng" dirty="0">
                <a:solidFill>
                  <a:srgbClr val="5F5F5F"/>
                </a:solidFill>
                <a:latin typeface="Libre Franklin"/>
                <a:ea typeface="Libre Franklin"/>
                <a:cs typeface="Libre Franklin"/>
                <a:sym typeface="Libre Franklin"/>
                <a:hlinkClick r:id="rId6"/>
              </a:rPr>
              <a:t>https://youthinmind.com/products-and-services/sdq/</a:t>
            </a:r>
            <a:endParaRPr sz="1300" b="1" i="1" dirty="0">
              <a:solidFill>
                <a:srgbClr val="000000"/>
              </a:solidFill>
              <a:latin typeface="Libre Franklin"/>
              <a:ea typeface="Libre Franklin"/>
              <a:cs typeface="Libre Franklin"/>
              <a:sym typeface="Libre Franklin"/>
            </a:endParaRPr>
          </a:p>
          <a:p>
            <a:pPr marL="685800" lvl="1" indent="-234950" algn="l" rtl="0">
              <a:spcBef>
                <a:spcPts val="400"/>
              </a:spcBef>
              <a:spcAft>
                <a:spcPts val="0"/>
              </a:spcAft>
              <a:buClr>
                <a:srgbClr val="000000"/>
              </a:buClr>
              <a:buSzPct val="100000"/>
              <a:buFont typeface="Libre Franklin"/>
              <a:buChar char="○"/>
            </a:pPr>
            <a:r>
              <a:rPr lang="en" sz="1300" b="1" i="1" u="sng" dirty="0">
                <a:solidFill>
                  <a:srgbClr val="5F5F5F"/>
                </a:solidFill>
                <a:latin typeface="Libre Franklin"/>
                <a:ea typeface="Libre Franklin"/>
                <a:cs typeface="Libre Franklin"/>
                <a:sym typeface="Libre Franklin"/>
                <a:hlinkClick r:id="rId7"/>
              </a:rPr>
              <a:t>https://sdqscore.org/</a:t>
            </a:r>
            <a:endParaRPr sz="1300" b="1" i="1" dirty="0">
              <a:solidFill>
                <a:srgbClr val="000000"/>
              </a:solidFill>
              <a:latin typeface="Libre Franklin"/>
              <a:ea typeface="Libre Franklin"/>
              <a:cs typeface="Libre Franklin"/>
              <a:sym typeface="Libre Franklin"/>
            </a:endParaRPr>
          </a:p>
          <a:p>
            <a:pPr marL="0" lvl="0" indent="0" algn="l" rtl="0">
              <a:spcBef>
                <a:spcPts val="0"/>
              </a:spcBef>
              <a:spcAft>
                <a:spcPts val="0"/>
              </a:spcAft>
              <a:buNone/>
            </a:pPr>
            <a:endParaRPr b="1" dirty="0">
              <a:latin typeface="Libre Franklin"/>
              <a:ea typeface="Libre Franklin"/>
              <a:cs typeface="Libre Franklin"/>
              <a:sym typeface="Libre Franklin"/>
            </a:endParaRPr>
          </a:p>
          <a:p>
            <a:pPr marL="0" lvl="0" indent="0" algn="l" rtl="0">
              <a:spcBef>
                <a:spcPts val="0"/>
              </a:spcBef>
              <a:spcAft>
                <a:spcPts val="0"/>
              </a:spcAft>
              <a:buNone/>
            </a:pPr>
            <a:r>
              <a:rPr lang="en" sz="1400" b="1" dirty="0">
                <a:solidFill>
                  <a:srgbClr val="000000"/>
                </a:solidFill>
                <a:latin typeface="Libre Franklin"/>
                <a:ea typeface="Libre Franklin"/>
                <a:cs typeface="Libre Franklin"/>
                <a:sym typeface="Libre Franklin"/>
              </a:rPr>
              <a:t>References</a:t>
            </a:r>
            <a:endParaRPr sz="1400" dirty="0">
              <a:solidFill>
                <a:srgbClr val="000000"/>
              </a:solidFill>
              <a:latin typeface="Libre Franklin"/>
              <a:ea typeface="Libre Franklin"/>
              <a:cs typeface="Libre Franklin"/>
              <a:sym typeface="Libre Franklin"/>
            </a:endParaRPr>
          </a:p>
          <a:p>
            <a:pPr marL="342900" lvl="0" indent="-209550" algn="l" rtl="0">
              <a:spcBef>
                <a:spcPts val="800"/>
              </a:spcBef>
              <a:spcAft>
                <a:spcPts val="0"/>
              </a:spcAft>
              <a:buClr>
                <a:srgbClr val="000000"/>
              </a:buClr>
              <a:buSzPct val="100000"/>
              <a:buFont typeface="Arial" panose="020B0604020202020204" pitchFamily="34" charset="0"/>
              <a:buChar char="●"/>
            </a:pPr>
            <a:r>
              <a:rPr lang="en" sz="1200" dirty="0">
                <a:solidFill>
                  <a:srgbClr val="000000"/>
                </a:solidFill>
                <a:latin typeface="Libre Franklin"/>
                <a:ea typeface="Libre Franklin"/>
                <a:cs typeface="Libre Franklin"/>
                <a:sym typeface="Libre Franklin"/>
              </a:rPr>
              <a:t>Bourdon, K. H., Goodman, R., Rae, D. S., Simpson, G., &amp; Koretz, D. S. (2005). The Strengths and Difficulties Questionnaire: U.S. normative data and psychometric properties. </a:t>
            </a:r>
            <a:r>
              <a:rPr lang="en" sz="1200" i="1" dirty="0">
                <a:solidFill>
                  <a:srgbClr val="000000"/>
                </a:solidFill>
                <a:latin typeface="Libre Franklin"/>
                <a:ea typeface="Libre Franklin"/>
                <a:cs typeface="Libre Franklin"/>
                <a:sym typeface="Libre Franklin"/>
              </a:rPr>
              <a:t>Journal of the American Academy of Child &amp; Adolescent Psychiatry, 44</a:t>
            </a:r>
            <a:r>
              <a:rPr lang="en" sz="1200" dirty="0">
                <a:solidFill>
                  <a:srgbClr val="000000"/>
                </a:solidFill>
                <a:latin typeface="Libre Franklin"/>
                <a:ea typeface="Libre Franklin"/>
                <a:cs typeface="Libre Franklin"/>
                <a:sym typeface="Libre Franklin"/>
              </a:rPr>
              <a:t>(6), 557–564. </a:t>
            </a:r>
            <a:r>
              <a:rPr lang="en" sz="1200" u="sng" dirty="0">
                <a:solidFill>
                  <a:srgbClr val="5F5F5F"/>
                </a:solidFill>
                <a:latin typeface="Libre Franklin"/>
                <a:ea typeface="Libre Franklin"/>
                <a:cs typeface="Libre Franklin"/>
                <a:sym typeface="Libre Franklin"/>
                <a:hlinkClick r:id="rId8"/>
              </a:rPr>
              <a:t>https://doi.org/10.1097/01.chi.0000159157.57075.c8</a:t>
            </a:r>
            <a:endParaRPr sz="1200" dirty="0">
              <a:solidFill>
                <a:srgbClr val="000000"/>
              </a:solidFill>
              <a:latin typeface="Libre Franklin"/>
              <a:ea typeface="Libre Franklin"/>
              <a:cs typeface="Libre Franklin"/>
              <a:sym typeface="Libre Franklin"/>
            </a:endParaRPr>
          </a:p>
          <a:p>
            <a:pPr marL="342900" lvl="0" indent="-209550" algn="l" rtl="0">
              <a:spcBef>
                <a:spcPts val="800"/>
              </a:spcBef>
              <a:spcAft>
                <a:spcPts val="0"/>
              </a:spcAft>
              <a:buClr>
                <a:srgbClr val="000000"/>
              </a:buClr>
              <a:buSzPct val="100000"/>
              <a:buFont typeface="Arial" panose="020B0604020202020204" pitchFamily="34" charset="0"/>
              <a:buChar char="●"/>
            </a:pPr>
            <a:r>
              <a:rPr lang="en" sz="1200" dirty="0">
                <a:solidFill>
                  <a:srgbClr val="000000"/>
                </a:solidFill>
                <a:latin typeface="Libre Franklin"/>
                <a:ea typeface="Libre Franklin"/>
                <a:cs typeface="Libre Franklin"/>
                <a:sym typeface="Libre Franklin"/>
              </a:rPr>
              <a:t>Goodman, A., &amp; Goodman, R. (2009). Strengths and difficulties questionnaire as a dimensional measure of child mental health. </a:t>
            </a:r>
            <a:r>
              <a:rPr lang="en" sz="1200" i="1" dirty="0">
                <a:solidFill>
                  <a:srgbClr val="000000"/>
                </a:solidFill>
                <a:latin typeface="Libre Franklin"/>
                <a:ea typeface="Libre Franklin"/>
                <a:cs typeface="Libre Franklin"/>
                <a:sym typeface="Libre Franklin"/>
              </a:rPr>
              <a:t>Journal of the American Academy of Child and Adolescent Psychiatry, 48</a:t>
            </a:r>
            <a:r>
              <a:rPr lang="en" sz="1200" dirty="0">
                <a:solidFill>
                  <a:srgbClr val="000000"/>
                </a:solidFill>
                <a:latin typeface="Libre Franklin"/>
                <a:ea typeface="Libre Franklin"/>
                <a:cs typeface="Libre Franklin"/>
                <a:sym typeface="Libre Franklin"/>
              </a:rPr>
              <a:t>(4), 400–403. </a:t>
            </a:r>
            <a:r>
              <a:rPr lang="en" sz="1200" u="sng" dirty="0">
                <a:solidFill>
                  <a:srgbClr val="1155CC"/>
                </a:solidFill>
                <a:latin typeface="Libre Franklin"/>
                <a:ea typeface="Libre Franklin"/>
                <a:cs typeface="Libre Franklin"/>
                <a:sym typeface="Libre Franklin"/>
                <a:hlinkClick r:id="rId9">
                  <a:extLst>
                    <a:ext uri="{A12FA001-AC4F-418D-AE19-62706E023703}">
                      <ahyp:hlinkClr xmlns:ahyp="http://schemas.microsoft.com/office/drawing/2018/hyperlinkcolor" val="tx"/>
                    </a:ext>
                  </a:extLst>
                </a:hlinkClick>
              </a:rPr>
              <a:t>https://doi.org/10.1097/CHI.0b013e3181985068</a:t>
            </a:r>
            <a:endParaRPr sz="1200" dirty="0">
              <a:solidFill>
                <a:srgbClr val="000000"/>
              </a:solidFill>
              <a:latin typeface="Libre Franklin"/>
              <a:ea typeface="Libre Franklin"/>
              <a:cs typeface="Libre Franklin"/>
              <a:sym typeface="Libre Franklin"/>
            </a:endParaRPr>
          </a:p>
          <a:p>
            <a:pPr marL="342900" lvl="0" indent="-209550" algn="l" rtl="0">
              <a:spcBef>
                <a:spcPts val="800"/>
              </a:spcBef>
              <a:spcAft>
                <a:spcPts val="0"/>
              </a:spcAft>
              <a:buClr>
                <a:srgbClr val="000000"/>
              </a:buClr>
              <a:buSzPct val="100000"/>
              <a:buFont typeface="Arial" panose="020B0604020202020204" pitchFamily="34" charset="0"/>
              <a:buChar char="●"/>
            </a:pPr>
            <a:r>
              <a:rPr lang="en" sz="1200" dirty="0">
                <a:solidFill>
                  <a:srgbClr val="000000"/>
                </a:solidFill>
                <a:latin typeface="Libre Franklin"/>
                <a:ea typeface="Libre Franklin"/>
                <a:cs typeface="Libre Franklin"/>
                <a:sym typeface="Libre Franklin"/>
              </a:rPr>
              <a:t>Jenkins, L. N., Demaray, M. K., Wren, N. S., Secord, S. M., Lyell, K. M., Magers, A. M., Setmeyer, A. J., Rodelo, C., Newcomb-McNeal, E., &amp; Tennant, J. (2014). A critical review of five commonly used social-emotional and behavioral screeners for elementary or secondary schools. C</a:t>
            </a:r>
            <a:r>
              <a:rPr lang="en" sz="1200" i="1" dirty="0">
                <a:solidFill>
                  <a:srgbClr val="000000"/>
                </a:solidFill>
                <a:latin typeface="Libre Franklin"/>
                <a:ea typeface="Libre Franklin"/>
                <a:cs typeface="Libre Franklin"/>
                <a:sym typeface="Libre Franklin"/>
              </a:rPr>
              <a:t>ontemporary School Psychology, 18</a:t>
            </a:r>
            <a:r>
              <a:rPr lang="en" sz="1200" dirty="0">
                <a:solidFill>
                  <a:srgbClr val="000000"/>
                </a:solidFill>
                <a:latin typeface="Libre Franklin"/>
                <a:ea typeface="Libre Franklin"/>
                <a:cs typeface="Libre Franklin"/>
                <a:sym typeface="Libre Franklin"/>
              </a:rPr>
              <a:t>(4), 241–254. </a:t>
            </a:r>
            <a:r>
              <a:rPr lang="en" sz="1200" u="sng" dirty="0">
                <a:solidFill>
                  <a:srgbClr val="5F5F5F"/>
                </a:solidFill>
                <a:latin typeface="Libre Franklin"/>
                <a:ea typeface="Libre Franklin"/>
                <a:cs typeface="Libre Franklin"/>
                <a:sym typeface="Libre Franklin"/>
                <a:hlinkClick r:id="rId10"/>
              </a:rPr>
              <a:t>https://doi.org/10.1007/s40688-014-0026-6</a:t>
            </a:r>
            <a:endParaRPr sz="1200" dirty="0">
              <a:solidFill>
                <a:srgbClr val="000000"/>
              </a:solidFill>
              <a:latin typeface="Libre Franklin"/>
              <a:ea typeface="Libre Franklin"/>
              <a:cs typeface="Libre Franklin"/>
              <a:sym typeface="Libre Franklin"/>
            </a:endParaRPr>
          </a:p>
          <a:p>
            <a:pPr marL="342900" lvl="0" indent="-209550" algn="l" rtl="0">
              <a:spcBef>
                <a:spcPts val="800"/>
              </a:spcBef>
              <a:spcAft>
                <a:spcPts val="0"/>
              </a:spcAft>
              <a:buClr>
                <a:srgbClr val="000000"/>
              </a:buClr>
              <a:buSzPct val="100000"/>
              <a:buFont typeface="Arial" panose="020B0604020202020204" pitchFamily="34" charset="0"/>
              <a:buChar char="●"/>
            </a:pPr>
            <a:r>
              <a:rPr lang="en" sz="1200" dirty="0">
                <a:solidFill>
                  <a:srgbClr val="000000"/>
                </a:solidFill>
                <a:latin typeface="Libre Franklin"/>
                <a:ea typeface="Libre Franklin"/>
                <a:cs typeface="Libre Franklin"/>
                <a:sym typeface="Libre Franklin"/>
              </a:rPr>
              <a:t>Patalay, P., Hayes, D., &amp; Wolpert, M. (2018). Assessing the readability of the self-reported Strengths and Difficulties Questionnaire. </a:t>
            </a:r>
            <a:r>
              <a:rPr lang="en" sz="1200" i="1" dirty="0">
                <a:solidFill>
                  <a:srgbClr val="000000"/>
                </a:solidFill>
                <a:latin typeface="Libre Franklin"/>
                <a:ea typeface="Libre Franklin"/>
                <a:cs typeface="Libre Franklin"/>
                <a:sym typeface="Libre Franklin"/>
              </a:rPr>
              <a:t>BJPsych Open</a:t>
            </a:r>
            <a:r>
              <a:rPr lang="en" sz="1200" dirty="0">
                <a:solidFill>
                  <a:srgbClr val="000000"/>
                </a:solidFill>
                <a:latin typeface="Libre Franklin"/>
                <a:ea typeface="Libre Franklin"/>
                <a:cs typeface="Libre Franklin"/>
                <a:sym typeface="Libre Franklin"/>
              </a:rPr>
              <a:t>, </a:t>
            </a:r>
            <a:r>
              <a:rPr lang="en" sz="1200" i="1" dirty="0">
                <a:solidFill>
                  <a:srgbClr val="000000"/>
                </a:solidFill>
                <a:latin typeface="Libre Franklin"/>
                <a:ea typeface="Libre Franklin"/>
                <a:cs typeface="Libre Franklin"/>
                <a:sym typeface="Libre Franklin"/>
              </a:rPr>
              <a:t>4</a:t>
            </a:r>
            <a:r>
              <a:rPr lang="en" sz="1200" dirty="0">
                <a:solidFill>
                  <a:srgbClr val="000000"/>
                </a:solidFill>
                <a:latin typeface="Libre Franklin"/>
                <a:ea typeface="Libre Franklin"/>
                <a:cs typeface="Libre Franklin"/>
                <a:sym typeface="Libre Franklin"/>
              </a:rPr>
              <a:t>(2), 55–57. </a:t>
            </a:r>
            <a:r>
              <a:rPr lang="en" sz="1200" u="sng" dirty="0">
                <a:solidFill>
                  <a:srgbClr val="5F5F5F"/>
                </a:solidFill>
                <a:latin typeface="Libre Franklin"/>
                <a:ea typeface="Libre Franklin"/>
                <a:cs typeface="Libre Franklin"/>
                <a:sym typeface="Libre Franklin"/>
                <a:hlinkClick r:id="rId11"/>
              </a:rPr>
              <a:t>https://doi.org/10.1192/bjo.2017.13</a:t>
            </a:r>
            <a:endParaRPr sz="1200" dirty="0">
              <a:solidFill>
                <a:srgbClr val="000000"/>
              </a:solidFill>
              <a:latin typeface="Libre Franklin"/>
              <a:ea typeface="Libre Franklin"/>
              <a:cs typeface="Libre Franklin"/>
              <a:sym typeface="Libre Franklin"/>
            </a:endParaRPr>
          </a:p>
          <a:p>
            <a:pPr marL="0" lvl="0" indent="0" algn="l" rtl="0">
              <a:spcBef>
                <a:spcPts val="800"/>
              </a:spcBef>
              <a:spcAft>
                <a:spcPts val="800"/>
              </a:spcAft>
              <a:buNone/>
            </a:pPr>
            <a:endParaRPr sz="1100" dirty="0">
              <a:solidFill>
                <a:srgbClr val="000000"/>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1411592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kumimoji="0" lang="en" b="0" i="0" u="none" strike="noStrike" kern="0" cap="none" spc="0" normalizeH="0" baseline="0" noProof="0" dirty="0">
                <a:ln>
                  <a:noFill/>
                </a:ln>
                <a:solidFill>
                  <a:srgbClr val="FFFFFF"/>
                </a:solidFill>
                <a:effectLst/>
                <a:uLnTx/>
                <a:uFillTx/>
                <a:ea typeface="Calibri"/>
                <a:cs typeface="Calibri"/>
                <a:sym typeface="Calibri"/>
              </a:rPr>
              <a:t>SDQ - Quote from the Field</a:t>
            </a:r>
            <a:endParaRPr lang="en-US" sz="2400" b="0" dirty="0"/>
          </a:p>
        </p:txBody>
      </p:sp>
      <p:sp>
        <p:nvSpPr>
          <p:cNvPr id="4" name="Google Shape;353;p25">
            <a:extLst>
              <a:ext uri="{FF2B5EF4-FFF2-40B4-BE49-F238E27FC236}">
                <a16:creationId xmlns:a16="http://schemas.microsoft.com/office/drawing/2014/main" id="{47BFA985-8A24-70A6-EE47-2B15FCFA2CA7}"/>
              </a:ext>
            </a:extLst>
          </p:cNvPr>
          <p:cNvSpPr txBox="1"/>
          <p:nvPr/>
        </p:nvSpPr>
        <p:spPr>
          <a:xfrm>
            <a:off x="571849" y="1377937"/>
            <a:ext cx="8000301" cy="4571926"/>
          </a:xfrm>
          <a:prstGeom prst="rect">
            <a:avLst/>
          </a:prstGeom>
          <a:noFill/>
          <a:ln>
            <a:noFill/>
          </a:ln>
        </p:spPr>
        <p:txBody>
          <a:bodyPr spcFirstLastPara="1" wrap="square" lIns="68575" tIns="68575" rIns="68575" bIns="68575" anchor="t" anchorCtr="0">
            <a:normAutofit/>
          </a:bodyPr>
          <a:lstStyle/>
          <a:p>
            <a:pPr marL="0" lvl="0" indent="0" algn="l" rtl="0">
              <a:spcBef>
                <a:spcPts val="0"/>
              </a:spcBef>
              <a:spcAft>
                <a:spcPts val="0"/>
              </a:spcAft>
              <a:buNone/>
            </a:pPr>
            <a:r>
              <a:rPr lang="en" dirty="0">
                <a:solidFill>
                  <a:srgbClr val="000000"/>
                </a:solidFill>
                <a:latin typeface="Libre Franklin" pitchFamily="2" charset="0"/>
                <a:ea typeface="Calibri"/>
                <a:cs typeface="Calibri"/>
                <a:sym typeface="Calibri"/>
              </a:rPr>
              <a:t>“I thought the content of the SDQ screener was good. I appreciated that it screened for strengths as well as concerning things, especially on an elementary school level.  It was nice that the screener started off short and concise, but if the student was starting to flag for concerns, it knew to branch off and ask follow up questions. The reports that came out of the SDQ were helpful, and we were able to use that data to guide our morning meetings, determine what students needed services, and prioritize the students who were flagged for needing supports.  We also appreciated the reports at the end of the screener that guided us to what supports would be helpful for each student.  On the other hand, I thought the data platform was out of date.  And although we were able to access technical support easily from the publishers, the website was also dated and made administration difficult.”</a:t>
            </a:r>
            <a:endParaRPr dirty="0">
              <a:solidFill>
                <a:srgbClr val="000000"/>
              </a:solidFill>
              <a:latin typeface="Libre Franklin" pitchFamily="2" charset="0"/>
              <a:ea typeface="Calibri"/>
              <a:cs typeface="Calibri"/>
              <a:sym typeface="Calibri"/>
            </a:endParaRPr>
          </a:p>
          <a:p>
            <a:pPr marL="0" lvl="0" indent="0" algn="l" rtl="0">
              <a:spcBef>
                <a:spcPts val="0"/>
              </a:spcBef>
              <a:spcAft>
                <a:spcPts val="0"/>
              </a:spcAft>
              <a:buNone/>
            </a:pPr>
            <a:endParaRPr dirty="0">
              <a:solidFill>
                <a:srgbClr val="000000"/>
              </a:solidFill>
              <a:latin typeface="Libre Franklin" pitchFamily="2" charset="0"/>
              <a:ea typeface="Calibri"/>
              <a:cs typeface="Calibri"/>
              <a:sym typeface="Calibri"/>
            </a:endParaRPr>
          </a:p>
          <a:p>
            <a:pPr marL="342900" lvl="0" indent="-273050" algn="l" rtl="0">
              <a:spcBef>
                <a:spcPts val="0"/>
              </a:spcBef>
              <a:spcAft>
                <a:spcPts val="0"/>
              </a:spcAft>
              <a:buClr>
                <a:srgbClr val="000000"/>
              </a:buClr>
              <a:buSzPts val="1700"/>
              <a:buFont typeface="Calibri"/>
              <a:buChar char="-"/>
            </a:pPr>
            <a:r>
              <a:rPr lang="en" dirty="0">
                <a:solidFill>
                  <a:srgbClr val="000000"/>
                </a:solidFill>
                <a:latin typeface="Libre Franklin" pitchFamily="2" charset="0"/>
                <a:ea typeface="Calibri"/>
                <a:cs typeface="Calibri"/>
                <a:sym typeface="Calibri"/>
              </a:rPr>
              <a:t>Amy Goodhue, LCSW, Clinical Counselor at Long Neck Elementary School in Indian River School District</a:t>
            </a:r>
            <a:endParaRPr dirty="0">
              <a:solidFill>
                <a:srgbClr val="000000"/>
              </a:solidFill>
              <a:latin typeface="Libre Franklin" pitchFamily="2" charset="0"/>
              <a:ea typeface="Calibri"/>
              <a:cs typeface="Calibri"/>
              <a:sym typeface="Calibri"/>
            </a:endParaRPr>
          </a:p>
        </p:txBody>
      </p:sp>
    </p:spTree>
    <p:extLst>
      <p:ext uri="{BB962C8B-B14F-4D97-AF65-F5344CB8AC3E}">
        <p14:creationId xmlns:p14="http://schemas.microsoft.com/office/powerpoint/2010/main" val="1488271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ABAE2-DA95-C31B-7EDE-B626D8D05C14}"/>
              </a:ext>
            </a:extLst>
          </p:cNvPr>
          <p:cNvSpPr>
            <a:spLocks noGrp="1"/>
          </p:cNvSpPr>
          <p:nvPr>
            <p:ph type="title"/>
          </p:nvPr>
        </p:nvSpPr>
        <p:spPr>
          <a:xfrm>
            <a:off x="1828800" y="-1182949"/>
            <a:ext cx="7315200" cy="1182949"/>
          </a:xfrm>
        </p:spPr>
        <p:txBody>
          <a:bodyPr vert="horz" lIns="91440" tIns="45720" rIns="91440" bIns="45720" rtlCol="0" anchor="b">
            <a:noAutofit/>
          </a:bodyPr>
          <a:lstStyle/>
          <a:p>
            <a:r>
              <a:rPr lang="en-US" dirty="0"/>
              <a:t>Student Risk Screening Scale - Internalizing and Externalizing (SRSS-IE)</a:t>
            </a:r>
          </a:p>
        </p:txBody>
      </p:sp>
      <p:sp>
        <p:nvSpPr>
          <p:cNvPr id="7" name="TextBox 6">
            <a:extLst>
              <a:ext uri="{FF2B5EF4-FFF2-40B4-BE49-F238E27FC236}">
                <a16:creationId xmlns:a16="http://schemas.microsoft.com/office/drawing/2014/main" id="{748D7BE2-8347-1FA3-3701-EDD08C918EC0}"/>
              </a:ext>
            </a:extLst>
          </p:cNvPr>
          <p:cNvSpPr txBox="1"/>
          <p:nvPr/>
        </p:nvSpPr>
        <p:spPr>
          <a:xfrm>
            <a:off x="989557" y="1938157"/>
            <a:ext cx="7590772" cy="2064604"/>
          </a:xfrm>
          <a:prstGeom prst="rect">
            <a:avLst/>
          </a:prstGeom>
          <a:noFill/>
        </p:spPr>
        <p:txBody>
          <a:bodyPr wrap="square">
            <a:spAutoFit/>
          </a:bodyPr>
          <a:lstStyle/>
          <a:p>
            <a:pPr marL="0" marR="0" lvl="0" indent="0" algn="r" defTabSz="914400" rtl="0" eaLnBrk="1" fontAlgn="auto" latinLnBrk="0" hangingPunct="1">
              <a:lnSpc>
                <a:spcPct val="89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000000"/>
                </a:solidFill>
                <a:effectLst/>
                <a:uLnTx/>
                <a:uFillTx/>
                <a:latin typeface="Libre Franklin"/>
                <a:ea typeface="Libre Franklin"/>
                <a:cs typeface="Libre Franklin"/>
                <a:sym typeface="Libre Franklin"/>
              </a:rPr>
              <a:t>Student Risk Screening Scale - Internalizing and Externalizing (SRSS-IE)</a:t>
            </a:r>
          </a:p>
        </p:txBody>
      </p:sp>
      <p:sp>
        <p:nvSpPr>
          <p:cNvPr id="9" name="Google Shape;232;p17">
            <a:extLst>
              <a:ext uri="{FF2B5EF4-FFF2-40B4-BE49-F238E27FC236}">
                <a16:creationId xmlns:a16="http://schemas.microsoft.com/office/drawing/2014/main" id="{0FF0E0AF-4DFE-4D13-6694-E24C45FB3124}"/>
              </a:ext>
            </a:extLst>
          </p:cNvPr>
          <p:cNvSpPr txBox="1"/>
          <p:nvPr/>
        </p:nvSpPr>
        <p:spPr>
          <a:xfrm>
            <a:off x="1392711" y="4056712"/>
            <a:ext cx="7211479" cy="857475"/>
          </a:xfrm>
          <a:prstGeom prst="rect">
            <a:avLst/>
          </a:prstGeom>
          <a:noFill/>
          <a:ln>
            <a:noFill/>
          </a:ln>
        </p:spPr>
        <p:txBody>
          <a:bodyPr spcFirstLastPara="1" wrap="square" lIns="68575" tIns="34275" rIns="68575" bIns="34275" anchor="t" anchorCtr="0">
            <a:normAutofit/>
          </a:bodyPr>
          <a:lstStyle/>
          <a:p>
            <a:pPr algn="r">
              <a:lnSpc>
                <a:spcPct val="112000"/>
              </a:lnSpc>
              <a:buClr>
                <a:srgbClr val="000000"/>
              </a:buClr>
              <a:buFont typeface="Arial"/>
              <a:buNone/>
            </a:pPr>
            <a:r>
              <a:rPr lang="en-US" sz="1800" b="0" i="0" u="none" strike="noStrike" dirty="0">
                <a:solidFill>
                  <a:srgbClr val="000000"/>
                </a:solidFill>
                <a:effectLst/>
                <a:latin typeface="Libre Franklin" pitchFamily="2" charset="0"/>
              </a:rPr>
              <a:t>Authors: Original screener by T. Drummond (1994)</a:t>
            </a:r>
          </a:p>
          <a:p>
            <a:pPr algn="r">
              <a:lnSpc>
                <a:spcPct val="112000"/>
              </a:lnSpc>
              <a:buClr>
                <a:srgbClr val="000000"/>
              </a:buClr>
              <a:buFont typeface="Arial"/>
              <a:buNone/>
            </a:pPr>
            <a:r>
              <a:rPr lang="en-US" kern="0" dirty="0">
                <a:solidFill>
                  <a:srgbClr val="000000"/>
                </a:solidFill>
                <a:latin typeface="Libre Franklin" pitchFamily="2" charset="0"/>
                <a:ea typeface="Libre Franklin"/>
                <a:cs typeface="Libre Franklin"/>
                <a:sym typeface="Libre Franklin"/>
              </a:rPr>
              <a:t>Updated by Lane &amp; Menzies (2009)</a:t>
            </a:r>
            <a:endParaRPr kern="0" dirty="0">
              <a:solidFill>
                <a:srgbClr val="000000"/>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343605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lang="en-US" b="0" dirty="0"/>
              <a:t>Is the SRSS-IE Appropriate?</a:t>
            </a:r>
          </a:p>
        </p:txBody>
      </p:sp>
      <p:sp>
        <p:nvSpPr>
          <p:cNvPr id="5" name="TextBox 4">
            <a:extLst>
              <a:ext uri="{FF2B5EF4-FFF2-40B4-BE49-F238E27FC236}">
                <a16:creationId xmlns:a16="http://schemas.microsoft.com/office/drawing/2014/main" id="{E72AD291-1224-9223-7468-74816C60859A}"/>
              </a:ext>
            </a:extLst>
          </p:cNvPr>
          <p:cNvSpPr txBox="1"/>
          <p:nvPr/>
        </p:nvSpPr>
        <p:spPr>
          <a:xfrm>
            <a:off x="272441" y="1350537"/>
            <a:ext cx="8599118" cy="1323439"/>
          </a:xfrm>
          <a:prstGeom prst="rect">
            <a:avLst/>
          </a:prstGeom>
          <a:noFill/>
        </p:spPr>
        <p:txBody>
          <a:bodyPr wrap="square">
            <a:spAutoFit/>
          </a:bodyPr>
          <a:lstStyle/>
          <a:p>
            <a:pPr rtl="0">
              <a:spcBef>
                <a:spcPts val="1000"/>
              </a:spcBef>
              <a:spcAft>
                <a:spcPts val="0"/>
              </a:spcAft>
            </a:pPr>
            <a:r>
              <a:rPr lang="en-US" sz="2000" b="0" i="1" u="none" strike="noStrike" dirty="0">
                <a:solidFill>
                  <a:srgbClr val="000000"/>
                </a:solidFill>
                <a:effectLst/>
                <a:latin typeface="Libre Franklin" pitchFamily="2" charset="0"/>
              </a:rPr>
              <a:t>Purpose: The SRSS-IE is used to identify students who may be at risk for challenging antisocial behaviors and to better inform instruction. Teachers rate students on items related to both internalizing and externalizing behaviors.</a:t>
            </a:r>
            <a:endParaRPr lang="en-US" sz="2000" b="0" dirty="0">
              <a:effectLst/>
              <a:latin typeface="Libre Franklin" pitchFamily="2" charset="0"/>
            </a:endParaRPr>
          </a:p>
        </p:txBody>
      </p:sp>
      <p:sp>
        <p:nvSpPr>
          <p:cNvPr id="11" name="TextBox 10">
            <a:extLst>
              <a:ext uri="{FF2B5EF4-FFF2-40B4-BE49-F238E27FC236}">
                <a16:creationId xmlns:a16="http://schemas.microsoft.com/office/drawing/2014/main" id="{E550391B-AFB7-D440-19E1-BC023A2F10AF}"/>
              </a:ext>
            </a:extLst>
          </p:cNvPr>
          <p:cNvSpPr txBox="1"/>
          <p:nvPr/>
        </p:nvSpPr>
        <p:spPr>
          <a:xfrm>
            <a:off x="338203" y="2917615"/>
            <a:ext cx="8533356" cy="322139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Libre Franklin" pitchFamily="2" charset="0"/>
              </a:rPr>
              <a:t>Grades K-12, teacher report only</a:t>
            </a:r>
          </a:p>
          <a:p>
            <a:pPr marL="342900" indent="-342900">
              <a:buFont typeface="Arial" panose="020B0604020202020204" pitchFamily="34" charset="0"/>
              <a:buChar char="●"/>
            </a:pPr>
            <a:endParaRPr lang="en-US" sz="2000" dirty="0">
              <a:latin typeface="Libre Franklin" pitchFamily="2" charset="0"/>
            </a:endParaRPr>
          </a:p>
          <a:p>
            <a:pPr marL="342900" indent="-342900">
              <a:buFont typeface="Arial" panose="020B0604020202020204" pitchFamily="34" charset="0"/>
              <a:buChar char="●"/>
            </a:pPr>
            <a:r>
              <a:rPr lang="en-US" sz="2000" dirty="0">
                <a:latin typeface="Libre Franklin" pitchFamily="2" charset="0"/>
              </a:rPr>
              <a:t>12 items for elementary school (7 externalizing, 5 internalizing)</a:t>
            </a:r>
          </a:p>
          <a:p>
            <a:pPr marL="342900" indent="-342900">
              <a:buFont typeface="Arial" panose="020B0604020202020204" pitchFamily="34" charset="0"/>
              <a:buChar char="●"/>
            </a:pPr>
            <a:endParaRPr lang="en-US" sz="2000" dirty="0">
              <a:latin typeface="Libre Franklin" pitchFamily="2" charset="0"/>
            </a:endParaRPr>
          </a:p>
          <a:p>
            <a:pPr marL="342900" indent="-342900">
              <a:buFont typeface="Arial" panose="020B0604020202020204" pitchFamily="34" charset="0"/>
              <a:buChar char="●"/>
            </a:pPr>
            <a:r>
              <a:rPr lang="en-US" sz="2000" dirty="0">
                <a:latin typeface="Libre Franklin" pitchFamily="2" charset="0"/>
              </a:rPr>
              <a:t>13 items for middle &amp; high school (7 externalizing and 6 internalizing)</a:t>
            </a:r>
          </a:p>
          <a:p>
            <a:pPr marL="342900" indent="-342900">
              <a:buFont typeface="Arial" panose="020B0604020202020204" pitchFamily="34" charset="0"/>
              <a:buChar char="●"/>
            </a:pPr>
            <a:endParaRPr lang="en-US" sz="2000" dirty="0">
              <a:latin typeface="Libre Franklin" pitchFamily="2" charset="0"/>
            </a:endParaRPr>
          </a:p>
          <a:p>
            <a:pPr marL="342900" indent="-342900">
              <a:buFont typeface="Arial" panose="020B0604020202020204" pitchFamily="34" charset="0"/>
              <a:buChar char="●"/>
            </a:pPr>
            <a:r>
              <a:rPr lang="en-US" sz="2000" dirty="0">
                <a:latin typeface="Libre Franklin" pitchFamily="2" charset="0"/>
              </a:rPr>
              <a:t>Categorizes students into 3 bands based on cut scores for both subscales separately</a:t>
            </a:r>
          </a:p>
          <a:p>
            <a:pPr marL="812800" marR="0" lvl="1" indent="-342900" algn="l" defTabSz="914400" rtl="0" eaLnBrk="1" fontAlgn="auto" latinLnBrk="0" hangingPunct="1">
              <a:lnSpc>
                <a:spcPct val="100000"/>
              </a:lnSpc>
              <a:spcBef>
                <a:spcPts val="400"/>
              </a:spcBef>
              <a:spcAft>
                <a:spcPts val="0"/>
              </a:spcAft>
              <a:buClr>
                <a:srgbClr val="000000"/>
              </a:buClr>
              <a:buSzPct val="100000"/>
              <a:buFont typeface="Courier New" panose="02070309020205020404" pitchFamily="49" charset="0"/>
              <a:buChar char="o"/>
              <a:tabLst/>
              <a:defRPr/>
            </a:pPr>
            <a:r>
              <a:rPr lang="en-US" sz="2000" dirty="0">
                <a:latin typeface="Libre Franklin" pitchFamily="2" charset="0"/>
              </a:rPr>
              <a:t>Low risk, medium risk, or high risk</a:t>
            </a:r>
          </a:p>
        </p:txBody>
      </p:sp>
    </p:spTree>
    <p:extLst>
      <p:ext uri="{BB962C8B-B14F-4D97-AF65-F5344CB8AC3E}">
        <p14:creationId xmlns:p14="http://schemas.microsoft.com/office/powerpoint/2010/main" val="312807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5DF68-911C-4C2E-5471-63D314302875}"/>
              </a:ext>
            </a:extLst>
          </p:cNvPr>
          <p:cNvSpPr>
            <a:spLocks noGrp="1"/>
          </p:cNvSpPr>
          <p:nvPr>
            <p:ph type="title"/>
          </p:nvPr>
        </p:nvSpPr>
        <p:spPr>
          <a:xfrm>
            <a:off x="1828800" y="-1182949"/>
            <a:ext cx="7315200" cy="1182949"/>
          </a:xfrm>
        </p:spPr>
        <p:txBody>
          <a:bodyPr vert="horz" lIns="91440" tIns="45720" rIns="91440" bIns="45720" rtlCol="0" anchor="b">
            <a:noAutofit/>
          </a:bodyPr>
          <a:lstStyle/>
          <a:p>
            <a:r>
              <a:rPr lang="en-US" dirty="0"/>
              <a:t>Image of SRSS-IE Spreadsheet</a:t>
            </a:r>
          </a:p>
        </p:txBody>
      </p:sp>
      <p:pic>
        <p:nvPicPr>
          <p:cNvPr id="1026" name="Picture 2" descr="Image of the spreadsheet used for entering ratings for the elementary version of the SRSS-IE.">
            <a:extLst>
              <a:ext uri="{FF2B5EF4-FFF2-40B4-BE49-F238E27FC236}">
                <a16:creationId xmlns:a16="http://schemas.microsoft.com/office/drawing/2014/main" id="{005927B4-3548-7233-5D79-366D1EAC0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64" y="1490663"/>
            <a:ext cx="8839635" cy="4287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240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lang="en-US" sz="3600" b="0" dirty="0"/>
              <a:t>Is the SRSS-IE Usable?</a:t>
            </a:r>
          </a:p>
        </p:txBody>
      </p:sp>
      <p:sp>
        <p:nvSpPr>
          <p:cNvPr id="6" name="Google Shape;625;p80">
            <a:extLst>
              <a:ext uri="{FF2B5EF4-FFF2-40B4-BE49-F238E27FC236}">
                <a16:creationId xmlns:a16="http://schemas.microsoft.com/office/drawing/2014/main" id="{1C039EA3-CE52-9DD3-917D-7B7021322DC7}"/>
              </a:ext>
            </a:extLst>
          </p:cNvPr>
          <p:cNvSpPr txBox="1">
            <a:spLocks/>
          </p:cNvSpPr>
          <p:nvPr/>
        </p:nvSpPr>
        <p:spPr>
          <a:xfrm>
            <a:off x="197574" y="1275914"/>
            <a:ext cx="8773004" cy="4765688"/>
          </a:xfrm>
          <a:prstGeom prst="rect">
            <a:avLst/>
          </a:prstGeom>
        </p:spPr>
        <p:txBody>
          <a:bodyPr spcFirstLastPara="1" vert="horz" wrap="square" lIns="91425" tIns="91425" rIns="91425" bIns="91425" rtlCol="0" anchor="t" anchorCtr="0">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Libre Franklin" pitchFamily="2"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Libre Franklin" pitchFamily="2"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Libre Franklin" pitchFamily="2"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Libre Franklin" pitchFamily="2"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Libre Franklin" pitchFamily="2"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349250">
              <a:lnSpc>
                <a:spcPct val="100000"/>
              </a:lnSpc>
              <a:spcBef>
                <a:spcPts val="0"/>
              </a:spcBef>
              <a:buSzPct val="100000"/>
              <a:buFont typeface="Arial" panose="020B0604020202020204" pitchFamily="34" charset="0"/>
              <a:buChar char="●"/>
            </a:pPr>
            <a:r>
              <a:rPr lang="en-US" sz="1600" b="1" dirty="0"/>
              <a:t>Cost</a:t>
            </a:r>
          </a:p>
          <a:p>
            <a:pPr marL="914400" lvl="1" indent="-349250">
              <a:lnSpc>
                <a:spcPct val="100000"/>
              </a:lnSpc>
              <a:spcBef>
                <a:spcPts val="0"/>
              </a:spcBef>
              <a:spcAft>
                <a:spcPts val="600"/>
              </a:spcAft>
              <a:buSzPct val="100000"/>
              <a:buFont typeface="Courier New" panose="02070309020205020404" pitchFamily="49" charset="0"/>
              <a:buChar char="o"/>
            </a:pPr>
            <a:r>
              <a:rPr lang="en-US" sz="1600" dirty="0"/>
              <a:t>Available online for free access</a:t>
            </a:r>
          </a:p>
          <a:p>
            <a:pPr marL="457200" indent="-349250">
              <a:lnSpc>
                <a:spcPct val="100000"/>
              </a:lnSpc>
              <a:spcBef>
                <a:spcPts val="1000"/>
              </a:spcBef>
              <a:buSzPct val="100000"/>
              <a:buFont typeface="Arial" panose="020B0604020202020204" pitchFamily="34" charset="0"/>
              <a:buChar char="●"/>
            </a:pPr>
            <a:r>
              <a:rPr lang="en-US" sz="1600" b="1" dirty="0"/>
              <a:t>Administration &amp; Scoring</a:t>
            </a:r>
          </a:p>
          <a:p>
            <a:pPr marL="914400" lvl="1" indent="-349250">
              <a:lnSpc>
                <a:spcPct val="100000"/>
              </a:lnSpc>
              <a:spcBef>
                <a:spcPts val="0"/>
              </a:spcBef>
              <a:buSzPct val="100000"/>
              <a:buFont typeface="Courier New" panose="02070309020205020404" pitchFamily="49" charset="0"/>
              <a:buChar char="o"/>
            </a:pPr>
            <a:r>
              <a:rPr lang="en-US" sz="1600" dirty="0"/>
              <a:t>Guidance documents and presentations for districts and site-level coordinators available online</a:t>
            </a:r>
          </a:p>
          <a:p>
            <a:pPr marL="914400" lvl="1" indent="-349250">
              <a:lnSpc>
                <a:spcPct val="100000"/>
              </a:lnSpc>
              <a:spcBef>
                <a:spcPts val="0"/>
              </a:spcBef>
              <a:buSzPct val="100000"/>
              <a:buFont typeface="Courier New" panose="02070309020205020404" pitchFamily="49" charset="0"/>
              <a:buChar char="o"/>
            </a:pPr>
            <a:r>
              <a:rPr lang="en-US" sz="1600" dirty="0"/>
              <a:t>Teachers directly rate students in the excel file or google sheet</a:t>
            </a:r>
          </a:p>
          <a:p>
            <a:pPr marL="914400" lvl="1" indent="-349250">
              <a:lnSpc>
                <a:spcPct val="100000"/>
              </a:lnSpc>
              <a:spcBef>
                <a:spcPts val="0"/>
              </a:spcBef>
              <a:buSzPct val="100000"/>
              <a:buFont typeface="Courier New" panose="02070309020205020404" pitchFamily="49" charset="0"/>
              <a:buChar char="o"/>
            </a:pPr>
            <a:r>
              <a:rPr lang="en-US" sz="1600" dirty="0"/>
              <a:t>Scores automatically generate once item responses have been entered for each question for a student</a:t>
            </a:r>
          </a:p>
          <a:p>
            <a:pPr marL="914400" lvl="1" indent="-349250">
              <a:lnSpc>
                <a:spcPct val="100000"/>
              </a:lnSpc>
              <a:spcBef>
                <a:spcPts val="0"/>
              </a:spcBef>
              <a:spcAft>
                <a:spcPts val="600"/>
              </a:spcAft>
              <a:buSzPct val="100000"/>
              <a:buFont typeface="Courier New" panose="02070309020205020404" pitchFamily="49" charset="0"/>
              <a:buChar char="o"/>
            </a:pPr>
            <a:r>
              <a:rPr lang="en-US" sz="1600" dirty="0"/>
              <a:t>A teacher can complete screening for class in about 15-20 minutes</a:t>
            </a:r>
          </a:p>
          <a:p>
            <a:pPr marL="457200" indent="-349250">
              <a:lnSpc>
                <a:spcPct val="100000"/>
              </a:lnSpc>
              <a:spcBef>
                <a:spcPts val="1000"/>
              </a:spcBef>
              <a:buSzPct val="100000"/>
              <a:buFont typeface="Arial" panose="020B0604020202020204" pitchFamily="34" charset="0"/>
              <a:buChar char="●"/>
            </a:pPr>
            <a:r>
              <a:rPr lang="en-US" sz="1600" b="1" dirty="0"/>
              <a:t>Data management system</a:t>
            </a:r>
            <a:r>
              <a:rPr lang="en-US" sz="1600" dirty="0"/>
              <a:t>: </a:t>
            </a:r>
          </a:p>
          <a:p>
            <a:pPr marL="914400" lvl="1" indent="-349250">
              <a:lnSpc>
                <a:spcPct val="100000"/>
              </a:lnSpc>
              <a:spcBef>
                <a:spcPts val="0"/>
              </a:spcBef>
              <a:buSzPct val="100000"/>
              <a:buFont typeface="Courier New" panose="02070309020205020404" pitchFamily="49" charset="0"/>
              <a:buChar char="o"/>
            </a:pPr>
            <a:r>
              <a:rPr lang="en-US" sz="1600" dirty="0"/>
              <a:t>No specific data management system is provided, but guidance is available for</a:t>
            </a:r>
          </a:p>
          <a:p>
            <a:pPr marL="1371600" lvl="2" indent="-349250">
              <a:lnSpc>
                <a:spcPct val="100000"/>
              </a:lnSpc>
              <a:spcBef>
                <a:spcPts val="0"/>
              </a:spcBef>
              <a:buSzPct val="100000"/>
              <a:buFont typeface="Wingdings" panose="05000000000000000000" pitchFamily="2" charset="2"/>
              <a:buChar char="§"/>
            </a:pPr>
            <a:r>
              <a:rPr lang="en-US" sz="1600" dirty="0"/>
              <a:t>How districts may want to organize files for staff</a:t>
            </a:r>
          </a:p>
          <a:p>
            <a:pPr marL="1371600" lvl="2" indent="-349250">
              <a:lnSpc>
                <a:spcPct val="100000"/>
              </a:lnSpc>
              <a:spcBef>
                <a:spcPts val="0"/>
              </a:spcBef>
              <a:buSzPct val="100000"/>
              <a:buFont typeface="Wingdings" panose="05000000000000000000" pitchFamily="2" charset="2"/>
              <a:buChar char="§"/>
            </a:pPr>
            <a:r>
              <a:rPr lang="en-US" sz="1600" dirty="0"/>
              <a:t>How teachers use the excel sheet to enter their scores</a:t>
            </a:r>
          </a:p>
          <a:p>
            <a:pPr marL="914400" lvl="1" indent="-349250">
              <a:lnSpc>
                <a:spcPct val="100000"/>
              </a:lnSpc>
              <a:spcBef>
                <a:spcPts val="0"/>
              </a:spcBef>
              <a:spcAft>
                <a:spcPts val="600"/>
              </a:spcAft>
              <a:buSzPct val="100000"/>
              <a:buFont typeface="Courier New" panose="02070309020205020404" pitchFamily="49" charset="0"/>
              <a:buChar char="o"/>
            </a:pPr>
            <a:r>
              <a:rPr lang="en-US" sz="1600" dirty="0"/>
              <a:t>Customizable score reporting PowerPoint template is available</a:t>
            </a:r>
          </a:p>
          <a:p>
            <a:pPr marL="457200" indent="-349250">
              <a:lnSpc>
                <a:spcPct val="100000"/>
              </a:lnSpc>
              <a:spcBef>
                <a:spcPts val="1000"/>
              </a:spcBef>
              <a:buSzPct val="100000"/>
              <a:buFont typeface="Arial" panose="020B0604020202020204" pitchFamily="34" charset="0"/>
              <a:buChar char="●"/>
            </a:pPr>
            <a:r>
              <a:rPr lang="en-US" sz="1600" b="1" dirty="0"/>
              <a:t>Repeatability</a:t>
            </a:r>
            <a:r>
              <a:rPr lang="en-US" sz="1600" dirty="0"/>
              <a:t>: </a:t>
            </a:r>
          </a:p>
          <a:p>
            <a:pPr marL="914400" lvl="1" indent="-349250">
              <a:lnSpc>
                <a:spcPct val="100000"/>
              </a:lnSpc>
              <a:spcBef>
                <a:spcPts val="0"/>
              </a:spcBef>
              <a:buSzPct val="100000"/>
              <a:buFont typeface="Courier New" panose="02070309020205020404" pitchFamily="49" charset="0"/>
              <a:buChar char="o"/>
            </a:pPr>
            <a:r>
              <a:rPr lang="en-US" sz="1600" dirty="0"/>
              <a:t>Is intended to be used 3 times per year (4-6 weeks after the school year starts, prior to winter break, and 6 weeks prior to the end of the school year)</a:t>
            </a:r>
          </a:p>
        </p:txBody>
      </p:sp>
    </p:spTree>
    <p:extLst>
      <p:ext uri="{BB962C8B-B14F-4D97-AF65-F5344CB8AC3E}">
        <p14:creationId xmlns:p14="http://schemas.microsoft.com/office/powerpoint/2010/main" val="2655051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lang="en-US" b="0" dirty="0"/>
              <a:t>Is the SRSS-IE Defensible?</a:t>
            </a:r>
          </a:p>
        </p:txBody>
      </p:sp>
      <p:sp>
        <p:nvSpPr>
          <p:cNvPr id="2" name="Content Placeholder 1">
            <a:extLst>
              <a:ext uri="{FF2B5EF4-FFF2-40B4-BE49-F238E27FC236}">
                <a16:creationId xmlns:a16="http://schemas.microsoft.com/office/drawing/2014/main" id="{A18B5CDB-2F7A-E208-C589-1DF0690EB9E1}"/>
              </a:ext>
            </a:extLst>
          </p:cNvPr>
          <p:cNvSpPr>
            <a:spLocks noGrp="1"/>
          </p:cNvSpPr>
          <p:nvPr>
            <p:ph idx="1"/>
          </p:nvPr>
        </p:nvSpPr>
        <p:spPr>
          <a:xfrm>
            <a:off x="126123" y="1332153"/>
            <a:ext cx="8786648" cy="1182949"/>
          </a:xfrm>
        </p:spPr>
        <p:txBody>
          <a:bodyPr>
            <a:normAutofit/>
          </a:bodyPr>
          <a:lstStyle/>
          <a:p>
            <a:pPr marL="463550" indent="-354013" rtl="0" fontAlgn="base">
              <a:spcBef>
                <a:spcPts val="0"/>
              </a:spcBef>
              <a:spcAft>
                <a:spcPts val="1000"/>
              </a:spcAft>
              <a:buFont typeface="Arial" panose="020B0604020202020204" pitchFamily="34" charset="0"/>
              <a:buChar char="●"/>
            </a:pPr>
            <a:r>
              <a:rPr lang="en-US" sz="1600" b="0" i="0" u="none" strike="noStrike" dirty="0">
                <a:solidFill>
                  <a:srgbClr val="000000"/>
                </a:solidFill>
                <a:effectLst/>
                <a:latin typeface="Libre Franklin" pitchFamily="2" charset="0"/>
              </a:rPr>
              <a:t>No technical manual available yet, but author of tool (Kathleen Lane) working under a grant to publish manual based on current, ongoing research</a:t>
            </a:r>
          </a:p>
          <a:p>
            <a:pPr marL="463550" indent="-354013" rtl="0" fontAlgn="base">
              <a:spcBef>
                <a:spcPts val="0"/>
              </a:spcBef>
              <a:spcAft>
                <a:spcPts val="0"/>
              </a:spcAft>
              <a:buFont typeface="Arial" panose="020B0604020202020204" pitchFamily="34" charset="0"/>
              <a:buChar char="●"/>
            </a:pPr>
            <a:r>
              <a:rPr lang="en-US" sz="1600" b="0" i="0" u="none" strike="noStrike" dirty="0">
                <a:solidFill>
                  <a:srgbClr val="000000"/>
                </a:solidFill>
                <a:effectLst/>
                <a:latin typeface="Libre Franklin" pitchFamily="2" charset="0"/>
              </a:rPr>
              <a:t>Cut scores developed by research in schools; but not nationally normed  </a:t>
            </a:r>
          </a:p>
        </p:txBody>
      </p:sp>
      <p:graphicFrame>
        <p:nvGraphicFramePr>
          <p:cNvPr id="8" name="Table 8">
            <a:extLst>
              <a:ext uri="{FF2B5EF4-FFF2-40B4-BE49-F238E27FC236}">
                <a16:creationId xmlns:a16="http://schemas.microsoft.com/office/drawing/2014/main" id="{8E75BEC4-DDCF-913D-6A7A-B503FC45BBB8}"/>
              </a:ext>
            </a:extLst>
          </p:cNvPr>
          <p:cNvGraphicFramePr>
            <a:graphicFrameLocks noGrp="1"/>
          </p:cNvGraphicFramePr>
          <p:nvPr>
            <p:extLst>
              <p:ext uri="{D42A27DB-BD31-4B8C-83A1-F6EECF244321}">
                <p14:modId xmlns:p14="http://schemas.microsoft.com/office/powerpoint/2010/main" val="3456101649"/>
              </p:ext>
            </p:extLst>
          </p:nvPr>
        </p:nvGraphicFramePr>
        <p:xfrm>
          <a:off x="312516" y="2384384"/>
          <a:ext cx="8427996" cy="2326512"/>
        </p:xfrm>
        <a:graphic>
          <a:graphicData uri="http://schemas.openxmlformats.org/drawingml/2006/table">
            <a:tbl>
              <a:tblPr firstRow="1" bandRow="1">
                <a:tableStyleId>{5C22544A-7EE6-4342-B048-85BDC9FD1C3A}</a:tableStyleId>
              </a:tblPr>
              <a:tblGrid>
                <a:gridCol w="2106999">
                  <a:extLst>
                    <a:ext uri="{9D8B030D-6E8A-4147-A177-3AD203B41FA5}">
                      <a16:colId xmlns:a16="http://schemas.microsoft.com/office/drawing/2014/main" val="1584013643"/>
                    </a:ext>
                  </a:extLst>
                </a:gridCol>
                <a:gridCol w="2106999">
                  <a:extLst>
                    <a:ext uri="{9D8B030D-6E8A-4147-A177-3AD203B41FA5}">
                      <a16:colId xmlns:a16="http://schemas.microsoft.com/office/drawing/2014/main" val="3235904250"/>
                    </a:ext>
                  </a:extLst>
                </a:gridCol>
                <a:gridCol w="2106999">
                  <a:extLst>
                    <a:ext uri="{9D8B030D-6E8A-4147-A177-3AD203B41FA5}">
                      <a16:colId xmlns:a16="http://schemas.microsoft.com/office/drawing/2014/main" val="1251794129"/>
                    </a:ext>
                  </a:extLst>
                </a:gridCol>
                <a:gridCol w="2106999">
                  <a:extLst>
                    <a:ext uri="{9D8B030D-6E8A-4147-A177-3AD203B41FA5}">
                      <a16:colId xmlns:a16="http://schemas.microsoft.com/office/drawing/2014/main" val="612338203"/>
                    </a:ext>
                  </a:extLst>
                </a:gridCol>
              </a:tblGrid>
              <a:tr h="1157469">
                <a:tc>
                  <a:txBody>
                    <a:bodyPr/>
                    <a:lstStyle/>
                    <a:p>
                      <a:pPr algn="ctr"/>
                      <a:r>
                        <a:rPr lang="en-US" sz="1400" b="1" dirty="0">
                          <a:solidFill>
                            <a:schemeClr val="tx1"/>
                          </a:solidFill>
                          <a:latin typeface="Libre Franklin" pitchFamily="2" charset="0"/>
                        </a:rPr>
                        <a:t>Internal</a:t>
                      </a:r>
                    </a:p>
                    <a:p>
                      <a:pPr algn="ctr"/>
                      <a:r>
                        <a:rPr lang="en-US" sz="1400" b="1" dirty="0">
                          <a:solidFill>
                            <a:schemeClr val="tx1"/>
                          </a:solidFill>
                          <a:latin typeface="Libre Franklin" pitchFamily="2" charset="0"/>
                        </a:rPr>
                        <a:t>Consistency Reliability</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D4EA"/>
                    </a:solidFill>
                  </a:tcPr>
                </a:tc>
                <a:tc>
                  <a:txBody>
                    <a:bodyPr/>
                    <a:lstStyle/>
                    <a:p>
                      <a:pPr algn="ctr"/>
                      <a:r>
                        <a:rPr lang="en-US" sz="1400" b="1" dirty="0">
                          <a:solidFill>
                            <a:schemeClr val="tx1"/>
                          </a:solidFill>
                          <a:latin typeface="Libre Franklin" pitchFamily="2" charset="0"/>
                        </a:rPr>
                        <a:t>Test-Retest Reliability </a:t>
                      </a:r>
                    </a:p>
                    <a:p>
                      <a:pPr algn="ctr"/>
                      <a:r>
                        <a:rPr lang="en-US" sz="1400" b="0" dirty="0">
                          <a:solidFill>
                            <a:schemeClr val="tx1"/>
                          </a:solidFill>
                          <a:latin typeface="Libre Franklin" pitchFamily="2" charset="0"/>
                        </a:rPr>
                        <a:t>(within the same academic year)</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D4EA"/>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Libre Franklin" pitchFamily="2" charset="0"/>
                        </a:rPr>
                        <a:t>Test-Retest Reliability</a:t>
                      </a:r>
                      <a:r>
                        <a:rPr lang="en-US" sz="1400" b="0" dirty="0">
                          <a:solidFill>
                            <a:schemeClr val="tx1"/>
                          </a:solidFill>
                          <a:latin typeface="Libre Franklin" pitchFamily="2" charset="0"/>
                        </a:rPr>
                        <a:t> </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Libre Franklin" pitchFamily="2" charset="0"/>
                        </a:rPr>
                        <a:t>(across academic years)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D4EA"/>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Libre Franklin" pitchFamily="2" charset="0"/>
                        </a:rPr>
                        <a:t>Inter-Rater</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Libre Franklin" pitchFamily="2" charset="0"/>
                        </a:rPr>
                        <a:t>Reliability</a:t>
                      </a:r>
                      <a:endParaRPr lang="en-US" sz="1400" b="1" dirty="0">
                        <a:solidFill>
                          <a:schemeClr val="tx1"/>
                        </a:solidFill>
                        <a:effectLst/>
                        <a:latin typeface="Libre Franklin" pitchFamily="2"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D4EA"/>
                    </a:solidFill>
                  </a:tcPr>
                </a:tc>
                <a:extLst>
                  <a:ext uri="{0D108BD9-81ED-4DB2-BD59-A6C34878D82A}">
                    <a16:rowId xmlns:a16="http://schemas.microsoft.com/office/drawing/2014/main" val="3805877016"/>
                  </a:ext>
                </a:extLst>
              </a:tr>
              <a:tr h="1169043">
                <a:tc>
                  <a:txBody>
                    <a:bodyPr/>
                    <a:lstStyle/>
                    <a:p>
                      <a:pPr algn="ctr" rtl="0" fontAlgn="t">
                        <a:spcBef>
                          <a:spcPts val="0"/>
                        </a:spcBef>
                        <a:spcAft>
                          <a:spcPts val="0"/>
                        </a:spcAft>
                      </a:pPr>
                      <a:r>
                        <a:rPr lang="en-US" sz="1400" b="0" i="0" u="none" strike="noStrike" dirty="0">
                          <a:solidFill>
                            <a:schemeClr val="tx1"/>
                          </a:solidFill>
                          <a:effectLst/>
                          <a:latin typeface="Libre Franklin" pitchFamily="2" charset="0"/>
                        </a:rPr>
                        <a:t>Moderate to Adequate</a:t>
                      </a:r>
                      <a:endParaRPr lang="en-US" sz="1400" b="0" dirty="0">
                        <a:solidFill>
                          <a:schemeClr val="tx1"/>
                        </a:solidFill>
                        <a:effectLst/>
                        <a:latin typeface="Libre Franklin" pitchFamily="2" charset="0"/>
                      </a:endParaRPr>
                    </a:p>
                    <a:p>
                      <a:pPr algn="ctr" rtl="0" fontAlgn="t">
                        <a:spcBef>
                          <a:spcPts val="0"/>
                        </a:spcBef>
                        <a:spcAft>
                          <a:spcPts val="0"/>
                        </a:spcAft>
                      </a:pPr>
                      <a:r>
                        <a:rPr lang="en-US" sz="1400" b="0" i="0" u="none" strike="noStrike" dirty="0">
                          <a:solidFill>
                            <a:schemeClr val="tx1"/>
                          </a:solidFill>
                          <a:effectLst/>
                          <a:latin typeface="Libre Franklin" pitchFamily="2" charset="0"/>
                        </a:rPr>
                        <a:t>(</a:t>
                      </a:r>
                      <a:r>
                        <a:rPr lang="en-US" sz="1400" b="0" i="1" u="none" strike="noStrike" dirty="0">
                          <a:solidFill>
                            <a:schemeClr val="tx1"/>
                          </a:solidFill>
                          <a:effectLst/>
                          <a:latin typeface="Libre Franklin" pitchFamily="2" charset="0"/>
                        </a:rPr>
                        <a:t>r</a:t>
                      </a:r>
                      <a:r>
                        <a:rPr lang="en-US" sz="1400" b="0" i="0" u="none" strike="noStrike" dirty="0">
                          <a:solidFill>
                            <a:schemeClr val="tx1"/>
                          </a:solidFill>
                          <a:effectLst/>
                          <a:latin typeface="Libre Franklin" pitchFamily="2" charset="0"/>
                        </a:rPr>
                        <a:t> = .76 - .89)</a:t>
                      </a:r>
                      <a:endParaRPr lang="en-US" sz="1400" b="0" dirty="0">
                        <a:solidFill>
                          <a:schemeClr val="tx1"/>
                        </a:solidFill>
                        <a:effectLst/>
                        <a:latin typeface="Libre Franklin" pitchFamily="2"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t">
                        <a:spcBef>
                          <a:spcPts val="0"/>
                        </a:spcBef>
                        <a:spcAft>
                          <a:spcPts val="0"/>
                        </a:spcAft>
                      </a:pPr>
                      <a:r>
                        <a:rPr lang="en-US" sz="1400" b="0" i="0" u="none" strike="noStrike" dirty="0">
                          <a:solidFill>
                            <a:schemeClr val="tx1"/>
                          </a:solidFill>
                          <a:effectLst/>
                          <a:latin typeface="Libre Franklin" pitchFamily="2" charset="0"/>
                        </a:rPr>
                        <a:t>Limited to Adequate</a:t>
                      </a:r>
                      <a:endParaRPr lang="en-US" sz="1400" b="0" dirty="0">
                        <a:solidFill>
                          <a:schemeClr val="tx1"/>
                        </a:solidFill>
                        <a:effectLst/>
                        <a:latin typeface="Libre Franklin" pitchFamily="2" charset="0"/>
                      </a:endParaRPr>
                    </a:p>
                    <a:p>
                      <a:pPr algn="ctr" rtl="0" fontAlgn="t">
                        <a:spcBef>
                          <a:spcPts val="0"/>
                        </a:spcBef>
                        <a:spcAft>
                          <a:spcPts val="0"/>
                        </a:spcAft>
                      </a:pPr>
                      <a:r>
                        <a:rPr lang="en-US" sz="1400" b="0" i="0" u="none" strike="noStrike" dirty="0">
                          <a:solidFill>
                            <a:schemeClr val="tx1"/>
                          </a:solidFill>
                          <a:effectLst/>
                          <a:latin typeface="Libre Franklin" pitchFamily="2" charset="0"/>
                        </a:rPr>
                        <a:t>(</a:t>
                      </a:r>
                      <a:r>
                        <a:rPr lang="en-US" sz="1400" b="0" i="1" u="none" strike="noStrike" dirty="0">
                          <a:solidFill>
                            <a:schemeClr val="tx1"/>
                          </a:solidFill>
                          <a:effectLst/>
                          <a:latin typeface="Libre Franklin" pitchFamily="2" charset="0"/>
                        </a:rPr>
                        <a:t>r</a:t>
                      </a:r>
                      <a:r>
                        <a:rPr lang="en-US" sz="1400" b="0" i="0" u="none" strike="noStrike" dirty="0">
                          <a:solidFill>
                            <a:schemeClr val="tx1"/>
                          </a:solidFill>
                          <a:effectLst/>
                          <a:latin typeface="Libre Franklin" pitchFamily="2" charset="0"/>
                        </a:rPr>
                        <a:t> =.47-  .75)</a:t>
                      </a:r>
                      <a:endParaRPr lang="en-US" sz="1400" b="0" dirty="0">
                        <a:solidFill>
                          <a:schemeClr val="tx1"/>
                        </a:solidFill>
                        <a:effectLst/>
                        <a:latin typeface="Libre Franklin" pitchFamily="2"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t">
                        <a:spcBef>
                          <a:spcPts val="0"/>
                        </a:spcBef>
                        <a:spcAft>
                          <a:spcPts val="0"/>
                        </a:spcAft>
                      </a:pPr>
                      <a:r>
                        <a:rPr lang="en-US" sz="1400" b="0" i="0" u="none" strike="noStrike" dirty="0">
                          <a:solidFill>
                            <a:schemeClr val="tx1"/>
                          </a:solidFill>
                          <a:effectLst/>
                          <a:latin typeface="Libre Franklin" pitchFamily="2" charset="0"/>
                        </a:rPr>
                        <a:t>Limited</a:t>
                      </a:r>
                      <a:endParaRPr lang="en-US" sz="1400" b="0" dirty="0">
                        <a:solidFill>
                          <a:schemeClr val="tx1"/>
                        </a:solidFill>
                        <a:effectLst/>
                        <a:latin typeface="Libre Franklin" pitchFamily="2" charset="0"/>
                      </a:endParaRPr>
                    </a:p>
                    <a:p>
                      <a:pPr algn="ctr" rtl="0" fontAlgn="t">
                        <a:spcBef>
                          <a:spcPts val="0"/>
                        </a:spcBef>
                        <a:spcAft>
                          <a:spcPts val="0"/>
                        </a:spcAft>
                      </a:pPr>
                      <a:r>
                        <a:rPr lang="en-US" sz="1400" b="0" i="0" u="none" strike="noStrike" dirty="0">
                          <a:solidFill>
                            <a:schemeClr val="tx1"/>
                          </a:solidFill>
                          <a:effectLst/>
                          <a:latin typeface="Libre Franklin" pitchFamily="2" charset="0"/>
                        </a:rPr>
                        <a:t>(</a:t>
                      </a:r>
                      <a:r>
                        <a:rPr lang="en-US" sz="1400" b="0" i="1" u="none" strike="noStrike" dirty="0">
                          <a:solidFill>
                            <a:schemeClr val="tx1"/>
                          </a:solidFill>
                          <a:effectLst/>
                          <a:latin typeface="Libre Franklin" pitchFamily="2" charset="0"/>
                        </a:rPr>
                        <a:t>r</a:t>
                      </a:r>
                      <a:r>
                        <a:rPr lang="en-US" sz="1400" b="0" i="0" u="none" strike="noStrike" dirty="0">
                          <a:solidFill>
                            <a:schemeClr val="tx1"/>
                          </a:solidFill>
                          <a:effectLst/>
                          <a:latin typeface="Libre Franklin" pitchFamily="2" charset="0"/>
                        </a:rPr>
                        <a:t> = .23 - .35)</a:t>
                      </a:r>
                      <a:endParaRPr lang="en-US" sz="1400" b="0" dirty="0">
                        <a:solidFill>
                          <a:schemeClr val="tx1"/>
                        </a:solidFill>
                        <a:effectLst/>
                        <a:latin typeface="Libre Franklin" pitchFamily="2"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t">
                        <a:spcBef>
                          <a:spcPts val="0"/>
                        </a:spcBef>
                        <a:spcAft>
                          <a:spcPts val="0"/>
                        </a:spcAft>
                      </a:pPr>
                      <a:r>
                        <a:rPr lang="en-US" sz="1400" b="0" i="0" u="none" strike="noStrike" dirty="0">
                          <a:solidFill>
                            <a:schemeClr val="tx1"/>
                          </a:solidFill>
                          <a:effectLst/>
                          <a:latin typeface="Libre Franklin" pitchFamily="2" charset="0"/>
                        </a:rPr>
                        <a:t>Limited</a:t>
                      </a:r>
                      <a:endParaRPr lang="en-US" sz="1400" b="0" dirty="0">
                        <a:solidFill>
                          <a:schemeClr val="tx1"/>
                        </a:solidFill>
                        <a:effectLst/>
                        <a:latin typeface="Libre Franklin" pitchFamily="2" charset="0"/>
                      </a:endParaRPr>
                    </a:p>
                    <a:p>
                      <a:pPr algn="ctr" rtl="0" fontAlgn="t">
                        <a:spcBef>
                          <a:spcPts val="0"/>
                        </a:spcBef>
                        <a:spcAft>
                          <a:spcPts val="0"/>
                        </a:spcAft>
                      </a:pPr>
                      <a:r>
                        <a:rPr lang="en-US" sz="1400" b="0" i="0" u="none" strike="noStrike" dirty="0">
                          <a:solidFill>
                            <a:schemeClr val="tx1"/>
                          </a:solidFill>
                          <a:effectLst/>
                          <a:latin typeface="Libre Franklin" pitchFamily="2" charset="0"/>
                        </a:rPr>
                        <a:t>(</a:t>
                      </a:r>
                      <a:r>
                        <a:rPr lang="en-US" sz="1400" b="0" i="1" u="none" strike="noStrike" dirty="0">
                          <a:solidFill>
                            <a:schemeClr val="tx1"/>
                          </a:solidFill>
                          <a:effectLst/>
                          <a:latin typeface="Libre Franklin" pitchFamily="2" charset="0"/>
                        </a:rPr>
                        <a:t>r</a:t>
                      </a:r>
                      <a:r>
                        <a:rPr lang="en-US" sz="1400" b="0" i="0" u="none" strike="noStrike" dirty="0">
                          <a:solidFill>
                            <a:schemeClr val="tx1"/>
                          </a:solidFill>
                          <a:effectLst/>
                          <a:latin typeface="Libre Franklin" pitchFamily="2" charset="0"/>
                        </a:rPr>
                        <a:t> = .28 - .50)</a:t>
                      </a:r>
                      <a:endParaRPr lang="en-US" sz="1400" b="0" dirty="0">
                        <a:solidFill>
                          <a:schemeClr val="tx1"/>
                        </a:solidFill>
                        <a:effectLst/>
                        <a:latin typeface="Libre Franklin" pitchFamily="2"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9508669"/>
                  </a:ext>
                </a:extLst>
              </a:tr>
            </a:tbl>
          </a:graphicData>
        </a:graphic>
      </p:graphicFrame>
      <p:sp>
        <p:nvSpPr>
          <p:cNvPr id="4" name="TextBox 3">
            <a:extLst>
              <a:ext uri="{FF2B5EF4-FFF2-40B4-BE49-F238E27FC236}">
                <a16:creationId xmlns:a16="http://schemas.microsoft.com/office/drawing/2014/main" id="{24FA32A8-9CBE-1683-6182-72349B81390C}"/>
              </a:ext>
            </a:extLst>
          </p:cNvPr>
          <p:cNvSpPr txBox="1"/>
          <p:nvPr/>
        </p:nvSpPr>
        <p:spPr>
          <a:xfrm>
            <a:off x="126123" y="4909525"/>
            <a:ext cx="8786648" cy="1167499"/>
          </a:xfrm>
          <a:prstGeom prst="rect">
            <a:avLst/>
          </a:prstGeom>
          <a:noFill/>
        </p:spPr>
        <p:txBody>
          <a:bodyPr wrap="square" rtlCol="0">
            <a:spAutoFit/>
          </a:bodyPr>
          <a:lstStyle/>
          <a:p>
            <a:pPr marL="457200" marR="0" lvl="0" indent="-300355" algn="l" defTabSz="914400" rtl="0" eaLnBrk="1" fontAlgn="auto" latinLnBrk="0" hangingPunct="1">
              <a:lnSpc>
                <a:spcPct val="95000"/>
              </a:lnSpc>
              <a:spcBef>
                <a:spcPts val="0"/>
              </a:spcBef>
              <a:spcAft>
                <a:spcPts val="0"/>
              </a:spcAft>
              <a:buClr>
                <a:srgbClr val="000000"/>
              </a:buClr>
              <a:buSzPct val="100000"/>
              <a:buFont typeface="Libre Franklin"/>
              <a:buChar char="●"/>
              <a:tabLst/>
              <a:defRPr/>
            </a:pPr>
            <a:r>
              <a:rPr kumimoji="0" lang="en-US" sz="1400" b="1" i="0" u="none" strike="noStrike" kern="0" cap="none" spc="0" normalizeH="0" baseline="0" noProof="0" dirty="0">
                <a:ln>
                  <a:noFill/>
                </a:ln>
                <a:solidFill>
                  <a:srgbClr val="000000"/>
                </a:solidFill>
                <a:effectLst/>
                <a:uLnTx/>
                <a:uFillTx/>
                <a:latin typeface="Libre Franklin"/>
                <a:ea typeface="Libre Franklin"/>
                <a:cs typeface="Libre Franklin"/>
                <a:sym typeface="Libre Franklin"/>
              </a:rPr>
              <a:t>Predictive validity</a:t>
            </a:r>
            <a:r>
              <a:rPr kumimoji="0" lang="en-US" sz="1400" b="0" i="0" u="none" strike="noStrike" kern="0" cap="none" spc="0" normalizeH="0" baseline="0" noProof="0" dirty="0">
                <a:ln>
                  <a:noFill/>
                </a:ln>
                <a:solidFill>
                  <a:srgbClr val="000000"/>
                </a:solidFill>
                <a:effectLst/>
                <a:uLnTx/>
                <a:uFillTx/>
                <a:latin typeface="Libre Franklin"/>
                <a:ea typeface="Libre Franklin"/>
                <a:cs typeface="Libre Franklin"/>
                <a:sym typeface="Libre Franklin"/>
              </a:rPr>
              <a:t> for risk level and ODRs/in-school suspensions and GPA/course failures, up to years after SRSS screening</a:t>
            </a:r>
          </a:p>
          <a:p>
            <a:pPr marL="457200" marR="0" lvl="0" indent="-300355" algn="l" defTabSz="914400" rtl="0" eaLnBrk="1" fontAlgn="auto" latinLnBrk="0" hangingPunct="1">
              <a:lnSpc>
                <a:spcPct val="95000"/>
              </a:lnSpc>
              <a:spcBef>
                <a:spcPts val="1000"/>
              </a:spcBef>
              <a:spcAft>
                <a:spcPts val="0"/>
              </a:spcAft>
              <a:buClr>
                <a:srgbClr val="000000"/>
              </a:buClr>
              <a:buSzPct val="100000"/>
              <a:buFont typeface="Libre Franklin"/>
              <a:buChar char="●"/>
              <a:tabLst/>
              <a:defRPr/>
            </a:pPr>
            <a:r>
              <a:rPr kumimoji="0" lang="en-US" sz="1400" b="1" i="0" u="none" strike="noStrike" kern="0" cap="none" spc="0" normalizeH="0" baseline="0" noProof="0" dirty="0">
                <a:ln>
                  <a:noFill/>
                </a:ln>
                <a:solidFill>
                  <a:srgbClr val="000000"/>
                </a:solidFill>
                <a:effectLst/>
                <a:uLnTx/>
                <a:uFillTx/>
                <a:latin typeface="Libre Franklin"/>
                <a:ea typeface="Libre Franklin"/>
                <a:cs typeface="Libre Franklin"/>
                <a:sym typeface="Libre Franklin"/>
              </a:rPr>
              <a:t>Convergent validity</a:t>
            </a:r>
            <a:r>
              <a:rPr kumimoji="0" lang="en-US" sz="1400" b="0" i="0" u="none" strike="noStrike" kern="0" cap="none" spc="0" normalizeH="0" baseline="0" noProof="0" dirty="0">
                <a:ln>
                  <a:noFill/>
                </a:ln>
                <a:solidFill>
                  <a:srgbClr val="000000"/>
                </a:solidFill>
                <a:effectLst/>
                <a:uLnTx/>
                <a:uFillTx/>
                <a:latin typeface="Libre Franklin"/>
                <a:ea typeface="Libre Franklin"/>
                <a:cs typeface="Libre Franklin"/>
                <a:sym typeface="Libre Franklin"/>
              </a:rPr>
              <a:t> with SSBD and SDQ, internalizing subscale of the Teacher Report Form </a:t>
            </a:r>
          </a:p>
          <a:p>
            <a:pPr marL="457200" marR="0" lvl="0" indent="-300355" algn="l" defTabSz="914400" rtl="0" eaLnBrk="1" fontAlgn="auto" latinLnBrk="0" hangingPunct="1">
              <a:lnSpc>
                <a:spcPct val="95000"/>
              </a:lnSpc>
              <a:spcBef>
                <a:spcPts val="1000"/>
              </a:spcBef>
              <a:spcAft>
                <a:spcPts val="1000"/>
              </a:spcAft>
              <a:buClr>
                <a:srgbClr val="000000"/>
              </a:buClr>
              <a:buSzPct val="100000"/>
              <a:buFont typeface="Libre Franklin"/>
              <a:buChar char="●"/>
              <a:tabLst/>
              <a:defRPr/>
            </a:pPr>
            <a:r>
              <a:rPr kumimoji="0" lang="en-US" sz="1400" b="1" i="0" u="none" strike="noStrike" kern="0" cap="none" spc="0" normalizeH="0" baseline="0" noProof="0" dirty="0">
                <a:ln>
                  <a:noFill/>
                </a:ln>
                <a:solidFill>
                  <a:srgbClr val="000000"/>
                </a:solidFill>
                <a:effectLst/>
                <a:uLnTx/>
                <a:uFillTx/>
                <a:latin typeface="Libre Franklin"/>
                <a:ea typeface="Libre Franklin"/>
                <a:cs typeface="Libre Franklin"/>
                <a:sym typeface="Libre Franklin"/>
              </a:rPr>
              <a:t>Construct validity</a:t>
            </a:r>
            <a:r>
              <a:rPr kumimoji="0" lang="en-US" sz="1400" b="0" i="0" u="none" strike="noStrike" kern="0" cap="none" spc="0" normalizeH="0" baseline="0" noProof="0" dirty="0">
                <a:ln>
                  <a:noFill/>
                </a:ln>
                <a:solidFill>
                  <a:srgbClr val="000000"/>
                </a:solidFill>
                <a:effectLst/>
                <a:uLnTx/>
                <a:uFillTx/>
                <a:latin typeface="Libre Franklin"/>
                <a:ea typeface="Libre Franklin"/>
                <a:cs typeface="Libre Franklin"/>
                <a:sym typeface="Libre Franklin"/>
              </a:rPr>
              <a:t>: Factor analysis confirms existence of internalizing and externalizing subscales</a:t>
            </a:r>
          </a:p>
        </p:txBody>
      </p:sp>
    </p:spTree>
    <p:extLst>
      <p:ext uri="{BB962C8B-B14F-4D97-AF65-F5344CB8AC3E}">
        <p14:creationId xmlns:p14="http://schemas.microsoft.com/office/powerpoint/2010/main" val="2836689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lang="en-US" b="0" dirty="0"/>
              <a:t>SRSS-IE - Conclusions</a:t>
            </a:r>
          </a:p>
        </p:txBody>
      </p:sp>
      <p:sp>
        <p:nvSpPr>
          <p:cNvPr id="2" name="Content Placeholder 1">
            <a:extLst>
              <a:ext uri="{FF2B5EF4-FFF2-40B4-BE49-F238E27FC236}">
                <a16:creationId xmlns:a16="http://schemas.microsoft.com/office/drawing/2014/main" id="{A18B5CDB-2F7A-E208-C589-1DF0690EB9E1}"/>
              </a:ext>
            </a:extLst>
          </p:cNvPr>
          <p:cNvSpPr>
            <a:spLocks noGrp="1"/>
          </p:cNvSpPr>
          <p:nvPr>
            <p:ph idx="1"/>
          </p:nvPr>
        </p:nvSpPr>
        <p:spPr>
          <a:xfrm>
            <a:off x="628650" y="1309817"/>
            <a:ext cx="7886700" cy="4992130"/>
          </a:xfrm>
        </p:spPr>
        <p:txBody>
          <a:bodyPr>
            <a:normAutofit lnSpcReduction="10000"/>
          </a:bodyPr>
          <a:lstStyle/>
          <a:p>
            <a:pPr marL="457200" lvl="0" indent="-358775" algn="l" rtl="0">
              <a:lnSpc>
                <a:spcPct val="110000"/>
              </a:lnSpc>
              <a:spcBef>
                <a:spcPts val="0"/>
              </a:spcBef>
              <a:buSzPct val="100000"/>
              <a:buFont typeface="Arial" panose="020B0604020202020204" pitchFamily="34" charset="0"/>
              <a:buChar char="●"/>
            </a:pPr>
            <a:r>
              <a:rPr lang="en-US" sz="1800" dirty="0"/>
              <a:t>Responsive to current needs - added questions related to COVID-19 for additional consideration/information (NOT included in scoring)</a:t>
            </a:r>
          </a:p>
          <a:p>
            <a:pPr marL="457200" lvl="0" indent="-358775" algn="l" rtl="0">
              <a:lnSpc>
                <a:spcPct val="110000"/>
              </a:lnSpc>
              <a:spcBef>
                <a:spcPts val="1000"/>
              </a:spcBef>
              <a:buSzPct val="100000"/>
              <a:buFont typeface="Arial" panose="020B0604020202020204" pitchFamily="34" charset="0"/>
              <a:buChar char="●"/>
            </a:pPr>
            <a:r>
              <a:rPr lang="en-US" sz="1800" dirty="0"/>
              <a:t>Several studies indicating  good reliability and validity, technical manual forthcoming and should provide more information</a:t>
            </a:r>
          </a:p>
          <a:p>
            <a:pPr marL="457200" lvl="0" indent="-358775" algn="l" rtl="0">
              <a:lnSpc>
                <a:spcPct val="110000"/>
              </a:lnSpc>
              <a:spcBef>
                <a:spcPts val="1000"/>
              </a:spcBef>
              <a:buSzPct val="100000"/>
              <a:buFont typeface="Arial" panose="020B0604020202020204" pitchFamily="34" charset="0"/>
              <a:buChar char="●"/>
            </a:pPr>
            <a:r>
              <a:rPr lang="en-US" sz="1800" dirty="0"/>
              <a:t>Plenty of free resources and trainings online to assist in preparation and use at the district and school level</a:t>
            </a:r>
          </a:p>
          <a:p>
            <a:pPr marL="457200" lvl="0" indent="-358775" algn="l" rtl="0">
              <a:lnSpc>
                <a:spcPct val="110000"/>
              </a:lnSpc>
              <a:spcBef>
                <a:spcPts val="1000"/>
              </a:spcBef>
              <a:buSzPct val="100000"/>
              <a:buFont typeface="Arial" panose="020B0604020202020204" pitchFamily="34" charset="0"/>
              <a:buChar char="●"/>
            </a:pPr>
            <a:r>
              <a:rPr lang="en-US" sz="1800" dirty="0"/>
              <a:t>Time and cost efficient</a:t>
            </a:r>
          </a:p>
          <a:p>
            <a:pPr marL="457200" lvl="0" indent="-358775" algn="l" rtl="0">
              <a:lnSpc>
                <a:spcPct val="110000"/>
              </a:lnSpc>
              <a:spcBef>
                <a:spcPts val="1000"/>
              </a:spcBef>
              <a:buSzPct val="100000"/>
              <a:buFont typeface="Arial" panose="020B0604020202020204" pitchFamily="34" charset="0"/>
              <a:buChar char="●"/>
            </a:pPr>
            <a:r>
              <a:rPr lang="en-US" sz="1800" dirty="0"/>
              <a:t>Schools can look at school-wide data for program evaluation</a:t>
            </a:r>
          </a:p>
          <a:p>
            <a:pPr marL="457200" lvl="0" indent="-358775" algn="l" rtl="0">
              <a:lnSpc>
                <a:spcPct val="110000"/>
              </a:lnSpc>
              <a:spcBef>
                <a:spcPts val="1000"/>
              </a:spcBef>
              <a:buSzPct val="100000"/>
              <a:buFont typeface="Arial" panose="020B0604020202020204" pitchFamily="34" charset="0"/>
              <a:buChar char="●"/>
            </a:pPr>
            <a:r>
              <a:rPr lang="en-US" sz="1800" dirty="0"/>
              <a:t>Elementary School, and Middle/High School Excel versions are available on the DE-PBS website</a:t>
            </a:r>
          </a:p>
          <a:p>
            <a:pPr marL="457200" lvl="0" indent="-358775" algn="l" rtl="0">
              <a:lnSpc>
                <a:spcPct val="110000"/>
              </a:lnSpc>
              <a:spcBef>
                <a:spcPts val="1000"/>
              </a:spcBef>
              <a:buSzPct val="100000"/>
              <a:buFont typeface="Arial" panose="020B0604020202020204" pitchFamily="34" charset="0"/>
              <a:buChar char="●"/>
            </a:pPr>
            <a:r>
              <a:rPr lang="en-US" sz="1800" dirty="0"/>
              <a:t>Teacher report only</a:t>
            </a:r>
          </a:p>
          <a:p>
            <a:pPr marL="457200" lvl="0" indent="-358775" algn="l" rtl="0">
              <a:lnSpc>
                <a:spcPct val="110000"/>
              </a:lnSpc>
              <a:spcBef>
                <a:spcPts val="1000"/>
              </a:spcBef>
              <a:buSzPct val="100000"/>
              <a:buFont typeface="Arial" panose="020B0604020202020204" pitchFamily="34" charset="0"/>
              <a:buChar char="●"/>
            </a:pPr>
            <a:r>
              <a:rPr lang="en-US" sz="1800" dirty="0"/>
              <a:t>Does not consider student or family voice</a:t>
            </a:r>
            <a:endParaRPr lang="en-US" sz="1800" b="0" i="0" u="none" strike="noStrike" dirty="0">
              <a:solidFill>
                <a:srgbClr val="000000"/>
              </a:solidFill>
              <a:effectLst/>
              <a:latin typeface="Libre Franklin" pitchFamily="2" charset="0"/>
            </a:endParaRPr>
          </a:p>
        </p:txBody>
      </p:sp>
    </p:spTree>
    <p:extLst>
      <p:ext uri="{BB962C8B-B14F-4D97-AF65-F5344CB8AC3E}">
        <p14:creationId xmlns:p14="http://schemas.microsoft.com/office/powerpoint/2010/main" val="1387725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lang="en-US" sz="3400" b="0" dirty="0"/>
              <a:t>SRSS-IE - Resources &amp; References</a:t>
            </a:r>
          </a:p>
        </p:txBody>
      </p:sp>
      <p:sp>
        <p:nvSpPr>
          <p:cNvPr id="6" name="Google Shape;649;p83">
            <a:extLst>
              <a:ext uri="{FF2B5EF4-FFF2-40B4-BE49-F238E27FC236}">
                <a16:creationId xmlns:a16="http://schemas.microsoft.com/office/drawing/2014/main" id="{0595F496-71D7-4388-CB40-22C754634170}"/>
              </a:ext>
            </a:extLst>
          </p:cNvPr>
          <p:cNvSpPr txBox="1">
            <a:spLocks/>
          </p:cNvSpPr>
          <p:nvPr/>
        </p:nvSpPr>
        <p:spPr>
          <a:xfrm>
            <a:off x="204955" y="1309051"/>
            <a:ext cx="8702562" cy="4871028"/>
          </a:xfrm>
          <a:prstGeom prst="rect">
            <a:avLst/>
          </a:prstGeom>
        </p:spPr>
        <p:txBody>
          <a:bodyPr spcFirstLastPara="1" vert="horz" wrap="square" lIns="91425" tIns="91425" rIns="91425" bIns="91425" rtlCol="0" anchor="t" anchorCtr="0">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Libre Franklin" pitchFamily="2"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Libre Franklin" pitchFamily="2"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Libre Franklin" pitchFamily="2"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Libre Franklin" pitchFamily="2"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Libre Franklin" pitchFamily="2"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400" b="1" dirty="0"/>
              <a:t>Resources</a:t>
            </a:r>
            <a:endParaRPr lang="en-US" sz="1600" b="1" dirty="0"/>
          </a:p>
          <a:p>
            <a:pPr marL="457200" indent="-336550">
              <a:lnSpc>
                <a:spcPct val="100000"/>
              </a:lnSpc>
              <a:spcBef>
                <a:spcPts val="1000"/>
              </a:spcBef>
              <a:buSzPct val="100000"/>
              <a:buFont typeface="Arial" panose="020B0604020202020204" pitchFamily="34" charset="0"/>
              <a:buChar char="●"/>
            </a:pPr>
            <a:r>
              <a:rPr lang="en-US" sz="1300" b="1" dirty="0"/>
              <a:t>Website: </a:t>
            </a:r>
            <a:r>
              <a:rPr lang="en-US" sz="1300" b="1" u="sng" dirty="0">
                <a:solidFill>
                  <a:schemeClr val="hlink"/>
                </a:solidFill>
                <a:hlinkClick r:id="rId3"/>
              </a:rPr>
              <a:t>https://www.ci3t.org/screening</a:t>
            </a:r>
            <a:r>
              <a:rPr lang="en-US" sz="1300" b="1" dirty="0"/>
              <a:t> </a:t>
            </a:r>
            <a:br>
              <a:rPr lang="en-US" sz="1300" dirty="0"/>
            </a:br>
            <a:endParaRPr lang="en-US" sz="1300" dirty="0"/>
          </a:p>
          <a:p>
            <a:pPr marL="457200" indent="-336550">
              <a:lnSpc>
                <a:spcPct val="100000"/>
              </a:lnSpc>
              <a:spcBef>
                <a:spcPts val="0"/>
              </a:spcBef>
              <a:buSzPct val="100000"/>
              <a:buFont typeface="Arial" panose="020B0604020202020204" pitchFamily="34" charset="0"/>
              <a:buChar char="●"/>
            </a:pPr>
            <a:r>
              <a:rPr lang="en-US" sz="1300" b="1" dirty="0"/>
              <a:t>DE PBS SRSS-IE Data Tools</a:t>
            </a:r>
          </a:p>
          <a:p>
            <a:pPr marL="914400" lvl="1" indent="-336550">
              <a:lnSpc>
                <a:spcPct val="100000"/>
              </a:lnSpc>
              <a:spcBef>
                <a:spcPts val="0"/>
              </a:spcBef>
              <a:buClr>
                <a:schemeClr val="tx1"/>
              </a:buClr>
              <a:buSzPct val="100000"/>
              <a:buFont typeface="Courier New" panose="02070309020205020404" pitchFamily="49" charset="0"/>
              <a:buChar char="o"/>
            </a:pPr>
            <a:r>
              <a:rPr lang="en-US" sz="1300" b="1" u="sng" dirty="0">
                <a:solidFill>
                  <a:schemeClr val="hlink"/>
                </a:solidFill>
                <a:hlinkClick r:id="rId4"/>
              </a:rPr>
              <a:t>SRSS-IE (grades K-5)</a:t>
            </a:r>
            <a:endParaRPr lang="en-US" sz="1300" b="1" dirty="0"/>
          </a:p>
          <a:p>
            <a:pPr marL="914400" lvl="1" indent="-336550">
              <a:lnSpc>
                <a:spcPct val="100000"/>
              </a:lnSpc>
              <a:spcBef>
                <a:spcPts val="0"/>
              </a:spcBef>
              <a:buClr>
                <a:schemeClr val="tx1"/>
              </a:buClr>
              <a:buSzPct val="100000"/>
              <a:buFont typeface="Courier New" panose="02070309020205020404" pitchFamily="49" charset="0"/>
              <a:buChar char="o"/>
            </a:pPr>
            <a:r>
              <a:rPr lang="en-US" sz="1300" b="1" u="sng" dirty="0">
                <a:solidFill>
                  <a:schemeClr val="hlink"/>
                </a:solidFill>
                <a:hlinkClick r:id="rId5"/>
              </a:rPr>
              <a:t>SRSS-IE (grades 6-12)</a:t>
            </a:r>
            <a:endParaRPr lang="en-US" sz="1300" b="1" dirty="0"/>
          </a:p>
          <a:p>
            <a:pPr marL="0" indent="0">
              <a:lnSpc>
                <a:spcPct val="100000"/>
              </a:lnSpc>
              <a:spcBef>
                <a:spcPts val="0"/>
              </a:spcBef>
              <a:buFont typeface="Arial" panose="020B0604020202020204" pitchFamily="34" charset="0"/>
              <a:buNone/>
            </a:pPr>
            <a:endParaRPr lang="en-US" sz="1200" dirty="0"/>
          </a:p>
          <a:p>
            <a:pPr marL="0" indent="0">
              <a:lnSpc>
                <a:spcPct val="100000"/>
              </a:lnSpc>
              <a:spcBef>
                <a:spcPts val="1000"/>
              </a:spcBef>
              <a:buFont typeface="Arial" panose="020B0604020202020204" pitchFamily="34" charset="0"/>
              <a:buNone/>
            </a:pPr>
            <a:r>
              <a:rPr lang="en-US" sz="1400" b="1" dirty="0"/>
              <a:t>References</a:t>
            </a:r>
            <a:endParaRPr lang="en-US" sz="700" dirty="0"/>
          </a:p>
          <a:p>
            <a:pPr marL="457200" indent="-285750">
              <a:lnSpc>
                <a:spcPct val="100000"/>
              </a:lnSpc>
              <a:spcBef>
                <a:spcPts val="1000"/>
              </a:spcBef>
              <a:buSzPct val="100000"/>
              <a:buFont typeface="Arial" panose="020B0604020202020204" pitchFamily="34" charset="0"/>
              <a:buChar char="●"/>
            </a:pPr>
            <a:r>
              <a:rPr lang="en-US" sz="1300" dirty="0">
                <a:highlight>
                  <a:schemeClr val="lt1"/>
                </a:highlight>
              </a:rPr>
              <a:t>Lane, K. L., Oakes, W. P., Ennis, R. P., Cox, M. L., Schatschneider, C., &amp; Lambert, W. (2013). Additional evidence for the reliability and validity of the Student Risk Screening Scale at the high school level: A replication and extension. </a:t>
            </a:r>
            <a:r>
              <a:rPr lang="en-US" sz="1300" i="1" dirty="0">
                <a:highlight>
                  <a:schemeClr val="lt1"/>
                </a:highlight>
              </a:rPr>
              <a:t>Journal of Emotional and Behavioral Disorders, 21</a:t>
            </a:r>
            <a:r>
              <a:rPr lang="en-US" sz="1300" dirty="0">
                <a:highlight>
                  <a:schemeClr val="lt1"/>
                </a:highlight>
              </a:rPr>
              <a:t>(2), 97–115. </a:t>
            </a:r>
            <a:r>
              <a:rPr lang="en-US" sz="1300" u="sng" dirty="0">
                <a:solidFill>
                  <a:schemeClr val="hlink"/>
                </a:solidFill>
                <a:highlight>
                  <a:schemeClr val="lt1"/>
                </a:highlight>
                <a:hlinkClick r:id="rId6"/>
              </a:rPr>
              <a:t>https://doi.org/10.1177/1063426611407339</a:t>
            </a:r>
            <a:endParaRPr lang="en-US" sz="1300" dirty="0">
              <a:highlight>
                <a:schemeClr val="lt1"/>
              </a:highlight>
            </a:endParaRPr>
          </a:p>
          <a:p>
            <a:pPr marL="457200" indent="-285750">
              <a:lnSpc>
                <a:spcPct val="100000"/>
              </a:lnSpc>
              <a:spcBef>
                <a:spcPts val="1000"/>
              </a:spcBef>
              <a:buSzPct val="100000"/>
              <a:buFont typeface="Arial" panose="020B0604020202020204" pitchFamily="34" charset="0"/>
              <a:buChar char="●"/>
            </a:pPr>
            <a:r>
              <a:rPr lang="en-US" sz="1300" dirty="0"/>
              <a:t>Lane, K. L., Oakes, W. P., Cantwell, E. D., Royer, D. J., Leko, M. M., Schatschneider, C., &amp; Menzies, H. M. (2019). Predictive validity of Student Risk Screening Scale for internalizing and externalizing scores in secondary schools. </a:t>
            </a:r>
            <a:r>
              <a:rPr lang="en-US" sz="1300" i="1" dirty="0"/>
              <a:t>Journal of Emotional and Behavioral Disorders</a:t>
            </a:r>
            <a:r>
              <a:rPr lang="en-US" sz="1300" dirty="0"/>
              <a:t>, </a:t>
            </a:r>
            <a:r>
              <a:rPr lang="en-US" sz="1300" i="1" dirty="0"/>
              <a:t>27</a:t>
            </a:r>
            <a:r>
              <a:rPr lang="en-US" sz="1300" dirty="0"/>
              <a:t>(2), 86–100. </a:t>
            </a:r>
            <a:r>
              <a:rPr lang="en-US" sz="1300" u="sng" dirty="0">
                <a:solidFill>
                  <a:schemeClr val="hlink"/>
                </a:solidFill>
                <a:hlinkClick r:id="rId7"/>
              </a:rPr>
              <a:t>https://doi.org/10.1177/1063426617744746</a:t>
            </a:r>
            <a:endParaRPr lang="en-US" sz="1300" dirty="0"/>
          </a:p>
          <a:p>
            <a:pPr marL="457200" indent="-311150">
              <a:lnSpc>
                <a:spcPct val="100000"/>
              </a:lnSpc>
              <a:spcBef>
                <a:spcPts val="1000"/>
              </a:spcBef>
              <a:spcAft>
                <a:spcPts val="1000"/>
              </a:spcAft>
              <a:buSzPct val="100000"/>
              <a:buFont typeface="Arial" panose="020B0604020202020204" pitchFamily="34" charset="0"/>
              <a:buChar char="●"/>
            </a:pPr>
            <a:r>
              <a:rPr lang="en-US" sz="1300" dirty="0">
                <a:highlight>
                  <a:schemeClr val="lt1"/>
                </a:highlight>
              </a:rPr>
              <a:t>Lane, K. L., Oakes, W. P., Swogger, E. D., Schatschneider, C., Menzies, H. M., &amp; Sanchez, J. (2015). Student Risk Screening Scale for Internalizing and Externalizing Behaviors: Preliminary cut scores to support data-informed decision making. </a:t>
            </a:r>
            <a:r>
              <a:rPr lang="en-US" sz="1300" i="1" dirty="0">
                <a:highlight>
                  <a:schemeClr val="lt1"/>
                </a:highlight>
              </a:rPr>
              <a:t>Behavioral Disorders, 40</a:t>
            </a:r>
            <a:r>
              <a:rPr lang="en-US" sz="1300" dirty="0">
                <a:highlight>
                  <a:schemeClr val="lt1"/>
                </a:highlight>
              </a:rPr>
              <a:t>(3), 159–170. </a:t>
            </a:r>
            <a:r>
              <a:rPr lang="en-US" sz="1300" u="sng" dirty="0">
                <a:solidFill>
                  <a:schemeClr val="hlink"/>
                </a:solidFill>
                <a:highlight>
                  <a:schemeClr val="lt1"/>
                </a:highlight>
                <a:hlinkClick r:id="rId8"/>
              </a:rPr>
              <a:t>https://doi.org/10.17988/0198-7429-40.3.159</a:t>
            </a:r>
            <a:endParaRPr lang="en-US" sz="1300" dirty="0">
              <a:highlight>
                <a:schemeClr val="lt1"/>
              </a:highlight>
            </a:endParaRPr>
          </a:p>
        </p:txBody>
      </p:sp>
    </p:spTree>
    <p:extLst>
      <p:ext uri="{BB962C8B-B14F-4D97-AF65-F5344CB8AC3E}">
        <p14:creationId xmlns:p14="http://schemas.microsoft.com/office/powerpoint/2010/main" val="1983654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a:xfrm>
            <a:off x="1938528" y="-12558"/>
            <a:ext cx="7315200" cy="1182949"/>
          </a:xfrm>
        </p:spPr>
        <p:txBody>
          <a:bodyPr/>
          <a:lstStyle/>
          <a:p>
            <a:r>
              <a:rPr lang="en-US" sz="4000" b="0" dirty="0">
                <a:solidFill>
                  <a:schemeClr val="lt1"/>
                </a:solidFill>
                <a:ea typeface="Calibri"/>
                <a:cs typeface="Calibri"/>
                <a:sym typeface="Calibri"/>
              </a:rPr>
              <a:t>Webinar Topics</a:t>
            </a:r>
            <a:endParaRPr lang="en-US" sz="4000" b="0" dirty="0"/>
          </a:p>
        </p:txBody>
      </p:sp>
      <p:sp>
        <p:nvSpPr>
          <p:cNvPr id="2" name="Content Placeholder 1">
            <a:extLst>
              <a:ext uri="{FF2B5EF4-FFF2-40B4-BE49-F238E27FC236}">
                <a16:creationId xmlns:a16="http://schemas.microsoft.com/office/drawing/2014/main" id="{A18B5CDB-2F7A-E208-C589-1DF0690EB9E1}"/>
              </a:ext>
            </a:extLst>
          </p:cNvPr>
          <p:cNvSpPr>
            <a:spLocks noGrp="1"/>
          </p:cNvSpPr>
          <p:nvPr>
            <p:ph idx="1"/>
          </p:nvPr>
        </p:nvSpPr>
        <p:spPr>
          <a:xfrm>
            <a:off x="628650" y="1540319"/>
            <a:ext cx="7886700" cy="4351338"/>
          </a:xfrm>
        </p:spPr>
        <p:txBody>
          <a:bodyPr vert="horz" lIns="91440" tIns="45720" rIns="91440" bIns="45720" rtlCol="0" anchor="t">
            <a:normAutofit lnSpcReduction="10000"/>
          </a:bodyPr>
          <a:lstStyle/>
          <a:p>
            <a:pPr marL="0" marR="0" lvl="0" indent="0" algn="l" defTabSz="514325" rtl="0" eaLnBrk="1" fontAlgn="auto" latinLnBrk="0" hangingPunct="1">
              <a:lnSpc>
                <a:spcPct val="100000"/>
              </a:lnSpc>
              <a:spcBef>
                <a:spcPts val="0"/>
              </a:spcBef>
              <a:spcAft>
                <a:spcPts val="24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Libre Franklin"/>
                <a:ea typeface="Libre Franklin"/>
                <a:cs typeface="Libre Franklin"/>
                <a:sym typeface="Libre Franklin"/>
              </a:rPr>
              <a:t>Webinar 1:  introduction</a:t>
            </a:r>
            <a:endParaRPr lang="en-US"/>
          </a:p>
          <a:p>
            <a:pPr marL="0" marR="0" lvl="0" indent="0" algn="l" defTabSz="514325" rtl="0" eaLnBrk="1" fontAlgn="auto" latinLnBrk="0" hangingPunct="1">
              <a:lnSpc>
                <a:spcPct val="100000"/>
              </a:lnSpc>
              <a:spcBef>
                <a:spcPts val="0"/>
              </a:spcBef>
              <a:spcAft>
                <a:spcPts val="24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Libre Franklin"/>
                <a:ea typeface="Libre Franklin"/>
                <a:cs typeface="Libre Franklin"/>
                <a:sym typeface="Libre Franklin"/>
              </a:rPr>
              <a:t>Webinar 2:  universal SEB screener selection</a:t>
            </a:r>
            <a:endParaRPr lang="en-US" sz="2400" b="0" i="0" u="none" strike="noStrike" kern="1200" cap="none" spc="0" normalizeH="0" baseline="0" noProof="0" dirty="0">
              <a:ln>
                <a:noFill/>
              </a:ln>
              <a:solidFill>
                <a:prstClr val="black"/>
              </a:solidFill>
              <a:effectLst/>
              <a:uLnTx/>
              <a:uFillTx/>
              <a:latin typeface="Libre Franklin"/>
              <a:ea typeface="Libre Franklin"/>
              <a:cs typeface="Libre Franklin"/>
            </a:endParaRPr>
          </a:p>
          <a:p>
            <a:pPr marL="0" marR="0" lvl="0" indent="0" algn="l" defTabSz="514325" rtl="0" eaLnBrk="1" fontAlgn="auto" latinLnBrk="0" hangingPunct="1">
              <a:lnSpc>
                <a:spcPct val="100000"/>
              </a:lnSpc>
              <a:spcBef>
                <a:spcPts val="0"/>
              </a:spcBef>
              <a:spcAft>
                <a:spcPts val="24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highlight>
                  <a:srgbClr val="FFF2CC"/>
                </a:highlight>
                <a:uLnTx/>
                <a:uFillTx/>
                <a:latin typeface="Libre Franklin"/>
                <a:ea typeface="+mn-ea"/>
                <a:cs typeface="+mn-cs"/>
                <a:sym typeface="Libre Franklin"/>
              </a:rPr>
              <a:t>Webinar 2 (Bonus Content):  SEB screener reviews</a:t>
            </a:r>
            <a:endParaRPr lang="en-US" sz="2400" b="0" i="0" u="none" strike="noStrike" kern="1200" cap="none" spc="0" normalizeH="0" baseline="0" noProof="0" dirty="0">
              <a:ln>
                <a:noFill/>
              </a:ln>
              <a:solidFill>
                <a:prstClr val="black"/>
              </a:solidFill>
              <a:effectLst/>
              <a:highlight>
                <a:srgbClr val="FFF2CC"/>
              </a:highlight>
              <a:uLnTx/>
              <a:uFillTx/>
              <a:latin typeface="Libre Franklin"/>
            </a:endParaRPr>
          </a:p>
          <a:p>
            <a:pPr marL="0" marR="0" lvl="0" indent="0" algn="l" defTabSz="514325" rtl="0" eaLnBrk="1" fontAlgn="auto" latinLnBrk="0" hangingPunct="1">
              <a:lnSpc>
                <a:spcPct val="100000"/>
              </a:lnSpc>
              <a:spcBef>
                <a:spcPts val="0"/>
              </a:spcBef>
              <a:spcAft>
                <a:spcPts val="24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Libre Franklin"/>
                <a:ea typeface="Libre Franklin"/>
                <a:cs typeface="Libre Franklin"/>
                <a:sym typeface="Libre Franklin"/>
              </a:rPr>
              <a:t>Webinar 3:  universal screening readiness, resource mapping, gap analysis</a:t>
            </a:r>
            <a:endParaRPr lang="en-US" sz="2400" b="0" i="0" u="none" strike="noStrike" kern="1200" cap="none" spc="0" normalizeH="0" baseline="0" noProof="0" dirty="0">
              <a:ln>
                <a:noFill/>
              </a:ln>
              <a:solidFill>
                <a:prstClr val="black"/>
              </a:solidFill>
              <a:effectLst/>
              <a:uLnTx/>
              <a:uFillTx/>
              <a:latin typeface="Libre Franklin"/>
              <a:ea typeface="Libre Franklin"/>
              <a:cs typeface="Libre Franklin"/>
            </a:endParaRPr>
          </a:p>
          <a:p>
            <a:pPr marL="0" marR="0" lvl="0" indent="0" algn="l" defTabSz="514325" rtl="0" eaLnBrk="1" fontAlgn="auto" latinLnBrk="0" hangingPunct="1">
              <a:lnSpc>
                <a:spcPct val="100000"/>
              </a:lnSpc>
              <a:spcBef>
                <a:spcPts val="0"/>
              </a:spcBef>
              <a:spcAft>
                <a:spcPts val="24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Libre Franklin"/>
                <a:ea typeface="Libre Franklin"/>
                <a:cs typeface="Libre Franklin"/>
                <a:sym typeface="Libre Franklin"/>
              </a:rPr>
              <a:t>Webinar 4:  parental consent, action planning and gaining stakeholder buy in</a:t>
            </a:r>
            <a:endParaRPr lang="en-US" sz="2400" b="0" i="0" u="none" strike="noStrike" kern="1200" cap="none" spc="0" normalizeH="0" baseline="0" noProof="0" dirty="0">
              <a:ln>
                <a:noFill/>
              </a:ln>
              <a:solidFill>
                <a:prstClr val="black"/>
              </a:solidFill>
              <a:effectLst/>
              <a:uLnTx/>
              <a:uFillTx/>
              <a:latin typeface="Libre Franklin"/>
              <a:ea typeface="Libre Franklin"/>
              <a:cs typeface="Libre Franklin"/>
            </a:endParaRPr>
          </a:p>
          <a:p>
            <a:pPr marL="0" marR="0" lvl="0" indent="0" algn="l" defTabSz="514325" rtl="0" eaLnBrk="1" fontAlgn="auto" latinLnBrk="0" hangingPunct="1">
              <a:lnSpc>
                <a:spcPct val="100000"/>
              </a:lnSpc>
              <a:spcBef>
                <a:spcPts val="0"/>
              </a:spcBef>
              <a:spcAft>
                <a:spcPts val="24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Libre Franklin"/>
                <a:ea typeface="Libre Franklin"/>
                <a:cs typeface="Libre Franklin"/>
                <a:sym typeface="Libre Franklin"/>
              </a:rPr>
              <a:t>Webinar 5:  data-based decision making</a:t>
            </a:r>
            <a:endParaRPr lang="en-US" sz="2400" b="0" i="0" u="none" strike="noStrike" kern="1200" cap="none" spc="0" normalizeH="0" baseline="0" noProof="0" dirty="0">
              <a:ln>
                <a:noFill/>
              </a:ln>
              <a:solidFill>
                <a:prstClr val="black"/>
              </a:solidFill>
              <a:effectLst/>
              <a:uLnTx/>
              <a:uFillTx/>
              <a:latin typeface="Libre Franklin"/>
              <a:ea typeface="Libre Franklin"/>
              <a:cs typeface="Libre Franklin"/>
            </a:endParaRPr>
          </a:p>
        </p:txBody>
      </p:sp>
    </p:spTree>
    <p:extLst>
      <p:ext uri="{BB962C8B-B14F-4D97-AF65-F5344CB8AC3E}">
        <p14:creationId xmlns:p14="http://schemas.microsoft.com/office/powerpoint/2010/main" val="311800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lang="en-US" sz="3900" b="0" dirty="0"/>
              <a:t>SRSS-IE - Quote from the Field</a:t>
            </a:r>
          </a:p>
        </p:txBody>
      </p:sp>
      <p:sp>
        <p:nvSpPr>
          <p:cNvPr id="6" name="Google Shape;656;p84">
            <a:extLst>
              <a:ext uri="{FF2B5EF4-FFF2-40B4-BE49-F238E27FC236}">
                <a16:creationId xmlns:a16="http://schemas.microsoft.com/office/drawing/2014/main" id="{B4056902-A092-BD60-02C1-BD1CB25A2A0F}"/>
              </a:ext>
            </a:extLst>
          </p:cNvPr>
          <p:cNvSpPr txBox="1">
            <a:spLocks/>
          </p:cNvSpPr>
          <p:nvPr/>
        </p:nvSpPr>
        <p:spPr>
          <a:xfrm>
            <a:off x="199697" y="1431525"/>
            <a:ext cx="8786645" cy="4555200"/>
          </a:xfrm>
          <a:prstGeom prst="rect">
            <a:avLst/>
          </a:prstGeom>
        </p:spPr>
        <p:txBody>
          <a:bodyPr spcFirstLastPara="1" vert="horz" wrap="square" lIns="91425" tIns="91425" rIns="91425" bIns="91425" rtlCol="0" anchor="t" anchorCtr="0">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Libre Franklin" pitchFamily="2"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Libre Franklin" pitchFamily="2"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Libre Franklin" pitchFamily="2"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Libre Franklin" pitchFamily="2"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Libre Franklin" pitchFamily="2"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en-US" sz="1900" dirty="0">
                <a:solidFill>
                  <a:schemeClr val="dk1"/>
                </a:solidFill>
                <a:ea typeface="Calibri"/>
                <a:cs typeface="Calibri"/>
                <a:sym typeface="Calibri"/>
              </a:rPr>
              <a:t>“The SRSS-IE has been great at helping us identify students with both internalizing and externalizing behaviors.  I think it has helped us catch some students with internalizing concerns who may have been missed otherwise.  The scale has acted as a framework to help organize our counseling caseloads, and it has provided data on whether our tiered interventions are working.  Teachers love how quick and easy the scale is to complete, and it is free to use.  However, the scale does seem to lack sensitivity to small changes in behavior or emotional needs.  It also only contains a teacher scale, so further data collection may be needed using other measures.”</a:t>
            </a:r>
          </a:p>
          <a:p>
            <a:pPr marL="0" indent="0">
              <a:lnSpc>
                <a:spcPct val="110000"/>
              </a:lnSpc>
              <a:spcBef>
                <a:spcPts val="0"/>
              </a:spcBef>
              <a:buClr>
                <a:schemeClr val="dk1"/>
              </a:buClr>
              <a:buSzPts val="1100"/>
              <a:buFont typeface="Arial"/>
              <a:buNone/>
            </a:pPr>
            <a:r>
              <a:rPr lang="en-US" sz="1900" dirty="0">
                <a:solidFill>
                  <a:schemeClr val="dk1"/>
                </a:solidFill>
                <a:ea typeface="Calibri"/>
                <a:cs typeface="Calibri"/>
                <a:sym typeface="Calibri"/>
              </a:rPr>
              <a:t> </a:t>
            </a:r>
          </a:p>
          <a:p>
            <a:pPr>
              <a:lnSpc>
                <a:spcPct val="110000"/>
              </a:lnSpc>
              <a:spcBef>
                <a:spcPts val="0"/>
              </a:spcBef>
              <a:buFont typeface="Libre Franklin" pitchFamily="2" charset="0"/>
              <a:buChar char="−"/>
            </a:pPr>
            <a:r>
              <a:rPr lang="en-US" sz="1900" dirty="0"/>
              <a:t>Felicia Kaas, D.Ed., NCSP</a:t>
            </a:r>
            <a:br>
              <a:rPr lang="en-US" sz="1900" dirty="0"/>
            </a:br>
            <a:r>
              <a:rPr lang="en-US" sz="1900" dirty="0"/>
              <a:t>School Psychologist at Shields Elementary School in Cape Henlopen School District</a:t>
            </a:r>
          </a:p>
        </p:txBody>
      </p:sp>
    </p:spTree>
    <p:extLst>
      <p:ext uri="{BB962C8B-B14F-4D97-AF65-F5344CB8AC3E}">
        <p14:creationId xmlns:p14="http://schemas.microsoft.com/office/powerpoint/2010/main" val="787946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19C7F-B1B9-CEC1-EC50-9F9BFA98068E}"/>
              </a:ext>
            </a:extLst>
          </p:cNvPr>
          <p:cNvSpPr>
            <a:spLocks noGrp="1"/>
          </p:cNvSpPr>
          <p:nvPr>
            <p:ph type="title"/>
          </p:nvPr>
        </p:nvSpPr>
        <p:spPr>
          <a:xfrm>
            <a:off x="1828800" y="-1182949"/>
            <a:ext cx="7315200" cy="1182949"/>
          </a:xfrm>
        </p:spPr>
        <p:txBody>
          <a:bodyPr vert="horz" lIns="91440" tIns="45720" rIns="91440" bIns="45720" rtlCol="0" anchor="b">
            <a:noAutofit/>
          </a:bodyPr>
          <a:lstStyle/>
          <a:p>
            <a:r>
              <a:rPr lang="en-US" dirty="0"/>
              <a:t>Behavior Intervention Monitoring Assessment System, 2nd Edition </a:t>
            </a:r>
            <a:br>
              <a:rPr lang="en-US" dirty="0"/>
            </a:br>
            <a:r>
              <a:rPr lang="en-US" dirty="0"/>
              <a:t>(BIMAS-2) </a:t>
            </a:r>
          </a:p>
        </p:txBody>
      </p:sp>
      <p:sp>
        <p:nvSpPr>
          <p:cNvPr id="7" name="TextBox 6">
            <a:extLst>
              <a:ext uri="{FF2B5EF4-FFF2-40B4-BE49-F238E27FC236}">
                <a16:creationId xmlns:a16="http://schemas.microsoft.com/office/drawing/2014/main" id="{748D7BE2-8347-1FA3-3701-EDD08C918EC0}"/>
              </a:ext>
            </a:extLst>
          </p:cNvPr>
          <p:cNvSpPr txBox="1"/>
          <p:nvPr/>
        </p:nvSpPr>
        <p:spPr>
          <a:xfrm>
            <a:off x="989557" y="1701672"/>
            <a:ext cx="7590772" cy="2722027"/>
          </a:xfrm>
          <a:prstGeom prst="rect">
            <a:avLst/>
          </a:prstGeom>
          <a:noFill/>
        </p:spPr>
        <p:txBody>
          <a:bodyPr wrap="square">
            <a:spAutoFit/>
          </a:bodyPr>
          <a:lstStyle/>
          <a:p>
            <a:pPr marL="0" marR="0" lvl="0" indent="0" algn="r" defTabSz="914400" rtl="0" eaLnBrk="1" fontAlgn="auto" latinLnBrk="0" hangingPunct="1">
              <a:lnSpc>
                <a:spcPct val="89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000000"/>
                </a:solidFill>
                <a:effectLst/>
                <a:uLnTx/>
                <a:uFillTx/>
                <a:latin typeface="Libre Franklin"/>
                <a:ea typeface="Libre Franklin"/>
                <a:cs typeface="Libre Franklin"/>
                <a:sym typeface="Libre Franklin"/>
              </a:rPr>
              <a:t>Behavior Intervention Monitoring Assessment System, 2nd Edition </a:t>
            </a:r>
          </a:p>
          <a:p>
            <a:pPr marL="0" marR="0" lvl="0" indent="0" algn="r" defTabSz="914400" rtl="0" eaLnBrk="1" fontAlgn="auto" latinLnBrk="0" hangingPunct="1">
              <a:lnSpc>
                <a:spcPct val="89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000000"/>
                </a:solidFill>
                <a:effectLst/>
                <a:uLnTx/>
                <a:uFillTx/>
                <a:latin typeface="Libre Franklin"/>
                <a:ea typeface="Libre Franklin"/>
                <a:cs typeface="Libre Franklin"/>
                <a:sym typeface="Libre Franklin"/>
              </a:rPr>
              <a:t>(BIMAS-2) </a:t>
            </a:r>
          </a:p>
        </p:txBody>
      </p:sp>
      <p:sp>
        <p:nvSpPr>
          <p:cNvPr id="9" name="Google Shape;232;p17">
            <a:extLst>
              <a:ext uri="{FF2B5EF4-FFF2-40B4-BE49-F238E27FC236}">
                <a16:creationId xmlns:a16="http://schemas.microsoft.com/office/drawing/2014/main" id="{0FF0E0AF-4DFE-4D13-6694-E24C45FB3124}"/>
              </a:ext>
            </a:extLst>
          </p:cNvPr>
          <p:cNvSpPr txBox="1"/>
          <p:nvPr/>
        </p:nvSpPr>
        <p:spPr>
          <a:xfrm>
            <a:off x="2007551" y="4450855"/>
            <a:ext cx="6672428" cy="857475"/>
          </a:xfrm>
          <a:prstGeom prst="rect">
            <a:avLst/>
          </a:prstGeom>
          <a:noFill/>
          <a:ln>
            <a:noFill/>
          </a:ln>
        </p:spPr>
        <p:txBody>
          <a:bodyPr spcFirstLastPara="1" wrap="square" lIns="68575" tIns="34275" rIns="68575" bIns="34275" anchor="t" anchorCtr="0">
            <a:normAutofit/>
          </a:bodyPr>
          <a:lstStyle/>
          <a:p>
            <a:pPr algn="r">
              <a:lnSpc>
                <a:spcPct val="112000"/>
              </a:lnSpc>
              <a:buClr>
                <a:srgbClr val="000000"/>
              </a:buClr>
              <a:buFont typeface="Arial"/>
              <a:buNone/>
            </a:pPr>
            <a:r>
              <a:rPr lang="en-US" sz="1800" b="0" i="0" u="none" strike="noStrike" dirty="0">
                <a:solidFill>
                  <a:srgbClr val="000000"/>
                </a:solidFill>
                <a:effectLst/>
                <a:latin typeface="Libre Franklin" pitchFamily="2" charset="0"/>
              </a:rPr>
              <a:t>Authors: James L. McDougal, Psy.D., Achilles N. Bardos, Ph.D., &amp; Scott Meier, Ph.D.</a:t>
            </a:r>
          </a:p>
        </p:txBody>
      </p:sp>
    </p:spTree>
    <p:extLst>
      <p:ext uri="{BB962C8B-B14F-4D97-AF65-F5344CB8AC3E}">
        <p14:creationId xmlns:p14="http://schemas.microsoft.com/office/powerpoint/2010/main" val="1606465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lang="en-US" b="0" dirty="0"/>
              <a:t>Is the BIMAS-2 Appropriate?</a:t>
            </a:r>
          </a:p>
        </p:txBody>
      </p:sp>
      <p:sp>
        <p:nvSpPr>
          <p:cNvPr id="8" name="Google Shape;670;p86">
            <a:extLst>
              <a:ext uri="{FF2B5EF4-FFF2-40B4-BE49-F238E27FC236}">
                <a16:creationId xmlns:a16="http://schemas.microsoft.com/office/drawing/2014/main" id="{24E76AAF-A20C-5A72-4F82-EF6D2F417104}"/>
              </a:ext>
            </a:extLst>
          </p:cNvPr>
          <p:cNvSpPr txBox="1"/>
          <p:nvPr/>
        </p:nvSpPr>
        <p:spPr>
          <a:xfrm>
            <a:off x="255910" y="1119347"/>
            <a:ext cx="8714667" cy="1420872"/>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US" i="1" dirty="0">
                <a:solidFill>
                  <a:schemeClr val="dk1"/>
                </a:solidFill>
                <a:latin typeface="Libre Franklin" pitchFamily="2" charset="0"/>
                <a:ea typeface="Calibri"/>
                <a:cs typeface="Calibri"/>
                <a:sym typeface="Calibri"/>
              </a:rPr>
              <a:t>Purpose: Measures a wide range of behaviors that commonly affect student functioning in academic settings (e.g., conduct problems, depressive/anxiety symptoms, cognitive/attention concerns, as well as social and academic functioning)</a:t>
            </a:r>
            <a:endParaRPr i="1" dirty="0">
              <a:latin typeface="Libre Franklin" pitchFamily="2" charset="0"/>
              <a:ea typeface="Calibri"/>
              <a:cs typeface="Calibri"/>
              <a:sym typeface="Calibri"/>
            </a:endParaRPr>
          </a:p>
        </p:txBody>
      </p:sp>
      <p:sp>
        <p:nvSpPr>
          <p:cNvPr id="9" name="Google Shape;671;p86">
            <a:extLst>
              <a:ext uri="{FF2B5EF4-FFF2-40B4-BE49-F238E27FC236}">
                <a16:creationId xmlns:a16="http://schemas.microsoft.com/office/drawing/2014/main" id="{909051D5-1157-F9C7-6596-B36DA1F4DDBD}"/>
              </a:ext>
            </a:extLst>
          </p:cNvPr>
          <p:cNvSpPr txBox="1"/>
          <p:nvPr/>
        </p:nvSpPr>
        <p:spPr>
          <a:xfrm>
            <a:off x="215260" y="2688990"/>
            <a:ext cx="8755317" cy="3508623"/>
          </a:xfrm>
          <a:prstGeom prst="rect">
            <a:avLst/>
          </a:prstGeom>
          <a:noFill/>
          <a:ln>
            <a:noFill/>
          </a:ln>
        </p:spPr>
        <p:txBody>
          <a:bodyPr spcFirstLastPara="1" wrap="square" lIns="91425" tIns="91425" rIns="91425" bIns="91425" anchor="t" anchorCtr="0">
            <a:spAutoFit/>
          </a:bodyPr>
          <a:lstStyle/>
          <a:p>
            <a:pPr marL="457200" lvl="0" indent="-330200" algn="l" rtl="0">
              <a:spcAft>
                <a:spcPts val="0"/>
              </a:spcAft>
              <a:buClr>
                <a:schemeClr val="dk1"/>
              </a:buClr>
              <a:buSzPct val="100000"/>
              <a:buFont typeface="Arial" panose="020B0604020202020204" pitchFamily="34" charset="0"/>
              <a:buChar char="●"/>
            </a:pPr>
            <a:r>
              <a:rPr lang="en-US" dirty="0">
                <a:solidFill>
                  <a:schemeClr val="dk1"/>
                </a:solidFill>
                <a:latin typeface="Libre Franklin" pitchFamily="2" charset="0"/>
                <a:ea typeface="Calibri"/>
                <a:cs typeface="Calibri"/>
                <a:sym typeface="Calibri"/>
              </a:rPr>
              <a:t>Multirater </a:t>
            </a:r>
            <a:endParaRPr dirty="0">
              <a:solidFill>
                <a:schemeClr val="dk1"/>
              </a:solidFill>
              <a:latin typeface="Libre Franklin" pitchFamily="2" charset="0"/>
              <a:ea typeface="Calibri"/>
              <a:cs typeface="Calibri"/>
              <a:sym typeface="Calibri"/>
            </a:endParaRPr>
          </a:p>
          <a:p>
            <a:pPr marL="914400" lvl="1" indent="-330200" algn="l" rtl="0">
              <a:spcAft>
                <a:spcPts val="0"/>
              </a:spcAft>
              <a:buClr>
                <a:schemeClr val="dk1"/>
              </a:buClr>
              <a:buSzPct val="100000"/>
              <a:buFont typeface="Courier New" panose="02070309020205020404" pitchFamily="49" charset="0"/>
              <a:buChar char="o"/>
            </a:pPr>
            <a:r>
              <a:rPr lang="en-US" dirty="0">
                <a:solidFill>
                  <a:schemeClr val="dk1"/>
                </a:solidFill>
                <a:latin typeface="Libre Franklin" pitchFamily="2" charset="0"/>
                <a:ea typeface="Calibri"/>
                <a:cs typeface="Calibri"/>
                <a:sym typeface="Calibri"/>
              </a:rPr>
              <a:t>Teacher, parent, and clinician form: ages 5-18</a:t>
            </a:r>
            <a:endParaRPr dirty="0">
              <a:solidFill>
                <a:schemeClr val="dk1"/>
              </a:solidFill>
              <a:latin typeface="Libre Franklin" pitchFamily="2" charset="0"/>
              <a:ea typeface="Calibri"/>
              <a:cs typeface="Calibri"/>
              <a:sym typeface="Calibri"/>
            </a:endParaRPr>
          </a:p>
          <a:p>
            <a:pPr marL="914400" lvl="1" indent="-330200" algn="l" rtl="0">
              <a:spcAft>
                <a:spcPts val="0"/>
              </a:spcAft>
              <a:buClr>
                <a:schemeClr val="dk1"/>
              </a:buClr>
              <a:buSzPct val="100000"/>
              <a:buFont typeface="Courier New" panose="02070309020205020404" pitchFamily="49" charset="0"/>
              <a:buChar char="o"/>
            </a:pPr>
            <a:r>
              <a:rPr lang="en-US" dirty="0">
                <a:solidFill>
                  <a:schemeClr val="dk1"/>
                </a:solidFill>
                <a:latin typeface="Libre Franklin" pitchFamily="2" charset="0"/>
                <a:ea typeface="Calibri"/>
                <a:cs typeface="Calibri"/>
                <a:sym typeface="Calibri"/>
              </a:rPr>
              <a:t>Self-report: ages 12+</a:t>
            </a:r>
            <a:endParaRPr dirty="0">
              <a:solidFill>
                <a:schemeClr val="dk1"/>
              </a:solidFill>
              <a:latin typeface="Libre Franklin" pitchFamily="2" charset="0"/>
              <a:ea typeface="Calibri"/>
              <a:cs typeface="Calibri"/>
              <a:sym typeface="Calibri"/>
            </a:endParaRPr>
          </a:p>
          <a:p>
            <a:pPr marL="0" lvl="0" indent="0" algn="l" rtl="0">
              <a:spcAft>
                <a:spcPts val="0"/>
              </a:spcAft>
              <a:buNone/>
            </a:pPr>
            <a:endParaRPr dirty="0">
              <a:solidFill>
                <a:schemeClr val="dk1"/>
              </a:solidFill>
              <a:latin typeface="Libre Franklin" pitchFamily="2" charset="0"/>
              <a:ea typeface="Calibri"/>
              <a:cs typeface="Calibri"/>
              <a:sym typeface="Calibri"/>
            </a:endParaRPr>
          </a:p>
          <a:p>
            <a:pPr marL="457200" lvl="0" indent="-330200" algn="l" rtl="0">
              <a:spcAft>
                <a:spcPts val="0"/>
              </a:spcAft>
              <a:buClr>
                <a:schemeClr val="dk1"/>
              </a:buClr>
              <a:buSzPct val="100000"/>
              <a:buFont typeface="Arial" panose="020B0604020202020204" pitchFamily="34" charset="0"/>
              <a:buChar char="●"/>
            </a:pPr>
            <a:r>
              <a:rPr lang="en-US" dirty="0">
                <a:solidFill>
                  <a:schemeClr val="dk1"/>
                </a:solidFill>
                <a:latin typeface="Libre Franklin" pitchFamily="2" charset="0"/>
                <a:ea typeface="Calibri"/>
                <a:cs typeface="Calibri"/>
                <a:sym typeface="Calibri"/>
              </a:rPr>
              <a:t>Categorizes students into 3 bands</a:t>
            </a:r>
            <a:endParaRPr dirty="0">
              <a:solidFill>
                <a:schemeClr val="dk1"/>
              </a:solidFill>
              <a:latin typeface="Libre Franklin" pitchFamily="2" charset="0"/>
              <a:ea typeface="Calibri"/>
              <a:cs typeface="Calibri"/>
              <a:sym typeface="Calibri"/>
            </a:endParaRPr>
          </a:p>
          <a:p>
            <a:pPr marL="914400" lvl="1" indent="-330200" algn="l" rtl="0">
              <a:spcAft>
                <a:spcPts val="0"/>
              </a:spcAft>
              <a:buClr>
                <a:schemeClr val="dk1"/>
              </a:buClr>
              <a:buSzPct val="100000"/>
              <a:buFont typeface="Courier New" panose="02070309020205020404" pitchFamily="49" charset="0"/>
              <a:buChar char="o"/>
            </a:pPr>
            <a:r>
              <a:rPr lang="en-US" i="1" dirty="0">
                <a:solidFill>
                  <a:schemeClr val="dk1"/>
                </a:solidFill>
                <a:latin typeface="Libre Franklin" pitchFamily="2" charset="0"/>
                <a:ea typeface="Calibri"/>
                <a:cs typeface="Calibri"/>
                <a:sym typeface="Calibri"/>
              </a:rPr>
              <a:t>Behavioral Concern Scales</a:t>
            </a:r>
            <a:r>
              <a:rPr lang="en-US" dirty="0">
                <a:solidFill>
                  <a:schemeClr val="dk1"/>
                </a:solidFill>
                <a:latin typeface="Libre Franklin" pitchFamily="2" charset="0"/>
                <a:ea typeface="Calibri"/>
                <a:cs typeface="Calibri"/>
                <a:sym typeface="Calibri"/>
              </a:rPr>
              <a:t>: low risk, some risk, or high risk</a:t>
            </a:r>
            <a:endParaRPr dirty="0">
              <a:solidFill>
                <a:schemeClr val="dk1"/>
              </a:solidFill>
              <a:latin typeface="Libre Franklin" pitchFamily="2" charset="0"/>
              <a:ea typeface="Calibri"/>
              <a:cs typeface="Calibri"/>
              <a:sym typeface="Calibri"/>
            </a:endParaRPr>
          </a:p>
          <a:p>
            <a:pPr marL="914400" marR="0" lvl="1" indent="-330200" algn="l" rtl="0">
              <a:spcAft>
                <a:spcPts val="0"/>
              </a:spcAft>
              <a:buClr>
                <a:schemeClr val="dk1"/>
              </a:buClr>
              <a:buSzPct val="100000"/>
              <a:buFont typeface="Courier New" panose="02070309020205020404" pitchFamily="49" charset="0"/>
              <a:buChar char="o"/>
            </a:pPr>
            <a:r>
              <a:rPr lang="en-US" i="1" dirty="0">
                <a:solidFill>
                  <a:schemeClr val="dk1"/>
                </a:solidFill>
                <a:latin typeface="Libre Franklin" pitchFamily="2" charset="0"/>
                <a:ea typeface="Calibri"/>
                <a:cs typeface="Calibri"/>
                <a:sym typeface="Calibri"/>
              </a:rPr>
              <a:t>Adaptive Scales</a:t>
            </a:r>
            <a:r>
              <a:rPr lang="en-US" dirty="0">
                <a:solidFill>
                  <a:schemeClr val="dk1"/>
                </a:solidFill>
                <a:latin typeface="Libre Franklin" pitchFamily="2" charset="0"/>
                <a:ea typeface="Calibri"/>
                <a:cs typeface="Calibri"/>
                <a:sym typeface="Calibri"/>
              </a:rPr>
              <a:t>: concern, typical, or strength</a:t>
            </a:r>
            <a:endParaRPr dirty="0">
              <a:solidFill>
                <a:schemeClr val="dk1"/>
              </a:solidFill>
              <a:latin typeface="Libre Franklin" pitchFamily="2" charset="0"/>
              <a:ea typeface="Calibri"/>
              <a:cs typeface="Calibri"/>
              <a:sym typeface="Calibri"/>
            </a:endParaRPr>
          </a:p>
          <a:p>
            <a:pPr marL="0" lvl="0" indent="0" algn="l" rtl="0">
              <a:spcAft>
                <a:spcPts val="0"/>
              </a:spcAft>
              <a:buNone/>
            </a:pPr>
            <a:endParaRPr dirty="0">
              <a:solidFill>
                <a:schemeClr val="dk1"/>
              </a:solidFill>
              <a:latin typeface="Libre Franklin" pitchFamily="2" charset="0"/>
              <a:ea typeface="Calibri"/>
              <a:cs typeface="Calibri"/>
              <a:sym typeface="Calibri"/>
            </a:endParaRPr>
          </a:p>
          <a:p>
            <a:pPr marL="457200" lvl="0" indent="-330200" algn="l" rtl="0">
              <a:spcAft>
                <a:spcPts val="0"/>
              </a:spcAft>
              <a:buClr>
                <a:schemeClr val="dk1"/>
              </a:buClr>
              <a:buSzPct val="100000"/>
              <a:buFont typeface="Arial" panose="020B0604020202020204" pitchFamily="34" charset="0"/>
              <a:buChar char="●"/>
            </a:pPr>
            <a:r>
              <a:rPr lang="en-US" dirty="0">
                <a:solidFill>
                  <a:schemeClr val="dk1"/>
                </a:solidFill>
                <a:latin typeface="Libre Franklin" pitchFamily="2" charset="0"/>
                <a:ea typeface="Calibri"/>
                <a:cs typeface="Calibri"/>
                <a:sym typeface="Calibri"/>
              </a:rPr>
              <a:t>Related intervention guides for each area assessed in screener</a:t>
            </a:r>
            <a:endParaRPr dirty="0">
              <a:solidFill>
                <a:schemeClr val="dk1"/>
              </a:solidFill>
              <a:latin typeface="Libre Franklin" pitchFamily="2" charset="0"/>
              <a:ea typeface="Calibri"/>
              <a:cs typeface="Calibri"/>
              <a:sym typeface="Calibri"/>
            </a:endParaRPr>
          </a:p>
          <a:p>
            <a:pPr marL="0" lvl="0" indent="0" algn="l" rtl="0">
              <a:spcAft>
                <a:spcPts val="0"/>
              </a:spcAft>
              <a:buNone/>
            </a:pPr>
            <a:endParaRPr dirty="0">
              <a:solidFill>
                <a:schemeClr val="dk1"/>
              </a:solidFill>
              <a:latin typeface="Libre Franklin" pitchFamily="2" charset="0"/>
              <a:ea typeface="Calibri"/>
              <a:cs typeface="Calibri"/>
              <a:sym typeface="Calibri"/>
            </a:endParaRPr>
          </a:p>
          <a:p>
            <a:pPr marL="457200" lvl="0" indent="-330200" algn="l" rtl="0">
              <a:spcAft>
                <a:spcPts val="0"/>
              </a:spcAft>
              <a:buClr>
                <a:schemeClr val="dk1"/>
              </a:buClr>
              <a:buSzPct val="100000"/>
              <a:buFont typeface="Arial" panose="020B0604020202020204" pitchFamily="34" charset="0"/>
              <a:buChar char="●"/>
            </a:pPr>
            <a:r>
              <a:rPr lang="en-US" dirty="0">
                <a:solidFill>
                  <a:schemeClr val="dk1"/>
                </a:solidFill>
                <a:latin typeface="Libre Franklin" pitchFamily="2" charset="0"/>
                <a:ea typeface="Calibri"/>
                <a:cs typeface="Calibri"/>
                <a:sym typeface="Calibri"/>
              </a:rPr>
              <a:t>Customizable BIMAS Flex can be used for progress monitoring specific items or scales of concern</a:t>
            </a:r>
            <a:endParaRPr dirty="0">
              <a:solidFill>
                <a:schemeClr val="dk1"/>
              </a:solidFill>
              <a:latin typeface="Libre Franklin" pitchFamily="2" charset="0"/>
              <a:ea typeface="Calibri"/>
              <a:cs typeface="Calibri"/>
              <a:sym typeface="Calibri"/>
            </a:endParaRPr>
          </a:p>
        </p:txBody>
      </p:sp>
    </p:spTree>
    <p:extLst>
      <p:ext uri="{BB962C8B-B14F-4D97-AF65-F5344CB8AC3E}">
        <p14:creationId xmlns:p14="http://schemas.microsoft.com/office/powerpoint/2010/main" val="3662903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lang="en-US" sz="3100" b="0" dirty="0"/>
              <a:t>BIMAS-2 – Behavioral Concern Scales</a:t>
            </a:r>
          </a:p>
        </p:txBody>
      </p:sp>
      <p:graphicFrame>
        <p:nvGraphicFramePr>
          <p:cNvPr id="10" name="Google Shape;678;p87" descr="Table of Behavioral Concern Scales and their descriptions. The Conduct scale measures Physical and/or verbal aggression; anger management; bullying behaviors; substance abuse; dishonesty; risky behaviors. The Negative Affect scale measures Anxiety and/or depression; sadness; negativity; anhedonia; shamefulness; nervousness; tearfulness; self-harm ideation; sensitivity. The Cognitive/Attention scale measures Control of attention and/or behavior; distractibility; organization and planning; memory; high activity levels; impulsivity; difficulty staying seated; talkativeness; stamina for completing tasks.">
            <a:extLst>
              <a:ext uri="{FF2B5EF4-FFF2-40B4-BE49-F238E27FC236}">
                <a16:creationId xmlns:a16="http://schemas.microsoft.com/office/drawing/2014/main" id="{340B7D22-5F4B-0201-A1BE-0DDAB3AE1632}"/>
              </a:ext>
            </a:extLst>
          </p:cNvPr>
          <p:cNvGraphicFramePr/>
          <p:nvPr>
            <p:extLst>
              <p:ext uri="{D42A27DB-BD31-4B8C-83A1-F6EECF244321}">
                <p14:modId xmlns:p14="http://schemas.microsoft.com/office/powerpoint/2010/main" val="2515620715"/>
              </p:ext>
            </p:extLst>
          </p:nvPr>
        </p:nvGraphicFramePr>
        <p:xfrm>
          <a:off x="423404" y="1855086"/>
          <a:ext cx="8301496" cy="2466046"/>
        </p:xfrm>
        <a:graphic>
          <a:graphicData uri="http://schemas.openxmlformats.org/drawingml/2006/table">
            <a:tbl>
              <a:tblPr firstRow="1">
                <a:noFill/>
              </a:tblPr>
              <a:tblGrid>
                <a:gridCol w="1755418">
                  <a:extLst>
                    <a:ext uri="{9D8B030D-6E8A-4147-A177-3AD203B41FA5}">
                      <a16:colId xmlns:a16="http://schemas.microsoft.com/office/drawing/2014/main" val="20000"/>
                    </a:ext>
                  </a:extLst>
                </a:gridCol>
                <a:gridCol w="6546078">
                  <a:extLst>
                    <a:ext uri="{9D8B030D-6E8A-4147-A177-3AD203B41FA5}">
                      <a16:colId xmlns:a16="http://schemas.microsoft.com/office/drawing/2014/main" val="20001"/>
                    </a:ext>
                  </a:extLst>
                </a:gridCol>
              </a:tblGrid>
              <a:tr h="659380">
                <a:tc>
                  <a:txBody>
                    <a:bodyPr/>
                    <a:lstStyle/>
                    <a:p>
                      <a:pPr marL="0" lvl="0" indent="0" algn="ctr" rtl="0">
                        <a:spcBef>
                          <a:spcPts val="0"/>
                        </a:spcBef>
                        <a:spcAft>
                          <a:spcPts val="0"/>
                        </a:spcAft>
                        <a:buNone/>
                      </a:pPr>
                      <a:r>
                        <a:rPr lang="en-US" sz="1600" b="1" dirty="0">
                          <a:latin typeface="Libre Franklin" pitchFamily="2" charset="0"/>
                          <a:ea typeface="Calibri"/>
                          <a:cs typeface="Calibri"/>
                          <a:sym typeface="Calibri"/>
                        </a:rPr>
                        <a:t>Conduct </a:t>
                      </a:r>
                      <a:endParaRPr sz="1600" b="1" dirty="0">
                        <a:latin typeface="Libre Franklin" pitchFamily="2" charset="0"/>
                        <a:ea typeface="Calibri"/>
                        <a:cs typeface="Calibri"/>
                        <a:sym typeface="Calibri"/>
                      </a:endParaRPr>
                    </a:p>
                  </a:txBody>
                  <a:tcPr marL="91425" marR="91425" marT="91425" marB="91425" anchor="ctr">
                    <a:solidFill>
                      <a:srgbClr val="E8EBF5"/>
                    </a:solidFill>
                  </a:tcPr>
                </a:tc>
                <a:tc>
                  <a:txBody>
                    <a:bodyPr/>
                    <a:lstStyle/>
                    <a:p>
                      <a:pPr marL="0" lvl="0" indent="0" algn="l" rtl="0">
                        <a:spcBef>
                          <a:spcPts val="0"/>
                        </a:spcBef>
                        <a:spcAft>
                          <a:spcPts val="0"/>
                        </a:spcAft>
                        <a:buNone/>
                      </a:pPr>
                      <a:r>
                        <a:rPr lang="en-US" sz="1500" dirty="0">
                          <a:latin typeface="Libre Franklin" pitchFamily="2" charset="0"/>
                          <a:ea typeface="Calibri"/>
                          <a:cs typeface="Calibri"/>
                          <a:sym typeface="Calibri"/>
                        </a:rPr>
                        <a:t>Physical and/or verbal aggression, anger management. bullying behaviors, substance abuse, dishonesty, risky behaviors</a:t>
                      </a:r>
                      <a:endParaRPr sz="1500" dirty="0">
                        <a:latin typeface="Libre Franklin" pitchFamily="2" charset="0"/>
                        <a:ea typeface="Calibri"/>
                        <a:cs typeface="Calibri"/>
                        <a:sym typeface="Calibri"/>
                      </a:endParaRPr>
                    </a:p>
                  </a:txBody>
                  <a:tcPr marL="91425" marR="91425" marT="91425" marB="91425" anchor="ctr"/>
                </a:tc>
                <a:extLst>
                  <a:ext uri="{0D108BD9-81ED-4DB2-BD59-A6C34878D82A}">
                    <a16:rowId xmlns:a16="http://schemas.microsoft.com/office/drawing/2014/main" val="10001"/>
                  </a:ext>
                </a:extLst>
              </a:tr>
              <a:tr h="795007">
                <a:tc>
                  <a:txBody>
                    <a:bodyPr/>
                    <a:lstStyle/>
                    <a:p>
                      <a:pPr marL="0" lvl="0" indent="0" algn="ctr" rtl="0">
                        <a:spcBef>
                          <a:spcPts val="0"/>
                        </a:spcBef>
                        <a:spcAft>
                          <a:spcPts val="0"/>
                        </a:spcAft>
                        <a:buNone/>
                      </a:pPr>
                      <a:r>
                        <a:rPr lang="en-US" sz="1600" b="1" dirty="0">
                          <a:latin typeface="Libre Franklin" pitchFamily="2" charset="0"/>
                          <a:ea typeface="Calibri"/>
                          <a:cs typeface="Calibri"/>
                          <a:sym typeface="Calibri"/>
                        </a:rPr>
                        <a:t>Negative Affect </a:t>
                      </a:r>
                      <a:endParaRPr sz="1600" b="1" dirty="0">
                        <a:latin typeface="Libre Franklin" pitchFamily="2" charset="0"/>
                        <a:ea typeface="Calibri"/>
                        <a:cs typeface="Calibri"/>
                        <a:sym typeface="Calibri"/>
                      </a:endParaRPr>
                    </a:p>
                  </a:txBody>
                  <a:tcPr marL="91425" marR="91425" marT="91425" marB="91425" anchor="ctr">
                    <a:solidFill>
                      <a:srgbClr val="E8EBF5"/>
                    </a:solidFill>
                  </a:tcPr>
                </a:tc>
                <a:tc>
                  <a:txBody>
                    <a:bodyPr/>
                    <a:lstStyle/>
                    <a:p>
                      <a:pPr marL="0" lvl="0" indent="0" algn="l" rtl="0">
                        <a:spcBef>
                          <a:spcPts val="0"/>
                        </a:spcBef>
                        <a:spcAft>
                          <a:spcPts val="0"/>
                        </a:spcAft>
                        <a:buNone/>
                      </a:pPr>
                      <a:r>
                        <a:rPr lang="en-US" sz="1500" dirty="0">
                          <a:latin typeface="Libre Franklin" pitchFamily="2" charset="0"/>
                          <a:ea typeface="Calibri"/>
                          <a:cs typeface="Calibri"/>
                          <a:sym typeface="Calibri"/>
                        </a:rPr>
                        <a:t>Anxiety and/or depression, sadness, negativity, anhedonia, shamefulness, nervousness, tearfulness, self-harm ideation, sensitivity</a:t>
                      </a:r>
                      <a:endParaRPr sz="1500" dirty="0">
                        <a:latin typeface="Libre Franklin" pitchFamily="2" charset="0"/>
                        <a:ea typeface="Calibri"/>
                        <a:cs typeface="Calibri"/>
                        <a:sym typeface="Calibri"/>
                      </a:endParaRPr>
                    </a:p>
                  </a:txBody>
                  <a:tcPr marL="91425" marR="91425" marT="91425" marB="91425" anchor="ctr"/>
                </a:tc>
                <a:extLst>
                  <a:ext uri="{0D108BD9-81ED-4DB2-BD59-A6C34878D82A}">
                    <a16:rowId xmlns:a16="http://schemas.microsoft.com/office/drawing/2014/main" val="10002"/>
                  </a:ext>
                </a:extLst>
              </a:tr>
              <a:tr h="1011659">
                <a:tc>
                  <a:txBody>
                    <a:bodyPr/>
                    <a:lstStyle/>
                    <a:p>
                      <a:pPr marL="0" lvl="0" indent="0" algn="ctr" rtl="0">
                        <a:spcBef>
                          <a:spcPts val="0"/>
                        </a:spcBef>
                        <a:spcAft>
                          <a:spcPts val="0"/>
                        </a:spcAft>
                        <a:buNone/>
                      </a:pPr>
                      <a:r>
                        <a:rPr lang="en-US" sz="1600" b="1" dirty="0">
                          <a:latin typeface="Libre Franklin" pitchFamily="2" charset="0"/>
                          <a:ea typeface="Calibri"/>
                          <a:cs typeface="Calibri"/>
                          <a:sym typeface="Calibri"/>
                        </a:rPr>
                        <a:t>Cognitive/ Attention</a:t>
                      </a:r>
                      <a:endParaRPr sz="1600" b="1" dirty="0">
                        <a:latin typeface="Libre Franklin" pitchFamily="2" charset="0"/>
                        <a:ea typeface="Calibri"/>
                        <a:cs typeface="Calibri"/>
                        <a:sym typeface="Calibri"/>
                      </a:endParaRPr>
                    </a:p>
                  </a:txBody>
                  <a:tcPr marL="91425" marR="91425" marT="91425" marB="91425" anchor="ctr">
                    <a:solidFill>
                      <a:srgbClr val="E8EBF5"/>
                    </a:solidFill>
                  </a:tcPr>
                </a:tc>
                <a:tc>
                  <a:txBody>
                    <a:bodyPr/>
                    <a:lstStyle/>
                    <a:p>
                      <a:pPr marL="0" lvl="0" indent="0" algn="l" rtl="0">
                        <a:spcBef>
                          <a:spcPts val="0"/>
                        </a:spcBef>
                        <a:spcAft>
                          <a:spcPts val="0"/>
                        </a:spcAft>
                        <a:buNone/>
                      </a:pPr>
                      <a:r>
                        <a:rPr lang="en-US" sz="1500" dirty="0">
                          <a:latin typeface="Libre Franklin" pitchFamily="2" charset="0"/>
                          <a:ea typeface="Calibri"/>
                          <a:cs typeface="Calibri"/>
                          <a:sym typeface="Calibri"/>
                        </a:rPr>
                        <a:t>Control of attention and/or behavior, distractibility, organization and planning, memory, high activity levels, impulsivity, difficulty staying seated, talkativeness, stamina for completing tasks</a:t>
                      </a:r>
                      <a:endParaRPr sz="1500" dirty="0">
                        <a:latin typeface="Libre Franklin" pitchFamily="2" charset="0"/>
                        <a:ea typeface="Calibri"/>
                        <a:cs typeface="Calibri"/>
                        <a:sym typeface="Calibri"/>
                      </a:endParaRPr>
                    </a:p>
                  </a:txBody>
                  <a:tcPr marL="91425" marR="91425" marT="91425" marB="91425" anchor="ctr"/>
                </a:tc>
                <a:extLst>
                  <a:ext uri="{0D108BD9-81ED-4DB2-BD59-A6C34878D82A}">
                    <a16:rowId xmlns:a16="http://schemas.microsoft.com/office/drawing/2014/main" val="10003"/>
                  </a:ext>
                </a:extLst>
              </a:tr>
            </a:tbl>
          </a:graphicData>
        </a:graphic>
      </p:graphicFrame>
      <p:pic>
        <p:nvPicPr>
          <p:cNvPr id="11" name="Google Shape;679;p87" descr="Table of score criteria and interpretive guidelines for high risk, some risk, and low risk scores on the Behavioral Concern Scales. T-scores of 70 or higher are high risk, meaning there are many more concerns than are typically reported. T-scores between 60 and 69 are some risk, meaning there are more concerns than are typically reported. T-scores less than or equal to 60 are low risk, meaning there are fewer concerns than are typically reported.">
            <a:extLst>
              <a:ext uri="{FF2B5EF4-FFF2-40B4-BE49-F238E27FC236}">
                <a16:creationId xmlns:a16="http://schemas.microsoft.com/office/drawing/2014/main" id="{70239D54-4B74-F7F1-A6F8-47BFABA8275C}"/>
              </a:ext>
            </a:extLst>
          </p:cNvPr>
          <p:cNvPicPr preferRelativeResize="0">
            <a:picLocks noChangeAspect="1"/>
          </p:cNvPicPr>
          <p:nvPr/>
        </p:nvPicPr>
        <p:blipFill rotWithShape="1">
          <a:blip r:embed="rId3">
            <a:alphaModFix/>
          </a:blip>
          <a:srcRect l="1348" t="3757" r="969" b="3889"/>
          <a:stretch/>
        </p:blipFill>
        <p:spPr>
          <a:xfrm>
            <a:off x="1719650" y="4438287"/>
            <a:ext cx="5704700" cy="1805391"/>
          </a:xfrm>
          <a:prstGeom prst="rect">
            <a:avLst/>
          </a:prstGeom>
          <a:noFill/>
          <a:ln>
            <a:noFill/>
          </a:ln>
        </p:spPr>
      </p:pic>
      <p:sp>
        <p:nvSpPr>
          <p:cNvPr id="2" name="TextBox 1">
            <a:extLst>
              <a:ext uri="{FF2B5EF4-FFF2-40B4-BE49-F238E27FC236}">
                <a16:creationId xmlns:a16="http://schemas.microsoft.com/office/drawing/2014/main" id="{49FED506-4A3C-F4DE-9FC6-435D067D3832}"/>
              </a:ext>
            </a:extLst>
          </p:cNvPr>
          <p:cNvSpPr txBox="1"/>
          <p:nvPr/>
        </p:nvSpPr>
        <p:spPr>
          <a:xfrm>
            <a:off x="2123955" y="1391721"/>
            <a:ext cx="4896091" cy="369332"/>
          </a:xfrm>
          <a:prstGeom prst="rect">
            <a:avLst/>
          </a:prstGeom>
          <a:noFill/>
        </p:spPr>
        <p:txBody>
          <a:bodyPr wrap="square" rtlCol="0">
            <a:spAutoFit/>
          </a:bodyPr>
          <a:lstStyle/>
          <a:p>
            <a:pPr algn="ctr"/>
            <a:r>
              <a:rPr lang="en-US" b="1" dirty="0">
                <a:latin typeface="Libre Franklin" pitchFamily="2" charset="0"/>
              </a:rPr>
              <a:t>Behavioral Concern Scales &amp; Descriptions</a:t>
            </a:r>
          </a:p>
        </p:txBody>
      </p:sp>
    </p:spTree>
    <p:extLst>
      <p:ext uri="{BB962C8B-B14F-4D97-AF65-F5344CB8AC3E}">
        <p14:creationId xmlns:p14="http://schemas.microsoft.com/office/powerpoint/2010/main" val="920931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lang="en-US" b="0" dirty="0"/>
              <a:t>BIMAS-2 – Adaptive Scales</a:t>
            </a:r>
          </a:p>
        </p:txBody>
      </p:sp>
      <p:graphicFrame>
        <p:nvGraphicFramePr>
          <p:cNvPr id="12" name="Google Shape;680;p87" descr="Table of Adaptive Scales and their descriptions. The Social scale measures Social functioning, friendship building and maintenance, communication skills (ability to read body language and social cues, and/or understand emotions; ability to express thoughts/emotions). The Academic Functioning scale measures Academic performance, attendance, preparedness for class, ability to follow directions">
            <a:extLst>
              <a:ext uri="{FF2B5EF4-FFF2-40B4-BE49-F238E27FC236}">
                <a16:creationId xmlns:a16="http://schemas.microsoft.com/office/drawing/2014/main" id="{FAD29075-77BB-F1CA-3A73-B183B0CEE723}"/>
              </a:ext>
            </a:extLst>
          </p:cNvPr>
          <p:cNvGraphicFramePr/>
          <p:nvPr>
            <p:extLst>
              <p:ext uri="{D42A27DB-BD31-4B8C-83A1-F6EECF244321}">
                <p14:modId xmlns:p14="http://schemas.microsoft.com/office/powerpoint/2010/main" val="3148086689"/>
              </p:ext>
            </p:extLst>
          </p:nvPr>
        </p:nvGraphicFramePr>
        <p:xfrm>
          <a:off x="260350" y="1737093"/>
          <a:ext cx="8623300" cy="2376628"/>
        </p:xfrm>
        <a:graphic>
          <a:graphicData uri="http://schemas.openxmlformats.org/drawingml/2006/table">
            <a:tbl>
              <a:tblPr firstRow="1">
                <a:noFill/>
              </a:tblPr>
              <a:tblGrid>
                <a:gridCol w="2058459">
                  <a:extLst>
                    <a:ext uri="{9D8B030D-6E8A-4147-A177-3AD203B41FA5}">
                      <a16:colId xmlns:a16="http://schemas.microsoft.com/office/drawing/2014/main" val="20000"/>
                    </a:ext>
                  </a:extLst>
                </a:gridCol>
                <a:gridCol w="6564841">
                  <a:extLst>
                    <a:ext uri="{9D8B030D-6E8A-4147-A177-3AD203B41FA5}">
                      <a16:colId xmlns:a16="http://schemas.microsoft.com/office/drawing/2014/main" val="20001"/>
                    </a:ext>
                  </a:extLst>
                </a:gridCol>
              </a:tblGrid>
              <a:tr h="1293149">
                <a:tc>
                  <a:txBody>
                    <a:bodyPr/>
                    <a:lstStyle/>
                    <a:p>
                      <a:pPr marL="0" marR="0" lvl="0" indent="0" algn="ctr" rtl="0">
                        <a:lnSpc>
                          <a:spcPct val="100000"/>
                        </a:lnSpc>
                        <a:spcBef>
                          <a:spcPts val="0"/>
                        </a:spcBef>
                        <a:spcAft>
                          <a:spcPts val="0"/>
                        </a:spcAft>
                        <a:buNone/>
                      </a:pPr>
                      <a:r>
                        <a:rPr lang="en-US" sz="1800" b="1" dirty="0">
                          <a:latin typeface="Libre Franklin" pitchFamily="2" charset="0"/>
                          <a:ea typeface="Calibri"/>
                          <a:cs typeface="Calibri"/>
                          <a:sym typeface="Calibri"/>
                        </a:rPr>
                        <a:t>Social</a:t>
                      </a:r>
                      <a:endParaRPr sz="1800" b="1" dirty="0">
                        <a:latin typeface="Libre Franklin" pitchFamily="2" charset="0"/>
                        <a:ea typeface="Calibri"/>
                        <a:cs typeface="Calibri"/>
                        <a:sym typeface="Calibri"/>
                      </a:endParaRPr>
                    </a:p>
                  </a:txBody>
                  <a:tcPr marL="91425" marR="91425" marT="91425" marB="91425" anchor="ctr">
                    <a:solidFill>
                      <a:srgbClr val="E8EBF5"/>
                    </a:solidFill>
                  </a:tcPr>
                </a:tc>
                <a:tc>
                  <a:txBody>
                    <a:bodyPr/>
                    <a:lstStyle/>
                    <a:p>
                      <a:pPr marL="0" lvl="0" indent="0" algn="l" rtl="0">
                        <a:spcBef>
                          <a:spcPts val="0"/>
                        </a:spcBef>
                        <a:spcAft>
                          <a:spcPts val="0"/>
                        </a:spcAft>
                        <a:buNone/>
                      </a:pPr>
                      <a:r>
                        <a:rPr lang="en-US" sz="1800" dirty="0">
                          <a:latin typeface="Libre Franklin" pitchFamily="2" charset="0"/>
                          <a:ea typeface="Calibri"/>
                          <a:cs typeface="Calibri"/>
                          <a:sym typeface="Calibri"/>
                        </a:rPr>
                        <a:t>Social functioning, friendship building and maintenance, communication skills (ability to read body language and social cues, and/or understand emotions), ability to express thoughts/emotions)</a:t>
                      </a:r>
                      <a:endParaRPr sz="1800" dirty="0">
                        <a:latin typeface="Libre Franklin" pitchFamily="2" charset="0"/>
                        <a:ea typeface="Calibri"/>
                        <a:cs typeface="Calibri"/>
                        <a:sym typeface="Calibri"/>
                      </a:endParaRPr>
                    </a:p>
                  </a:txBody>
                  <a:tcPr marL="91425" marR="91425" marT="91425" marB="91425" anchor="ctr"/>
                </a:tc>
                <a:extLst>
                  <a:ext uri="{0D108BD9-81ED-4DB2-BD59-A6C34878D82A}">
                    <a16:rowId xmlns:a16="http://schemas.microsoft.com/office/drawing/2014/main" val="10001"/>
                  </a:ext>
                </a:extLst>
              </a:tr>
              <a:tr h="1083479">
                <a:tc>
                  <a:txBody>
                    <a:bodyPr/>
                    <a:lstStyle/>
                    <a:p>
                      <a:pPr marL="0" marR="0" lvl="0" indent="0" algn="ctr" rtl="0">
                        <a:lnSpc>
                          <a:spcPct val="100000"/>
                        </a:lnSpc>
                        <a:spcBef>
                          <a:spcPts val="0"/>
                        </a:spcBef>
                        <a:spcAft>
                          <a:spcPts val="0"/>
                        </a:spcAft>
                        <a:buNone/>
                      </a:pPr>
                      <a:r>
                        <a:rPr lang="en-US" sz="1800" b="1" dirty="0">
                          <a:latin typeface="Libre Franklin" pitchFamily="2" charset="0"/>
                          <a:ea typeface="Calibri"/>
                          <a:cs typeface="Calibri"/>
                          <a:sym typeface="Calibri"/>
                        </a:rPr>
                        <a:t> Academic Functioning</a:t>
                      </a:r>
                      <a:endParaRPr sz="1800" b="1" dirty="0">
                        <a:latin typeface="Libre Franklin" pitchFamily="2" charset="0"/>
                        <a:ea typeface="Calibri"/>
                        <a:cs typeface="Calibri"/>
                        <a:sym typeface="Calibri"/>
                      </a:endParaRPr>
                    </a:p>
                  </a:txBody>
                  <a:tcPr marL="91425" marR="91425" marT="91425" marB="91425" anchor="ctr">
                    <a:solidFill>
                      <a:srgbClr val="E8EBF5"/>
                    </a:solidFill>
                  </a:tcPr>
                </a:tc>
                <a:tc>
                  <a:txBody>
                    <a:bodyPr/>
                    <a:lstStyle/>
                    <a:p>
                      <a:pPr marL="0" lvl="0" indent="0" algn="l" rtl="0">
                        <a:spcBef>
                          <a:spcPts val="0"/>
                        </a:spcBef>
                        <a:spcAft>
                          <a:spcPts val="0"/>
                        </a:spcAft>
                        <a:buNone/>
                      </a:pPr>
                      <a:r>
                        <a:rPr lang="en-US" sz="1800" dirty="0">
                          <a:latin typeface="Libre Franklin" pitchFamily="2" charset="0"/>
                          <a:ea typeface="Calibri"/>
                          <a:cs typeface="Calibri"/>
                          <a:sym typeface="Calibri"/>
                        </a:rPr>
                        <a:t>Academic performance, attendance, preparedness for class, ability to follow directions</a:t>
                      </a:r>
                      <a:endParaRPr sz="1800" dirty="0">
                        <a:latin typeface="Libre Franklin" pitchFamily="2" charset="0"/>
                        <a:ea typeface="Calibri"/>
                        <a:cs typeface="Calibri"/>
                        <a:sym typeface="Calibri"/>
                      </a:endParaRPr>
                    </a:p>
                  </a:txBody>
                  <a:tcPr marL="91425" marR="91425" marT="91425" marB="91425" anchor="ctr"/>
                </a:tc>
                <a:extLst>
                  <a:ext uri="{0D108BD9-81ED-4DB2-BD59-A6C34878D82A}">
                    <a16:rowId xmlns:a16="http://schemas.microsoft.com/office/drawing/2014/main" val="10002"/>
                  </a:ext>
                </a:extLst>
              </a:tr>
            </a:tbl>
          </a:graphicData>
        </a:graphic>
      </p:graphicFrame>
      <p:pic>
        <p:nvPicPr>
          <p:cNvPr id="13" name="Google Shape;681;p87" descr="Table of criteria and interpretive guidelines for scores considered to be a strength, typical, or concern on the Adaptive Scales. a T-score of 60 or higher is a strength, meaning it is a higher than typical level of adaptive behaviors reported. A T-score between 41 and 59 is typical, meaning it is a typical level of adaptive behaviors reported. A T-score less than or equal to 40 is a concern, meaning there are many more concerns than are typically reported.">
            <a:extLst>
              <a:ext uri="{FF2B5EF4-FFF2-40B4-BE49-F238E27FC236}">
                <a16:creationId xmlns:a16="http://schemas.microsoft.com/office/drawing/2014/main" id="{1067EB83-8935-A685-935F-759ED6DD716B}"/>
              </a:ext>
            </a:extLst>
          </p:cNvPr>
          <p:cNvPicPr preferRelativeResize="0"/>
          <p:nvPr/>
        </p:nvPicPr>
        <p:blipFill>
          <a:blip r:embed="rId3">
            <a:alphaModFix/>
          </a:blip>
          <a:stretch>
            <a:fillRect/>
          </a:stretch>
        </p:blipFill>
        <p:spPr>
          <a:xfrm>
            <a:off x="1389930" y="4182667"/>
            <a:ext cx="6364141" cy="2079733"/>
          </a:xfrm>
          <a:prstGeom prst="rect">
            <a:avLst/>
          </a:prstGeom>
          <a:noFill/>
          <a:ln>
            <a:noFill/>
          </a:ln>
        </p:spPr>
      </p:pic>
      <p:sp>
        <p:nvSpPr>
          <p:cNvPr id="5" name="TextBox 4">
            <a:extLst>
              <a:ext uri="{FF2B5EF4-FFF2-40B4-BE49-F238E27FC236}">
                <a16:creationId xmlns:a16="http://schemas.microsoft.com/office/drawing/2014/main" id="{9D908827-D8AE-B42D-AB57-1AC0C8D27944}"/>
              </a:ext>
            </a:extLst>
          </p:cNvPr>
          <p:cNvSpPr txBox="1"/>
          <p:nvPr/>
        </p:nvSpPr>
        <p:spPr>
          <a:xfrm>
            <a:off x="2123955" y="1322273"/>
            <a:ext cx="4896091" cy="369332"/>
          </a:xfrm>
          <a:prstGeom prst="rect">
            <a:avLst/>
          </a:prstGeom>
          <a:noFill/>
        </p:spPr>
        <p:txBody>
          <a:bodyPr wrap="square" rtlCol="0">
            <a:spAutoFit/>
          </a:bodyPr>
          <a:lstStyle/>
          <a:p>
            <a:pPr algn="ctr"/>
            <a:r>
              <a:rPr lang="en-US" b="1" dirty="0">
                <a:latin typeface="Libre Franklin" pitchFamily="2" charset="0"/>
              </a:rPr>
              <a:t>Adaptive Scales &amp; Descriptions</a:t>
            </a:r>
          </a:p>
        </p:txBody>
      </p:sp>
    </p:spTree>
    <p:extLst>
      <p:ext uri="{BB962C8B-B14F-4D97-AF65-F5344CB8AC3E}">
        <p14:creationId xmlns:p14="http://schemas.microsoft.com/office/powerpoint/2010/main" val="3247634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lang="en-US" sz="4000" b="0" dirty="0"/>
              <a:t>Is the BIMAS-2 Usable?</a:t>
            </a:r>
          </a:p>
        </p:txBody>
      </p:sp>
      <p:sp>
        <p:nvSpPr>
          <p:cNvPr id="4" name="Google Shape;688;p88">
            <a:extLst>
              <a:ext uri="{FF2B5EF4-FFF2-40B4-BE49-F238E27FC236}">
                <a16:creationId xmlns:a16="http://schemas.microsoft.com/office/drawing/2014/main" id="{839C8D0C-AE0E-07CD-D163-56FE77487D69}"/>
              </a:ext>
            </a:extLst>
          </p:cNvPr>
          <p:cNvSpPr txBox="1">
            <a:spLocks/>
          </p:cNvSpPr>
          <p:nvPr/>
        </p:nvSpPr>
        <p:spPr>
          <a:xfrm>
            <a:off x="31166" y="1280675"/>
            <a:ext cx="4036375" cy="1651075"/>
          </a:xfrm>
          <a:prstGeom prst="rect">
            <a:avLst/>
          </a:prstGeom>
        </p:spPr>
        <p:txBody>
          <a:bodyPr spcFirstLastPara="1" vert="horz" wrap="square" lIns="91425" tIns="91425" rIns="91425" bIns="91425" rtlCol="0" anchor="t" anchorCtr="0">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Libre Franklin" pitchFamily="2"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Libre Franklin" pitchFamily="2"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Libre Franklin" pitchFamily="2"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Libre Franklin" pitchFamily="2"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Libre Franklin" pitchFamily="2"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347663">
              <a:lnSpc>
                <a:spcPct val="100000"/>
              </a:lnSpc>
              <a:spcBef>
                <a:spcPts val="0"/>
              </a:spcBef>
              <a:spcAft>
                <a:spcPts val="600"/>
              </a:spcAft>
              <a:buSzPct val="100000"/>
              <a:buFont typeface="Arial" panose="020B0604020202020204" pitchFamily="34" charset="0"/>
              <a:buChar char="●"/>
            </a:pPr>
            <a:r>
              <a:rPr lang="en-US" sz="1400" b="1" dirty="0"/>
              <a:t>Cost</a:t>
            </a:r>
          </a:p>
          <a:p>
            <a:pPr marL="800100" lvl="1" indent="-336550">
              <a:lnSpc>
                <a:spcPct val="100000"/>
              </a:lnSpc>
              <a:spcBef>
                <a:spcPts val="0"/>
              </a:spcBef>
              <a:spcAft>
                <a:spcPts val="600"/>
              </a:spcAft>
              <a:buSzPct val="100000"/>
              <a:buFont typeface="Arial" panose="020B0604020202020204" pitchFamily="34" charset="0"/>
              <a:buChar char="○"/>
            </a:pPr>
            <a:r>
              <a:rPr lang="en-US" sz="1300" dirty="0"/>
              <a:t>Paper-and-pencil forms: FREE</a:t>
            </a:r>
          </a:p>
          <a:p>
            <a:pPr marL="800100" lvl="1" indent="-336550">
              <a:lnSpc>
                <a:spcPct val="100000"/>
              </a:lnSpc>
              <a:spcBef>
                <a:spcPts val="0"/>
              </a:spcBef>
              <a:spcAft>
                <a:spcPts val="600"/>
              </a:spcAft>
              <a:buSzPct val="100000"/>
              <a:buFont typeface="Arial" panose="020B0604020202020204" pitchFamily="34" charset="0"/>
              <a:buChar char="○"/>
            </a:pPr>
            <a:r>
              <a:rPr lang="en-US" sz="1300" dirty="0"/>
              <a:t>One-time account set up fee: $90</a:t>
            </a:r>
          </a:p>
          <a:p>
            <a:pPr marL="800100" lvl="1" indent="-336550">
              <a:lnSpc>
                <a:spcPct val="100000"/>
              </a:lnSpc>
              <a:spcBef>
                <a:spcPts val="0"/>
              </a:spcBef>
              <a:spcAft>
                <a:spcPts val="600"/>
              </a:spcAft>
              <a:buSzPct val="100000"/>
              <a:buFont typeface="Arial" panose="020B0604020202020204" pitchFamily="34" charset="0"/>
              <a:buChar char="○"/>
            </a:pPr>
            <a:r>
              <a:rPr lang="en-US" sz="1300" dirty="0"/>
              <a:t>Annual site maintenance: $100</a:t>
            </a:r>
          </a:p>
          <a:p>
            <a:pPr marL="800100" lvl="1" indent="-336550">
              <a:lnSpc>
                <a:spcPct val="100000"/>
              </a:lnSpc>
              <a:spcBef>
                <a:spcPts val="0"/>
              </a:spcBef>
              <a:spcAft>
                <a:spcPts val="600"/>
              </a:spcAft>
              <a:buSzPct val="100000"/>
              <a:buFont typeface="Arial" panose="020B0604020202020204" pitchFamily="34" charset="0"/>
              <a:buChar char="○"/>
            </a:pPr>
            <a:r>
              <a:rPr lang="en-US" sz="1300" dirty="0"/>
              <a:t>25 annual student licenses: $100</a:t>
            </a:r>
          </a:p>
          <a:p>
            <a:pPr marL="800100" lvl="1" indent="-336550">
              <a:lnSpc>
                <a:spcPct val="100000"/>
              </a:lnSpc>
              <a:spcBef>
                <a:spcPts val="0"/>
              </a:spcBef>
              <a:spcAft>
                <a:spcPts val="600"/>
              </a:spcAft>
              <a:buSzPct val="100000"/>
              <a:buFont typeface="Arial" panose="020B0604020202020204" pitchFamily="34" charset="0"/>
              <a:buChar char="○"/>
            </a:pPr>
            <a:r>
              <a:rPr lang="en-US" sz="1300" dirty="0"/>
              <a:t>Additional student licenses:</a:t>
            </a:r>
          </a:p>
          <a:p>
            <a:pPr marL="0" indent="0">
              <a:lnSpc>
                <a:spcPct val="100000"/>
              </a:lnSpc>
              <a:spcBef>
                <a:spcPts val="0"/>
              </a:spcBef>
              <a:spcAft>
                <a:spcPts val="600"/>
              </a:spcAft>
              <a:buFont typeface="Arial" panose="020B0604020202020204" pitchFamily="34" charset="0"/>
              <a:buNone/>
            </a:pPr>
            <a:endParaRPr lang="en-US" sz="1300" dirty="0"/>
          </a:p>
        </p:txBody>
      </p:sp>
      <p:graphicFrame>
        <p:nvGraphicFramePr>
          <p:cNvPr id="5" name="Google Shape;689;p88" descr="Table listing the costs for additional student licenses. For 1 to 4999 students, each license is $4.00. For 5000 to 9999 students, each is $3.75. For 10000 to 19999 students, each is $3.50. For 19999 to 29999 students, each one is $3.00. For 30000 to 39999 students, each one is $2.50. For 40000 or more students, each one is $2.00.">
            <a:extLst>
              <a:ext uri="{FF2B5EF4-FFF2-40B4-BE49-F238E27FC236}">
                <a16:creationId xmlns:a16="http://schemas.microsoft.com/office/drawing/2014/main" id="{D97C1E62-1004-2886-A3E6-257DCB60E61D}"/>
              </a:ext>
            </a:extLst>
          </p:cNvPr>
          <p:cNvGraphicFramePr/>
          <p:nvPr>
            <p:extLst>
              <p:ext uri="{D42A27DB-BD31-4B8C-83A1-F6EECF244321}">
                <p14:modId xmlns:p14="http://schemas.microsoft.com/office/powerpoint/2010/main" val="3679634840"/>
              </p:ext>
            </p:extLst>
          </p:nvPr>
        </p:nvGraphicFramePr>
        <p:xfrm>
          <a:off x="501870" y="3243574"/>
          <a:ext cx="2717800" cy="2774950"/>
        </p:xfrm>
        <a:graphic>
          <a:graphicData uri="http://schemas.openxmlformats.org/drawingml/2006/table">
            <a:tbl>
              <a:tblPr firstRow="1">
                <a:noFill/>
              </a:tblPr>
              <a:tblGrid>
                <a:gridCol w="1391514">
                  <a:extLst>
                    <a:ext uri="{9D8B030D-6E8A-4147-A177-3AD203B41FA5}">
                      <a16:colId xmlns:a16="http://schemas.microsoft.com/office/drawing/2014/main" val="20000"/>
                    </a:ext>
                  </a:extLst>
                </a:gridCol>
                <a:gridCol w="1326286">
                  <a:extLst>
                    <a:ext uri="{9D8B030D-6E8A-4147-A177-3AD203B41FA5}">
                      <a16:colId xmlns:a16="http://schemas.microsoft.com/office/drawing/2014/main" val="20001"/>
                    </a:ext>
                  </a:extLst>
                </a:gridCol>
              </a:tblGrid>
              <a:tr h="380365">
                <a:tc>
                  <a:txBody>
                    <a:bodyPr/>
                    <a:lstStyle/>
                    <a:p>
                      <a:pPr marL="0" lvl="0" indent="0" algn="ctr" rtl="0">
                        <a:spcBef>
                          <a:spcPts val="0"/>
                        </a:spcBef>
                        <a:spcAft>
                          <a:spcPts val="0"/>
                        </a:spcAft>
                        <a:buNone/>
                      </a:pPr>
                      <a:r>
                        <a:rPr lang="en-US" sz="1200" b="1" dirty="0">
                          <a:solidFill>
                            <a:schemeClr val="tx1"/>
                          </a:solidFill>
                          <a:latin typeface="Libre Franklin" pitchFamily="2" charset="0"/>
                          <a:ea typeface="Calibri"/>
                          <a:cs typeface="Calibri"/>
                          <a:sym typeface="Calibri"/>
                        </a:rPr>
                        <a:t>Licenses/</a:t>
                      </a:r>
                    </a:p>
                    <a:p>
                      <a:pPr marL="0" lvl="0" indent="0" algn="ctr" rtl="0">
                        <a:spcBef>
                          <a:spcPts val="0"/>
                        </a:spcBef>
                        <a:spcAft>
                          <a:spcPts val="0"/>
                        </a:spcAft>
                        <a:buNone/>
                      </a:pPr>
                      <a:r>
                        <a:rPr lang="en-US" sz="1200" b="1" dirty="0">
                          <a:solidFill>
                            <a:schemeClr val="tx1"/>
                          </a:solidFill>
                          <a:latin typeface="Libre Franklin" pitchFamily="2" charset="0"/>
                          <a:ea typeface="Calibri"/>
                          <a:cs typeface="Calibri"/>
                          <a:sym typeface="Calibri"/>
                        </a:rPr>
                        <a:t>students</a:t>
                      </a:r>
                      <a:endParaRPr sz="1200" b="1" dirty="0">
                        <a:solidFill>
                          <a:schemeClr val="tx1"/>
                        </a:solidFill>
                        <a:latin typeface="Libre Franklin" pitchFamily="2" charset="0"/>
                        <a:ea typeface="Calibri"/>
                        <a:cs typeface="Calibri"/>
                        <a:sym typeface="Calibri"/>
                      </a:endParaRPr>
                    </a:p>
                  </a:txBody>
                  <a:tcPr marL="63500" marR="63500" marT="63500" marB="63500" anchor="ctr">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solidFill>
                      <a:srgbClr val="CDD4EA"/>
                    </a:solidFill>
                  </a:tcPr>
                </a:tc>
                <a:tc>
                  <a:txBody>
                    <a:bodyPr/>
                    <a:lstStyle/>
                    <a:p>
                      <a:pPr marL="0" lvl="0" indent="0" algn="ctr" rtl="0">
                        <a:spcBef>
                          <a:spcPts val="0"/>
                        </a:spcBef>
                        <a:spcAft>
                          <a:spcPts val="0"/>
                        </a:spcAft>
                        <a:buNone/>
                      </a:pPr>
                      <a:r>
                        <a:rPr lang="en-US" sz="1200" b="1" dirty="0">
                          <a:solidFill>
                            <a:schemeClr val="tx1"/>
                          </a:solidFill>
                          <a:latin typeface="Libre Franklin" pitchFamily="2" charset="0"/>
                          <a:ea typeface="Calibri"/>
                          <a:cs typeface="Calibri"/>
                          <a:sym typeface="Calibri"/>
                        </a:rPr>
                        <a:t>Cost for each</a:t>
                      </a:r>
                      <a:endParaRPr sz="1200" b="1" dirty="0">
                        <a:solidFill>
                          <a:schemeClr val="tx1"/>
                        </a:solidFill>
                        <a:latin typeface="Libre Franklin" pitchFamily="2" charset="0"/>
                        <a:ea typeface="Calibri"/>
                        <a:cs typeface="Calibri"/>
                        <a:sym typeface="Calibri"/>
                      </a:endParaRPr>
                    </a:p>
                  </a:txBody>
                  <a:tcPr marL="63500" marR="63500" marT="63500" marB="63500" anchor="ctr">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solidFill>
                      <a:srgbClr val="CDD4EA"/>
                    </a:solidFill>
                  </a:tcPr>
                </a:tc>
                <a:extLst>
                  <a:ext uri="{0D108BD9-81ED-4DB2-BD59-A6C34878D82A}">
                    <a16:rowId xmlns:a16="http://schemas.microsoft.com/office/drawing/2014/main" val="10000"/>
                  </a:ext>
                </a:extLst>
              </a:tr>
              <a:tr h="380365">
                <a:tc>
                  <a:txBody>
                    <a:bodyPr/>
                    <a:lstStyle/>
                    <a:p>
                      <a:pPr marL="0" lvl="0" indent="0" algn="ctr" rtl="0">
                        <a:spcBef>
                          <a:spcPts val="0"/>
                        </a:spcBef>
                        <a:spcAft>
                          <a:spcPts val="0"/>
                        </a:spcAft>
                        <a:buNone/>
                      </a:pPr>
                      <a:r>
                        <a:rPr lang="en-US" sz="1200" dirty="0">
                          <a:solidFill>
                            <a:schemeClr val="tx1"/>
                          </a:solidFill>
                          <a:latin typeface="Libre Franklin" pitchFamily="2" charset="0"/>
                          <a:ea typeface="Calibri"/>
                          <a:cs typeface="Calibri"/>
                          <a:sym typeface="Calibri"/>
                        </a:rPr>
                        <a:t>1 – 4,999</a:t>
                      </a:r>
                      <a:endParaRPr sz="1200" dirty="0">
                        <a:solidFill>
                          <a:schemeClr val="tx1"/>
                        </a:solidFill>
                        <a:latin typeface="Libre Franklin" pitchFamily="2" charset="0"/>
                        <a:ea typeface="Calibri"/>
                        <a:cs typeface="Calibri"/>
                        <a:sym typeface="Calibri"/>
                      </a:endParaRPr>
                    </a:p>
                  </a:txBody>
                  <a:tcPr marL="63500" marR="63500" marT="63500" marB="63500" anchor="ctr">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solidFill>
                            <a:schemeClr val="tx1"/>
                          </a:solidFill>
                          <a:latin typeface="Libre Franklin" pitchFamily="2" charset="0"/>
                          <a:ea typeface="Calibri"/>
                          <a:cs typeface="Calibri"/>
                          <a:sym typeface="Calibri"/>
                        </a:rPr>
                        <a:t>$4.00</a:t>
                      </a:r>
                      <a:endParaRPr sz="1200" dirty="0">
                        <a:solidFill>
                          <a:schemeClr val="tx1"/>
                        </a:solidFill>
                        <a:latin typeface="Libre Franklin" pitchFamily="2" charset="0"/>
                        <a:ea typeface="Calibri"/>
                        <a:cs typeface="Calibri"/>
                        <a:sym typeface="Calibri"/>
                      </a:endParaRPr>
                    </a:p>
                  </a:txBody>
                  <a:tcPr marL="63500" marR="63500" marT="63500" marB="63500" anchor="ctr">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extLst>
                  <a:ext uri="{0D108BD9-81ED-4DB2-BD59-A6C34878D82A}">
                    <a16:rowId xmlns:a16="http://schemas.microsoft.com/office/drawing/2014/main" val="10001"/>
                  </a:ext>
                </a:extLst>
              </a:tr>
              <a:tr h="380365">
                <a:tc>
                  <a:txBody>
                    <a:bodyPr/>
                    <a:lstStyle/>
                    <a:p>
                      <a:pPr marL="0" lvl="0" indent="0" algn="ctr" rtl="0">
                        <a:spcBef>
                          <a:spcPts val="0"/>
                        </a:spcBef>
                        <a:spcAft>
                          <a:spcPts val="0"/>
                        </a:spcAft>
                        <a:buNone/>
                      </a:pPr>
                      <a:r>
                        <a:rPr lang="en-US" sz="1200" dirty="0">
                          <a:solidFill>
                            <a:schemeClr val="tx1"/>
                          </a:solidFill>
                          <a:latin typeface="Libre Franklin" pitchFamily="2" charset="0"/>
                          <a:ea typeface="Calibri"/>
                          <a:cs typeface="Calibri"/>
                          <a:sym typeface="Calibri"/>
                        </a:rPr>
                        <a:t>5,000 – 9,999</a:t>
                      </a:r>
                      <a:endParaRPr sz="1200" dirty="0">
                        <a:solidFill>
                          <a:schemeClr val="tx1"/>
                        </a:solidFill>
                        <a:latin typeface="Libre Franklin" pitchFamily="2" charset="0"/>
                        <a:ea typeface="Calibri"/>
                        <a:cs typeface="Calibri"/>
                        <a:sym typeface="Calibri"/>
                      </a:endParaRPr>
                    </a:p>
                  </a:txBody>
                  <a:tcPr marL="63500" marR="63500" marT="63500" marB="63500" anchor="ctr">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solidFill>
                            <a:schemeClr val="tx1"/>
                          </a:solidFill>
                          <a:latin typeface="Libre Franklin" pitchFamily="2" charset="0"/>
                          <a:ea typeface="Calibri"/>
                          <a:cs typeface="Calibri"/>
                          <a:sym typeface="Calibri"/>
                        </a:rPr>
                        <a:t>$ 3.75</a:t>
                      </a:r>
                      <a:endParaRPr sz="1200" dirty="0">
                        <a:solidFill>
                          <a:schemeClr val="tx1"/>
                        </a:solidFill>
                        <a:latin typeface="Libre Franklin" pitchFamily="2" charset="0"/>
                        <a:ea typeface="Calibri"/>
                        <a:cs typeface="Calibri"/>
                        <a:sym typeface="Calibri"/>
                      </a:endParaRPr>
                    </a:p>
                  </a:txBody>
                  <a:tcPr marL="63500" marR="63500" marT="63500" marB="63500" anchor="ctr">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extLst>
                  <a:ext uri="{0D108BD9-81ED-4DB2-BD59-A6C34878D82A}">
                    <a16:rowId xmlns:a16="http://schemas.microsoft.com/office/drawing/2014/main" val="10002"/>
                  </a:ext>
                </a:extLst>
              </a:tr>
              <a:tr h="380365">
                <a:tc>
                  <a:txBody>
                    <a:bodyPr/>
                    <a:lstStyle/>
                    <a:p>
                      <a:pPr marL="0" lvl="0" indent="0" algn="ctr" rtl="0">
                        <a:spcBef>
                          <a:spcPts val="0"/>
                        </a:spcBef>
                        <a:spcAft>
                          <a:spcPts val="0"/>
                        </a:spcAft>
                        <a:buNone/>
                      </a:pPr>
                      <a:r>
                        <a:rPr lang="en-US" sz="1200" dirty="0">
                          <a:solidFill>
                            <a:schemeClr val="tx1"/>
                          </a:solidFill>
                          <a:latin typeface="Libre Franklin" pitchFamily="2" charset="0"/>
                          <a:ea typeface="Calibri"/>
                          <a:cs typeface="Calibri"/>
                          <a:sym typeface="Calibri"/>
                        </a:rPr>
                        <a:t>10,000 – 19,999</a:t>
                      </a:r>
                      <a:endParaRPr sz="1200" dirty="0">
                        <a:solidFill>
                          <a:schemeClr val="tx1"/>
                        </a:solidFill>
                        <a:latin typeface="Libre Franklin" pitchFamily="2" charset="0"/>
                        <a:ea typeface="Calibri"/>
                        <a:cs typeface="Calibri"/>
                        <a:sym typeface="Calibri"/>
                      </a:endParaRPr>
                    </a:p>
                  </a:txBody>
                  <a:tcPr marL="63500" marR="63500" marT="63500" marB="63500" anchor="ctr">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solidFill>
                            <a:schemeClr val="tx1"/>
                          </a:solidFill>
                          <a:latin typeface="Libre Franklin" pitchFamily="2" charset="0"/>
                          <a:ea typeface="Calibri"/>
                          <a:cs typeface="Calibri"/>
                          <a:sym typeface="Calibri"/>
                        </a:rPr>
                        <a:t>$ 3.50</a:t>
                      </a:r>
                      <a:endParaRPr sz="1200" dirty="0">
                        <a:solidFill>
                          <a:schemeClr val="tx1"/>
                        </a:solidFill>
                        <a:latin typeface="Libre Franklin" pitchFamily="2" charset="0"/>
                        <a:ea typeface="Calibri"/>
                        <a:cs typeface="Calibri"/>
                        <a:sym typeface="Calibri"/>
                      </a:endParaRPr>
                    </a:p>
                  </a:txBody>
                  <a:tcPr marL="63500" marR="63500" marT="63500" marB="63500" anchor="ctr">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extLst>
                  <a:ext uri="{0D108BD9-81ED-4DB2-BD59-A6C34878D82A}">
                    <a16:rowId xmlns:a16="http://schemas.microsoft.com/office/drawing/2014/main" val="10003"/>
                  </a:ext>
                </a:extLst>
              </a:tr>
              <a:tr h="380365">
                <a:tc>
                  <a:txBody>
                    <a:bodyPr/>
                    <a:lstStyle/>
                    <a:p>
                      <a:pPr marL="0" lvl="0" indent="0" algn="ctr" rtl="0">
                        <a:spcBef>
                          <a:spcPts val="0"/>
                        </a:spcBef>
                        <a:spcAft>
                          <a:spcPts val="0"/>
                        </a:spcAft>
                        <a:buNone/>
                      </a:pPr>
                      <a:r>
                        <a:rPr lang="en-US" sz="1200" dirty="0">
                          <a:solidFill>
                            <a:schemeClr val="tx1"/>
                          </a:solidFill>
                          <a:latin typeface="Libre Franklin" pitchFamily="2" charset="0"/>
                          <a:ea typeface="Calibri"/>
                          <a:cs typeface="Calibri"/>
                          <a:sym typeface="Calibri"/>
                        </a:rPr>
                        <a:t>19,999 – 29,999</a:t>
                      </a:r>
                      <a:endParaRPr sz="1200" dirty="0">
                        <a:solidFill>
                          <a:schemeClr val="tx1"/>
                        </a:solidFill>
                        <a:latin typeface="Libre Franklin" pitchFamily="2" charset="0"/>
                        <a:ea typeface="Calibri"/>
                        <a:cs typeface="Calibri"/>
                        <a:sym typeface="Calibri"/>
                      </a:endParaRPr>
                    </a:p>
                  </a:txBody>
                  <a:tcPr marL="63500" marR="63500" marT="63500" marB="63500" anchor="ctr">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solidFill>
                            <a:schemeClr val="tx1"/>
                          </a:solidFill>
                          <a:latin typeface="Libre Franklin" pitchFamily="2" charset="0"/>
                          <a:ea typeface="Calibri"/>
                          <a:cs typeface="Calibri"/>
                          <a:sym typeface="Calibri"/>
                        </a:rPr>
                        <a:t>$ 3.00</a:t>
                      </a:r>
                      <a:endParaRPr sz="1200" dirty="0">
                        <a:solidFill>
                          <a:schemeClr val="tx1"/>
                        </a:solidFill>
                        <a:latin typeface="Libre Franklin" pitchFamily="2" charset="0"/>
                        <a:ea typeface="Calibri"/>
                        <a:cs typeface="Calibri"/>
                        <a:sym typeface="Calibri"/>
                      </a:endParaRPr>
                    </a:p>
                  </a:txBody>
                  <a:tcPr marL="63500" marR="63500" marT="63500" marB="63500" anchor="ctr">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extLst>
                  <a:ext uri="{0D108BD9-81ED-4DB2-BD59-A6C34878D82A}">
                    <a16:rowId xmlns:a16="http://schemas.microsoft.com/office/drawing/2014/main" val="10004"/>
                  </a:ext>
                </a:extLst>
              </a:tr>
              <a:tr h="380365">
                <a:tc>
                  <a:txBody>
                    <a:bodyPr/>
                    <a:lstStyle/>
                    <a:p>
                      <a:pPr marL="0" lvl="0" indent="0" algn="ctr" rtl="0">
                        <a:spcBef>
                          <a:spcPts val="0"/>
                        </a:spcBef>
                        <a:spcAft>
                          <a:spcPts val="0"/>
                        </a:spcAft>
                        <a:buNone/>
                      </a:pPr>
                      <a:r>
                        <a:rPr lang="en-US" sz="1200" dirty="0">
                          <a:solidFill>
                            <a:schemeClr val="tx1"/>
                          </a:solidFill>
                          <a:latin typeface="Libre Franklin" pitchFamily="2" charset="0"/>
                          <a:ea typeface="Calibri"/>
                          <a:cs typeface="Calibri"/>
                          <a:sym typeface="Calibri"/>
                        </a:rPr>
                        <a:t>30,000 – 39,999</a:t>
                      </a:r>
                      <a:endParaRPr sz="1200" dirty="0">
                        <a:solidFill>
                          <a:schemeClr val="tx1"/>
                        </a:solidFill>
                        <a:latin typeface="Libre Franklin" pitchFamily="2" charset="0"/>
                        <a:ea typeface="Calibri"/>
                        <a:cs typeface="Calibri"/>
                        <a:sym typeface="Calibri"/>
                      </a:endParaRPr>
                    </a:p>
                  </a:txBody>
                  <a:tcPr marL="63500" marR="63500" marT="63500" marB="63500" anchor="ctr">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solidFill>
                            <a:schemeClr val="tx1"/>
                          </a:solidFill>
                          <a:latin typeface="Libre Franklin" pitchFamily="2" charset="0"/>
                          <a:ea typeface="Calibri"/>
                          <a:cs typeface="Calibri"/>
                          <a:sym typeface="Calibri"/>
                        </a:rPr>
                        <a:t>$ 2.50</a:t>
                      </a:r>
                      <a:endParaRPr sz="1200" dirty="0">
                        <a:solidFill>
                          <a:schemeClr val="tx1"/>
                        </a:solidFill>
                        <a:latin typeface="Libre Franklin" pitchFamily="2" charset="0"/>
                        <a:ea typeface="Calibri"/>
                        <a:cs typeface="Calibri"/>
                        <a:sym typeface="Calibri"/>
                      </a:endParaRPr>
                    </a:p>
                  </a:txBody>
                  <a:tcPr marL="63500" marR="63500" marT="63500" marB="63500" anchor="ctr">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extLst>
                  <a:ext uri="{0D108BD9-81ED-4DB2-BD59-A6C34878D82A}">
                    <a16:rowId xmlns:a16="http://schemas.microsoft.com/office/drawing/2014/main" val="10005"/>
                  </a:ext>
                </a:extLst>
              </a:tr>
              <a:tr h="380365">
                <a:tc>
                  <a:txBody>
                    <a:bodyPr/>
                    <a:lstStyle/>
                    <a:p>
                      <a:pPr marL="0" lvl="0" indent="0" algn="ctr" rtl="0">
                        <a:spcBef>
                          <a:spcPts val="0"/>
                        </a:spcBef>
                        <a:spcAft>
                          <a:spcPts val="0"/>
                        </a:spcAft>
                        <a:buNone/>
                      </a:pPr>
                      <a:r>
                        <a:rPr lang="en-US" sz="1200" dirty="0">
                          <a:solidFill>
                            <a:schemeClr val="tx1"/>
                          </a:solidFill>
                          <a:latin typeface="Libre Franklin" pitchFamily="2" charset="0"/>
                          <a:ea typeface="Calibri"/>
                          <a:cs typeface="Calibri"/>
                          <a:sym typeface="Calibri"/>
                        </a:rPr>
                        <a:t>40,000 and more</a:t>
                      </a:r>
                      <a:endParaRPr sz="1200" dirty="0">
                        <a:solidFill>
                          <a:schemeClr val="tx1"/>
                        </a:solidFill>
                        <a:latin typeface="Libre Franklin" pitchFamily="2" charset="0"/>
                        <a:ea typeface="Calibri"/>
                        <a:cs typeface="Calibri"/>
                        <a:sym typeface="Calibri"/>
                      </a:endParaRPr>
                    </a:p>
                  </a:txBody>
                  <a:tcPr marL="63500" marR="63500" marT="63500" marB="63500" anchor="ctr">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solidFill>
                            <a:schemeClr val="tx1"/>
                          </a:solidFill>
                          <a:latin typeface="Libre Franklin" pitchFamily="2" charset="0"/>
                          <a:ea typeface="Calibri"/>
                          <a:cs typeface="Calibri"/>
                          <a:sym typeface="Calibri"/>
                        </a:rPr>
                        <a:t>$ 2.00</a:t>
                      </a:r>
                      <a:endParaRPr sz="1200" dirty="0">
                        <a:solidFill>
                          <a:schemeClr val="tx1"/>
                        </a:solidFill>
                        <a:latin typeface="Libre Franklin" pitchFamily="2" charset="0"/>
                        <a:ea typeface="Calibri"/>
                        <a:cs typeface="Calibri"/>
                        <a:sym typeface="Calibri"/>
                      </a:endParaRPr>
                    </a:p>
                  </a:txBody>
                  <a:tcPr marL="63500" marR="63500" marT="63500" marB="63500" anchor="ctr">
                    <a:lnL w="12700" cap="flat" cmpd="sng">
                      <a:solidFill>
                        <a:srgbClr val="888888"/>
                      </a:solidFill>
                      <a:prstDash val="solid"/>
                      <a:round/>
                      <a:headEnd type="none" w="sm" len="sm"/>
                      <a:tailEnd type="none" w="sm" len="sm"/>
                    </a:lnL>
                    <a:lnR w="12700" cap="flat" cmpd="sng">
                      <a:solidFill>
                        <a:srgbClr val="888888"/>
                      </a:solidFill>
                      <a:prstDash val="solid"/>
                      <a:round/>
                      <a:headEnd type="none" w="sm" len="sm"/>
                      <a:tailEnd type="none" w="sm" len="sm"/>
                    </a:lnR>
                    <a:lnT w="12700" cap="flat" cmpd="sng">
                      <a:solidFill>
                        <a:srgbClr val="888888"/>
                      </a:solidFill>
                      <a:prstDash val="solid"/>
                      <a:round/>
                      <a:headEnd type="none" w="sm" len="sm"/>
                      <a:tailEnd type="none" w="sm" len="sm"/>
                    </a:lnT>
                    <a:lnB w="12700" cap="flat" cmpd="sng">
                      <a:solidFill>
                        <a:srgbClr val="888888"/>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6" name="Google Shape;690;p88">
            <a:extLst>
              <a:ext uri="{FF2B5EF4-FFF2-40B4-BE49-F238E27FC236}">
                <a16:creationId xmlns:a16="http://schemas.microsoft.com/office/drawing/2014/main" id="{028598B5-3434-6950-3CC0-05F6167FC4BC}"/>
              </a:ext>
            </a:extLst>
          </p:cNvPr>
          <p:cNvSpPr txBox="1"/>
          <p:nvPr/>
        </p:nvSpPr>
        <p:spPr>
          <a:xfrm>
            <a:off x="3556000" y="1280675"/>
            <a:ext cx="5406600" cy="3748525"/>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ct val="100000"/>
              <a:buFont typeface="Arial" panose="020B0604020202020204" pitchFamily="34" charset="0"/>
              <a:buChar char="●"/>
            </a:pPr>
            <a:r>
              <a:rPr lang="en-US" sz="1300" b="1" dirty="0">
                <a:solidFill>
                  <a:schemeClr val="dk1"/>
                </a:solidFill>
                <a:latin typeface="Libre Franklin" pitchFamily="2" charset="0"/>
                <a:ea typeface="Calibri"/>
                <a:cs typeface="Calibri"/>
                <a:sym typeface="Calibri"/>
              </a:rPr>
              <a:t>Administration &amp; Scoring</a:t>
            </a:r>
            <a:endParaRPr sz="1300" b="1" dirty="0">
              <a:solidFill>
                <a:schemeClr val="dk1"/>
              </a:solidFill>
              <a:latin typeface="Libre Franklin" pitchFamily="2" charset="0"/>
              <a:ea typeface="Calibri"/>
              <a:cs typeface="Calibri"/>
              <a:sym typeface="Calibri"/>
            </a:endParaRPr>
          </a:p>
          <a:p>
            <a:pPr marL="914400" lvl="1" indent="-336550" algn="l" rtl="0">
              <a:spcBef>
                <a:spcPts val="0"/>
              </a:spcBef>
              <a:spcAft>
                <a:spcPts val="0"/>
              </a:spcAft>
              <a:buClr>
                <a:schemeClr val="dk1"/>
              </a:buClr>
              <a:buSzPct val="100000"/>
              <a:buFont typeface="Courier New" panose="02070309020205020404" pitchFamily="49" charset="0"/>
              <a:buChar char="o"/>
            </a:pPr>
            <a:r>
              <a:rPr lang="en-US" sz="1300" dirty="0">
                <a:solidFill>
                  <a:schemeClr val="dk1"/>
                </a:solidFill>
                <a:latin typeface="Libre Franklin" pitchFamily="2" charset="0"/>
                <a:ea typeface="Calibri"/>
                <a:cs typeface="Calibri"/>
                <a:sym typeface="Calibri"/>
              </a:rPr>
              <a:t>34 items; 5-10 min per student</a:t>
            </a:r>
            <a:endParaRPr sz="1300" dirty="0">
              <a:solidFill>
                <a:schemeClr val="dk1"/>
              </a:solidFill>
              <a:latin typeface="Libre Franklin" pitchFamily="2" charset="0"/>
              <a:ea typeface="Calibri"/>
              <a:cs typeface="Calibri"/>
              <a:sym typeface="Calibri"/>
            </a:endParaRPr>
          </a:p>
          <a:p>
            <a:pPr marL="914400" lvl="1" indent="-336550" algn="l" rtl="0">
              <a:spcBef>
                <a:spcPts val="0"/>
              </a:spcBef>
              <a:spcAft>
                <a:spcPts val="0"/>
              </a:spcAft>
              <a:buClr>
                <a:schemeClr val="dk1"/>
              </a:buClr>
              <a:buSzPct val="100000"/>
              <a:buFont typeface="Courier New" panose="02070309020205020404" pitchFamily="49" charset="0"/>
              <a:buChar char="o"/>
            </a:pPr>
            <a:r>
              <a:rPr lang="en-US" sz="1300" dirty="0">
                <a:solidFill>
                  <a:schemeClr val="dk1"/>
                </a:solidFill>
                <a:latin typeface="Libre Franklin" pitchFamily="2" charset="0"/>
                <a:ea typeface="Calibri"/>
                <a:cs typeface="Calibri"/>
                <a:sym typeface="Calibri"/>
              </a:rPr>
              <a:t>Can be administered online and scored automatically</a:t>
            </a:r>
            <a:endParaRPr sz="1300" dirty="0">
              <a:solidFill>
                <a:schemeClr val="dk1"/>
              </a:solidFill>
              <a:latin typeface="Libre Franklin" pitchFamily="2" charset="0"/>
              <a:ea typeface="Calibri"/>
              <a:cs typeface="Calibri"/>
              <a:sym typeface="Calibri"/>
            </a:endParaRPr>
          </a:p>
          <a:p>
            <a:pPr marL="914400" lvl="1" indent="-336550" algn="l" rtl="0">
              <a:spcBef>
                <a:spcPts val="0"/>
              </a:spcBef>
              <a:spcAft>
                <a:spcPts val="0"/>
              </a:spcAft>
              <a:buClr>
                <a:schemeClr val="dk1"/>
              </a:buClr>
              <a:buSzPct val="100000"/>
              <a:buFont typeface="Courier New" panose="02070309020205020404" pitchFamily="49" charset="0"/>
              <a:buChar char="o"/>
            </a:pPr>
            <a:r>
              <a:rPr lang="en-US" sz="1300" dirty="0">
                <a:solidFill>
                  <a:schemeClr val="dk1"/>
                </a:solidFill>
                <a:latin typeface="Libre Franklin" pitchFamily="2" charset="0"/>
                <a:ea typeface="Calibri"/>
                <a:cs typeface="Calibri"/>
                <a:sym typeface="Calibri"/>
              </a:rPr>
              <a:t>Wide selection of informative web-based reports generated</a:t>
            </a:r>
            <a:endParaRPr sz="1300" dirty="0">
              <a:solidFill>
                <a:schemeClr val="dk1"/>
              </a:solidFill>
              <a:latin typeface="Libre Franklin" pitchFamily="2" charset="0"/>
              <a:ea typeface="Calibri"/>
              <a:cs typeface="Calibri"/>
              <a:sym typeface="Calibri"/>
            </a:endParaRPr>
          </a:p>
          <a:p>
            <a:pPr marL="457200" lvl="0" indent="-336550" algn="l" rtl="0">
              <a:spcBef>
                <a:spcPts val="1000"/>
              </a:spcBef>
              <a:spcAft>
                <a:spcPts val="0"/>
              </a:spcAft>
              <a:buClr>
                <a:schemeClr val="dk1"/>
              </a:buClr>
              <a:buSzPct val="100000"/>
              <a:buFont typeface="Arial" panose="020B0604020202020204" pitchFamily="34" charset="0"/>
              <a:buChar char="●"/>
            </a:pPr>
            <a:r>
              <a:rPr lang="en-US" sz="1300" b="1" dirty="0">
                <a:solidFill>
                  <a:schemeClr val="dk1"/>
                </a:solidFill>
                <a:latin typeface="Libre Franklin" pitchFamily="2" charset="0"/>
                <a:ea typeface="Calibri"/>
                <a:cs typeface="Calibri"/>
                <a:sym typeface="Calibri"/>
              </a:rPr>
              <a:t>Data management system</a:t>
            </a:r>
            <a:endParaRPr sz="1300" dirty="0">
              <a:solidFill>
                <a:schemeClr val="dk1"/>
              </a:solidFill>
              <a:latin typeface="Libre Franklin" pitchFamily="2" charset="0"/>
              <a:ea typeface="Calibri"/>
              <a:cs typeface="Calibri"/>
              <a:sym typeface="Calibri"/>
            </a:endParaRPr>
          </a:p>
          <a:p>
            <a:pPr marL="914400" lvl="1" indent="-336550" algn="l" rtl="0">
              <a:spcBef>
                <a:spcPts val="0"/>
              </a:spcBef>
              <a:spcAft>
                <a:spcPts val="0"/>
              </a:spcAft>
              <a:buClr>
                <a:schemeClr val="dk1"/>
              </a:buClr>
              <a:buSzPct val="100000"/>
              <a:buFont typeface="Courier New" panose="02070309020205020404" pitchFamily="49" charset="0"/>
              <a:buChar char="o"/>
            </a:pPr>
            <a:r>
              <a:rPr lang="en-US" sz="1300" dirty="0">
                <a:solidFill>
                  <a:schemeClr val="dk1"/>
                </a:solidFill>
                <a:latin typeface="Libre Franklin" pitchFamily="2" charset="0"/>
                <a:ea typeface="Calibri"/>
                <a:cs typeface="Calibri"/>
                <a:sym typeface="Calibri"/>
              </a:rPr>
              <a:t>BIMAS-2 Database</a:t>
            </a:r>
            <a:endParaRPr sz="1300" dirty="0">
              <a:solidFill>
                <a:schemeClr val="dk1"/>
              </a:solidFill>
              <a:latin typeface="Libre Franklin" pitchFamily="2" charset="0"/>
              <a:ea typeface="Calibri"/>
              <a:cs typeface="Calibri"/>
              <a:sym typeface="Calibri"/>
            </a:endParaRPr>
          </a:p>
          <a:p>
            <a:pPr marL="914400" lvl="1" indent="-336550" algn="l" rtl="0">
              <a:spcBef>
                <a:spcPts val="0"/>
              </a:spcBef>
              <a:spcAft>
                <a:spcPts val="0"/>
              </a:spcAft>
              <a:buClr>
                <a:schemeClr val="dk1"/>
              </a:buClr>
              <a:buSzPct val="100000"/>
              <a:buFont typeface="Courier New" panose="02070309020205020404" pitchFamily="49" charset="0"/>
              <a:buChar char="o"/>
            </a:pPr>
            <a:r>
              <a:rPr lang="en-US" sz="1300" dirty="0">
                <a:solidFill>
                  <a:schemeClr val="dk1"/>
                </a:solidFill>
                <a:latin typeface="Libre Franklin" pitchFamily="2" charset="0"/>
                <a:ea typeface="Calibri"/>
                <a:cs typeface="Calibri"/>
                <a:sym typeface="Calibri"/>
              </a:rPr>
              <a:t>Guides and videos on how to set-up and use system available </a:t>
            </a:r>
            <a:endParaRPr sz="1300" dirty="0">
              <a:solidFill>
                <a:schemeClr val="dk1"/>
              </a:solidFill>
              <a:latin typeface="Libre Franklin" pitchFamily="2" charset="0"/>
              <a:ea typeface="Calibri"/>
              <a:cs typeface="Calibri"/>
              <a:sym typeface="Calibri"/>
            </a:endParaRPr>
          </a:p>
          <a:p>
            <a:pPr marL="457200" lvl="0" indent="-336550" algn="l" rtl="0">
              <a:spcBef>
                <a:spcPts val="1000"/>
              </a:spcBef>
              <a:spcAft>
                <a:spcPts val="0"/>
              </a:spcAft>
              <a:buClr>
                <a:schemeClr val="dk1"/>
              </a:buClr>
              <a:buSzPct val="100000"/>
              <a:buFont typeface="Arial" panose="020B0604020202020204" pitchFamily="34" charset="0"/>
              <a:buChar char="●"/>
            </a:pPr>
            <a:r>
              <a:rPr lang="en-US" sz="1300" b="1" dirty="0">
                <a:solidFill>
                  <a:schemeClr val="dk1"/>
                </a:solidFill>
                <a:latin typeface="Libre Franklin" pitchFamily="2" charset="0"/>
                <a:ea typeface="Calibri"/>
                <a:cs typeface="Calibri"/>
                <a:sym typeface="Calibri"/>
              </a:rPr>
              <a:t>Repeatability</a:t>
            </a:r>
            <a:endParaRPr sz="1300" dirty="0">
              <a:solidFill>
                <a:schemeClr val="dk1"/>
              </a:solidFill>
              <a:latin typeface="Libre Franklin" pitchFamily="2" charset="0"/>
              <a:ea typeface="Calibri"/>
              <a:cs typeface="Calibri"/>
              <a:sym typeface="Calibri"/>
            </a:endParaRPr>
          </a:p>
          <a:p>
            <a:pPr marL="914400" lvl="1" indent="-336550" algn="l" rtl="0">
              <a:spcBef>
                <a:spcPts val="0"/>
              </a:spcBef>
              <a:spcAft>
                <a:spcPts val="0"/>
              </a:spcAft>
              <a:buClr>
                <a:schemeClr val="dk1"/>
              </a:buClr>
              <a:buSzPct val="100000"/>
              <a:buFont typeface="Courier New" panose="02070309020205020404" pitchFamily="49" charset="0"/>
              <a:buChar char="o"/>
            </a:pPr>
            <a:r>
              <a:rPr lang="en-US" sz="1300" dirty="0">
                <a:solidFill>
                  <a:schemeClr val="dk1"/>
                </a:solidFill>
                <a:latin typeface="Libre Franklin" pitchFamily="2" charset="0"/>
                <a:ea typeface="Calibri"/>
                <a:cs typeface="Calibri"/>
                <a:sym typeface="Calibri"/>
              </a:rPr>
              <a:t>BIMAS Flex - intended for progress monitoring</a:t>
            </a:r>
            <a:endParaRPr sz="1300" dirty="0">
              <a:solidFill>
                <a:schemeClr val="dk1"/>
              </a:solidFill>
              <a:latin typeface="Libre Franklin" pitchFamily="2" charset="0"/>
              <a:ea typeface="Calibri"/>
              <a:cs typeface="Calibri"/>
              <a:sym typeface="Calibri"/>
            </a:endParaRPr>
          </a:p>
          <a:p>
            <a:pPr marL="914400" lvl="1" indent="-336550" algn="l" rtl="0">
              <a:spcBef>
                <a:spcPts val="0"/>
              </a:spcBef>
              <a:spcAft>
                <a:spcPts val="0"/>
              </a:spcAft>
              <a:buClr>
                <a:schemeClr val="dk1"/>
              </a:buClr>
              <a:buSzPct val="100000"/>
              <a:buFont typeface="Courier New" panose="02070309020205020404" pitchFamily="49" charset="0"/>
              <a:buChar char="o"/>
            </a:pPr>
            <a:r>
              <a:rPr lang="en-US" sz="1300" dirty="0">
                <a:solidFill>
                  <a:schemeClr val="dk1"/>
                </a:solidFill>
                <a:latin typeface="Libre Franklin" pitchFamily="2" charset="0"/>
                <a:ea typeface="Calibri"/>
                <a:cs typeface="Calibri"/>
                <a:sym typeface="Calibri"/>
              </a:rPr>
              <a:t>BIMAS Standard - can be repeated every 6 to 10 weeks</a:t>
            </a:r>
            <a:endParaRPr sz="1300" b="1" dirty="0">
              <a:solidFill>
                <a:schemeClr val="dk1"/>
              </a:solidFill>
              <a:latin typeface="Libre Franklin" pitchFamily="2" charset="0"/>
              <a:ea typeface="Calibri"/>
              <a:cs typeface="Calibri"/>
              <a:sym typeface="Calibri"/>
            </a:endParaRPr>
          </a:p>
          <a:p>
            <a:pPr marL="457200" lvl="0" indent="-336550" algn="l" rtl="0">
              <a:spcBef>
                <a:spcPts val="1000"/>
              </a:spcBef>
              <a:spcAft>
                <a:spcPts val="0"/>
              </a:spcAft>
              <a:buClr>
                <a:schemeClr val="dk1"/>
              </a:buClr>
              <a:buSzPct val="100000"/>
              <a:buFont typeface="Calibri"/>
              <a:buChar char="●"/>
            </a:pPr>
            <a:r>
              <a:rPr lang="en-US" sz="1300" b="1" dirty="0">
                <a:solidFill>
                  <a:schemeClr val="dk1"/>
                </a:solidFill>
                <a:latin typeface="Libre Franklin" pitchFamily="2" charset="0"/>
                <a:ea typeface="Calibri"/>
                <a:cs typeface="Calibri"/>
                <a:sym typeface="Calibri"/>
              </a:rPr>
              <a:t>Accommodations</a:t>
            </a:r>
            <a:endParaRPr sz="1300" b="1" dirty="0">
              <a:solidFill>
                <a:schemeClr val="dk1"/>
              </a:solidFill>
              <a:latin typeface="Libre Franklin" pitchFamily="2" charset="0"/>
              <a:ea typeface="Calibri"/>
              <a:cs typeface="Calibri"/>
              <a:sym typeface="Calibri"/>
            </a:endParaRPr>
          </a:p>
          <a:p>
            <a:pPr marL="914400" lvl="1" indent="-336550" algn="l" rtl="0">
              <a:spcBef>
                <a:spcPts val="0"/>
              </a:spcBef>
              <a:spcAft>
                <a:spcPts val="0"/>
              </a:spcAft>
              <a:buClr>
                <a:schemeClr val="dk1"/>
              </a:buClr>
              <a:buSzPct val="100000"/>
              <a:buFont typeface="Calibri"/>
              <a:buChar char="○"/>
            </a:pPr>
            <a:r>
              <a:rPr lang="en-US" sz="1300" dirty="0">
                <a:solidFill>
                  <a:schemeClr val="dk1"/>
                </a:solidFill>
                <a:latin typeface="Libre Franklin" pitchFamily="2" charset="0"/>
                <a:ea typeface="Calibri"/>
                <a:cs typeface="Calibri"/>
                <a:sym typeface="Calibri"/>
              </a:rPr>
              <a:t>Standard form available in several different languages</a:t>
            </a:r>
            <a:endParaRPr sz="1300" dirty="0">
              <a:solidFill>
                <a:schemeClr val="dk1"/>
              </a:solidFill>
              <a:latin typeface="Libre Franklin" pitchFamily="2" charset="0"/>
              <a:ea typeface="Calibri"/>
              <a:cs typeface="Calibri"/>
              <a:sym typeface="Calibri"/>
            </a:endParaRPr>
          </a:p>
          <a:p>
            <a:pPr marL="914400" lvl="1" indent="-336550" algn="l" rtl="0">
              <a:spcBef>
                <a:spcPts val="0"/>
              </a:spcBef>
              <a:spcAft>
                <a:spcPts val="0"/>
              </a:spcAft>
              <a:buClr>
                <a:schemeClr val="dk1"/>
              </a:buClr>
              <a:buSzPct val="100000"/>
              <a:buFont typeface="Calibri"/>
              <a:buChar char="○"/>
            </a:pPr>
            <a:r>
              <a:rPr lang="en-US" sz="1300" dirty="0">
                <a:solidFill>
                  <a:schemeClr val="dk1"/>
                </a:solidFill>
                <a:latin typeface="Libre Franklin" pitchFamily="2" charset="0"/>
                <a:ea typeface="Calibri"/>
                <a:cs typeface="Calibri"/>
                <a:sym typeface="Calibri"/>
              </a:rPr>
              <a:t>Items can be read aloud to respondents if needed</a:t>
            </a:r>
            <a:endParaRPr sz="1300" dirty="0">
              <a:solidFill>
                <a:schemeClr val="dk1"/>
              </a:solidFill>
              <a:latin typeface="Libre Franklin" pitchFamily="2" charset="0"/>
              <a:ea typeface="Calibri"/>
              <a:cs typeface="Calibri"/>
              <a:sym typeface="Calibri"/>
            </a:endParaRPr>
          </a:p>
          <a:p>
            <a:pPr marL="914400" lvl="1" indent="-336550" algn="l" rtl="0">
              <a:spcBef>
                <a:spcPts val="0"/>
              </a:spcBef>
              <a:spcAft>
                <a:spcPts val="0"/>
              </a:spcAft>
              <a:buClr>
                <a:schemeClr val="dk1"/>
              </a:buClr>
              <a:buSzPct val="100000"/>
              <a:buFont typeface="Calibri"/>
              <a:buChar char="○"/>
            </a:pPr>
            <a:r>
              <a:rPr lang="en-US" sz="1300" dirty="0">
                <a:solidFill>
                  <a:schemeClr val="dk1"/>
                </a:solidFill>
                <a:latin typeface="Libre Franklin" pitchFamily="2" charset="0"/>
                <a:ea typeface="Calibri"/>
                <a:cs typeface="Calibri"/>
                <a:sym typeface="Calibri"/>
              </a:rPr>
              <a:t>Reading level (grade):</a:t>
            </a:r>
            <a:endParaRPr sz="1300" dirty="0">
              <a:solidFill>
                <a:schemeClr val="dk1"/>
              </a:solidFill>
              <a:latin typeface="Libre Franklin" pitchFamily="2" charset="0"/>
              <a:ea typeface="Calibri"/>
              <a:cs typeface="Calibri"/>
              <a:sym typeface="Calibri"/>
            </a:endParaRPr>
          </a:p>
        </p:txBody>
      </p:sp>
      <p:graphicFrame>
        <p:nvGraphicFramePr>
          <p:cNvPr id="7" name="Google Shape;691;p88" descr="Table of reading levels for each version and form of the BIMAS-2. For the standard version, the student form is 4.6, and the parent and teacher forms are both 5.7. For the flex version, the student form is 4.6, and the parent and teacher forms are both 4.8. ">
            <a:extLst>
              <a:ext uri="{FF2B5EF4-FFF2-40B4-BE49-F238E27FC236}">
                <a16:creationId xmlns:a16="http://schemas.microsoft.com/office/drawing/2014/main" id="{50105590-80E9-78E2-AE1A-399ED081AF9F}"/>
              </a:ext>
            </a:extLst>
          </p:cNvPr>
          <p:cNvGraphicFramePr/>
          <p:nvPr>
            <p:extLst>
              <p:ext uri="{D42A27DB-BD31-4B8C-83A1-F6EECF244321}">
                <p14:modId xmlns:p14="http://schemas.microsoft.com/office/powerpoint/2010/main" val="3603848181"/>
              </p:ext>
            </p:extLst>
          </p:nvPr>
        </p:nvGraphicFramePr>
        <p:xfrm>
          <a:off x="4025500" y="5048225"/>
          <a:ext cx="4632300" cy="1188630"/>
        </p:xfrm>
        <a:graphic>
          <a:graphicData uri="http://schemas.openxmlformats.org/drawingml/2006/table">
            <a:tbl>
              <a:tblPr firstRow="1">
                <a:noFill/>
              </a:tblPr>
              <a:tblGrid>
                <a:gridCol w="1309450">
                  <a:extLst>
                    <a:ext uri="{9D8B030D-6E8A-4147-A177-3AD203B41FA5}">
                      <a16:colId xmlns:a16="http://schemas.microsoft.com/office/drawing/2014/main" val="20000"/>
                    </a:ext>
                  </a:extLst>
                </a:gridCol>
                <a:gridCol w="1181200">
                  <a:extLst>
                    <a:ext uri="{9D8B030D-6E8A-4147-A177-3AD203B41FA5}">
                      <a16:colId xmlns:a16="http://schemas.microsoft.com/office/drawing/2014/main" val="20001"/>
                    </a:ext>
                  </a:extLst>
                </a:gridCol>
                <a:gridCol w="1007750">
                  <a:extLst>
                    <a:ext uri="{9D8B030D-6E8A-4147-A177-3AD203B41FA5}">
                      <a16:colId xmlns:a16="http://schemas.microsoft.com/office/drawing/2014/main" val="20002"/>
                    </a:ext>
                  </a:extLst>
                </a:gridCol>
                <a:gridCol w="1133900">
                  <a:extLst>
                    <a:ext uri="{9D8B030D-6E8A-4147-A177-3AD203B41FA5}">
                      <a16:colId xmlns:a16="http://schemas.microsoft.com/office/drawing/2014/main" val="20003"/>
                    </a:ext>
                  </a:extLst>
                </a:gridCol>
              </a:tblGrid>
              <a:tr h="325175">
                <a:tc>
                  <a:txBody>
                    <a:bodyPr/>
                    <a:lstStyle/>
                    <a:p>
                      <a:pPr marL="0" lvl="0" indent="0" algn="ctr" rtl="0">
                        <a:spcBef>
                          <a:spcPts val="0"/>
                        </a:spcBef>
                        <a:spcAft>
                          <a:spcPts val="0"/>
                        </a:spcAft>
                        <a:buNone/>
                      </a:pPr>
                      <a:endParaRPr sz="1400" dirty="0">
                        <a:solidFill>
                          <a:schemeClr val="tx1"/>
                        </a:solidFill>
                        <a:latin typeface="Calibri"/>
                        <a:ea typeface="Calibri"/>
                        <a:cs typeface="Calibri"/>
                        <a:sym typeface="Calibri"/>
                      </a:endParaRPr>
                    </a:p>
                  </a:txBody>
                  <a:tcPr marL="91425" marR="91425" marT="91425" marB="91425" anchor="ctr">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CDD4EA"/>
                    </a:solidFill>
                  </a:tcPr>
                </a:tc>
                <a:tc>
                  <a:txBody>
                    <a:bodyPr/>
                    <a:lstStyle/>
                    <a:p>
                      <a:pPr marL="0" lvl="0" indent="0" algn="ctr" rtl="0">
                        <a:spcBef>
                          <a:spcPts val="0"/>
                        </a:spcBef>
                        <a:spcAft>
                          <a:spcPts val="0"/>
                        </a:spcAft>
                        <a:buNone/>
                      </a:pPr>
                      <a:r>
                        <a:rPr lang="en-US" sz="1400" b="1" dirty="0">
                          <a:solidFill>
                            <a:schemeClr val="tx1"/>
                          </a:solidFill>
                          <a:latin typeface="Calibri"/>
                          <a:ea typeface="Calibri"/>
                          <a:cs typeface="Calibri"/>
                          <a:sym typeface="Calibri"/>
                        </a:rPr>
                        <a:t>Student</a:t>
                      </a:r>
                      <a:endParaRPr sz="1400" b="1" dirty="0">
                        <a:solidFill>
                          <a:schemeClr val="tx1"/>
                        </a:solidFill>
                        <a:latin typeface="Calibri"/>
                        <a:ea typeface="Calibri"/>
                        <a:cs typeface="Calibri"/>
                        <a:sym typeface="Calibri"/>
                      </a:endParaRPr>
                    </a:p>
                  </a:txBody>
                  <a:tcPr marL="91425" marR="91425" marT="91425" marB="91425" anchor="ctr">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CDD4EA"/>
                    </a:solidFill>
                  </a:tcPr>
                </a:tc>
                <a:tc>
                  <a:txBody>
                    <a:bodyPr/>
                    <a:lstStyle/>
                    <a:p>
                      <a:pPr marL="0" lvl="0" indent="0" algn="ctr" rtl="0">
                        <a:spcBef>
                          <a:spcPts val="0"/>
                        </a:spcBef>
                        <a:spcAft>
                          <a:spcPts val="0"/>
                        </a:spcAft>
                        <a:buNone/>
                      </a:pPr>
                      <a:r>
                        <a:rPr lang="en-US" sz="1400" b="1" dirty="0">
                          <a:solidFill>
                            <a:schemeClr val="tx1"/>
                          </a:solidFill>
                          <a:latin typeface="Calibri"/>
                          <a:ea typeface="Calibri"/>
                          <a:cs typeface="Calibri"/>
                          <a:sym typeface="Calibri"/>
                        </a:rPr>
                        <a:t>Parent</a:t>
                      </a:r>
                      <a:endParaRPr sz="1400" b="1" dirty="0">
                        <a:solidFill>
                          <a:schemeClr val="tx1"/>
                        </a:solidFill>
                        <a:latin typeface="Calibri"/>
                        <a:ea typeface="Calibri"/>
                        <a:cs typeface="Calibri"/>
                        <a:sym typeface="Calibri"/>
                      </a:endParaRPr>
                    </a:p>
                  </a:txBody>
                  <a:tcPr marL="91425" marR="91425" marT="91425" marB="91425" anchor="ctr">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CDD4EA"/>
                    </a:solidFill>
                  </a:tcPr>
                </a:tc>
                <a:tc>
                  <a:txBody>
                    <a:bodyPr/>
                    <a:lstStyle/>
                    <a:p>
                      <a:pPr marL="0" lvl="0" indent="0" algn="ctr" rtl="0">
                        <a:spcBef>
                          <a:spcPts val="0"/>
                        </a:spcBef>
                        <a:spcAft>
                          <a:spcPts val="0"/>
                        </a:spcAft>
                        <a:buNone/>
                      </a:pPr>
                      <a:r>
                        <a:rPr lang="en-US" sz="1400" b="1" dirty="0">
                          <a:solidFill>
                            <a:schemeClr val="tx1"/>
                          </a:solidFill>
                          <a:latin typeface="Calibri"/>
                          <a:ea typeface="Calibri"/>
                          <a:cs typeface="Calibri"/>
                          <a:sym typeface="Calibri"/>
                        </a:rPr>
                        <a:t>Teacher</a:t>
                      </a:r>
                      <a:endParaRPr sz="1400" b="1" dirty="0">
                        <a:solidFill>
                          <a:schemeClr val="tx1"/>
                        </a:solidFill>
                        <a:latin typeface="Calibri"/>
                        <a:ea typeface="Calibri"/>
                        <a:cs typeface="Calibri"/>
                        <a:sym typeface="Calibri"/>
                      </a:endParaRPr>
                    </a:p>
                  </a:txBody>
                  <a:tcPr marL="91425" marR="91425" marT="91425" marB="91425" anchor="ctr">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CDD4EA"/>
                    </a:solidFill>
                  </a:tcPr>
                </a:tc>
                <a:extLst>
                  <a:ext uri="{0D108BD9-81ED-4DB2-BD59-A6C34878D82A}">
                    <a16:rowId xmlns:a16="http://schemas.microsoft.com/office/drawing/2014/main" val="10000"/>
                  </a:ext>
                </a:extLst>
              </a:tr>
              <a:tr h="310475">
                <a:tc>
                  <a:txBody>
                    <a:bodyPr/>
                    <a:lstStyle/>
                    <a:p>
                      <a:pPr marL="0" lvl="0" indent="0" algn="ctr" rtl="0">
                        <a:spcBef>
                          <a:spcPts val="0"/>
                        </a:spcBef>
                        <a:spcAft>
                          <a:spcPts val="0"/>
                        </a:spcAft>
                        <a:buNone/>
                      </a:pPr>
                      <a:r>
                        <a:rPr lang="en-US" sz="1400" b="1" dirty="0">
                          <a:solidFill>
                            <a:schemeClr val="tx1"/>
                          </a:solidFill>
                          <a:latin typeface="Calibri"/>
                          <a:ea typeface="Calibri"/>
                          <a:cs typeface="Calibri"/>
                          <a:sym typeface="Calibri"/>
                        </a:rPr>
                        <a:t>Standard</a:t>
                      </a:r>
                      <a:endParaRPr sz="1400" b="1" dirty="0">
                        <a:solidFill>
                          <a:schemeClr val="tx1"/>
                        </a:solidFill>
                        <a:latin typeface="Calibri"/>
                        <a:ea typeface="Calibri"/>
                        <a:cs typeface="Calibri"/>
                        <a:sym typeface="Calibri"/>
                      </a:endParaRPr>
                    </a:p>
                  </a:txBody>
                  <a:tcPr marL="91425" marR="91425" marT="91425" marB="91425" anchor="ctr">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E8EBF5"/>
                    </a:solidFill>
                  </a:tcPr>
                </a:tc>
                <a:tc>
                  <a:txBody>
                    <a:bodyPr/>
                    <a:lstStyle/>
                    <a:p>
                      <a:pPr marL="0" lvl="0" indent="0" algn="ctr" rtl="0">
                        <a:spcBef>
                          <a:spcPts val="0"/>
                        </a:spcBef>
                        <a:spcAft>
                          <a:spcPts val="0"/>
                        </a:spcAft>
                        <a:buNone/>
                      </a:pPr>
                      <a:r>
                        <a:rPr lang="en-US" sz="1400" dirty="0">
                          <a:solidFill>
                            <a:schemeClr val="tx1"/>
                          </a:solidFill>
                          <a:latin typeface="Calibri"/>
                          <a:ea typeface="Calibri"/>
                          <a:cs typeface="Calibri"/>
                          <a:sym typeface="Calibri"/>
                        </a:rPr>
                        <a:t>4.6</a:t>
                      </a:r>
                      <a:endParaRPr sz="1400" dirty="0">
                        <a:solidFill>
                          <a:schemeClr val="tx1"/>
                        </a:solidFill>
                        <a:latin typeface="Calibri"/>
                        <a:ea typeface="Calibri"/>
                        <a:cs typeface="Calibri"/>
                        <a:sym typeface="Calibri"/>
                      </a:endParaRPr>
                    </a:p>
                  </a:txBody>
                  <a:tcPr marL="91425" marR="91425" marT="91425" marB="91425" anchor="ctr">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tcPr>
                </a:tc>
                <a:tc>
                  <a:txBody>
                    <a:bodyPr/>
                    <a:lstStyle/>
                    <a:p>
                      <a:pPr marL="0" lvl="0" indent="0" algn="ctr" rtl="0">
                        <a:spcBef>
                          <a:spcPts val="0"/>
                        </a:spcBef>
                        <a:spcAft>
                          <a:spcPts val="0"/>
                        </a:spcAft>
                        <a:buNone/>
                      </a:pPr>
                      <a:r>
                        <a:rPr lang="en-US" sz="1400" dirty="0">
                          <a:solidFill>
                            <a:schemeClr val="tx1"/>
                          </a:solidFill>
                          <a:latin typeface="Calibri"/>
                          <a:ea typeface="Calibri"/>
                          <a:cs typeface="Calibri"/>
                          <a:sym typeface="Calibri"/>
                        </a:rPr>
                        <a:t>5.7</a:t>
                      </a:r>
                      <a:endParaRPr sz="1400" dirty="0">
                        <a:solidFill>
                          <a:schemeClr val="tx1"/>
                        </a:solidFill>
                        <a:latin typeface="Calibri"/>
                        <a:ea typeface="Calibri"/>
                        <a:cs typeface="Calibri"/>
                        <a:sym typeface="Calibri"/>
                      </a:endParaRPr>
                    </a:p>
                  </a:txBody>
                  <a:tcPr marL="91425" marR="91425" marT="91425" marB="91425" anchor="ctr">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tcPr>
                </a:tc>
                <a:tc>
                  <a:txBody>
                    <a:bodyPr/>
                    <a:lstStyle/>
                    <a:p>
                      <a:pPr marL="0" lvl="0" indent="0" algn="ctr" rtl="0">
                        <a:spcBef>
                          <a:spcPts val="0"/>
                        </a:spcBef>
                        <a:spcAft>
                          <a:spcPts val="0"/>
                        </a:spcAft>
                        <a:buNone/>
                      </a:pPr>
                      <a:r>
                        <a:rPr lang="en-US" sz="1400" dirty="0">
                          <a:solidFill>
                            <a:schemeClr val="tx1"/>
                          </a:solidFill>
                          <a:latin typeface="Calibri"/>
                          <a:ea typeface="Calibri"/>
                          <a:cs typeface="Calibri"/>
                          <a:sym typeface="Calibri"/>
                        </a:rPr>
                        <a:t>5.7</a:t>
                      </a:r>
                      <a:endParaRPr sz="1400" dirty="0">
                        <a:solidFill>
                          <a:schemeClr val="tx1"/>
                        </a:solidFill>
                        <a:latin typeface="Calibri"/>
                        <a:ea typeface="Calibri"/>
                        <a:cs typeface="Calibri"/>
                        <a:sym typeface="Calibri"/>
                      </a:endParaRPr>
                    </a:p>
                  </a:txBody>
                  <a:tcPr marL="91425" marR="91425" marT="91425" marB="91425" anchor="ctr">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US" sz="1400" b="1" dirty="0">
                          <a:solidFill>
                            <a:schemeClr val="tx1"/>
                          </a:solidFill>
                          <a:latin typeface="Calibri"/>
                          <a:ea typeface="Calibri"/>
                          <a:cs typeface="Calibri"/>
                          <a:sym typeface="Calibri"/>
                        </a:rPr>
                        <a:t>Flex</a:t>
                      </a:r>
                      <a:endParaRPr sz="1400" b="1" dirty="0">
                        <a:solidFill>
                          <a:schemeClr val="tx1"/>
                        </a:solidFill>
                        <a:latin typeface="Calibri"/>
                        <a:ea typeface="Calibri"/>
                        <a:cs typeface="Calibri"/>
                        <a:sym typeface="Calibri"/>
                      </a:endParaRPr>
                    </a:p>
                  </a:txBody>
                  <a:tcPr marL="91425" marR="91425" marT="91425" marB="91425" anchor="ctr">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E8EBF5"/>
                    </a:solidFill>
                  </a:tcPr>
                </a:tc>
                <a:tc>
                  <a:txBody>
                    <a:bodyPr/>
                    <a:lstStyle/>
                    <a:p>
                      <a:pPr marL="0" lvl="0" indent="0" algn="ctr" rtl="0">
                        <a:spcBef>
                          <a:spcPts val="0"/>
                        </a:spcBef>
                        <a:spcAft>
                          <a:spcPts val="0"/>
                        </a:spcAft>
                        <a:buNone/>
                      </a:pPr>
                      <a:r>
                        <a:rPr lang="en-US" sz="1400" dirty="0">
                          <a:solidFill>
                            <a:schemeClr val="tx1"/>
                          </a:solidFill>
                          <a:latin typeface="Calibri"/>
                          <a:ea typeface="Calibri"/>
                          <a:cs typeface="Calibri"/>
                          <a:sym typeface="Calibri"/>
                        </a:rPr>
                        <a:t>4.6</a:t>
                      </a:r>
                      <a:endParaRPr sz="1400" dirty="0">
                        <a:solidFill>
                          <a:schemeClr val="tx1"/>
                        </a:solidFill>
                        <a:latin typeface="Calibri"/>
                        <a:ea typeface="Calibri"/>
                        <a:cs typeface="Calibri"/>
                        <a:sym typeface="Calibri"/>
                      </a:endParaRPr>
                    </a:p>
                  </a:txBody>
                  <a:tcPr marL="91425" marR="91425" marT="91425" marB="91425" anchor="ctr">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tcPr>
                </a:tc>
                <a:tc>
                  <a:txBody>
                    <a:bodyPr/>
                    <a:lstStyle/>
                    <a:p>
                      <a:pPr marL="0" lvl="0" indent="0" algn="ctr" rtl="0">
                        <a:spcBef>
                          <a:spcPts val="0"/>
                        </a:spcBef>
                        <a:spcAft>
                          <a:spcPts val="0"/>
                        </a:spcAft>
                        <a:buNone/>
                      </a:pPr>
                      <a:r>
                        <a:rPr lang="en-US" sz="1400" dirty="0">
                          <a:solidFill>
                            <a:schemeClr val="tx1"/>
                          </a:solidFill>
                          <a:latin typeface="Calibri"/>
                          <a:ea typeface="Calibri"/>
                          <a:cs typeface="Calibri"/>
                          <a:sym typeface="Calibri"/>
                        </a:rPr>
                        <a:t>4.8</a:t>
                      </a:r>
                      <a:endParaRPr sz="1400" dirty="0">
                        <a:solidFill>
                          <a:schemeClr val="tx1"/>
                        </a:solidFill>
                        <a:latin typeface="Calibri"/>
                        <a:ea typeface="Calibri"/>
                        <a:cs typeface="Calibri"/>
                        <a:sym typeface="Calibri"/>
                      </a:endParaRPr>
                    </a:p>
                  </a:txBody>
                  <a:tcPr marL="91425" marR="91425" marT="91425" marB="91425" anchor="ctr">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tcPr>
                </a:tc>
                <a:tc>
                  <a:txBody>
                    <a:bodyPr/>
                    <a:lstStyle/>
                    <a:p>
                      <a:pPr marL="0" lvl="0" indent="0" algn="ctr" rtl="0">
                        <a:spcBef>
                          <a:spcPts val="0"/>
                        </a:spcBef>
                        <a:spcAft>
                          <a:spcPts val="0"/>
                        </a:spcAft>
                        <a:buNone/>
                      </a:pPr>
                      <a:r>
                        <a:rPr lang="en-US" sz="1400" dirty="0">
                          <a:solidFill>
                            <a:schemeClr val="tx1"/>
                          </a:solidFill>
                          <a:latin typeface="Calibri"/>
                          <a:ea typeface="Calibri"/>
                          <a:cs typeface="Calibri"/>
                          <a:sym typeface="Calibri"/>
                        </a:rPr>
                        <a:t>4.8</a:t>
                      </a:r>
                      <a:endParaRPr sz="1400" dirty="0">
                        <a:solidFill>
                          <a:schemeClr val="tx1"/>
                        </a:solidFill>
                        <a:latin typeface="Calibri"/>
                        <a:ea typeface="Calibri"/>
                        <a:cs typeface="Calibri"/>
                        <a:sym typeface="Calibri"/>
                      </a:endParaRPr>
                    </a:p>
                  </a:txBody>
                  <a:tcPr marL="91425" marR="91425" marT="91425" marB="91425" anchor="ctr">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17720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lang="en-US" sz="4000" b="0" dirty="0"/>
              <a:t>Is the BIMAS-2 Defensible?</a:t>
            </a:r>
          </a:p>
        </p:txBody>
      </p:sp>
      <p:sp>
        <p:nvSpPr>
          <p:cNvPr id="4" name="Google Shape;698;p89">
            <a:extLst>
              <a:ext uri="{FF2B5EF4-FFF2-40B4-BE49-F238E27FC236}">
                <a16:creationId xmlns:a16="http://schemas.microsoft.com/office/drawing/2014/main" id="{A2447A56-F643-E832-B8A9-3AC9DA0E2AEA}"/>
              </a:ext>
            </a:extLst>
          </p:cNvPr>
          <p:cNvSpPr txBox="1">
            <a:spLocks/>
          </p:cNvSpPr>
          <p:nvPr/>
        </p:nvSpPr>
        <p:spPr>
          <a:xfrm>
            <a:off x="122827" y="1337481"/>
            <a:ext cx="8830101" cy="4754344"/>
          </a:xfrm>
          <a:prstGeom prst="rect">
            <a:avLst/>
          </a:prstGeom>
        </p:spPr>
        <p:txBody>
          <a:bodyPr spcFirstLastPara="1" vert="horz" wrap="square" lIns="91425" tIns="91425" rIns="91425" bIns="91425" rtlCol="0" anchor="t" anchorCtr="0">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Libre Franklin" pitchFamily="2"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Libre Franklin" pitchFamily="2"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Libre Franklin" pitchFamily="2"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Libre Franklin" pitchFamily="2"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Libre Franklin" pitchFamily="2"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b="1" dirty="0"/>
              <a:t>Norms</a:t>
            </a:r>
          </a:p>
          <a:p>
            <a:pPr marL="457200" indent="-342900">
              <a:lnSpc>
                <a:spcPct val="100000"/>
              </a:lnSpc>
              <a:spcBef>
                <a:spcPts val="1000"/>
              </a:spcBef>
              <a:buSzPct val="100000"/>
              <a:buFont typeface="Arial" panose="020B0604020202020204" pitchFamily="34" charset="0"/>
              <a:buChar char="●"/>
            </a:pPr>
            <a:r>
              <a:rPr lang="en-US" dirty="0"/>
              <a:t>Data collected in 2007 - 2009 (adequate recency)</a:t>
            </a:r>
          </a:p>
          <a:p>
            <a:pPr marL="457200" indent="-342900">
              <a:lnSpc>
                <a:spcPct val="100000"/>
              </a:lnSpc>
              <a:spcBef>
                <a:spcPts val="1000"/>
              </a:spcBef>
              <a:buSzPct val="100000"/>
              <a:buFont typeface="Arial" panose="020B0604020202020204" pitchFamily="34" charset="0"/>
              <a:buChar char="●"/>
            </a:pPr>
            <a:r>
              <a:rPr lang="en-US" dirty="0"/>
              <a:t>Normative samples included</a:t>
            </a:r>
          </a:p>
          <a:p>
            <a:pPr marL="914400" lvl="1" indent="-317500">
              <a:lnSpc>
                <a:spcPct val="100000"/>
              </a:lnSpc>
              <a:spcBef>
                <a:spcPts val="1000"/>
              </a:spcBef>
              <a:buSzPct val="100000"/>
              <a:buFont typeface="Arial" panose="020B0604020202020204" pitchFamily="34" charset="0"/>
              <a:buChar char="○"/>
            </a:pPr>
            <a:r>
              <a:rPr lang="en-US" dirty="0"/>
              <a:t>1,400 ratings from teachers</a:t>
            </a:r>
          </a:p>
          <a:p>
            <a:pPr marL="1371600" lvl="2" indent="-317500">
              <a:lnSpc>
                <a:spcPct val="100000"/>
              </a:lnSpc>
              <a:spcBef>
                <a:spcPts val="1000"/>
              </a:spcBef>
              <a:buSzPct val="100000"/>
              <a:buFont typeface="Arial" panose="020B0604020202020204" pitchFamily="34" charset="0"/>
              <a:buChar char="■"/>
            </a:pPr>
            <a:r>
              <a:rPr lang="en-US" dirty="0"/>
              <a:t>50 male + 50 female students at each age</a:t>
            </a:r>
          </a:p>
          <a:p>
            <a:pPr marL="914400" lvl="1" indent="-317500">
              <a:lnSpc>
                <a:spcPct val="100000"/>
              </a:lnSpc>
              <a:spcBef>
                <a:spcPts val="1000"/>
              </a:spcBef>
              <a:buSzPct val="100000"/>
              <a:buFont typeface="Arial" panose="020B0604020202020204" pitchFamily="34" charset="0"/>
              <a:buChar char="○"/>
            </a:pPr>
            <a:r>
              <a:rPr lang="en-US" dirty="0"/>
              <a:t>1,400 ratings from parents</a:t>
            </a:r>
          </a:p>
          <a:p>
            <a:pPr marL="1371600" lvl="2" indent="-317500">
              <a:lnSpc>
                <a:spcPct val="100000"/>
              </a:lnSpc>
              <a:spcBef>
                <a:spcPts val="1000"/>
              </a:spcBef>
              <a:buSzPct val="100000"/>
              <a:buFont typeface="Arial" panose="020B0604020202020204" pitchFamily="34" charset="0"/>
              <a:buChar char="■"/>
            </a:pPr>
            <a:r>
              <a:rPr lang="en-US" dirty="0"/>
              <a:t>50 male + 50 female students at each age</a:t>
            </a:r>
          </a:p>
          <a:p>
            <a:pPr marL="914400" lvl="1" indent="-317500">
              <a:lnSpc>
                <a:spcPct val="100000"/>
              </a:lnSpc>
              <a:spcBef>
                <a:spcPts val="1000"/>
              </a:spcBef>
              <a:buSzPct val="100000"/>
              <a:buFont typeface="Arial" panose="020B0604020202020204" pitchFamily="34" charset="0"/>
              <a:buChar char="○"/>
            </a:pPr>
            <a:r>
              <a:rPr lang="en-US" dirty="0"/>
              <a:t>700 ratings from adolescents on the self-report</a:t>
            </a:r>
          </a:p>
          <a:p>
            <a:pPr marL="1371600" lvl="2" indent="-317500">
              <a:lnSpc>
                <a:spcPct val="100000"/>
              </a:lnSpc>
              <a:spcBef>
                <a:spcPts val="1000"/>
              </a:spcBef>
              <a:buSzPct val="100000"/>
              <a:buFont typeface="Arial" panose="020B0604020202020204" pitchFamily="34" charset="0"/>
              <a:buChar char="■"/>
            </a:pPr>
            <a:r>
              <a:rPr lang="en-US" dirty="0"/>
              <a:t>100 male + 100 female students at each age</a:t>
            </a:r>
          </a:p>
          <a:p>
            <a:pPr marL="914400" lvl="1" indent="-317500">
              <a:lnSpc>
                <a:spcPct val="100000"/>
              </a:lnSpc>
              <a:spcBef>
                <a:spcPts val="1000"/>
              </a:spcBef>
              <a:buSzPct val="100000"/>
              <a:buFont typeface="Arial" panose="020B0604020202020204" pitchFamily="34" charset="0"/>
              <a:buChar char="○"/>
            </a:pPr>
            <a:r>
              <a:rPr lang="en-US" dirty="0"/>
              <a:t>Matched or weighted to match national percentages for race/ethnicity, geographic region, and parent education level (Parent ratings only)</a:t>
            </a:r>
          </a:p>
          <a:p>
            <a:pPr marL="914400" lvl="1" indent="-317500">
              <a:lnSpc>
                <a:spcPct val="100000"/>
              </a:lnSpc>
              <a:spcBef>
                <a:spcPts val="1000"/>
              </a:spcBef>
              <a:spcAft>
                <a:spcPts val="1000"/>
              </a:spcAft>
              <a:buSzPct val="100000"/>
              <a:buFont typeface="Arial" panose="020B0604020202020204" pitchFamily="34" charset="0"/>
              <a:buChar char="○"/>
            </a:pPr>
            <a:r>
              <a:rPr lang="en-US" dirty="0"/>
              <a:t>Clinician form not norm-referenced</a:t>
            </a:r>
          </a:p>
        </p:txBody>
      </p:sp>
    </p:spTree>
    <p:extLst>
      <p:ext uri="{BB962C8B-B14F-4D97-AF65-F5344CB8AC3E}">
        <p14:creationId xmlns:p14="http://schemas.microsoft.com/office/powerpoint/2010/main" val="965261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lang="en-US" sz="3500" b="0" dirty="0"/>
              <a:t>BIMAS-2 Defensibility - Reliability</a:t>
            </a:r>
          </a:p>
        </p:txBody>
      </p:sp>
      <p:graphicFrame>
        <p:nvGraphicFramePr>
          <p:cNvPr id="6" name="Google Shape;707;p90" descr="Table listing the reliability coefficients for each form of the BIMAS-2. Internal consistency coefficients are as follows: the student form ranges from .75 to .88 (limited to adequate), the parent form ranges from .77 to .90 (limited to strong), and the teacher form ranges from .81 to .91 (adequate to strong). Test retest reliability coefficients are as follows: the student form ranges from .82 to .90 (adequate to strong), the parent form ranges from .79 to .96 (limited to strong), and the teacher form ranges from .85 to .91 (adequate to strong). Inter-rater reliability ranges from limited to adequate, and the publishers explain that inconsistency may be due to different behavior in different contexts or different perceptions of behavior by different raters. The coefficients are as follows: .59 to .69 for student and parent, .79 to .86 for parent and teacher, and .54 to .69 for teacher and student.">
            <a:extLst>
              <a:ext uri="{FF2B5EF4-FFF2-40B4-BE49-F238E27FC236}">
                <a16:creationId xmlns:a16="http://schemas.microsoft.com/office/drawing/2014/main" id="{AC801F59-2F0F-3B71-CAA3-54C12B33124E}"/>
              </a:ext>
            </a:extLst>
          </p:cNvPr>
          <p:cNvGraphicFramePr/>
          <p:nvPr>
            <p:extLst>
              <p:ext uri="{D42A27DB-BD31-4B8C-83A1-F6EECF244321}">
                <p14:modId xmlns:p14="http://schemas.microsoft.com/office/powerpoint/2010/main" val="705861893"/>
              </p:ext>
            </p:extLst>
          </p:nvPr>
        </p:nvGraphicFramePr>
        <p:xfrm>
          <a:off x="367233" y="1596122"/>
          <a:ext cx="5760144" cy="3397345"/>
        </p:xfrm>
        <a:graphic>
          <a:graphicData uri="http://schemas.openxmlformats.org/drawingml/2006/table">
            <a:tbl>
              <a:tblPr firstRow="1">
                <a:noFill/>
              </a:tblPr>
              <a:tblGrid>
                <a:gridCol w="1147428">
                  <a:extLst>
                    <a:ext uri="{9D8B030D-6E8A-4147-A177-3AD203B41FA5}">
                      <a16:colId xmlns:a16="http://schemas.microsoft.com/office/drawing/2014/main" val="20000"/>
                    </a:ext>
                  </a:extLst>
                </a:gridCol>
                <a:gridCol w="2189103">
                  <a:extLst>
                    <a:ext uri="{9D8B030D-6E8A-4147-A177-3AD203B41FA5}">
                      <a16:colId xmlns:a16="http://schemas.microsoft.com/office/drawing/2014/main" val="20001"/>
                    </a:ext>
                  </a:extLst>
                </a:gridCol>
                <a:gridCol w="2423613">
                  <a:extLst>
                    <a:ext uri="{9D8B030D-6E8A-4147-A177-3AD203B41FA5}">
                      <a16:colId xmlns:a16="http://schemas.microsoft.com/office/drawing/2014/main" val="20002"/>
                    </a:ext>
                  </a:extLst>
                </a:gridCol>
              </a:tblGrid>
              <a:tr h="654724">
                <a:tc>
                  <a:txBody>
                    <a:bodyPr/>
                    <a:lstStyle/>
                    <a:p>
                      <a:pPr marL="0" lvl="0" indent="0" algn="ctr" rtl="0">
                        <a:lnSpc>
                          <a:spcPct val="115000"/>
                        </a:lnSpc>
                        <a:spcBef>
                          <a:spcPts val="0"/>
                        </a:spcBef>
                        <a:spcAft>
                          <a:spcPts val="0"/>
                        </a:spcAft>
                        <a:buNone/>
                      </a:pPr>
                      <a:endParaRPr sz="1600" b="1" dirty="0">
                        <a:solidFill>
                          <a:schemeClr val="tx1"/>
                        </a:solidFill>
                        <a:highlight>
                          <a:srgbClr val="CDD4EA"/>
                        </a:highlight>
                        <a:latin typeface="Libre Franklin"/>
                        <a:ea typeface="Libre Franklin"/>
                        <a:cs typeface="Libre Franklin"/>
                        <a:sym typeface="Libre Franklin"/>
                      </a:endParaRPr>
                    </a:p>
                  </a:txBody>
                  <a:tcPr marL="63500" marR="63500" marT="63500" marB="635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19050"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DD4EA"/>
                    </a:solidFill>
                  </a:tcPr>
                </a:tc>
                <a:tc>
                  <a:txBody>
                    <a:bodyPr/>
                    <a:lstStyle/>
                    <a:p>
                      <a:pPr marL="0" lvl="0" indent="0" algn="ctr" rtl="0">
                        <a:lnSpc>
                          <a:spcPct val="115000"/>
                        </a:lnSpc>
                        <a:spcBef>
                          <a:spcPts val="0"/>
                        </a:spcBef>
                        <a:spcAft>
                          <a:spcPts val="0"/>
                        </a:spcAft>
                        <a:buNone/>
                      </a:pPr>
                      <a:r>
                        <a:rPr lang="en-US" sz="1600" dirty="0">
                          <a:solidFill>
                            <a:schemeClr val="tx1"/>
                          </a:solidFill>
                          <a:highlight>
                            <a:srgbClr val="CDD4EA"/>
                          </a:highlight>
                          <a:latin typeface="Libre Franklin"/>
                          <a:ea typeface="Libre Franklin"/>
                          <a:cs typeface="Libre Franklin"/>
                          <a:sym typeface="Libre Franklin"/>
                        </a:rPr>
                        <a:t>Internal consistency reliability</a:t>
                      </a:r>
                      <a:endParaRPr sz="1600" dirty="0">
                        <a:solidFill>
                          <a:schemeClr val="tx1"/>
                        </a:solidFill>
                        <a:highlight>
                          <a:srgbClr val="CDD4EA"/>
                        </a:highlight>
                        <a:latin typeface="Libre Franklin"/>
                        <a:ea typeface="Libre Franklin"/>
                        <a:cs typeface="Libre Franklin"/>
                        <a:sym typeface="Libre Franklin"/>
                      </a:endParaRPr>
                    </a:p>
                  </a:txBody>
                  <a:tcPr marL="63500" marR="63500" marT="63500" marB="635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19050"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DD4EA"/>
                    </a:solidFill>
                  </a:tcPr>
                </a:tc>
                <a:tc>
                  <a:txBody>
                    <a:bodyPr/>
                    <a:lstStyle/>
                    <a:p>
                      <a:pPr marL="0" lvl="0" indent="0" algn="ctr" rtl="0">
                        <a:lnSpc>
                          <a:spcPct val="115000"/>
                        </a:lnSpc>
                        <a:spcBef>
                          <a:spcPts val="0"/>
                        </a:spcBef>
                        <a:spcAft>
                          <a:spcPts val="0"/>
                        </a:spcAft>
                        <a:buNone/>
                      </a:pPr>
                      <a:r>
                        <a:rPr lang="en-US" sz="1600" dirty="0">
                          <a:solidFill>
                            <a:schemeClr val="tx1"/>
                          </a:solidFill>
                          <a:highlight>
                            <a:srgbClr val="CDD4EA"/>
                          </a:highlight>
                          <a:latin typeface="Libre Franklin"/>
                          <a:ea typeface="Libre Franklin"/>
                          <a:cs typeface="Libre Franklin"/>
                          <a:sym typeface="Libre Franklin"/>
                        </a:rPr>
                        <a:t>Test-retest reliability (2-4 weeks)</a:t>
                      </a:r>
                      <a:endParaRPr sz="1600" dirty="0">
                        <a:solidFill>
                          <a:schemeClr val="tx1"/>
                        </a:solidFill>
                        <a:highlight>
                          <a:srgbClr val="CDD4EA"/>
                        </a:highlight>
                        <a:latin typeface="Libre Franklin"/>
                        <a:ea typeface="Libre Franklin"/>
                        <a:cs typeface="Libre Franklin"/>
                        <a:sym typeface="Libre Franklin"/>
                      </a:endParaRPr>
                    </a:p>
                  </a:txBody>
                  <a:tcPr marL="63500" marR="63500" marT="63500" marB="635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19050"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DD4EA"/>
                    </a:solidFill>
                  </a:tcPr>
                </a:tc>
                <a:extLst>
                  <a:ext uri="{0D108BD9-81ED-4DB2-BD59-A6C34878D82A}">
                    <a16:rowId xmlns:a16="http://schemas.microsoft.com/office/drawing/2014/main" val="10000"/>
                  </a:ext>
                </a:extLst>
              </a:tr>
              <a:tr h="910050">
                <a:tc>
                  <a:txBody>
                    <a:bodyPr/>
                    <a:lstStyle/>
                    <a:p>
                      <a:pPr marL="0" lvl="0" indent="0" algn="ctr" rtl="0">
                        <a:lnSpc>
                          <a:spcPct val="115000"/>
                        </a:lnSpc>
                        <a:spcBef>
                          <a:spcPts val="0"/>
                        </a:spcBef>
                        <a:spcAft>
                          <a:spcPts val="0"/>
                        </a:spcAft>
                        <a:buNone/>
                      </a:pPr>
                      <a:r>
                        <a:rPr lang="en-US" sz="1600" dirty="0">
                          <a:solidFill>
                            <a:schemeClr val="tx1"/>
                          </a:solidFill>
                          <a:highlight>
                            <a:srgbClr val="D8E2F3"/>
                          </a:highlight>
                          <a:latin typeface="Libre Franklin"/>
                          <a:ea typeface="Libre Franklin"/>
                          <a:cs typeface="Libre Franklin"/>
                          <a:sym typeface="Libre Franklin"/>
                        </a:rPr>
                        <a:t>Student</a:t>
                      </a:r>
                      <a:endParaRPr sz="1600" dirty="0">
                        <a:solidFill>
                          <a:schemeClr val="tx1"/>
                        </a:solidFill>
                        <a:highlight>
                          <a:srgbClr val="D8E2F3"/>
                        </a:highlight>
                        <a:latin typeface="Libre Franklin"/>
                        <a:ea typeface="Libre Franklin"/>
                        <a:cs typeface="Libre Franklin"/>
                        <a:sym typeface="Libre Franklin"/>
                      </a:endParaRPr>
                    </a:p>
                  </a:txBody>
                  <a:tcPr marL="63500" marR="63500" marT="63500" marB="635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D8E2F3"/>
                    </a:solidFill>
                  </a:tcPr>
                </a:tc>
                <a:tc>
                  <a:txBody>
                    <a:bodyPr/>
                    <a:lstStyle/>
                    <a:p>
                      <a:pPr marL="0" lvl="0" indent="0" algn="ctr" rtl="0">
                        <a:lnSpc>
                          <a:spcPct val="115000"/>
                        </a:lnSpc>
                        <a:spcBef>
                          <a:spcPts val="0"/>
                        </a:spcBef>
                        <a:spcAft>
                          <a:spcPts val="0"/>
                        </a:spcAft>
                        <a:buNone/>
                      </a:pPr>
                      <a:r>
                        <a:rPr lang="en-US" sz="1600" dirty="0">
                          <a:solidFill>
                            <a:schemeClr val="tx1"/>
                          </a:solidFill>
                          <a:highlight>
                            <a:srgbClr val="FFFFFF"/>
                          </a:highlight>
                          <a:latin typeface="Libre Franklin"/>
                          <a:ea typeface="Libre Franklin"/>
                          <a:cs typeface="Libre Franklin"/>
                          <a:sym typeface="Libre Franklin"/>
                        </a:rPr>
                        <a:t>Limited to Adequate</a:t>
                      </a:r>
                      <a:endParaRPr sz="1600" dirty="0">
                        <a:solidFill>
                          <a:schemeClr val="tx1"/>
                        </a:solidFill>
                        <a:highlight>
                          <a:srgbClr val="FFFFFF"/>
                        </a:highlight>
                        <a:latin typeface="Libre Franklin"/>
                        <a:ea typeface="Libre Franklin"/>
                        <a:cs typeface="Libre Franklin"/>
                        <a:sym typeface="Libre Franklin"/>
                      </a:endParaRPr>
                    </a:p>
                    <a:p>
                      <a:pPr marL="0" lvl="0" indent="0" algn="ctr" rtl="0">
                        <a:lnSpc>
                          <a:spcPct val="115000"/>
                        </a:lnSpc>
                        <a:spcBef>
                          <a:spcPts val="0"/>
                        </a:spcBef>
                        <a:spcAft>
                          <a:spcPts val="0"/>
                        </a:spcAft>
                        <a:buNone/>
                      </a:pPr>
                      <a:r>
                        <a:rPr lang="en-US" sz="1400" dirty="0">
                          <a:solidFill>
                            <a:schemeClr val="tx1"/>
                          </a:solidFill>
                          <a:highlight>
                            <a:srgbClr val="FFFFFF"/>
                          </a:highlight>
                          <a:latin typeface="Libre Franklin"/>
                          <a:ea typeface="Libre Franklin"/>
                          <a:cs typeface="Libre Franklin"/>
                          <a:sym typeface="Libre Franklin"/>
                        </a:rPr>
                        <a:t>(</a:t>
                      </a:r>
                      <a:r>
                        <a:rPr lang="en-US" sz="1400" i="1" dirty="0">
                          <a:solidFill>
                            <a:schemeClr val="tx1"/>
                          </a:solidFill>
                          <a:highlight>
                            <a:srgbClr val="FFFFFF"/>
                          </a:highlight>
                          <a:latin typeface="Libre Franklin"/>
                          <a:ea typeface="Libre Franklin"/>
                          <a:cs typeface="Libre Franklin"/>
                          <a:sym typeface="Libre Franklin"/>
                        </a:rPr>
                        <a:t>r</a:t>
                      </a:r>
                      <a:r>
                        <a:rPr lang="en-US" sz="1400" dirty="0">
                          <a:solidFill>
                            <a:schemeClr val="tx1"/>
                          </a:solidFill>
                          <a:highlight>
                            <a:srgbClr val="FFFFFF"/>
                          </a:highlight>
                          <a:latin typeface="Libre Franklin"/>
                          <a:ea typeface="Libre Franklin"/>
                          <a:cs typeface="Libre Franklin"/>
                          <a:sym typeface="Libre Franklin"/>
                        </a:rPr>
                        <a:t> = .75 - .88)</a:t>
                      </a:r>
                      <a:endParaRPr sz="1400" dirty="0">
                        <a:solidFill>
                          <a:schemeClr val="tx1"/>
                        </a:solidFill>
                        <a:highlight>
                          <a:srgbClr val="FFFFFF"/>
                        </a:highlight>
                        <a:latin typeface="Libre Franklin"/>
                        <a:ea typeface="Libre Franklin"/>
                        <a:cs typeface="Libre Franklin"/>
                        <a:sym typeface="Libre Franklin"/>
                      </a:endParaRPr>
                    </a:p>
                  </a:txBody>
                  <a:tcPr marL="63500" marR="63500" marT="63500" marB="635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1600" dirty="0">
                          <a:solidFill>
                            <a:schemeClr val="tx1"/>
                          </a:solidFill>
                          <a:highlight>
                            <a:srgbClr val="FFFFFF"/>
                          </a:highlight>
                          <a:latin typeface="Libre Franklin"/>
                          <a:ea typeface="Libre Franklin"/>
                          <a:cs typeface="Libre Franklin"/>
                          <a:sym typeface="Libre Franklin"/>
                        </a:rPr>
                        <a:t>Adequate to Strong</a:t>
                      </a:r>
                      <a:endParaRPr sz="1600" dirty="0">
                        <a:solidFill>
                          <a:schemeClr val="tx1"/>
                        </a:solidFill>
                        <a:highlight>
                          <a:srgbClr val="FFFFFF"/>
                        </a:highlight>
                        <a:latin typeface="Libre Franklin"/>
                        <a:ea typeface="Libre Franklin"/>
                        <a:cs typeface="Libre Franklin"/>
                        <a:sym typeface="Libre Franklin"/>
                      </a:endParaRPr>
                    </a:p>
                    <a:p>
                      <a:pPr marL="0" lvl="0" indent="0" algn="ctr" rtl="0">
                        <a:lnSpc>
                          <a:spcPct val="115000"/>
                        </a:lnSpc>
                        <a:spcBef>
                          <a:spcPts val="0"/>
                        </a:spcBef>
                        <a:spcAft>
                          <a:spcPts val="0"/>
                        </a:spcAft>
                        <a:buNone/>
                      </a:pPr>
                      <a:r>
                        <a:rPr lang="en-US" sz="1400" dirty="0">
                          <a:solidFill>
                            <a:schemeClr val="tx1"/>
                          </a:solidFill>
                          <a:highlight>
                            <a:srgbClr val="FFFFFF"/>
                          </a:highlight>
                          <a:latin typeface="Libre Franklin"/>
                          <a:ea typeface="Libre Franklin"/>
                          <a:cs typeface="Libre Franklin"/>
                          <a:sym typeface="Libre Franklin"/>
                        </a:rPr>
                        <a:t>(</a:t>
                      </a:r>
                      <a:r>
                        <a:rPr lang="en-US" sz="1400" i="1" dirty="0">
                          <a:solidFill>
                            <a:schemeClr val="tx1"/>
                          </a:solidFill>
                          <a:highlight>
                            <a:srgbClr val="FFFFFF"/>
                          </a:highlight>
                          <a:latin typeface="Libre Franklin"/>
                          <a:ea typeface="Libre Franklin"/>
                          <a:cs typeface="Libre Franklin"/>
                          <a:sym typeface="Libre Franklin"/>
                        </a:rPr>
                        <a:t>r</a:t>
                      </a:r>
                      <a:r>
                        <a:rPr lang="en-US" sz="1400" dirty="0">
                          <a:solidFill>
                            <a:schemeClr val="tx1"/>
                          </a:solidFill>
                          <a:highlight>
                            <a:srgbClr val="FFFFFF"/>
                          </a:highlight>
                          <a:latin typeface="Libre Franklin"/>
                          <a:ea typeface="Libre Franklin"/>
                          <a:cs typeface="Libre Franklin"/>
                          <a:sym typeface="Libre Franklin"/>
                        </a:rPr>
                        <a:t> = .82 - .90)</a:t>
                      </a:r>
                      <a:endParaRPr sz="1400" dirty="0">
                        <a:solidFill>
                          <a:schemeClr val="tx1"/>
                        </a:solidFill>
                        <a:highlight>
                          <a:srgbClr val="FFFFFF"/>
                        </a:highlight>
                        <a:latin typeface="Libre Franklin"/>
                        <a:ea typeface="Libre Franklin"/>
                        <a:cs typeface="Libre Franklin"/>
                        <a:sym typeface="Libre Franklin"/>
                      </a:endParaRPr>
                    </a:p>
                  </a:txBody>
                  <a:tcPr marL="63500" marR="63500" marT="63500" marB="635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910050">
                <a:tc>
                  <a:txBody>
                    <a:bodyPr/>
                    <a:lstStyle/>
                    <a:p>
                      <a:pPr marL="0" marR="0" lvl="0" indent="0" algn="ctr" rtl="0">
                        <a:lnSpc>
                          <a:spcPct val="115000"/>
                        </a:lnSpc>
                        <a:spcBef>
                          <a:spcPts val="0"/>
                        </a:spcBef>
                        <a:spcAft>
                          <a:spcPts val="0"/>
                        </a:spcAft>
                        <a:buNone/>
                      </a:pPr>
                      <a:r>
                        <a:rPr lang="en-US" sz="1600" dirty="0">
                          <a:solidFill>
                            <a:schemeClr val="tx1"/>
                          </a:solidFill>
                          <a:highlight>
                            <a:srgbClr val="D8E2F3"/>
                          </a:highlight>
                          <a:latin typeface="Libre Franklin"/>
                          <a:ea typeface="Libre Franklin"/>
                          <a:cs typeface="Libre Franklin"/>
                          <a:sym typeface="Libre Franklin"/>
                        </a:rPr>
                        <a:t>Parent</a:t>
                      </a:r>
                      <a:endParaRPr sz="1600" dirty="0">
                        <a:solidFill>
                          <a:schemeClr val="tx1"/>
                        </a:solidFill>
                        <a:highlight>
                          <a:srgbClr val="D8E2F3"/>
                        </a:highlight>
                        <a:latin typeface="Libre Franklin"/>
                        <a:ea typeface="Libre Franklin"/>
                        <a:cs typeface="Libre Franklin"/>
                        <a:sym typeface="Libre Franklin"/>
                      </a:endParaRPr>
                    </a:p>
                  </a:txBody>
                  <a:tcPr marL="63500" marR="63500" marT="63500" marB="635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D8E2F3"/>
                    </a:solidFill>
                  </a:tcPr>
                </a:tc>
                <a:tc>
                  <a:txBody>
                    <a:bodyPr/>
                    <a:lstStyle/>
                    <a:p>
                      <a:pPr marL="0" marR="0" lvl="0" indent="0" algn="ctr" rtl="0">
                        <a:lnSpc>
                          <a:spcPct val="115000"/>
                        </a:lnSpc>
                        <a:spcBef>
                          <a:spcPts val="0"/>
                        </a:spcBef>
                        <a:spcAft>
                          <a:spcPts val="0"/>
                        </a:spcAft>
                        <a:buNone/>
                      </a:pPr>
                      <a:r>
                        <a:rPr lang="en-US" sz="1600" dirty="0">
                          <a:solidFill>
                            <a:schemeClr val="tx1"/>
                          </a:solidFill>
                          <a:highlight>
                            <a:srgbClr val="FFFFFF"/>
                          </a:highlight>
                          <a:latin typeface="Libre Franklin"/>
                          <a:ea typeface="Libre Franklin"/>
                          <a:cs typeface="Libre Franklin"/>
                          <a:sym typeface="Libre Franklin"/>
                        </a:rPr>
                        <a:t>Limited to Strong</a:t>
                      </a:r>
                      <a:endParaRPr sz="1600" dirty="0">
                        <a:solidFill>
                          <a:schemeClr val="tx1"/>
                        </a:solidFill>
                        <a:highlight>
                          <a:srgbClr val="FFFFFF"/>
                        </a:highlight>
                        <a:latin typeface="Libre Franklin"/>
                        <a:ea typeface="Libre Franklin"/>
                        <a:cs typeface="Libre Franklin"/>
                        <a:sym typeface="Libre Franklin"/>
                      </a:endParaRPr>
                    </a:p>
                    <a:p>
                      <a:pPr marL="0" marR="0" lvl="0" indent="0" algn="ctr" rtl="0">
                        <a:lnSpc>
                          <a:spcPct val="115000"/>
                        </a:lnSpc>
                        <a:spcBef>
                          <a:spcPts val="0"/>
                        </a:spcBef>
                        <a:spcAft>
                          <a:spcPts val="0"/>
                        </a:spcAft>
                        <a:buNone/>
                      </a:pPr>
                      <a:r>
                        <a:rPr lang="en-US" sz="1400" dirty="0">
                          <a:solidFill>
                            <a:schemeClr val="tx1"/>
                          </a:solidFill>
                          <a:highlight>
                            <a:srgbClr val="FFFFFF"/>
                          </a:highlight>
                          <a:latin typeface="Libre Franklin"/>
                          <a:ea typeface="Libre Franklin"/>
                          <a:cs typeface="Libre Franklin"/>
                          <a:sym typeface="Libre Franklin"/>
                        </a:rPr>
                        <a:t>(</a:t>
                      </a:r>
                      <a:r>
                        <a:rPr lang="en-US" sz="1400" i="1" dirty="0">
                          <a:solidFill>
                            <a:schemeClr val="tx1"/>
                          </a:solidFill>
                          <a:highlight>
                            <a:srgbClr val="FFFFFF"/>
                          </a:highlight>
                          <a:latin typeface="Libre Franklin"/>
                          <a:ea typeface="Libre Franklin"/>
                          <a:cs typeface="Libre Franklin"/>
                          <a:sym typeface="Libre Franklin"/>
                        </a:rPr>
                        <a:t>r</a:t>
                      </a:r>
                      <a:r>
                        <a:rPr lang="en-US" sz="1400" dirty="0">
                          <a:solidFill>
                            <a:schemeClr val="tx1"/>
                          </a:solidFill>
                          <a:highlight>
                            <a:srgbClr val="FFFFFF"/>
                          </a:highlight>
                          <a:latin typeface="Libre Franklin"/>
                          <a:ea typeface="Libre Franklin"/>
                          <a:cs typeface="Libre Franklin"/>
                          <a:sym typeface="Libre Franklin"/>
                        </a:rPr>
                        <a:t> = .77 - .90)</a:t>
                      </a:r>
                      <a:endParaRPr sz="1400" dirty="0">
                        <a:solidFill>
                          <a:schemeClr val="tx1"/>
                        </a:solidFill>
                        <a:highlight>
                          <a:srgbClr val="FFFFFF"/>
                        </a:highlight>
                        <a:latin typeface="Libre Franklin"/>
                        <a:ea typeface="Libre Franklin"/>
                        <a:cs typeface="Libre Franklin"/>
                        <a:sym typeface="Libre Franklin"/>
                      </a:endParaRPr>
                    </a:p>
                  </a:txBody>
                  <a:tcPr marL="63500" marR="63500" marT="63500" marB="635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1600" dirty="0">
                          <a:solidFill>
                            <a:schemeClr val="tx1"/>
                          </a:solidFill>
                          <a:highlight>
                            <a:srgbClr val="FFFFFF"/>
                          </a:highlight>
                          <a:latin typeface="Libre Franklin"/>
                          <a:ea typeface="Libre Franklin"/>
                          <a:cs typeface="Libre Franklin"/>
                          <a:sym typeface="Libre Franklin"/>
                        </a:rPr>
                        <a:t>Limited to Strong</a:t>
                      </a:r>
                      <a:endParaRPr sz="1600" dirty="0">
                        <a:solidFill>
                          <a:schemeClr val="tx1"/>
                        </a:solidFill>
                        <a:highlight>
                          <a:srgbClr val="FFFFFF"/>
                        </a:highlight>
                        <a:latin typeface="Libre Franklin"/>
                        <a:ea typeface="Libre Franklin"/>
                        <a:cs typeface="Libre Franklin"/>
                        <a:sym typeface="Libre Franklin"/>
                      </a:endParaRPr>
                    </a:p>
                    <a:p>
                      <a:pPr marL="0" lvl="0" indent="0" algn="ctr" rtl="0">
                        <a:lnSpc>
                          <a:spcPct val="115000"/>
                        </a:lnSpc>
                        <a:spcBef>
                          <a:spcPts val="0"/>
                        </a:spcBef>
                        <a:spcAft>
                          <a:spcPts val="0"/>
                        </a:spcAft>
                        <a:buNone/>
                      </a:pPr>
                      <a:r>
                        <a:rPr lang="en-US" sz="1400" dirty="0">
                          <a:solidFill>
                            <a:schemeClr val="tx1"/>
                          </a:solidFill>
                          <a:highlight>
                            <a:srgbClr val="FFFFFF"/>
                          </a:highlight>
                          <a:latin typeface="Libre Franklin"/>
                          <a:ea typeface="Libre Franklin"/>
                          <a:cs typeface="Libre Franklin"/>
                          <a:sym typeface="Libre Franklin"/>
                        </a:rPr>
                        <a:t>(</a:t>
                      </a:r>
                      <a:r>
                        <a:rPr lang="en-US" sz="1400" i="1" dirty="0">
                          <a:solidFill>
                            <a:schemeClr val="tx1"/>
                          </a:solidFill>
                          <a:highlight>
                            <a:srgbClr val="FFFFFF"/>
                          </a:highlight>
                          <a:latin typeface="Libre Franklin"/>
                          <a:ea typeface="Libre Franklin"/>
                          <a:cs typeface="Libre Franklin"/>
                          <a:sym typeface="Libre Franklin"/>
                        </a:rPr>
                        <a:t>r</a:t>
                      </a:r>
                      <a:r>
                        <a:rPr lang="en-US" sz="1400" dirty="0">
                          <a:solidFill>
                            <a:schemeClr val="tx1"/>
                          </a:solidFill>
                          <a:highlight>
                            <a:srgbClr val="FFFFFF"/>
                          </a:highlight>
                          <a:latin typeface="Libre Franklin"/>
                          <a:ea typeface="Libre Franklin"/>
                          <a:cs typeface="Libre Franklin"/>
                          <a:sym typeface="Libre Franklin"/>
                        </a:rPr>
                        <a:t> = .79 - .96)</a:t>
                      </a:r>
                      <a:endParaRPr sz="1400" dirty="0">
                        <a:solidFill>
                          <a:schemeClr val="tx1"/>
                        </a:solidFill>
                        <a:highlight>
                          <a:srgbClr val="FFFFFF"/>
                        </a:highlight>
                        <a:latin typeface="Libre Franklin"/>
                        <a:ea typeface="Libre Franklin"/>
                        <a:cs typeface="Libre Franklin"/>
                        <a:sym typeface="Libre Franklin"/>
                      </a:endParaRPr>
                    </a:p>
                  </a:txBody>
                  <a:tcPr marL="63500" marR="63500" marT="63500" marB="635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910050">
                <a:tc>
                  <a:txBody>
                    <a:bodyPr/>
                    <a:lstStyle/>
                    <a:p>
                      <a:pPr marL="0" marR="0" lvl="0" indent="0" algn="ctr" rtl="0">
                        <a:lnSpc>
                          <a:spcPct val="115000"/>
                        </a:lnSpc>
                        <a:spcBef>
                          <a:spcPts val="0"/>
                        </a:spcBef>
                        <a:spcAft>
                          <a:spcPts val="0"/>
                        </a:spcAft>
                        <a:buNone/>
                      </a:pPr>
                      <a:r>
                        <a:rPr lang="en-US" sz="1600" dirty="0">
                          <a:solidFill>
                            <a:schemeClr val="tx1"/>
                          </a:solidFill>
                          <a:highlight>
                            <a:srgbClr val="D8E2F3"/>
                          </a:highlight>
                          <a:latin typeface="Libre Franklin"/>
                          <a:ea typeface="Libre Franklin"/>
                          <a:cs typeface="Libre Franklin"/>
                          <a:sym typeface="Libre Franklin"/>
                        </a:rPr>
                        <a:t>Teacher</a:t>
                      </a:r>
                      <a:endParaRPr sz="1600" dirty="0">
                        <a:solidFill>
                          <a:schemeClr val="tx1"/>
                        </a:solidFill>
                        <a:highlight>
                          <a:srgbClr val="D8E2F3"/>
                        </a:highlight>
                        <a:latin typeface="Libre Franklin"/>
                        <a:ea typeface="Libre Franklin"/>
                        <a:cs typeface="Libre Franklin"/>
                        <a:sym typeface="Libre Franklin"/>
                      </a:endParaRPr>
                    </a:p>
                  </a:txBody>
                  <a:tcPr marL="63500" marR="63500" marT="63500" marB="635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D8E2F3"/>
                    </a:solidFill>
                  </a:tcPr>
                </a:tc>
                <a:tc>
                  <a:txBody>
                    <a:bodyPr/>
                    <a:lstStyle/>
                    <a:p>
                      <a:pPr marL="0" marR="0" lvl="0" indent="0" algn="ctr" rtl="0">
                        <a:lnSpc>
                          <a:spcPct val="115000"/>
                        </a:lnSpc>
                        <a:spcBef>
                          <a:spcPts val="0"/>
                        </a:spcBef>
                        <a:spcAft>
                          <a:spcPts val="0"/>
                        </a:spcAft>
                        <a:buNone/>
                      </a:pPr>
                      <a:r>
                        <a:rPr lang="en-US" sz="1600" dirty="0">
                          <a:solidFill>
                            <a:schemeClr val="tx1"/>
                          </a:solidFill>
                          <a:highlight>
                            <a:srgbClr val="FFFFFF"/>
                          </a:highlight>
                          <a:latin typeface="Libre Franklin"/>
                          <a:ea typeface="Libre Franklin"/>
                          <a:cs typeface="Libre Franklin"/>
                          <a:sym typeface="Libre Franklin"/>
                        </a:rPr>
                        <a:t>Adequate to Strong</a:t>
                      </a:r>
                      <a:endParaRPr sz="1600" dirty="0">
                        <a:solidFill>
                          <a:schemeClr val="tx1"/>
                        </a:solidFill>
                        <a:highlight>
                          <a:srgbClr val="FFFFFF"/>
                        </a:highlight>
                        <a:latin typeface="Libre Franklin"/>
                        <a:ea typeface="Libre Franklin"/>
                        <a:cs typeface="Libre Franklin"/>
                        <a:sym typeface="Libre Franklin"/>
                      </a:endParaRPr>
                    </a:p>
                    <a:p>
                      <a:pPr marL="0" marR="0" lvl="0" indent="0" algn="ctr" rtl="0">
                        <a:lnSpc>
                          <a:spcPct val="115000"/>
                        </a:lnSpc>
                        <a:spcBef>
                          <a:spcPts val="0"/>
                        </a:spcBef>
                        <a:spcAft>
                          <a:spcPts val="0"/>
                        </a:spcAft>
                        <a:buNone/>
                      </a:pPr>
                      <a:r>
                        <a:rPr lang="en-US" sz="1400" dirty="0">
                          <a:solidFill>
                            <a:schemeClr val="tx1"/>
                          </a:solidFill>
                          <a:highlight>
                            <a:srgbClr val="FFFFFF"/>
                          </a:highlight>
                          <a:latin typeface="Libre Franklin"/>
                          <a:ea typeface="Libre Franklin"/>
                          <a:cs typeface="Libre Franklin"/>
                          <a:sym typeface="Libre Franklin"/>
                        </a:rPr>
                        <a:t>(</a:t>
                      </a:r>
                      <a:r>
                        <a:rPr lang="en-US" sz="1400" i="1" dirty="0">
                          <a:solidFill>
                            <a:schemeClr val="tx1"/>
                          </a:solidFill>
                          <a:highlight>
                            <a:srgbClr val="FFFFFF"/>
                          </a:highlight>
                          <a:latin typeface="Libre Franklin"/>
                          <a:ea typeface="Libre Franklin"/>
                          <a:cs typeface="Libre Franklin"/>
                          <a:sym typeface="Libre Franklin"/>
                        </a:rPr>
                        <a:t>r</a:t>
                      </a:r>
                      <a:r>
                        <a:rPr lang="en-US" sz="1400" dirty="0">
                          <a:solidFill>
                            <a:schemeClr val="tx1"/>
                          </a:solidFill>
                          <a:highlight>
                            <a:srgbClr val="FFFFFF"/>
                          </a:highlight>
                          <a:latin typeface="Libre Franklin"/>
                          <a:ea typeface="Libre Franklin"/>
                          <a:cs typeface="Libre Franklin"/>
                          <a:sym typeface="Libre Franklin"/>
                        </a:rPr>
                        <a:t> = .81 - .91)</a:t>
                      </a:r>
                      <a:endParaRPr sz="1400" dirty="0">
                        <a:solidFill>
                          <a:schemeClr val="tx1"/>
                        </a:solidFill>
                        <a:highlight>
                          <a:srgbClr val="FFFFFF"/>
                        </a:highlight>
                        <a:latin typeface="Libre Franklin"/>
                        <a:ea typeface="Libre Franklin"/>
                        <a:cs typeface="Libre Franklin"/>
                        <a:sym typeface="Libre Franklin"/>
                      </a:endParaRPr>
                    </a:p>
                  </a:txBody>
                  <a:tcPr marL="63500" marR="63500" marT="63500" marB="635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1600" dirty="0">
                          <a:solidFill>
                            <a:schemeClr val="tx1"/>
                          </a:solidFill>
                          <a:highlight>
                            <a:srgbClr val="FFFFFF"/>
                          </a:highlight>
                          <a:latin typeface="Libre Franklin"/>
                          <a:ea typeface="Libre Franklin"/>
                          <a:cs typeface="Libre Franklin"/>
                          <a:sym typeface="Libre Franklin"/>
                        </a:rPr>
                        <a:t>Adequate to Strong</a:t>
                      </a:r>
                      <a:endParaRPr sz="1600" dirty="0">
                        <a:solidFill>
                          <a:schemeClr val="tx1"/>
                        </a:solidFill>
                        <a:highlight>
                          <a:srgbClr val="FFFFFF"/>
                        </a:highlight>
                        <a:latin typeface="Libre Franklin"/>
                        <a:ea typeface="Libre Franklin"/>
                        <a:cs typeface="Libre Franklin"/>
                        <a:sym typeface="Libre Franklin"/>
                      </a:endParaRPr>
                    </a:p>
                    <a:p>
                      <a:pPr marL="0" lvl="0" indent="0" algn="ctr" rtl="0">
                        <a:lnSpc>
                          <a:spcPct val="115000"/>
                        </a:lnSpc>
                        <a:spcBef>
                          <a:spcPts val="0"/>
                        </a:spcBef>
                        <a:spcAft>
                          <a:spcPts val="0"/>
                        </a:spcAft>
                        <a:buNone/>
                      </a:pPr>
                      <a:r>
                        <a:rPr lang="en-US" sz="1400" dirty="0">
                          <a:solidFill>
                            <a:schemeClr val="tx1"/>
                          </a:solidFill>
                          <a:highlight>
                            <a:srgbClr val="FFFFFF"/>
                          </a:highlight>
                          <a:latin typeface="Libre Franklin"/>
                          <a:ea typeface="Libre Franklin"/>
                          <a:cs typeface="Libre Franklin"/>
                          <a:sym typeface="Libre Franklin"/>
                        </a:rPr>
                        <a:t>(</a:t>
                      </a:r>
                      <a:r>
                        <a:rPr lang="en-US" sz="1400" i="1" dirty="0">
                          <a:solidFill>
                            <a:schemeClr val="tx1"/>
                          </a:solidFill>
                          <a:highlight>
                            <a:srgbClr val="FFFFFF"/>
                          </a:highlight>
                          <a:latin typeface="Libre Franklin"/>
                          <a:ea typeface="Libre Franklin"/>
                          <a:cs typeface="Libre Franklin"/>
                          <a:sym typeface="Libre Franklin"/>
                        </a:rPr>
                        <a:t>r</a:t>
                      </a:r>
                      <a:r>
                        <a:rPr lang="en-US" sz="1400" dirty="0">
                          <a:solidFill>
                            <a:schemeClr val="tx1"/>
                          </a:solidFill>
                          <a:highlight>
                            <a:srgbClr val="FFFFFF"/>
                          </a:highlight>
                          <a:latin typeface="Libre Franklin"/>
                          <a:ea typeface="Libre Franklin"/>
                          <a:cs typeface="Libre Franklin"/>
                          <a:sym typeface="Libre Franklin"/>
                        </a:rPr>
                        <a:t> = .85 - .91)</a:t>
                      </a:r>
                      <a:endParaRPr sz="1400" dirty="0">
                        <a:solidFill>
                          <a:schemeClr val="tx1"/>
                        </a:solidFill>
                        <a:highlight>
                          <a:srgbClr val="FFFFFF"/>
                        </a:highlight>
                        <a:latin typeface="Libre Franklin"/>
                        <a:ea typeface="Libre Franklin"/>
                        <a:cs typeface="Libre Franklin"/>
                        <a:sym typeface="Libre Franklin"/>
                      </a:endParaRPr>
                    </a:p>
                  </a:txBody>
                  <a:tcPr marL="63500" marR="63500" marT="63500" marB="635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graphicFrame>
        <p:nvGraphicFramePr>
          <p:cNvPr id="9" name="Table 8">
            <a:extLst>
              <a:ext uri="{FF2B5EF4-FFF2-40B4-BE49-F238E27FC236}">
                <a16:creationId xmlns:a16="http://schemas.microsoft.com/office/drawing/2014/main" id="{6C38DA92-CD19-20FF-3219-811C8101CBF2}"/>
              </a:ext>
            </a:extLst>
          </p:cNvPr>
          <p:cNvGraphicFramePr>
            <a:graphicFrameLocks noGrp="1"/>
          </p:cNvGraphicFramePr>
          <p:nvPr>
            <p:extLst>
              <p:ext uri="{D42A27DB-BD31-4B8C-83A1-F6EECF244321}">
                <p14:modId xmlns:p14="http://schemas.microsoft.com/office/powerpoint/2010/main" val="4040691545"/>
              </p:ext>
            </p:extLst>
          </p:nvPr>
        </p:nvGraphicFramePr>
        <p:xfrm>
          <a:off x="6127377" y="1596122"/>
          <a:ext cx="2613554" cy="3401568"/>
        </p:xfrm>
        <a:graphic>
          <a:graphicData uri="http://schemas.openxmlformats.org/drawingml/2006/table">
            <a:tbl>
              <a:tblPr firstRow="1">
                <a:noFill/>
              </a:tblPr>
              <a:tblGrid>
                <a:gridCol w="2613554">
                  <a:extLst>
                    <a:ext uri="{9D8B030D-6E8A-4147-A177-3AD203B41FA5}">
                      <a16:colId xmlns:a16="http://schemas.microsoft.com/office/drawing/2014/main" val="493853517"/>
                    </a:ext>
                  </a:extLst>
                </a:gridCol>
              </a:tblGrid>
              <a:tr h="669792">
                <a:tc>
                  <a:txBody>
                    <a:bodyPr/>
                    <a:lstStyle/>
                    <a:p>
                      <a:pPr marL="0" lvl="0" indent="0" algn="ctr" rtl="0">
                        <a:lnSpc>
                          <a:spcPct val="115000"/>
                        </a:lnSpc>
                        <a:spcBef>
                          <a:spcPts val="0"/>
                        </a:spcBef>
                        <a:spcAft>
                          <a:spcPts val="0"/>
                        </a:spcAft>
                        <a:buNone/>
                      </a:pPr>
                      <a:r>
                        <a:rPr lang="en-US" sz="1600" dirty="0">
                          <a:solidFill>
                            <a:schemeClr val="tx1"/>
                          </a:solidFill>
                          <a:highlight>
                            <a:srgbClr val="CDD4EA"/>
                          </a:highlight>
                          <a:latin typeface="Libre Franklin"/>
                          <a:ea typeface="Libre Franklin"/>
                          <a:cs typeface="Libre Franklin"/>
                          <a:sym typeface="Libre Franklin"/>
                        </a:rPr>
                        <a:t>Inter-rater reliability*</a:t>
                      </a:r>
                      <a:endParaRPr sz="1600" dirty="0">
                        <a:solidFill>
                          <a:schemeClr val="tx1"/>
                        </a:solidFill>
                        <a:highlight>
                          <a:srgbClr val="CDD4EA"/>
                        </a:highlight>
                        <a:latin typeface="Libre Franklin"/>
                        <a:ea typeface="Libre Franklin"/>
                        <a:cs typeface="Libre Franklin"/>
                        <a:sym typeface="Libre Franklin"/>
                      </a:endParaRPr>
                    </a:p>
                  </a:txBody>
                  <a:tcPr marL="63500" marR="63500" marT="63500" marB="635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19050"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DD4EA"/>
                    </a:solidFill>
                  </a:tcPr>
                </a:tc>
                <a:extLst>
                  <a:ext uri="{0D108BD9-81ED-4DB2-BD59-A6C34878D82A}">
                    <a16:rowId xmlns:a16="http://schemas.microsoft.com/office/drawing/2014/main" val="1012424070"/>
                  </a:ext>
                </a:extLst>
              </a:tr>
              <a:tr h="2731776">
                <a:tc>
                  <a:txBody>
                    <a:bodyPr/>
                    <a:lstStyle/>
                    <a:p>
                      <a:pPr marL="0" lvl="0" indent="0" algn="ctr" rtl="0">
                        <a:lnSpc>
                          <a:spcPct val="115000"/>
                        </a:lnSpc>
                        <a:spcBef>
                          <a:spcPts val="0"/>
                        </a:spcBef>
                        <a:spcAft>
                          <a:spcPts val="0"/>
                        </a:spcAft>
                        <a:buNone/>
                      </a:pPr>
                      <a:r>
                        <a:rPr lang="en-US" sz="1600" dirty="0">
                          <a:solidFill>
                            <a:schemeClr val="tx1"/>
                          </a:solidFill>
                          <a:highlight>
                            <a:srgbClr val="FFFFFF"/>
                          </a:highlight>
                          <a:latin typeface="Libre Franklin"/>
                          <a:ea typeface="Libre Franklin"/>
                          <a:cs typeface="Libre Franklin"/>
                          <a:sym typeface="Libre Franklin"/>
                        </a:rPr>
                        <a:t>Limited to Adequate</a:t>
                      </a:r>
                    </a:p>
                    <a:p>
                      <a:pPr marL="0" lvl="0" indent="0" algn="l" rtl="0">
                        <a:lnSpc>
                          <a:spcPct val="115000"/>
                        </a:lnSpc>
                        <a:spcBef>
                          <a:spcPts val="0"/>
                        </a:spcBef>
                        <a:spcAft>
                          <a:spcPts val="0"/>
                        </a:spcAft>
                        <a:buNone/>
                      </a:pPr>
                      <a:endParaRPr lang="en-US" sz="1600" dirty="0">
                        <a:solidFill>
                          <a:schemeClr val="tx1"/>
                        </a:solidFill>
                        <a:highlight>
                          <a:srgbClr val="FFFFFF"/>
                        </a:highlight>
                        <a:latin typeface="Libre Franklin"/>
                        <a:ea typeface="Libre Franklin"/>
                        <a:cs typeface="Libre Franklin"/>
                        <a:sym typeface="Libre Franklin"/>
                      </a:endParaRPr>
                    </a:p>
                    <a:p>
                      <a:pPr marL="0" lvl="0" indent="0" algn="ctr" rtl="0">
                        <a:lnSpc>
                          <a:spcPct val="150000"/>
                        </a:lnSpc>
                        <a:spcBef>
                          <a:spcPts val="0"/>
                        </a:spcBef>
                        <a:spcAft>
                          <a:spcPts val="0"/>
                        </a:spcAft>
                        <a:buNone/>
                      </a:pPr>
                      <a:r>
                        <a:rPr lang="en-US" sz="1400" dirty="0">
                          <a:solidFill>
                            <a:schemeClr val="tx1"/>
                          </a:solidFill>
                          <a:highlight>
                            <a:srgbClr val="FFFFFF"/>
                          </a:highlight>
                          <a:latin typeface="Libre Franklin"/>
                          <a:ea typeface="Libre Franklin"/>
                          <a:cs typeface="Libre Franklin"/>
                          <a:sym typeface="Libre Franklin"/>
                        </a:rPr>
                        <a:t>Student &amp; parent: </a:t>
                      </a:r>
                      <a:r>
                        <a:rPr lang="en-US" sz="1400" i="1" dirty="0">
                          <a:solidFill>
                            <a:schemeClr val="tx1"/>
                          </a:solidFill>
                          <a:highlight>
                            <a:srgbClr val="FFFFFF"/>
                          </a:highlight>
                          <a:latin typeface="Libre Franklin"/>
                          <a:ea typeface="Libre Franklin"/>
                          <a:cs typeface="Libre Franklin"/>
                          <a:sym typeface="Libre Franklin"/>
                        </a:rPr>
                        <a:t>r</a:t>
                      </a:r>
                      <a:r>
                        <a:rPr lang="en-US" sz="1400" dirty="0">
                          <a:solidFill>
                            <a:schemeClr val="tx1"/>
                          </a:solidFill>
                          <a:highlight>
                            <a:srgbClr val="FFFFFF"/>
                          </a:highlight>
                          <a:latin typeface="Libre Franklin"/>
                          <a:ea typeface="Libre Franklin"/>
                          <a:cs typeface="Libre Franklin"/>
                          <a:sym typeface="Libre Franklin"/>
                        </a:rPr>
                        <a:t> = .59 - .69</a:t>
                      </a:r>
                    </a:p>
                    <a:p>
                      <a:pPr marL="0" lvl="0" indent="0" algn="ctr" rtl="0">
                        <a:lnSpc>
                          <a:spcPct val="150000"/>
                        </a:lnSpc>
                        <a:spcBef>
                          <a:spcPts val="0"/>
                        </a:spcBef>
                        <a:spcAft>
                          <a:spcPts val="0"/>
                        </a:spcAft>
                        <a:buNone/>
                      </a:pPr>
                      <a:r>
                        <a:rPr lang="en-US" sz="1400" dirty="0">
                          <a:solidFill>
                            <a:schemeClr val="tx1"/>
                          </a:solidFill>
                          <a:highlight>
                            <a:srgbClr val="FFFFFF"/>
                          </a:highlight>
                          <a:latin typeface="Libre Franklin"/>
                          <a:ea typeface="Libre Franklin"/>
                          <a:cs typeface="Libre Franklin"/>
                          <a:sym typeface="Libre Franklin"/>
                        </a:rPr>
                        <a:t>Parent &amp; teacher: </a:t>
                      </a:r>
                      <a:r>
                        <a:rPr lang="en-US" sz="1400" i="1" dirty="0">
                          <a:solidFill>
                            <a:schemeClr val="tx1"/>
                          </a:solidFill>
                          <a:highlight>
                            <a:srgbClr val="FFFFFF"/>
                          </a:highlight>
                          <a:latin typeface="Libre Franklin"/>
                          <a:ea typeface="Libre Franklin"/>
                          <a:cs typeface="Libre Franklin"/>
                          <a:sym typeface="Libre Franklin"/>
                        </a:rPr>
                        <a:t>r</a:t>
                      </a:r>
                      <a:r>
                        <a:rPr lang="en-US" sz="1400" dirty="0">
                          <a:solidFill>
                            <a:schemeClr val="tx1"/>
                          </a:solidFill>
                          <a:highlight>
                            <a:srgbClr val="FFFFFF"/>
                          </a:highlight>
                          <a:latin typeface="Libre Franklin"/>
                          <a:ea typeface="Libre Franklin"/>
                          <a:cs typeface="Libre Franklin"/>
                          <a:sym typeface="Libre Franklin"/>
                        </a:rPr>
                        <a:t> = .79 - .86</a:t>
                      </a:r>
                    </a:p>
                    <a:p>
                      <a:pPr marL="0" lvl="0" indent="0" algn="ctr" rtl="0">
                        <a:lnSpc>
                          <a:spcPct val="150000"/>
                        </a:lnSpc>
                        <a:spcBef>
                          <a:spcPts val="0"/>
                        </a:spcBef>
                        <a:spcAft>
                          <a:spcPts val="0"/>
                        </a:spcAft>
                        <a:buNone/>
                      </a:pPr>
                      <a:r>
                        <a:rPr lang="en-US" sz="1400" dirty="0">
                          <a:solidFill>
                            <a:schemeClr val="tx1"/>
                          </a:solidFill>
                          <a:highlight>
                            <a:srgbClr val="FFFFFF"/>
                          </a:highlight>
                          <a:latin typeface="Libre Franklin"/>
                          <a:ea typeface="Libre Franklin"/>
                          <a:cs typeface="Libre Franklin"/>
                          <a:sym typeface="Libre Franklin"/>
                        </a:rPr>
                        <a:t>Teacher &amp; student: </a:t>
                      </a:r>
                      <a:r>
                        <a:rPr lang="en-US" sz="1400" i="1" dirty="0">
                          <a:solidFill>
                            <a:schemeClr val="tx1"/>
                          </a:solidFill>
                          <a:highlight>
                            <a:srgbClr val="FFFFFF"/>
                          </a:highlight>
                          <a:latin typeface="Libre Franklin"/>
                          <a:ea typeface="Libre Franklin"/>
                          <a:cs typeface="Libre Franklin"/>
                          <a:sym typeface="Libre Franklin"/>
                        </a:rPr>
                        <a:t>r</a:t>
                      </a:r>
                      <a:r>
                        <a:rPr lang="en-US" sz="1400" dirty="0">
                          <a:solidFill>
                            <a:schemeClr val="tx1"/>
                          </a:solidFill>
                          <a:highlight>
                            <a:srgbClr val="FFFFFF"/>
                          </a:highlight>
                          <a:latin typeface="Libre Franklin"/>
                          <a:ea typeface="Libre Franklin"/>
                          <a:cs typeface="Libre Franklin"/>
                          <a:sym typeface="Libre Franklin"/>
                        </a:rPr>
                        <a:t> = .54 - .69</a:t>
                      </a:r>
                    </a:p>
                  </a:txBody>
                  <a:tcPr marL="63500" marR="63500" marT="63500" marB="635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extLst>
                  <a:ext uri="{0D108BD9-81ED-4DB2-BD59-A6C34878D82A}">
                    <a16:rowId xmlns:a16="http://schemas.microsoft.com/office/drawing/2014/main" val="3692522466"/>
                  </a:ext>
                </a:extLst>
              </a:tr>
            </a:tbl>
          </a:graphicData>
        </a:graphic>
      </p:graphicFrame>
      <p:sp>
        <p:nvSpPr>
          <p:cNvPr id="4" name="Google Shape;705;p90">
            <a:extLst>
              <a:ext uri="{FF2B5EF4-FFF2-40B4-BE49-F238E27FC236}">
                <a16:creationId xmlns:a16="http://schemas.microsoft.com/office/drawing/2014/main" id="{0DAFC424-7E28-1400-B841-242D04A82C24}"/>
              </a:ext>
            </a:extLst>
          </p:cNvPr>
          <p:cNvSpPr txBox="1"/>
          <p:nvPr/>
        </p:nvSpPr>
        <p:spPr>
          <a:xfrm>
            <a:off x="367233" y="5074492"/>
            <a:ext cx="8735345"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dirty="0">
                <a:latin typeface="Libre Franklin" pitchFamily="2" charset="0"/>
                <a:ea typeface="Calibri"/>
                <a:cs typeface="Calibri"/>
                <a:sym typeface="Calibri"/>
              </a:rPr>
              <a:t>*Publishers explain that inconsistency may be due to different behavior in different contexts or different perceptions of behavior by different raters </a:t>
            </a:r>
            <a:endParaRPr sz="1400" dirty="0">
              <a:latin typeface="Libre Franklin" pitchFamily="2" charset="0"/>
              <a:ea typeface="Calibri"/>
              <a:cs typeface="Calibri"/>
              <a:sym typeface="Calibri"/>
            </a:endParaRPr>
          </a:p>
        </p:txBody>
      </p:sp>
    </p:spTree>
    <p:extLst>
      <p:ext uri="{BB962C8B-B14F-4D97-AF65-F5344CB8AC3E}">
        <p14:creationId xmlns:p14="http://schemas.microsoft.com/office/powerpoint/2010/main" val="3764139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lang="en-US" sz="3800" b="0" dirty="0"/>
              <a:t>BIMAS-2 Defensibility - Validity</a:t>
            </a:r>
          </a:p>
        </p:txBody>
      </p:sp>
      <p:sp>
        <p:nvSpPr>
          <p:cNvPr id="4" name="Google Shape;714;p91">
            <a:extLst>
              <a:ext uri="{FF2B5EF4-FFF2-40B4-BE49-F238E27FC236}">
                <a16:creationId xmlns:a16="http://schemas.microsoft.com/office/drawing/2014/main" id="{A85C76BC-7D30-18FC-03B7-BE633EF5D80C}"/>
              </a:ext>
            </a:extLst>
          </p:cNvPr>
          <p:cNvSpPr txBox="1">
            <a:spLocks/>
          </p:cNvSpPr>
          <p:nvPr/>
        </p:nvSpPr>
        <p:spPr>
          <a:xfrm>
            <a:off x="162046" y="1378815"/>
            <a:ext cx="8900931" cy="4555200"/>
          </a:xfrm>
          <a:prstGeom prst="rect">
            <a:avLst/>
          </a:prstGeom>
        </p:spPr>
        <p:txBody>
          <a:bodyPr spcFirstLastPara="1" vert="horz" wrap="square" lIns="91425" tIns="91425" rIns="91425" bIns="91425" rtlCol="0" anchor="t" anchorCtr="0">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Libre Franklin" pitchFamily="2"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Libre Franklin" pitchFamily="2"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Libre Franklin" pitchFamily="2"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Libre Franklin" pitchFamily="2"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Libre Franklin" pitchFamily="2"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319405">
              <a:lnSpc>
                <a:spcPct val="105000"/>
              </a:lnSpc>
              <a:spcBef>
                <a:spcPts val="1000"/>
              </a:spcBef>
              <a:buSzPct val="100000"/>
              <a:buFont typeface="Arial" panose="020B0604020202020204" pitchFamily="34" charset="0"/>
              <a:buChar char="●"/>
            </a:pPr>
            <a:r>
              <a:rPr lang="en-US" sz="2000" b="1" dirty="0"/>
              <a:t>Content validity</a:t>
            </a:r>
            <a:r>
              <a:rPr lang="en-US" sz="2000" dirty="0"/>
              <a:t> - items based on extensive research on internalizing and externalizing behaviors</a:t>
            </a:r>
          </a:p>
          <a:p>
            <a:pPr marL="457200" indent="-319405">
              <a:lnSpc>
                <a:spcPct val="105000"/>
              </a:lnSpc>
              <a:spcBef>
                <a:spcPts val="1000"/>
              </a:spcBef>
              <a:buSzPct val="100000"/>
              <a:buFont typeface="Arial" panose="020B0604020202020204" pitchFamily="34" charset="0"/>
              <a:buChar char="●"/>
            </a:pPr>
            <a:r>
              <a:rPr lang="en-US" sz="2000" b="1" dirty="0"/>
              <a:t>Convergent validity</a:t>
            </a:r>
            <a:r>
              <a:rPr lang="en-US" sz="2000" dirty="0"/>
              <a:t> with scores from the Conners Comprehensive Behavior Rating Scales, moderate to strong correlations on scores assessing similar concepts</a:t>
            </a:r>
          </a:p>
          <a:p>
            <a:pPr marL="457200" indent="-319405">
              <a:lnSpc>
                <a:spcPct val="105000"/>
              </a:lnSpc>
              <a:spcBef>
                <a:spcPts val="1000"/>
              </a:spcBef>
              <a:buSzPct val="100000"/>
              <a:buFont typeface="Arial" panose="020B0604020202020204" pitchFamily="34" charset="0"/>
              <a:buChar char="●"/>
            </a:pPr>
            <a:r>
              <a:rPr lang="en-US" sz="2000" b="1" dirty="0"/>
              <a:t>Predictive validity</a:t>
            </a:r>
            <a:r>
              <a:rPr lang="en-US" sz="2000" dirty="0"/>
              <a:t> as screening tool to accurately predict clinical vs non clinical group membership</a:t>
            </a:r>
          </a:p>
          <a:p>
            <a:pPr marL="914400" lvl="1" indent="-297815">
              <a:lnSpc>
                <a:spcPct val="105000"/>
              </a:lnSpc>
              <a:spcBef>
                <a:spcPts val="1000"/>
              </a:spcBef>
              <a:buSzPct val="100000"/>
              <a:buFont typeface="Arial" panose="020B0604020202020204" pitchFamily="34" charset="0"/>
              <a:buChar char="○"/>
            </a:pPr>
            <a:r>
              <a:rPr lang="en-US" dirty="0"/>
              <a:t>BIMAS-T: 82.5 - 85.2%; BIMAS-P: 78.3 - 78.6%; BIMAS-SR: 71.5 - 71.8%</a:t>
            </a:r>
          </a:p>
          <a:p>
            <a:pPr marL="914400" lvl="1" indent="-297815">
              <a:lnSpc>
                <a:spcPct val="105000"/>
              </a:lnSpc>
              <a:spcBef>
                <a:spcPts val="1000"/>
              </a:spcBef>
              <a:buSzPct val="100000"/>
              <a:buFont typeface="Arial" panose="020B0604020202020204" pitchFamily="34" charset="0"/>
              <a:buChar char="○"/>
            </a:pPr>
            <a:r>
              <a:rPr lang="en-US" b="1" dirty="0"/>
              <a:t>Strong sensitivity and specificity</a:t>
            </a:r>
            <a:r>
              <a:rPr lang="en-US" dirty="0"/>
              <a:t> </a:t>
            </a:r>
          </a:p>
          <a:p>
            <a:pPr marL="457200" indent="-319405">
              <a:lnSpc>
                <a:spcPct val="105000"/>
              </a:lnSpc>
              <a:spcBef>
                <a:spcPts val="1000"/>
              </a:spcBef>
              <a:spcAft>
                <a:spcPts val="1000"/>
              </a:spcAft>
              <a:buSzPct val="100000"/>
              <a:buFont typeface="Arial" panose="020B0604020202020204" pitchFamily="34" charset="0"/>
              <a:buChar char="●"/>
            </a:pPr>
            <a:r>
              <a:rPr lang="en-US" sz="2000" dirty="0"/>
              <a:t>Valid for progress monitoring - significant differences with large effect sizes between pre- and post-intervention scores  </a:t>
            </a:r>
          </a:p>
        </p:txBody>
      </p:sp>
    </p:spTree>
    <p:extLst>
      <p:ext uri="{BB962C8B-B14F-4D97-AF65-F5344CB8AC3E}">
        <p14:creationId xmlns:p14="http://schemas.microsoft.com/office/powerpoint/2010/main" val="26081239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lang="en-US" b="0" dirty="0"/>
              <a:t>BIMAS-2 - Conclusions</a:t>
            </a:r>
          </a:p>
        </p:txBody>
      </p:sp>
      <p:sp>
        <p:nvSpPr>
          <p:cNvPr id="2" name="Content Placeholder 1">
            <a:extLst>
              <a:ext uri="{FF2B5EF4-FFF2-40B4-BE49-F238E27FC236}">
                <a16:creationId xmlns:a16="http://schemas.microsoft.com/office/drawing/2014/main" id="{A18B5CDB-2F7A-E208-C589-1DF0690EB9E1}"/>
              </a:ext>
            </a:extLst>
          </p:cNvPr>
          <p:cNvSpPr>
            <a:spLocks noGrp="1"/>
          </p:cNvSpPr>
          <p:nvPr>
            <p:ph idx="1"/>
          </p:nvPr>
        </p:nvSpPr>
        <p:spPr>
          <a:xfrm>
            <a:off x="245660" y="1419368"/>
            <a:ext cx="8529850" cy="4667534"/>
          </a:xfrm>
        </p:spPr>
        <p:txBody>
          <a:bodyPr>
            <a:normAutofit fontScale="62500" lnSpcReduction="20000"/>
          </a:bodyPr>
          <a:lstStyle/>
          <a:p>
            <a:pPr>
              <a:lnSpc>
                <a:spcPct val="120000"/>
              </a:lnSpc>
            </a:pPr>
            <a:r>
              <a:rPr lang="en-US" dirty="0"/>
              <a:t>Publisher provides many resources for using screener and connecting results to interventions</a:t>
            </a:r>
          </a:p>
          <a:p>
            <a:pPr>
              <a:lnSpc>
                <a:spcPct val="120000"/>
              </a:lnSpc>
            </a:pPr>
            <a:r>
              <a:rPr lang="en-US" dirty="0"/>
              <a:t>Reliable, valid, multirater screening and progress monitoring system</a:t>
            </a:r>
          </a:p>
          <a:p>
            <a:pPr>
              <a:lnSpc>
                <a:spcPct val="120000"/>
              </a:lnSpc>
            </a:pPr>
            <a:r>
              <a:rPr lang="en-US" dirty="0"/>
              <a:t>Specifically designed to be sensitive to short-term change</a:t>
            </a:r>
          </a:p>
          <a:p>
            <a:pPr>
              <a:lnSpc>
                <a:spcPct val="120000"/>
              </a:lnSpc>
            </a:pPr>
            <a:r>
              <a:rPr lang="en-US" dirty="0"/>
              <a:t>Good for goal setting and progress monitoring</a:t>
            </a:r>
          </a:p>
          <a:p>
            <a:pPr>
              <a:lnSpc>
                <a:spcPct val="120000"/>
              </a:lnSpc>
            </a:pPr>
            <a:r>
              <a:rPr lang="en-US" dirty="0"/>
              <a:t>Measures strengths in addition to risk factors</a:t>
            </a:r>
          </a:p>
          <a:p>
            <a:pPr>
              <a:lnSpc>
                <a:spcPct val="120000"/>
              </a:lnSpc>
            </a:pPr>
            <a:r>
              <a:rPr lang="en-US" dirty="0"/>
              <a:t>the screener does have critical items that require quick interpretation and follow up</a:t>
            </a:r>
          </a:p>
          <a:p>
            <a:pPr>
              <a:lnSpc>
                <a:spcPct val="120000"/>
              </a:lnSpc>
            </a:pPr>
            <a:r>
              <a:rPr lang="en-US" dirty="0"/>
              <a:t>Forms available in many languages</a:t>
            </a:r>
          </a:p>
          <a:p>
            <a:pPr>
              <a:lnSpc>
                <a:spcPct val="120000"/>
              </a:lnSpc>
            </a:pPr>
            <a:r>
              <a:rPr lang="en-US" dirty="0"/>
              <a:t>Lengthy to administer (5-10 min per student)</a:t>
            </a:r>
          </a:p>
          <a:p>
            <a:pPr>
              <a:lnSpc>
                <a:spcPct val="120000"/>
              </a:lnSpc>
            </a:pPr>
            <a:r>
              <a:rPr lang="en-US" dirty="0"/>
              <a:t>Subscription based</a:t>
            </a:r>
          </a:p>
          <a:p>
            <a:pPr>
              <a:lnSpc>
                <a:spcPct val="120000"/>
              </a:lnSpc>
            </a:pPr>
            <a:r>
              <a:rPr lang="en-US" dirty="0"/>
              <a:t>Relatively expensive</a:t>
            </a:r>
          </a:p>
          <a:p>
            <a:pPr>
              <a:lnSpc>
                <a:spcPct val="120000"/>
              </a:lnSpc>
            </a:pPr>
            <a:r>
              <a:rPr lang="en-US" dirty="0"/>
              <a:t>Requires training to interpret scores</a:t>
            </a:r>
          </a:p>
        </p:txBody>
      </p:sp>
    </p:spTree>
    <p:extLst>
      <p:ext uri="{BB962C8B-B14F-4D97-AF65-F5344CB8AC3E}">
        <p14:creationId xmlns:p14="http://schemas.microsoft.com/office/powerpoint/2010/main" val="1522916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827F81-20D0-0AF6-188A-2F88AA655417}"/>
              </a:ext>
            </a:extLst>
          </p:cNvPr>
          <p:cNvSpPr>
            <a:spLocks noGrp="1"/>
          </p:cNvSpPr>
          <p:nvPr>
            <p:ph type="title"/>
          </p:nvPr>
        </p:nvSpPr>
        <p:spPr>
          <a:xfrm>
            <a:off x="1828800" y="-1182949"/>
            <a:ext cx="7315200" cy="1182949"/>
          </a:xfrm>
        </p:spPr>
        <p:txBody>
          <a:bodyPr vert="horz" lIns="91440" tIns="45720" rIns="91440" bIns="45720" rtlCol="0" anchor="b">
            <a:noAutofit/>
          </a:bodyPr>
          <a:lstStyle/>
          <a:p>
            <a:r>
              <a:rPr lang="en-US" dirty="0"/>
              <a:t>Introduction to Webinar</a:t>
            </a:r>
          </a:p>
        </p:txBody>
      </p:sp>
      <p:sp>
        <p:nvSpPr>
          <p:cNvPr id="5" name="TextBox 4">
            <a:extLst>
              <a:ext uri="{FF2B5EF4-FFF2-40B4-BE49-F238E27FC236}">
                <a16:creationId xmlns:a16="http://schemas.microsoft.com/office/drawing/2014/main" id="{6264C400-46E4-2944-F768-AC88CB4670EE}"/>
              </a:ext>
            </a:extLst>
          </p:cNvPr>
          <p:cNvSpPr txBox="1"/>
          <p:nvPr/>
        </p:nvSpPr>
        <p:spPr>
          <a:xfrm>
            <a:off x="449950" y="1895247"/>
            <a:ext cx="3864864" cy="3067506"/>
          </a:xfrm>
          <a:prstGeom prst="rect">
            <a:avLst/>
          </a:prstGeom>
          <a:noFill/>
        </p:spPr>
        <p:txBody>
          <a:bodyPr wrap="square">
            <a:spAutoFit/>
          </a:bodyPr>
          <a:lstStyle/>
          <a:p>
            <a:pPr rtl="0">
              <a:spcBef>
                <a:spcPts val="800"/>
              </a:spcBef>
              <a:spcAft>
                <a:spcPts val="0"/>
              </a:spcAft>
            </a:pPr>
            <a:r>
              <a:rPr lang="en-US" sz="1800" b="0" i="0" u="none" strike="noStrike" dirty="0">
                <a:solidFill>
                  <a:srgbClr val="000000"/>
                </a:solidFill>
                <a:effectLst/>
                <a:latin typeface="Libre Franklin" pitchFamily="2" charset="0"/>
              </a:rPr>
              <a:t>These slides provide information about the usability and defensibility of several common SEB screeners currently in use across Delaware LEAs. </a:t>
            </a:r>
          </a:p>
          <a:p>
            <a:pPr rtl="0">
              <a:spcBef>
                <a:spcPts val="800"/>
              </a:spcBef>
              <a:spcAft>
                <a:spcPts val="0"/>
              </a:spcAft>
            </a:pPr>
            <a:endParaRPr lang="en-US" b="0" dirty="0">
              <a:effectLst/>
            </a:endParaRPr>
          </a:p>
          <a:p>
            <a:pPr rtl="0">
              <a:spcBef>
                <a:spcPts val="800"/>
              </a:spcBef>
              <a:spcAft>
                <a:spcPts val="0"/>
              </a:spcAft>
            </a:pPr>
            <a:r>
              <a:rPr lang="en-US" sz="1800" b="0" i="0" u="none" strike="noStrike" dirty="0">
                <a:solidFill>
                  <a:srgbClr val="000000"/>
                </a:solidFill>
                <a:effectLst/>
                <a:latin typeface="Libre Franklin" pitchFamily="2" charset="0"/>
              </a:rPr>
              <a:t>Teams can use these slides and the screener tool exploration worksheet during their screener selection process.</a:t>
            </a:r>
            <a:endParaRPr lang="en-US" b="0" dirty="0">
              <a:effectLst/>
            </a:endParaRPr>
          </a:p>
        </p:txBody>
      </p:sp>
      <p:pic>
        <p:nvPicPr>
          <p:cNvPr id="6" name="Google Shape;601;p54" descr="Image of the Delaware PBS Project's Universal Screening Tool Exploration Worksheet, which can be downloaded from our website.">
            <a:extLst>
              <a:ext uri="{FF2B5EF4-FFF2-40B4-BE49-F238E27FC236}">
                <a16:creationId xmlns:a16="http://schemas.microsoft.com/office/drawing/2014/main" id="{7E54B4EE-6C21-FA7E-2414-2C9D5DBECBBE}"/>
              </a:ext>
            </a:extLst>
          </p:cNvPr>
          <p:cNvPicPr preferRelativeResize="0"/>
          <p:nvPr/>
        </p:nvPicPr>
        <p:blipFill>
          <a:blip r:embed="rId3">
            <a:alphaModFix/>
          </a:blip>
          <a:stretch>
            <a:fillRect/>
          </a:stretch>
        </p:blipFill>
        <p:spPr>
          <a:xfrm>
            <a:off x="4719144" y="1207008"/>
            <a:ext cx="4181016" cy="5072587"/>
          </a:xfrm>
          <a:prstGeom prst="rect">
            <a:avLst/>
          </a:prstGeom>
          <a:noFill/>
          <a:ln w="9525" cap="flat" cmpd="sng">
            <a:solidFill>
              <a:srgbClr val="000000"/>
            </a:solidFill>
            <a:prstDash val="solid"/>
            <a:round/>
            <a:headEnd type="none" w="sm" len="sm"/>
            <a:tailEnd type="none" w="sm" len="sm"/>
          </a:ln>
        </p:spPr>
      </p:pic>
    </p:spTree>
    <p:extLst>
      <p:ext uri="{BB962C8B-B14F-4D97-AF65-F5344CB8AC3E}">
        <p14:creationId xmlns:p14="http://schemas.microsoft.com/office/powerpoint/2010/main" val="8551750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lang="en-US" sz="3300" b="0" dirty="0"/>
              <a:t>BIMAS-2 - Resources &amp; References</a:t>
            </a:r>
          </a:p>
        </p:txBody>
      </p:sp>
      <p:sp>
        <p:nvSpPr>
          <p:cNvPr id="2" name="Content Placeholder 1">
            <a:extLst>
              <a:ext uri="{FF2B5EF4-FFF2-40B4-BE49-F238E27FC236}">
                <a16:creationId xmlns:a16="http://schemas.microsoft.com/office/drawing/2014/main" id="{A18B5CDB-2F7A-E208-C589-1DF0690EB9E1}"/>
              </a:ext>
            </a:extLst>
          </p:cNvPr>
          <p:cNvSpPr>
            <a:spLocks noGrp="1"/>
          </p:cNvSpPr>
          <p:nvPr>
            <p:ph idx="1"/>
          </p:nvPr>
        </p:nvSpPr>
        <p:spPr>
          <a:xfrm>
            <a:off x="163773" y="1241945"/>
            <a:ext cx="8884691" cy="5036024"/>
          </a:xfrm>
        </p:spPr>
        <p:txBody>
          <a:bodyPr>
            <a:noAutofit/>
          </a:bodyPr>
          <a:lstStyle/>
          <a:p>
            <a:pPr marL="109537" indent="0">
              <a:spcBef>
                <a:spcPts val="0"/>
              </a:spcBef>
              <a:buNone/>
            </a:pPr>
            <a:r>
              <a:rPr lang="en-US" sz="1400" b="1" dirty="0"/>
              <a:t>Resources</a:t>
            </a:r>
            <a:endParaRPr lang="en-US" sz="1100" b="1" dirty="0"/>
          </a:p>
          <a:p>
            <a:pPr>
              <a:spcBef>
                <a:spcPts val="0"/>
              </a:spcBef>
            </a:pPr>
            <a:r>
              <a:rPr lang="en-US" sz="1100" b="1" dirty="0"/>
              <a:t>Publisher website: </a:t>
            </a:r>
            <a:r>
              <a:rPr lang="en-US" sz="1100" b="1" dirty="0">
                <a:hlinkClick r:id="rId3"/>
              </a:rPr>
              <a:t>https://edumetrisis.com/bimas-2/</a:t>
            </a:r>
            <a:endParaRPr lang="en-US" sz="1100" b="1" dirty="0"/>
          </a:p>
          <a:p>
            <a:pPr>
              <a:spcBef>
                <a:spcPts val="0"/>
              </a:spcBef>
            </a:pPr>
            <a:r>
              <a:rPr lang="en-US" sz="1100" b="1" dirty="0"/>
              <a:t>Technical manual: </a:t>
            </a:r>
            <a:r>
              <a:rPr lang="en-US" sz="1100" b="1" dirty="0">
                <a:hlinkClick r:id="rId4"/>
              </a:rPr>
              <a:t>https://edumetrisis.com/wp-content/uploads/2022/02/bimas2-technical_manual.pdf</a:t>
            </a:r>
            <a:endParaRPr lang="en-US" sz="1100" b="1" dirty="0"/>
          </a:p>
          <a:p>
            <a:pPr>
              <a:spcBef>
                <a:spcPts val="0"/>
              </a:spcBef>
            </a:pPr>
            <a:r>
              <a:rPr lang="en-US" sz="1100" b="1" dirty="0"/>
              <a:t>Online Learning Center (training materials and other resources): </a:t>
            </a:r>
            <a:r>
              <a:rPr lang="en-US" sz="1100" b="1" dirty="0">
                <a:hlinkClick r:id="rId5"/>
              </a:rPr>
              <a:t>https://edumetrisis.com/learning-center/</a:t>
            </a:r>
            <a:endParaRPr lang="en-US" sz="1100" b="1" dirty="0"/>
          </a:p>
          <a:p>
            <a:pPr>
              <a:spcBef>
                <a:spcPts val="0"/>
              </a:spcBef>
            </a:pPr>
            <a:r>
              <a:rPr lang="en-US" sz="1100" b="1" dirty="0"/>
              <a:t>Paper rating forms: </a:t>
            </a:r>
            <a:r>
              <a:rPr lang="en-US" sz="1100" b="1" dirty="0">
                <a:hlinkClick r:id="rId6"/>
              </a:rPr>
              <a:t>https://webacademy.us/behavior/bimas-2/rating-forms/</a:t>
            </a:r>
            <a:endParaRPr lang="en-US" sz="1100" b="1" dirty="0"/>
          </a:p>
          <a:p>
            <a:pPr marL="109537" indent="0">
              <a:spcBef>
                <a:spcPts val="0"/>
              </a:spcBef>
              <a:buNone/>
            </a:pPr>
            <a:endParaRPr lang="en-US" sz="1100" dirty="0"/>
          </a:p>
          <a:p>
            <a:pPr marL="109537" indent="0">
              <a:spcBef>
                <a:spcPts val="0"/>
              </a:spcBef>
              <a:buNone/>
            </a:pPr>
            <a:r>
              <a:rPr lang="en-US" sz="1400" b="1" dirty="0"/>
              <a:t>References</a:t>
            </a:r>
            <a:endParaRPr lang="en-US" sz="1100" b="1" dirty="0"/>
          </a:p>
          <a:p>
            <a:pPr>
              <a:spcBef>
                <a:spcPts val="0"/>
              </a:spcBef>
            </a:pPr>
            <a:r>
              <a:rPr lang="en-US" sz="1100" dirty="0"/>
              <a:t>Battal, J., Pearrow, M. M., &amp; Kane, A. J. (2020). Implementing a comprehensive behavioral health model for social, emotional, and behavioral development in an urban district: An applied study. </a:t>
            </a:r>
            <a:r>
              <a:rPr lang="en-US" sz="1100" i="1" dirty="0"/>
              <a:t>Psychology in the Schools</a:t>
            </a:r>
            <a:r>
              <a:rPr lang="en-US" sz="1100" dirty="0"/>
              <a:t>, </a:t>
            </a:r>
            <a:r>
              <a:rPr lang="en-US" sz="1100" i="1" dirty="0"/>
              <a:t>57</a:t>
            </a:r>
            <a:r>
              <a:rPr lang="en-US" sz="1100" dirty="0"/>
              <a:t>(9), 1475–1491. </a:t>
            </a:r>
            <a:r>
              <a:rPr lang="en-US" sz="1100" dirty="0">
                <a:hlinkClick r:id="rId7"/>
              </a:rPr>
              <a:t>https://doi.org/10.1002/pits.22420</a:t>
            </a:r>
            <a:endParaRPr lang="en-US" sz="1100" dirty="0"/>
          </a:p>
          <a:p>
            <a:pPr>
              <a:spcBef>
                <a:spcPts val="0"/>
              </a:spcBef>
            </a:pPr>
            <a:r>
              <a:rPr lang="en-US" sz="1100" dirty="0"/>
              <a:t>Bohan, K. J., &amp; Castro-Villarreal, F. (2014). </a:t>
            </a:r>
            <a:r>
              <a:rPr lang="en-US" sz="1100" i="1" dirty="0"/>
              <a:t>Behavior Intervention Monitoring Assessment System</a:t>
            </a:r>
            <a:r>
              <a:rPr lang="en-US" sz="1100" dirty="0"/>
              <a:t>. The Nineteenth Mental Measurements Yearbook.</a:t>
            </a:r>
          </a:p>
          <a:p>
            <a:pPr>
              <a:spcBef>
                <a:spcPts val="0"/>
              </a:spcBef>
            </a:pPr>
            <a:r>
              <a:rPr lang="en-US" sz="1100" dirty="0"/>
              <a:t>Jenkins, L. N., Demaray, M. K., Wren, N. S., Secord, S. M., Lyell, K. M., Magers, A. M., Setmeyer, A. J., Rodelo, C., Newcomb-McNeal, E., &amp; Tennant, J. (2014). A critical review of five commonly used social-emotional and behavioral screeners for elementary or secondary schools. </a:t>
            </a:r>
            <a:r>
              <a:rPr lang="en-US" sz="1100" i="1" dirty="0"/>
              <a:t>Contemporary School Psychology, 18</a:t>
            </a:r>
            <a:r>
              <a:rPr lang="en-US" sz="1100" dirty="0"/>
              <a:t>(4), 241–254. </a:t>
            </a:r>
            <a:r>
              <a:rPr lang="en-US" sz="1100" dirty="0">
                <a:hlinkClick r:id="rId8"/>
              </a:rPr>
              <a:t>https://doi.org/10.1007/s40688-014-0026-6</a:t>
            </a:r>
            <a:endParaRPr lang="en-US" sz="1100" dirty="0"/>
          </a:p>
          <a:p>
            <a:pPr>
              <a:spcBef>
                <a:spcPts val="0"/>
              </a:spcBef>
            </a:pPr>
            <a:r>
              <a:rPr lang="en-US" sz="1100" dirty="0"/>
              <a:t>Lannie, A. L., Codding, R. S., McDougal, J. L., &amp; Meier, S. (2010). The use of change-sensitive measures to assess school-based therapeutic interventions: Linking theory to practice at the tertiary level. </a:t>
            </a:r>
            <a:r>
              <a:rPr lang="en-US" sz="1100" i="1" dirty="0"/>
              <a:t>School Psychology Forum</a:t>
            </a:r>
            <a:r>
              <a:rPr lang="en-US" sz="1100" dirty="0"/>
              <a:t>, </a:t>
            </a:r>
            <a:r>
              <a:rPr lang="en-US" sz="1100" i="1" dirty="0"/>
              <a:t>4</a:t>
            </a:r>
            <a:r>
              <a:rPr lang="en-US" sz="1100" dirty="0"/>
              <a:t>(2). Retrieved from: </a:t>
            </a:r>
            <a:r>
              <a:rPr lang="en-US" sz="1100" dirty="0">
                <a:hlinkClick r:id="rId9"/>
              </a:rPr>
              <a:t>https://www.nasponline.org/publications/periodicals/spf/volume-4/volume-4-issue-2-(summer-2010)/the-use-of-change-sensitive-measures-to-assess-school-based-therapeutic-interventions-linking-theory-to-practice-at-the-tertiary-level</a:t>
            </a:r>
            <a:endParaRPr lang="en-US" sz="1100" dirty="0"/>
          </a:p>
          <a:p>
            <a:pPr>
              <a:spcBef>
                <a:spcPts val="0"/>
              </a:spcBef>
            </a:pPr>
            <a:r>
              <a:rPr lang="en-US" sz="1100" dirty="0"/>
              <a:t>McDougal, J. L., Bardos, A. N., &amp; Meier, S. T. (2011). Behavior Intervention Monitoring Assessment System technical manual. Multi-Health Systems. </a:t>
            </a:r>
          </a:p>
          <a:p>
            <a:pPr>
              <a:spcBef>
                <a:spcPts val="0"/>
              </a:spcBef>
            </a:pPr>
            <a:r>
              <a:rPr lang="en-US" sz="1100" dirty="0"/>
              <a:t>Meier, S. T., McDougal, J. L., &amp; Bardos, A. (2008). Development of a change-sensitive outcome measure for children receiving counseling. </a:t>
            </a:r>
            <a:r>
              <a:rPr lang="en-US" sz="1100" i="1" dirty="0"/>
              <a:t>Canadian Journal of School Psychology</a:t>
            </a:r>
            <a:r>
              <a:rPr lang="en-US" sz="1100" dirty="0"/>
              <a:t>, </a:t>
            </a:r>
            <a:r>
              <a:rPr lang="en-US" sz="1100" i="1" dirty="0"/>
              <a:t>23</a:t>
            </a:r>
            <a:r>
              <a:rPr lang="en-US" sz="1100" dirty="0"/>
              <a:t>(2), 148–160. </a:t>
            </a:r>
            <a:r>
              <a:rPr lang="en-US" sz="1100" dirty="0">
                <a:hlinkClick r:id="rId10"/>
              </a:rPr>
              <a:t>https://doi.org/10.1177/0829573507307693</a:t>
            </a:r>
            <a:endParaRPr lang="en-US" sz="1100" dirty="0"/>
          </a:p>
          <a:p>
            <a:pPr>
              <a:spcBef>
                <a:spcPts val="0"/>
              </a:spcBef>
            </a:pPr>
            <a:endParaRPr lang="en-US" sz="1100" dirty="0"/>
          </a:p>
        </p:txBody>
      </p:sp>
    </p:spTree>
    <p:extLst>
      <p:ext uri="{BB962C8B-B14F-4D97-AF65-F5344CB8AC3E}">
        <p14:creationId xmlns:p14="http://schemas.microsoft.com/office/powerpoint/2010/main" val="6349640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6BE7F-B4FE-F1AC-2F9D-76B51991384F}"/>
              </a:ext>
            </a:extLst>
          </p:cNvPr>
          <p:cNvSpPr>
            <a:spLocks noGrp="1"/>
          </p:cNvSpPr>
          <p:nvPr>
            <p:ph type="title"/>
          </p:nvPr>
        </p:nvSpPr>
        <p:spPr>
          <a:xfrm>
            <a:off x="1828800" y="-1182949"/>
            <a:ext cx="7315200" cy="1182949"/>
          </a:xfrm>
        </p:spPr>
        <p:txBody>
          <a:bodyPr vert="horz" lIns="91440" tIns="45720" rIns="91440" bIns="45720" rtlCol="0" anchor="b">
            <a:noAutofit/>
          </a:bodyPr>
          <a:lstStyle/>
          <a:p>
            <a:r>
              <a:rPr lang="en-US" dirty="0"/>
              <a:t>The Devereux Student Strengths Assessment (DESSA)</a:t>
            </a:r>
          </a:p>
        </p:txBody>
      </p:sp>
      <p:sp>
        <p:nvSpPr>
          <p:cNvPr id="7" name="TextBox 6">
            <a:extLst>
              <a:ext uri="{FF2B5EF4-FFF2-40B4-BE49-F238E27FC236}">
                <a16:creationId xmlns:a16="http://schemas.microsoft.com/office/drawing/2014/main" id="{748D7BE2-8347-1FA3-3701-EDD08C918EC0}"/>
              </a:ext>
            </a:extLst>
          </p:cNvPr>
          <p:cNvSpPr txBox="1"/>
          <p:nvPr/>
        </p:nvSpPr>
        <p:spPr>
          <a:xfrm>
            <a:off x="989557" y="2146243"/>
            <a:ext cx="7590772" cy="2064604"/>
          </a:xfrm>
          <a:prstGeom prst="rect">
            <a:avLst/>
          </a:prstGeom>
          <a:noFill/>
        </p:spPr>
        <p:txBody>
          <a:bodyPr wrap="square">
            <a:spAutoFit/>
          </a:bodyPr>
          <a:lstStyle/>
          <a:p>
            <a:pPr marL="0" marR="0" lvl="0" indent="0" algn="r" defTabSz="914400" rtl="0" eaLnBrk="1" fontAlgn="auto" latinLnBrk="0" hangingPunct="1">
              <a:lnSpc>
                <a:spcPct val="89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000000"/>
                </a:solidFill>
                <a:effectLst/>
                <a:uLnTx/>
                <a:uFillTx/>
                <a:latin typeface="Libre Franklin"/>
                <a:sym typeface="Libre Franklin"/>
              </a:rPr>
              <a:t>The Devereux Student Strengths Assessment (DESSA)</a:t>
            </a:r>
            <a:endParaRPr kumimoji="0" lang="en-US" sz="4800" b="0" i="0" u="none" strike="noStrike" kern="0" cap="none" spc="0" normalizeH="0" baseline="0" noProof="0" dirty="0">
              <a:ln>
                <a:noFill/>
              </a:ln>
              <a:solidFill>
                <a:srgbClr val="000000"/>
              </a:solidFill>
              <a:effectLst/>
              <a:uLnTx/>
              <a:uFillTx/>
              <a:latin typeface="Libre Franklin"/>
              <a:ea typeface="Libre Franklin"/>
              <a:cs typeface="Libre Franklin"/>
              <a:sym typeface="Libre Franklin"/>
            </a:endParaRPr>
          </a:p>
        </p:txBody>
      </p:sp>
      <p:sp>
        <p:nvSpPr>
          <p:cNvPr id="9" name="Google Shape;232;p17">
            <a:extLst>
              <a:ext uri="{FF2B5EF4-FFF2-40B4-BE49-F238E27FC236}">
                <a16:creationId xmlns:a16="http://schemas.microsoft.com/office/drawing/2014/main" id="{0FF0E0AF-4DFE-4D13-6694-E24C45FB3124}"/>
              </a:ext>
            </a:extLst>
          </p:cNvPr>
          <p:cNvSpPr txBox="1"/>
          <p:nvPr/>
        </p:nvSpPr>
        <p:spPr>
          <a:xfrm>
            <a:off x="1013419" y="4282180"/>
            <a:ext cx="7590772" cy="857475"/>
          </a:xfrm>
          <a:prstGeom prst="rect">
            <a:avLst/>
          </a:prstGeom>
          <a:noFill/>
          <a:ln>
            <a:noFill/>
          </a:ln>
        </p:spPr>
        <p:txBody>
          <a:bodyPr spcFirstLastPara="1" wrap="square" lIns="68575" tIns="34275" rIns="68575" bIns="34275" anchor="t" anchorCtr="0">
            <a:normAutofit/>
          </a:bodyPr>
          <a:lstStyle/>
          <a:p>
            <a:pPr algn="r">
              <a:lnSpc>
                <a:spcPct val="112000"/>
              </a:lnSpc>
              <a:buClr>
                <a:srgbClr val="000000"/>
              </a:buClr>
              <a:buFont typeface="Arial"/>
              <a:buNone/>
            </a:pPr>
            <a:r>
              <a:rPr kumimoji="0" lang="en-US" b="0" i="0" u="none" strike="noStrike" kern="0" cap="none" spc="0" normalizeH="0" baseline="0" noProof="0" dirty="0">
                <a:ln>
                  <a:noFill/>
                </a:ln>
                <a:solidFill>
                  <a:srgbClr val="000000"/>
                </a:solidFill>
                <a:effectLst/>
                <a:uLnTx/>
                <a:uFillTx/>
                <a:latin typeface="Libre Franklin"/>
                <a:sym typeface="Libre Franklin"/>
              </a:rPr>
              <a:t>Authors: Paul LeBuffe, Valerie Shapiro, Ph.D., Jack Naglieri, Ph.D.</a:t>
            </a:r>
            <a:endParaRPr sz="1400" kern="0" dirty="0">
              <a:solidFill>
                <a:srgbClr val="000000"/>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466762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lang="en-US" b="0" dirty="0"/>
              <a:t>Is the DESSA Appropriate?</a:t>
            </a:r>
          </a:p>
        </p:txBody>
      </p:sp>
      <p:sp>
        <p:nvSpPr>
          <p:cNvPr id="2" name="Content Placeholder 1">
            <a:extLst>
              <a:ext uri="{FF2B5EF4-FFF2-40B4-BE49-F238E27FC236}">
                <a16:creationId xmlns:a16="http://schemas.microsoft.com/office/drawing/2014/main" id="{A18B5CDB-2F7A-E208-C589-1DF0690EB9E1}"/>
              </a:ext>
            </a:extLst>
          </p:cNvPr>
          <p:cNvSpPr>
            <a:spLocks noGrp="1"/>
          </p:cNvSpPr>
          <p:nvPr>
            <p:ph idx="1"/>
          </p:nvPr>
        </p:nvSpPr>
        <p:spPr>
          <a:xfrm>
            <a:off x="205567" y="1269242"/>
            <a:ext cx="8774659" cy="1832750"/>
          </a:xfrm>
        </p:spPr>
        <p:txBody>
          <a:bodyPr>
            <a:normAutofit/>
          </a:bodyPr>
          <a:lstStyle/>
          <a:p>
            <a:pPr marL="0" lvl="0" indent="0" algn="l" rtl="0">
              <a:lnSpc>
                <a:spcPct val="110000"/>
              </a:lnSpc>
              <a:spcBef>
                <a:spcPts val="1000"/>
              </a:spcBef>
              <a:spcAft>
                <a:spcPts val="0"/>
              </a:spcAft>
              <a:buNone/>
            </a:pPr>
            <a:r>
              <a:rPr lang="en-US" sz="1500" i="1" dirty="0"/>
              <a:t>Purpose: The DESSA measures eight key social-emotional competencies identified in the research literature as essential to a child’s success in school and life: self awareness, social awareness, self-management, relationship skills, goal-directed behavior, personal responsibility, decision making, optimistic thinking.</a:t>
            </a:r>
          </a:p>
          <a:p>
            <a:pPr marL="0" lvl="0" indent="0" algn="l" rtl="0">
              <a:lnSpc>
                <a:spcPct val="110000"/>
              </a:lnSpc>
              <a:spcBef>
                <a:spcPts val="1000"/>
              </a:spcBef>
              <a:spcAft>
                <a:spcPts val="1200"/>
              </a:spcAft>
              <a:buNone/>
            </a:pPr>
            <a:r>
              <a:rPr lang="en-US" sz="1500" dirty="0"/>
              <a:t>The DESSA-mini provides one score, the Social-Emotional Total, which summarizes overall social-emotional competence.</a:t>
            </a:r>
          </a:p>
        </p:txBody>
      </p:sp>
      <p:sp>
        <p:nvSpPr>
          <p:cNvPr id="7" name="TextBox 6">
            <a:extLst>
              <a:ext uri="{FF2B5EF4-FFF2-40B4-BE49-F238E27FC236}">
                <a16:creationId xmlns:a16="http://schemas.microsoft.com/office/drawing/2014/main" id="{6576899C-19BE-57D5-AA11-CD886200E284}"/>
              </a:ext>
            </a:extLst>
          </p:cNvPr>
          <p:cNvSpPr txBox="1"/>
          <p:nvPr/>
        </p:nvSpPr>
        <p:spPr>
          <a:xfrm>
            <a:off x="238835" y="3124668"/>
            <a:ext cx="4572000" cy="830997"/>
          </a:xfrm>
          <a:prstGeom prst="rect">
            <a:avLst/>
          </a:prstGeom>
          <a:noFill/>
        </p:spPr>
        <p:txBody>
          <a:bodyPr wrap="square">
            <a:spAutoFit/>
          </a:bodyPr>
          <a:lstStyle/>
          <a:p>
            <a:pPr marL="285750" indent="-285750">
              <a:spcAft>
                <a:spcPts val="0"/>
              </a:spcAft>
              <a:buFont typeface="Arial" panose="020B0604020202020204" pitchFamily="34" charset="0"/>
              <a:buChar char="●"/>
            </a:pPr>
            <a:r>
              <a:rPr lang="en-US" sz="1600" dirty="0">
                <a:latin typeface="Libre Franklin" pitchFamily="2" charset="0"/>
              </a:rPr>
              <a:t>Multirater</a:t>
            </a:r>
          </a:p>
          <a:p>
            <a:pPr marL="558800" lvl="1" indent="-285750">
              <a:spcAft>
                <a:spcPts val="0"/>
              </a:spcAft>
              <a:buFont typeface="Courier New" panose="02070309020205020404" pitchFamily="49" charset="0"/>
              <a:buChar char="o"/>
            </a:pPr>
            <a:r>
              <a:rPr lang="en-US" sz="1600" dirty="0">
                <a:latin typeface="Libre Franklin" pitchFamily="2" charset="0"/>
              </a:rPr>
              <a:t>Teacher/parent form: grades K-12</a:t>
            </a:r>
          </a:p>
          <a:p>
            <a:pPr marL="558800" lvl="1" indent="-285750">
              <a:spcAft>
                <a:spcPts val="0"/>
              </a:spcAft>
              <a:buFont typeface="Courier New" panose="02070309020205020404" pitchFamily="49" charset="0"/>
              <a:buChar char="o"/>
            </a:pPr>
            <a:r>
              <a:rPr lang="en-US" sz="1600" dirty="0">
                <a:latin typeface="Libre Franklin" pitchFamily="2" charset="0"/>
              </a:rPr>
              <a:t>Self-report: grades 9-12</a:t>
            </a:r>
          </a:p>
        </p:txBody>
      </p:sp>
      <p:graphicFrame>
        <p:nvGraphicFramePr>
          <p:cNvPr id="4" name="Google Shape;744;p95" descr="Table listing the available forms for different grade levels, as well as the number of items and amount of time needed to complete each form. For grades K to 8, the full-length (standard) DESSA offers teacher and parent versions, which consist of 72 items and take 5 to 8 minutes to complete. For grades 9 to 12, the standard DESSA offers teacher, parent, and self-report forms, which consist of 43 items and take 3 to 5 minutes to complete. The DESSA mini is for all grade levels, contains 8 items, and takes about 1 minute to complete.">
            <a:extLst>
              <a:ext uri="{FF2B5EF4-FFF2-40B4-BE49-F238E27FC236}">
                <a16:creationId xmlns:a16="http://schemas.microsoft.com/office/drawing/2014/main" id="{0337681F-0BE4-F235-0CC9-2410FAC96E83}"/>
              </a:ext>
            </a:extLst>
          </p:cNvPr>
          <p:cNvGraphicFramePr/>
          <p:nvPr>
            <p:extLst>
              <p:ext uri="{D42A27DB-BD31-4B8C-83A1-F6EECF244321}">
                <p14:modId xmlns:p14="http://schemas.microsoft.com/office/powerpoint/2010/main" val="3670023932"/>
              </p:ext>
            </p:extLst>
          </p:nvPr>
        </p:nvGraphicFramePr>
        <p:xfrm>
          <a:off x="213875" y="4087525"/>
          <a:ext cx="3259225" cy="2072774"/>
        </p:xfrm>
        <a:graphic>
          <a:graphicData uri="http://schemas.openxmlformats.org/drawingml/2006/table">
            <a:tbl>
              <a:tblPr firstRow="1">
                <a:noFill/>
              </a:tblPr>
              <a:tblGrid>
                <a:gridCol w="901175">
                  <a:extLst>
                    <a:ext uri="{9D8B030D-6E8A-4147-A177-3AD203B41FA5}">
                      <a16:colId xmlns:a16="http://schemas.microsoft.com/office/drawing/2014/main" val="20000"/>
                    </a:ext>
                  </a:extLst>
                </a:gridCol>
                <a:gridCol w="2358050">
                  <a:extLst>
                    <a:ext uri="{9D8B030D-6E8A-4147-A177-3AD203B41FA5}">
                      <a16:colId xmlns:a16="http://schemas.microsoft.com/office/drawing/2014/main" val="20001"/>
                    </a:ext>
                  </a:extLst>
                </a:gridCol>
              </a:tblGrid>
              <a:tr h="394238">
                <a:tc>
                  <a:txBody>
                    <a:bodyPr/>
                    <a:lstStyle/>
                    <a:p>
                      <a:pPr marL="0" lvl="0" indent="0" algn="ctr" rtl="0">
                        <a:spcBef>
                          <a:spcPts val="0"/>
                        </a:spcBef>
                        <a:spcAft>
                          <a:spcPts val="0"/>
                        </a:spcAft>
                        <a:buNone/>
                      </a:pPr>
                      <a:r>
                        <a:rPr lang="en-US" sz="1600" b="1" dirty="0">
                          <a:latin typeface="Libre Franklin" pitchFamily="2" charset="0"/>
                          <a:ea typeface="Calibri"/>
                          <a:cs typeface="Calibri"/>
                          <a:sym typeface="Calibri"/>
                        </a:rPr>
                        <a:t>Grade</a:t>
                      </a:r>
                      <a:endParaRPr sz="1600" b="1" dirty="0">
                        <a:latin typeface="Libre Franklin" pitchFamily="2" charset="0"/>
                        <a:ea typeface="Calibri"/>
                        <a:cs typeface="Calibri"/>
                        <a:sym typeface="Calibri"/>
                      </a:endParaRPr>
                    </a:p>
                  </a:txBody>
                  <a:tcPr marL="91425" marR="91425" marT="91425" marB="91425" anchor="ctr">
                    <a:solidFill>
                      <a:srgbClr val="CDD4EA"/>
                    </a:solidFill>
                  </a:tcPr>
                </a:tc>
                <a:tc>
                  <a:txBody>
                    <a:bodyPr/>
                    <a:lstStyle/>
                    <a:p>
                      <a:pPr marL="0" lvl="0" indent="0" algn="ctr" rtl="0">
                        <a:spcBef>
                          <a:spcPts val="0"/>
                        </a:spcBef>
                        <a:spcAft>
                          <a:spcPts val="0"/>
                        </a:spcAft>
                        <a:buNone/>
                      </a:pPr>
                      <a:r>
                        <a:rPr lang="en-US" sz="1600" b="1" dirty="0">
                          <a:solidFill>
                            <a:srgbClr val="000000"/>
                          </a:solidFill>
                          <a:latin typeface="Libre Franklin" pitchFamily="2" charset="0"/>
                          <a:ea typeface="Calibri"/>
                          <a:cs typeface="Calibri"/>
                          <a:sym typeface="Calibri"/>
                        </a:rPr>
                        <a:t>DESSA Standard</a:t>
                      </a:r>
                      <a:endParaRPr sz="1600" b="1" dirty="0">
                        <a:latin typeface="Libre Franklin" pitchFamily="2" charset="0"/>
                        <a:ea typeface="Calibri"/>
                        <a:cs typeface="Calibri"/>
                        <a:sym typeface="Calibri"/>
                      </a:endParaRPr>
                    </a:p>
                  </a:txBody>
                  <a:tcPr marL="91425" marR="91425" marT="91425" marB="91425" anchor="ctr">
                    <a:solidFill>
                      <a:srgbClr val="CDD4EA"/>
                    </a:solidFill>
                  </a:tcPr>
                </a:tc>
                <a:extLst>
                  <a:ext uri="{0D108BD9-81ED-4DB2-BD59-A6C34878D82A}">
                    <a16:rowId xmlns:a16="http://schemas.microsoft.com/office/drawing/2014/main" val="10000"/>
                  </a:ext>
                </a:extLst>
              </a:tr>
              <a:tr h="823042">
                <a:tc>
                  <a:txBody>
                    <a:bodyPr/>
                    <a:lstStyle/>
                    <a:p>
                      <a:pPr marL="0" lvl="0" indent="0" algn="ctr" rtl="0">
                        <a:spcBef>
                          <a:spcPts val="0"/>
                        </a:spcBef>
                        <a:spcAft>
                          <a:spcPts val="0"/>
                        </a:spcAft>
                        <a:buNone/>
                      </a:pPr>
                      <a:r>
                        <a:rPr lang="en-US" sz="1600" dirty="0">
                          <a:solidFill>
                            <a:schemeClr val="tx1"/>
                          </a:solidFill>
                          <a:latin typeface="Libre Franklin" pitchFamily="2" charset="0"/>
                          <a:ea typeface="Calibri"/>
                          <a:cs typeface="Calibri"/>
                          <a:sym typeface="Calibri"/>
                        </a:rPr>
                        <a:t>K-8</a:t>
                      </a:r>
                      <a:endParaRPr sz="1600" dirty="0">
                        <a:solidFill>
                          <a:schemeClr val="tx1"/>
                        </a:solidFill>
                        <a:latin typeface="Libre Franklin" pitchFamily="2" charset="0"/>
                        <a:ea typeface="Calibri"/>
                        <a:cs typeface="Calibri"/>
                        <a:sym typeface="Calibri"/>
                      </a:endParaRPr>
                    </a:p>
                  </a:txBody>
                  <a:tcPr marL="91425" marR="91425" marT="91425" marB="91425" anchor="ctr">
                    <a:solidFill>
                      <a:srgbClr val="E8EBF5"/>
                    </a:solidFill>
                  </a:tcPr>
                </a:tc>
                <a:tc>
                  <a:txBody>
                    <a:bodyPr/>
                    <a:lstStyle/>
                    <a:p>
                      <a:pPr marL="0" lvl="0" indent="0" algn="ctr" rtl="0">
                        <a:spcBef>
                          <a:spcPts val="0"/>
                        </a:spcBef>
                        <a:spcAft>
                          <a:spcPts val="0"/>
                        </a:spcAft>
                        <a:buNone/>
                      </a:pPr>
                      <a:r>
                        <a:rPr lang="en-US" sz="1400" dirty="0">
                          <a:latin typeface="Libre Franklin" pitchFamily="2" charset="0"/>
                          <a:ea typeface="Calibri"/>
                          <a:cs typeface="Calibri"/>
                          <a:sym typeface="Calibri"/>
                        </a:rPr>
                        <a:t>Teacher, parent</a:t>
                      </a:r>
                      <a:endParaRPr sz="1400" dirty="0">
                        <a:latin typeface="Libre Franklin" pitchFamily="2" charset="0"/>
                        <a:ea typeface="Calibri"/>
                        <a:cs typeface="Calibri"/>
                        <a:sym typeface="Calibri"/>
                      </a:endParaRPr>
                    </a:p>
                    <a:p>
                      <a:pPr marL="0" lvl="0" indent="0" algn="ctr" rtl="0">
                        <a:spcBef>
                          <a:spcPts val="0"/>
                        </a:spcBef>
                        <a:spcAft>
                          <a:spcPts val="0"/>
                        </a:spcAft>
                        <a:buNone/>
                      </a:pPr>
                      <a:r>
                        <a:rPr lang="en-US" sz="1400" dirty="0">
                          <a:latin typeface="Libre Franklin" pitchFamily="2" charset="0"/>
                          <a:ea typeface="Calibri"/>
                          <a:cs typeface="Calibri"/>
                          <a:sym typeface="Calibri"/>
                        </a:rPr>
                        <a:t>72 items</a:t>
                      </a:r>
                      <a:endParaRPr sz="1400" dirty="0">
                        <a:latin typeface="Libre Franklin" pitchFamily="2" charset="0"/>
                        <a:ea typeface="Calibri"/>
                        <a:cs typeface="Calibri"/>
                        <a:sym typeface="Calibri"/>
                      </a:endParaRPr>
                    </a:p>
                    <a:p>
                      <a:pPr marL="0" lvl="0" indent="0" algn="ctr" rtl="0">
                        <a:spcBef>
                          <a:spcPts val="0"/>
                        </a:spcBef>
                        <a:spcAft>
                          <a:spcPts val="0"/>
                        </a:spcAft>
                        <a:buNone/>
                      </a:pPr>
                      <a:r>
                        <a:rPr lang="en-US" sz="1400" dirty="0">
                          <a:latin typeface="Libre Franklin" pitchFamily="2" charset="0"/>
                          <a:ea typeface="Calibri"/>
                          <a:cs typeface="Calibri"/>
                          <a:sym typeface="Calibri"/>
                        </a:rPr>
                        <a:t>5-8 min</a:t>
                      </a:r>
                      <a:endParaRPr sz="1400" dirty="0">
                        <a:latin typeface="Libre Franklin" pitchFamily="2" charset="0"/>
                        <a:ea typeface="Calibri"/>
                        <a:cs typeface="Calibri"/>
                        <a:sym typeface="Calibri"/>
                      </a:endParaRPr>
                    </a:p>
                  </a:txBody>
                  <a:tcPr marL="91425" marR="91425" marT="91425" marB="91425" anchor="ctr"/>
                </a:tc>
                <a:extLst>
                  <a:ext uri="{0D108BD9-81ED-4DB2-BD59-A6C34878D82A}">
                    <a16:rowId xmlns:a16="http://schemas.microsoft.com/office/drawing/2014/main" val="10001"/>
                  </a:ext>
                </a:extLst>
              </a:tr>
              <a:tr h="823042">
                <a:tc>
                  <a:txBody>
                    <a:bodyPr/>
                    <a:lstStyle/>
                    <a:p>
                      <a:pPr marL="0" lvl="0" indent="0" algn="ctr" rtl="0">
                        <a:spcBef>
                          <a:spcPts val="0"/>
                        </a:spcBef>
                        <a:spcAft>
                          <a:spcPts val="0"/>
                        </a:spcAft>
                        <a:buNone/>
                      </a:pPr>
                      <a:r>
                        <a:rPr lang="en-US" sz="1600" dirty="0">
                          <a:solidFill>
                            <a:schemeClr val="tx1"/>
                          </a:solidFill>
                          <a:latin typeface="Libre Franklin" pitchFamily="2" charset="0"/>
                          <a:ea typeface="Calibri"/>
                          <a:cs typeface="Calibri"/>
                          <a:sym typeface="Calibri"/>
                        </a:rPr>
                        <a:t>9-12</a:t>
                      </a:r>
                      <a:endParaRPr sz="1600" dirty="0">
                        <a:solidFill>
                          <a:schemeClr val="tx1"/>
                        </a:solidFill>
                        <a:latin typeface="Libre Franklin" pitchFamily="2" charset="0"/>
                        <a:ea typeface="Calibri"/>
                        <a:cs typeface="Calibri"/>
                        <a:sym typeface="Calibri"/>
                      </a:endParaRPr>
                    </a:p>
                  </a:txBody>
                  <a:tcPr marL="91425" marR="91425" marT="91425" marB="91425" anchor="ctr">
                    <a:solidFill>
                      <a:srgbClr val="E8EBF5"/>
                    </a:solidFill>
                  </a:tcPr>
                </a:tc>
                <a:tc>
                  <a:txBody>
                    <a:bodyPr/>
                    <a:lstStyle/>
                    <a:p>
                      <a:pPr marL="0" lvl="0" indent="0" algn="ctr" rtl="0">
                        <a:spcBef>
                          <a:spcPts val="0"/>
                        </a:spcBef>
                        <a:spcAft>
                          <a:spcPts val="0"/>
                        </a:spcAft>
                        <a:buNone/>
                      </a:pPr>
                      <a:r>
                        <a:rPr lang="en-US" sz="1400" dirty="0">
                          <a:latin typeface="Libre Franklin" pitchFamily="2" charset="0"/>
                          <a:ea typeface="Calibri"/>
                          <a:cs typeface="Calibri"/>
                          <a:sym typeface="Calibri"/>
                        </a:rPr>
                        <a:t>Teacher, parent, self</a:t>
                      </a:r>
                      <a:endParaRPr sz="1400" dirty="0">
                        <a:latin typeface="Libre Franklin" pitchFamily="2" charset="0"/>
                        <a:ea typeface="Calibri"/>
                        <a:cs typeface="Calibri"/>
                        <a:sym typeface="Calibri"/>
                      </a:endParaRPr>
                    </a:p>
                    <a:p>
                      <a:pPr marL="0" lvl="0" indent="0" algn="ctr" rtl="0">
                        <a:spcBef>
                          <a:spcPts val="0"/>
                        </a:spcBef>
                        <a:spcAft>
                          <a:spcPts val="0"/>
                        </a:spcAft>
                        <a:buNone/>
                      </a:pPr>
                      <a:r>
                        <a:rPr lang="en-US" sz="1400" dirty="0">
                          <a:latin typeface="Libre Franklin" pitchFamily="2" charset="0"/>
                          <a:ea typeface="Calibri"/>
                          <a:cs typeface="Calibri"/>
                          <a:sym typeface="Calibri"/>
                        </a:rPr>
                        <a:t>43 items</a:t>
                      </a:r>
                      <a:endParaRPr sz="1400" dirty="0">
                        <a:latin typeface="Libre Franklin" pitchFamily="2" charset="0"/>
                        <a:ea typeface="Calibri"/>
                        <a:cs typeface="Calibri"/>
                        <a:sym typeface="Calibri"/>
                      </a:endParaRPr>
                    </a:p>
                    <a:p>
                      <a:pPr marL="0" lvl="0" indent="0" algn="ctr" rtl="0">
                        <a:spcBef>
                          <a:spcPts val="0"/>
                        </a:spcBef>
                        <a:spcAft>
                          <a:spcPts val="0"/>
                        </a:spcAft>
                        <a:buNone/>
                      </a:pPr>
                      <a:r>
                        <a:rPr lang="en-US" sz="1400" dirty="0">
                          <a:latin typeface="Libre Franklin" pitchFamily="2" charset="0"/>
                          <a:ea typeface="Calibri"/>
                          <a:cs typeface="Calibri"/>
                          <a:sym typeface="Calibri"/>
                        </a:rPr>
                        <a:t>3-5 min</a:t>
                      </a:r>
                      <a:endParaRPr sz="1400" dirty="0">
                        <a:latin typeface="Libre Franklin" pitchFamily="2" charset="0"/>
                        <a:ea typeface="Calibri"/>
                        <a:cs typeface="Calibri"/>
                        <a:sym typeface="Calibri"/>
                      </a:endParaRPr>
                    </a:p>
                  </a:txBody>
                  <a:tcPr marL="91425" marR="91425" marT="91425" marB="91425" anchor="ct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68161FB5-C42F-502D-6DDF-BCB4B0A4BA78}"/>
              </a:ext>
            </a:extLst>
          </p:cNvPr>
          <p:cNvGraphicFramePr>
            <a:graphicFrameLocks noGrp="1"/>
          </p:cNvGraphicFramePr>
          <p:nvPr>
            <p:extLst>
              <p:ext uri="{D42A27DB-BD31-4B8C-83A1-F6EECF244321}">
                <p14:modId xmlns:p14="http://schemas.microsoft.com/office/powerpoint/2010/main" val="3149903600"/>
              </p:ext>
            </p:extLst>
          </p:nvPr>
        </p:nvGraphicFramePr>
        <p:xfrm>
          <a:off x="3473100" y="4089152"/>
          <a:ext cx="1596441" cy="2072773"/>
        </p:xfrm>
        <a:graphic>
          <a:graphicData uri="http://schemas.openxmlformats.org/drawingml/2006/table">
            <a:tbl>
              <a:tblPr firstRow="1">
                <a:noFill/>
              </a:tblPr>
              <a:tblGrid>
                <a:gridCol w="1596441">
                  <a:extLst>
                    <a:ext uri="{9D8B030D-6E8A-4147-A177-3AD203B41FA5}">
                      <a16:colId xmlns:a16="http://schemas.microsoft.com/office/drawing/2014/main" val="2167753215"/>
                    </a:ext>
                  </a:extLst>
                </a:gridCol>
              </a:tblGrid>
              <a:tr h="430825">
                <a:tc>
                  <a:txBody>
                    <a:bodyPr/>
                    <a:lstStyle/>
                    <a:p>
                      <a:pPr marL="0" lvl="0" indent="0" algn="ctr" rtl="0">
                        <a:spcBef>
                          <a:spcPts val="0"/>
                        </a:spcBef>
                        <a:spcAft>
                          <a:spcPts val="0"/>
                        </a:spcAft>
                        <a:buNone/>
                      </a:pPr>
                      <a:r>
                        <a:rPr lang="en-US" sz="1600" b="1" dirty="0">
                          <a:solidFill>
                            <a:srgbClr val="000000"/>
                          </a:solidFill>
                          <a:latin typeface="Libre Franklin" pitchFamily="2" charset="0"/>
                          <a:ea typeface="Calibri"/>
                          <a:cs typeface="Calibri"/>
                          <a:sym typeface="Calibri"/>
                        </a:rPr>
                        <a:t>DESSA-MINI</a:t>
                      </a:r>
                      <a:endParaRPr sz="1600" b="1" dirty="0">
                        <a:latin typeface="Libre Franklin" pitchFamily="2" charset="0"/>
                        <a:ea typeface="Calibri"/>
                        <a:cs typeface="Calibri"/>
                        <a:sym typeface="Calibri"/>
                      </a:endParaRPr>
                    </a:p>
                  </a:txBody>
                  <a:tcPr marL="91425" marR="91425" marT="91425" marB="91425" anchor="ctr">
                    <a:solidFill>
                      <a:srgbClr val="CDD4EA"/>
                    </a:solidFill>
                  </a:tcPr>
                </a:tc>
                <a:extLst>
                  <a:ext uri="{0D108BD9-81ED-4DB2-BD59-A6C34878D82A}">
                    <a16:rowId xmlns:a16="http://schemas.microsoft.com/office/drawing/2014/main" val="2690340747"/>
                  </a:ext>
                </a:extLst>
              </a:tr>
              <a:tr h="1641948">
                <a:tc>
                  <a:txBody>
                    <a:bodyPr/>
                    <a:lstStyle/>
                    <a:p>
                      <a:pPr marL="0" lvl="0" indent="0" algn="ctr" rtl="0">
                        <a:spcBef>
                          <a:spcPts val="0"/>
                        </a:spcBef>
                        <a:spcAft>
                          <a:spcPts val="0"/>
                        </a:spcAft>
                        <a:buNone/>
                      </a:pPr>
                      <a:r>
                        <a:rPr lang="en-US" sz="1400" dirty="0">
                          <a:latin typeface="Libre Franklin" pitchFamily="2" charset="0"/>
                          <a:ea typeface="Calibri"/>
                          <a:cs typeface="Calibri"/>
                          <a:sym typeface="Calibri"/>
                        </a:rPr>
                        <a:t>8 items</a:t>
                      </a:r>
                    </a:p>
                    <a:p>
                      <a:pPr marL="0" lvl="0" indent="0" algn="ctr" rtl="0">
                        <a:spcBef>
                          <a:spcPts val="0"/>
                        </a:spcBef>
                        <a:spcAft>
                          <a:spcPts val="0"/>
                        </a:spcAft>
                        <a:buNone/>
                      </a:pPr>
                      <a:r>
                        <a:rPr lang="en-US" sz="1400" dirty="0">
                          <a:latin typeface="Libre Franklin" pitchFamily="2" charset="0"/>
                          <a:ea typeface="Calibri"/>
                          <a:cs typeface="Calibri"/>
                          <a:sym typeface="Calibri"/>
                        </a:rPr>
                        <a:t>~1 min</a:t>
                      </a:r>
                    </a:p>
                  </a:txBody>
                  <a:tcPr marL="91425" marR="91425" marT="91425" marB="91425" anchor="ctr"/>
                </a:tc>
                <a:extLst>
                  <a:ext uri="{0D108BD9-81ED-4DB2-BD59-A6C34878D82A}">
                    <a16:rowId xmlns:a16="http://schemas.microsoft.com/office/drawing/2014/main" val="4180016441"/>
                  </a:ext>
                </a:extLst>
              </a:tr>
            </a:tbl>
          </a:graphicData>
        </a:graphic>
      </p:graphicFrame>
      <p:graphicFrame>
        <p:nvGraphicFramePr>
          <p:cNvPr id="5" name="Google Shape;745;p95" descr="Table listing the T-scores and corresponding descriptors. A T-score of 60 or higher is a strength, a T-score between 41 and 59 is typical, and a T-score of 40 or lower indicates a need for instruction.">
            <a:extLst>
              <a:ext uri="{FF2B5EF4-FFF2-40B4-BE49-F238E27FC236}">
                <a16:creationId xmlns:a16="http://schemas.microsoft.com/office/drawing/2014/main" id="{CC6FC13E-CB6D-8CA2-7677-112879134EC8}"/>
              </a:ext>
            </a:extLst>
          </p:cNvPr>
          <p:cNvGraphicFramePr/>
          <p:nvPr>
            <p:extLst>
              <p:ext uri="{D42A27DB-BD31-4B8C-83A1-F6EECF244321}">
                <p14:modId xmlns:p14="http://schemas.microsoft.com/office/powerpoint/2010/main" val="1484256976"/>
              </p:ext>
            </p:extLst>
          </p:nvPr>
        </p:nvGraphicFramePr>
        <p:xfrm>
          <a:off x="5228421" y="4087525"/>
          <a:ext cx="3724513" cy="2072774"/>
        </p:xfrm>
        <a:graphic>
          <a:graphicData uri="http://schemas.openxmlformats.org/drawingml/2006/table">
            <a:tbl>
              <a:tblPr firstRow="1">
                <a:noFill/>
              </a:tblPr>
              <a:tblGrid>
                <a:gridCol w="1624044">
                  <a:extLst>
                    <a:ext uri="{9D8B030D-6E8A-4147-A177-3AD203B41FA5}">
                      <a16:colId xmlns:a16="http://schemas.microsoft.com/office/drawing/2014/main" val="20000"/>
                    </a:ext>
                  </a:extLst>
                </a:gridCol>
                <a:gridCol w="2100469">
                  <a:extLst>
                    <a:ext uri="{9D8B030D-6E8A-4147-A177-3AD203B41FA5}">
                      <a16:colId xmlns:a16="http://schemas.microsoft.com/office/drawing/2014/main" val="20001"/>
                    </a:ext>
                  </a:extLst>
                </a:gridCol>
              </a:tblGrid>
              <a:tr h="435704">
                <a:tc>
                  <a:txBody>
                    <a:bodyPr/>
                    <a:lstStyle/>
                    <a:p>
                      <a:pPr marL="0" lvl="0" indent="0" algn="ctr" rtl="0">
                        <a:spcBef>
                          <a:spcPts val="0"/>
                        </a:spcBef>
                        <a:spcAft>
                          <a:spcPts val="0"/>
                        </a:spcAft>
                        <a:buNone/>
                      </a:pPr>
                      <a:r>
                        <a:rPr lang="en-US" sz="1600" b="1" i="1" dirty="0">
                          <a:latin typeface="Libre Franklin" pitchFamily="2" charset="0"/>
                          <a:ea typeface="Calibri"/>
                          <a:cs typeface="Calibri"/>
                          <a:sym typeface="Calibri"/>
                        </a:rPr>
                        <a:t>T</a:t>
                      </a:r>
                      <a:r>
                        <a:rPr lang="en-US" sz="1600" b="1" dirty="0">
                          <a:latin typeface="Libre Franklin" pitchFamily="2" charset="0"/>
                          <a:ea typeface="Calibri"/>
                          <a:cs typeface="Calibri"/>
                          <a:sym typeface="Calibri"/>
                        </a:rPr>
                        <a:t>-Score</a:t>
                      </a:r>
                      <a:endParaRPr sz="1600" b="1" dirty="0">
                        <a:latin typeface="Libre Franklin" pitchFamily="2" charset="0"/>
                        <a:ea typeface="Calibri"/>
                        <a:cs typeface="Calibri"/>
                        <a:sym typeface="Calibri"/>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D4EA"/>
                    </a:solidFill>
                  </a:tcPr>
                </a:tc>
                <a:tc>
                  <a:txBody>
                    <a:bodyPr/>
                    <a:lstStyle/>
                    <a:p>
                      <a:pPr marL="0" lvl="0" indent="0" algn="ctr" rtl="0">
                        <a:spcBef>
                          <a:spcPts val="0"/>
                        </a:spcBef>
                        <a:spcAft>
                          <a:spcPts val="0"/>
                        </a:spcAft>
                        <a:buNone/>
                      </a:pPr>
                      <a:r>
                        <a:rPr lang="en-US" sz="1600" b="1" dirty="0">
                          <a:latin typeface="Libre Franklin" pitchFamily="2" charset="0"/>
                          <a:ea typeface="Calibri"/>
                          <a:cs typeface="Calibri"/>
                          <a:sym typeface="Calibri"/>
                        </a:rPr>
                        <a:t>Descriptor</a:t>
                      </a:r>
                      <a:endParaRPr sz="1600" b="1" dirty="0">
                        <a:latin typeface="Libre Franklin" pitchFamily="2" charset="0"/>
                        <a:ea typeface="Calibri"/>
                        <a:cs typeface="Calibri"/>
                        <a:sym typeface="Calibri"/>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D4EA"/>
                    </a:solidFill>
                  </a:tcPr>
                </a:tc>
                <a:extLst>
                  <a:ext uri="{0D108BD9-81ED-4DB2-BD59-A6C34878D82A}">
                    <a16:rowId xmlns:a16="http://schemas.microsoft.com/office/drawing/2014/main" val="10000"/>
                  </a:ext>
                </a:extLst>
              </a:tr>
              <a:tr h="575770">
                <a:tc>
                  <a:txBody>
                    <a:bodyPr/>
                    <a:lstStyle/>
                    <a:p>
                      <a:pPr marL="0" lvl="0" indent="0" algn="ctr" rtl="0">
                        <a:spcBef>
                          <a:spcPts val="0"/>
                        </a:spcBef>
                        <a:spcAft>
                          <a:spcPts val="0"/>
                        </a:spcAft>
                        <a:buNone/>
                      </a:pPr>
                      <a:r>
                        <a:rPr lang="en-US" sz="1600" dirty="0">
                          <a:latin typeface="Libre Franklin" pitchFamily="2" charset="0"/>
                          <a:ea typeface="Calibri"/>
                          <a:cs typeface="Calibri"/>
                          <a:sym typeface="Calibri"/>
                        </a:rPr>
                        <a:t>60 and above</a:t>
                      </a:r>
                      <a:endParaRPr sz="1600" dirty="0">
                        <a:latin typeface="Libre Franklin" pitchFamily="2" charset="0"/>
                        <a:ea typeface="Calibri"/>
                        <a:cs typeface="Calibri"/>
                        <a:sym typeface="Calibri"/>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lvl="0" indent="0" algn="ctr" rtl="0">
                        <a:spcBef>
                          <a:spcPts val="0"/>
                        </a:spcBef>
                        <a:spcAft>
                          <a:spcPts val="0"/>
                        </a:spcAft>
                        <a:buNone/>
                      </a:pPr>
                      <a:r>
                        <a:rPr lang="en-US" sz="1600" dirty="0">
                          <a:latin typeface="Libre Franklin" pitchFamily="2" charset="0"/>
                          <a:ea typeface="Calibri"/>
                          <a:cs typeface="Calibri"/>
                          <a:sym typeface="Calibri"/>
                        </a:rPr>
                        <a:t>Strength</a:t>
                      </a:r>
                      <a:endParaRPr sz="1600" dirty="0">
                        <a:latin typeface="Libre Franklin" pitchFamily="2" charset="0"/>
                        <a:ea typeface="Calibri"/>
                        <a:cs typeface="Calibri"/>
                        <a:sym typeface="Calibri"/>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75770">
                <a:tc>
                  <a:txBody>
                    <a:bodyPr/>
                    <a:lstStyle/>
                    <a:p>
                      <a:pPr marL="0" lvl="0" indent="0" algn="ctr" rtl="0">
                        <a:spcBef>
                          <a:spcPts val="0"/>
                        </a:spcBef>
                        <a:spcAft>
                          <a:spcPts val="0"/>
                        </a:spcAft>
                        <a:buNone/>
                      </a:pPr>
                      <a:r>
                        <a:rPr lang="en-US" sz="1600" dirty="0">
                          <a:latin typeface="Libre Franklin" pitchFamily="2" charset="0"/>
                          <a:ea typeface="Calibri"/>
                          <a:cs typeface="Calibri"/>
                          <a:sym typeface="Calibri"/>
                        </a:rPr>
                        <a:t>41 - 59</a:t>
                      </a:r>
                      <a:endParaRPr sz="1600" dirty="0">
                        <a:latin typeface="Libre Franklin" pitchFamily="2" charset="0"/>
                        <a:ea typeface="Calibri"/>
                        <a:cs typeface="Calibri"/>
                        <a:sym typeface="Calibri"/>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lvl="0" indent="0" algn="ctr" rtl="0">
                        <a:spcBef>
                          <a:spcPts val="0"/>
                        </a:spcBef>
                        <a:spcAft>
                          <a:spcPts val="0"/>
                        </a:spcAft>
                        <a:buNone/>
                      </a:pPr>
                      <a:r>
                        <a:rPr lang="en-US" sz="1600" dirty="0">
                          <a:latin typeface="Libre Franklin" pitchFamily="2" charset="0"/>
                          <a:ea typeface="Calibri"/>
                          <a:cs typeface="Calibri"/>
                          <a:sym typeface="Calibri"/>
                        </a:rPr>
                        <a:t>Typical</a:t>
                      </a:r>
                      <a:endParaRPr sz="1600" dirty="0">
                        <a:latin typeface="Libre Franklin" pitchFamily="2" charset="0"/>
                        <a:ea typeface="Calibri"/>
                        <a:cs typeface="Calibri"/>
                        <a:sym typeface="Calibri"/>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85530">
                <a:tc>
                  <a:txBody>
                    <a:bodyPr/>
                    <a:lstStyle/>
                    <a:p>
                      <a:pPr marL="0" lvl="0" indent="0" algn="ctr" rtl="0">
                        <a:spcBef>
                          <a:spcPts val="0"/>
                        </a:spcBef>
                        <a:spcAft>
                          <a:spcPts val="0"/>
                        </a:spcAft>
                        <a:buNone/>
                      </a:pPr>
                      <a:r>
                        <a:rPr lang="en-US" sz="1600" dirty="0">
                          <a:latin typeface="Libre Franklin" pitchFamily="2" charset="0"/>
                          <a:ea typeface="Calibri"/>
                          <a:cs typeface="Calibri"/>
                          <a:sym typeface="Calibri"/>
                        </a:rPr>
                        <a:t>40 and below</a:t>
                      </a:r>
                      <a:endParaRPr sz="1600" dirty="0">
                        <a:latin typeface="Libre Franklin" pitchFamily="2" charset="0"/>
                        <a:ea typeface="Calibri"/>
                        <a:cs typeface="Calibri"/>
                        <a:sym typeface="Calibri"/>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lvl="0" indent="0" algn="ctr" rtl="0">
                        <a:spcBef>
                          <a:spcPts val="0"/>
                        </a:spcBef>
                        <a:spcAft>
                          <a:spcPts val="0"/>
                        </a:spcAft>
                        <a:buNone/>
                      </a:pPr>
                      <a:r>
                        <a:rPr lang="en-US" sz="1600" dirty="0">
                          <a:latin typeface="Libre Franklin" pitchFamily="2" charset="0"/>
                          <a:ea typeface="Calibri"/>
                          <a:cs typeface="Calibri"/>
                          <a:sym typeface="Calibri"/>
                        </a:rPr>
                        <a:t>Need for Instruction</a:t>
                      </a:r>
                      <a:endParaRPr sz="1600" dirty="0">
                        <a:latin typeface="Libre Franklin" pitchFamily="2" charset="0"/>
                        <a:ea typeface="Calibri"/>
                        <a:cs typeface="Calibri"/>
                        <a:sym typeface="Calibri"/>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127237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a:xfrm>
            <a:off x="1828800" y="-12558"/>
            <a:ext cx="7315200" cy="1182949"/>
          </a:xfrm>
        </p:spPr>
        <p:txBody>
          <a:bodyPr/>
          <a:lstStyle/>
          <a:p>
            <a:r>
              <a:rPr lang="en-US" sz="3600" b="0" dirty="0"/>
              <a:t>DESSA Appropriateness - Scales</a:t>
            </a:r>
          </a:p>
        </p:txBody>
      </p:sp>
      <p:graphicFrame>
        <p:nvGraphicFramePr>
          <p:cNvPr id="4" name="Google Shape;752;p96" descr="Table listing the different scales and their descriptions. Self-awareness refers to a child’s realistic understanding of her/his strengths and limitations and consistent desire for self improvement. Social awareness refers to a child’s capacity to interact with others in a way that shows respect for their ideas and behaviors, recognizes her/his impact on them, and uses cooperation and tolerance in social situations. Self management refers to a child’s success in controlling his or her emotions and behaviors to complete a task or succeed in a new or challenging situation. Goal-directed behavior refers to a child’s initiation of, and persistence in completing, tasks of varying difficulty. Relationships skills refer to a child’s consistent performance of socially acceptable actions that promote and maintain positive connections with others. Personal responsibility refers to a child’s tendency to be careful and reliable in her/his actions and in contributing to group efforts. Decision making refers to a child’s approach to problem solving that involves learning from others and from previous experiences, using values to guide action, and accepting responsibility for decisions. Optimistic thinking refers to A child’s attitude of confidence, hopefulness, and positive thinking regarding herself/himself and her/his life situations in the past, present, and future. Social emotional composite gives an overall indication of the child’s social and emotional competencies. It is the most reliable and valid overall indicator of strengths within the DESSA.">
            <a:extLst>
              <a:ext uri="{FF2B5EF4-FFF2-40B4-BE49-F238E27FC236}">
                <a16:creationId xmlns:a16="http://schemas.microsoft.com/office/drawing/2014/main" id="{838217E8-8860-E86D-BB17-C4E2635A7727}"/>
              </a:ext>
            </a:extLst>
          </p:cNvPr>
          <p:cNvGraphicFramePr/>
          <p:nvPr>
            <p:extLst>
              <p:ext uri="{D42A27DB-BD31-4B8C-83A1-F6EECF244321}">
                <p14:modId xmlns:p14="http://schemas.microsoft.com/office/powerpoint/2010/main" val="3792628511"/>
              </p:ext>
            </p:extLst>
          </p:nvPr>
        </p:nvGraphicFramePr>
        <p:xfrm>
          <a:off x="122829" y="1315901"/>
          <a:ext cx="8898341" cy="4800027"/>
        </p:xfrm>
        <a:graphic>
          <a:graphicData uri="http://schemas.openxmlformats.org/drawingml/2006/table">
            <a:tbl>
              <a:tblPr firstRow="1">
                <a:noFill/>
              </a:tblPr>
              <a:tblGrid>
                <a:gridCol w="2074461">
                  <a:extLst>
                    <a:ext uri="{9D8B030D-6E8A-4147-A177-3AD203B41FA5}">
                      <a16:colId xmlns:a16="http://schemas.microsoft.com/office/drawing/2014/main" val="20000"/>
                    </a:ext>
                  </a:extLst>
                </a:gridCol>
                <a:gridCol w="6823880">
                  <a:extLst>
                    <a:ext uri="{9D8B030D-6E8A-4147-A177-3AD203B41FA5}">
                      <a16:colId xmlns:a16="http://schemas.microsoft.com/office/drawing/2014/main" val="20001"/>
                    </a:ext>
                  </a:extLst>
                </a:gridCol>
              </a:tblGrid>
              <a:tr h="353076">
                <a:tc>
                  <a:txBody>
                    <a:bodyPr/>
                    <a:lstStyle/>
                    <a:p>
                      <a:pPr marL="0" lvl="0" indent="0" algn="l" rtl="0">
                        <a:spcBef>
                          <a:spcPts val="0"/>
                        </a:spcBef>
                        <a:spcAft>
                          <a:spcPts val="0"/>
                        </a:spcAft>
                        <a:buNone/>
                      </a:pPr>
                      <a:r>
                        <a:rPr lang="en-US" sz="1400" b="1" dirty="0">
                          <a:latin typeface="Libre Franklin" pitchFamily="2" charset="0"/>
                          <a:ea typeface="Calibri"/>
                          <a:cs typeface="Calibri"/>
                          <a:sym typeface="Calibri"/>
                        </a:rPr>
                        <a:t>Scale</a:t>
                      </a:r>
                      <a:endParaRPr sz="1400" b="1" dirty="0">
                        <a:latin typeface="Libre Franklin" pitchFamily="2" charset="0"/>
                        <a:ea typeface="Calibri"/>
                        <a:cs typeface="Calibri"/>
                        <a:sym typeface="Calibri"/>
                      </a:endParaRPr>
                    </a:p>
                  </a:txBody>
                  <a:tcPr marL="91425" marR="91425" marT="91425" marB="91425" anchor="ctr">
                    <a:solidFill>
                      <a:srgbClr val="CDD4EA"/>
                    </a:solidFill>
                  </a:tcPr>
                </a:tc>
                <a:tc>
                  <a:txBody>
                    <a:bodyPr/>
                    <a:lstStyle/>
                    <a:p>
                      <a:pPr marL="0" lvl="0" indent="0" algn="l" rtl="0">
                        <a:spcBef>
                          <a:spcPts val="0"/>
                        </a:spcBef>
                        <a:spcAft>
                          <a:spcPts val="0"/>
                        </a:spcAft>
                        <a:buNone/>
                      </a:pPr>
                      <a:r>
                        <a:rPr lang="en-US" sz="1400" b="1" dirty="0">
                          <a:latin typeface="Libre Franklin" pitchFamily="2" charset="0"/>
                          <a:ea typeface="Calibri"/>
                          <a:cs typeface="Calibri"/>
                          <a:sym typeface="Calibri"/>
                        </a:rPr>
                        <a:t>Description</a:t>
                      </a:r>
                      <a:endParaRPr sz="1400" b="1" dirty="0">
                        <a:latin typeface="Libre Franklin" pitchFamily="2" charset="0"/>
                        <a:ea typeface="Calibri"/>
                        <a:cs typeface="Calibri"/>
                        <a:sym typeface="Calibri"/>
                      </a:endParaRPr>
                    </a:p>
                  </a:txBody>
                  <a:tcPr marL="91425" marR="91425" marT="91425" marB="91425" anchor="ctr">
                    <a:solidFill>
                      <a:srgbClr val="CDD4EA"/>
                    </a:solidFill>
                  </a:tcPr>
                </a:tc>
                <a:extLst>
                  <a:ext uri="{0D108BD9-81ED-4DB2-BD59-A6C34878D82A}">
                    <a16:rowId xmlns:a16="http://schemas.microsoft.com/office/drawing/2014/main" val="10000"/>
                  </a:ext>
                </a:extLst>
              </a:tr>
              <a:tr h="518130">
                <a:tc>
                  <a:txBody>
                    <a:bodyPr/>
                    <a:lstStyle/>
                    <a:p>
                      <a:pPr marL="0" lvl="0" indent="0" algn="l" rtl="0">
                        <a:spcBef>
                          <a:spcPts val="0"/>
                        </a:spcBef>
                        <a:spcAft>
                          <a:spcPts val="0"/>
                        </a:spcAft>
                        <a:buNone/>
                      </a:pPr>
                      <a:r>
                        <a:rPr lang="en-US" sz="1100" b="1" dirty="0">
                          <a:solidFill>
                            <a:schemeClr val="tx1"/>
                          </a:solidFill>
                          <a:latin typeface="Libre Franklin" pitchFamily="2" charset="0"/>
                          <a:ea typeface="Calibri"/>
                          <a:cs typeface="Calibri"/>
                          <a:sym typeface="Calibri"/>
                        </a:rPr>
                        <a:t>Self-Awareness</a:t>
                      </a:r>
                      <a:endParaRPr sz="1100" b="1" dirty="0">
                        <a:solidFill>
                          <a:schemeClr val="tx1"/>
                        </a:solidFill>
                        <a:latin typeface="Libre Franklin" pitchFamily="2" charset="0"/>
                        <a:ea typeface="Calibri"/>
                        <a:cs typeface="Calibri"/>
                        <a:sym typeface="Calibri"/>
                      </a:endParaRPr>
                    </a:p>
                  </a:txBody>
                  <a:tcPr marL="91425" marR="91425" marT="91425" marB="91425" anchor="ctr">
                    <a:solidFill>
                      <a:srgbClr val="E8EBF5"/>
                    </a:solidFill>
                  </a:tcPr>
                </a:tc>
                <a:tc>
                  <a:txBody>
                    <a:bodyPr/>
                    <a:lstStyle/>
                    <a:p>
                      <a:pPr marL="0" lvl="0" indent="0" algn="l" rtl="0">
                        <a:spcBef>
                          <a:spcPts val="0"/>
                        </a:spcBef>
                        <a:spcAft>
                          <a:spcPts val="0"/>
                        </a:spcAft>
                        <a:buNone/>
                      </a:pPr>
                      <a:r>
                        <a:rPr lang="en-US" sz="1100" dirty="0">
                          <a:latin typeface="Libre Franklin" pitchFamily="2" charset="0"/>
                          <a:ea typeface="Calibri"/>
                          <a:cs typeface="Calibri"/>
                          <a:sym typeface="Calibri"/>
                        </a:rPr>
                        <a:t>A child’s realistic understanding of her/his strengths and limitations and consistent desire for self improvement</a:t>
                      </a:r>
                      <a:endParaRPr sz="1100" dirty="0">
                        <a:latin typeface="Libre Franklin" pitchFamily="2" charset="0"/>
                        <a:ea typeface="Calibri"/>
                        <a:cs typeface="Calibri"/>
                        <a:sym typeface="Calibri"/>
                      </a:endParaRPr>
                    </a:p>
                  </a:txBody>
                  <a:tcPr marL="91425" marR="91425" marT="91425" marB="91425" anchor="ctr"/>
                </a:tc>
                <a:extLst>
                  <a:ext uri="{0D108BD9-81ED-4DB2-BD59-A6C34878D82A}">
                    <a16:rowId xmlns:a16="http://schemas.microsoft.com/office/drawing/2014/main" val="10001"/>
                  </a:ext>
                </a:extLst>
              </a:tr>
              <a:tr h="518130">
                <a:tc>
                  <a:txBody>
                    <a:bodyPr/>
                    <a:lstStyle/>
                    <a:p>
                      <a:pPr marL="0" lvl="0" indent="0" algn="l" rtl="0">
                        <a:spcBef>
                          <a:spcPts val="0"/>
                        </a:spcBef>
                        <a:spcAft>
                          <a:spcPts val="0"/>
                        </a:spcAft>
                        <a:buNone/>
                      </a:pPr>
                      <a:r>
                        <a:rPr lang="en-US" sz="1100" b="1" dirty="0">
                          <a:solidFill>
                            <a:schemeClr val="tx1"/>
                          </a:solidFill>
                          <a:latin typeface="Libre Franklin" pitchFamily="2" charset="0"/>
                          <a:ea typeface="Calibri"/>
                          <a:cs typeface="Calibri"/>
                          <a:sym typeface="Calibri"/>
                        </a:rPr>
                        <a:t>Social Awareness</a:t>
                      </a:r>
                      <a:endParaRPr sz="1100" b="1" dirty="0">
                        <a:solidFill>
                          <a:schemeClr val="tx1"/>
                        </a:solidFill>
                        <a:latin typeface="Libre Franklin" pitchFamily="2" charset="0"/>
                        <a:ea typeface="Calibri"/>
                        <a:cs typeface="Calibri"/>
                        <a:sym typeface="Calibri"/>
                      </a:endParaRPr>
                    </a:p>
                  </a:txBody>
                  <a:tcPr marL="91425" marR="91425" marT="91425" marB="91425" anchor="ctr">
                    <a:solidFill>
                      <a:srgbClr val="E8EBF5"/>
                    </a:solidFill>
                  </a:tcPr>
                </a:tc>
                <a:tc>
                  <a:txBody>
                    <a:bodyPr/>
                    <a:lstStyle/>
                    <a:p>
                      <a:pPr marL="0" lvl="0" indent="0" algn="l" rtl="0">
                        <a:spcBef>
                          <a:spcPts val="0"/>
                        </a:spcBef>
                        <a:spcAft>
                          <a:spcPts val="0"/>
                        </a:spcAft>
                        <a:buNone/>
                      </a:pPr>
                      <a:r>
                        <a:rPr lang="en-US" sz="1100" dirty="0">
                          <a:latin typeface="Libre Franklin" pitchFamily="2" charset="0"/>
                          <a:ea typeface="Calibri"/>
                          <a:cs typeface="Calibri"/>
                          <a:sym typeface="Calibri"/>
                        </a:rPr>
                        <a:t>A child’s capacity to interact with others in a way that shows respect for their ideas and behaviors, recognizes her/his impact on them, and uses cooperation and tolerance in social situations</a:t>
                      </a:r>
                      <a:endParaRPr sz="1100" dirty="0">
                        <a:latin typeface="Libre Franklin" pitchFamily="2" charset="0"/>
                        <a:ea typeface="Calibri"/>
                        <a:cs typeface="Calibri"/>
                        <a:sym typeface="Calibri"/>
                      </a:endParaRPr>
                    </a:p>
                  </a:txBody>
                  <a:tcPr marL="91425" marR="91425" marT="91425" marB="91425" anchor="ctr"/>
                </a:tc>
                <a:extLst>
                  <a:ext uri="{0D108BD9-81ED-4DB2-BD59-A6C34878D82A}">
                    <a16:rowId xmlns:a16="http://schemas.microsoft.com/office/drawing/2014/main" val="10002"/>
                  </a:ext>
                </a:extLst>
              </a:tr>
              <a:tr h="518130">
                <a:tc>
                  <a:txBody>
                    <a:bodyPr/>
                    <a:lstStyle/>
                    <a:p>
                      <a:pPr marL="0" lvl="0" indent="0" algn="l" rtl="0">
                        <a:spcBef>
                          <a:spcPts val="0"/>
                        </a:spcBef>
                        <a:spcAft>
                          <a:spcPts val="0"/>
                        </a:spcAft>
                        <a:buNone/>
                      </a:pPr>
                      <a:r>
                        <a:rPr lang="en-US" sz="1100" b="1" dirty="0">
                          <a:solidFill>
                            <a:schemeClr val="tx1"/>
                          </a:solidFill>
                          <a:latin typeface="Libre Franklin" pitchFamily="2" charset="0"/>
                          <a:ea typeface="Calibri"/>
                          <a:cs typeface="Calibri"/>
                          <a:sym typeface="Calibri"/>
                        </a:rPr>
                        <a:t>Self Management</a:t>
                      </a:r>
                      <a:endParaRPr sz="1100" b="1" dirty="0">
                        <a:solidFill>
                          <a:schemeClr val="tx1"/>
                        </a:solidFill>
                        <a:latin typeface="Libre Franklin" pitchFamily="2" charset="0"/>
                        <a:ea typeface="Calibri"/>
                        <a:cs typeface="Calibri"/>
                        <a:sym typeface="Calibri"/>
                      </a:endParaRPr>
                    </a:p>
                  </a:txBody>
                  <a:tcPr marL="91425" marR="91425" marT="91425" marB="91425" anchor="ctr">
                    <a:solidFill>
                      <a:srgbClr val="E8EBF5"/>
                    </a:solidFill>
                  </a:tcPr>
                </a:tc>
                <a:tc>
                  <a:txBody>
                    <a:bodyPr/>
                    <a:lstStyle/>
                    <a:p>
                      <a:pPr marL="0" lvl="0" indent="0" algn="l" rtl="0">
                        <a:spcBef>
                          <a:spcPts val="0"/>
                        </a:spcBef>
                        <a:spcAft>
                          <a:spcPts val="0"/>
                        </a:spcAft>
                        <a:buNone/>
                      </a:pPr>
                      <a:r>
                        <a:rPr lang="en-US" sz="1100" dirty="0">
                          <a:latin typeface="Libre Franklin" pitchFamily="2" charset="0"/>
                          <a:ea typeface="Calibri"/>
                          <a:cs typeface="Calibri"/>
                          <a:sym typeface="Calibri"/>
                        </a:rPr>
                        <a:t>A child’s success in controlling his or her emotions and behaviors to complete a task or succeed in a new or challenging situation</a:t>
                      </a:r>
                      <a:endParaRPr sz="1100" dirty="0">
                        <a:latin typeface="Libre Franklin" pitchFamily="2" charset="0"/>
                        <a:ea typeface="Calibri"/>
                        <a:cs typeface="Calibri"/>
                        <a:sym typeface="Calibri"/>
                      </a:endParaRPr>
                    </a:p>
                  </a:txBody>
                  <a:tcPr marL="91425" marR="91425" marT="91425" marB="91425" anchor="ctr"/>
                </a:tc>
                <a:extLst>
                  <a:ext uri="{0D108BD9-81ED-4DB2-BD59-A6C34878D82A}">
                    <a16:rowId xmlns:a16="http://schemas.microsoft.com/office/drawing/2014/main" val="10003"/>
                  </a:ext>
                </a:extLst>
              </a:tr>
              <a:tr h="380637">
                <a:tc>
                  <a:txBody>
                    <a:bodyPr/>
                    <a:lstStyle/>
                    <a:p>
                      <a:pPr marL="0" lvl="0" indent="0" algn="l" rtl="0">
                        <a:spcBef>
                          <a:spcPts val="0"/>
                        </a:spcBef>
                        <a:spcAft>
                          <a:spcPts val="0"/>
                        </a:spcAft>
                        <a:buNone/>
                      </a:pPr>
                      <a:r>
                        <a:rPr lang="en-US" sz="1100" b="1" dirty="0">
                          <a:solidFill>
                            <a:schemeClr val="tx1"/>
                          </a:solidFill>
                          <a:latin typeface="Libre Franklin" pitchFamily="2" charset="0"/>
                          <a:ea typeface="Calibri"/>
                          <a:cs typeface="Calibri"/>
                          <a:sym typeface="Calibri"/>
                        </a:rPr>
                        <a:t>Goal-Directed Behavior</a:t>
                      </a:r>
                      <a:endParaRPr sz="1100" b="1" dirty="0">
                        <a:solidFill>
                          <a:schemeClr val="tx1"/>
                        </a:solidFill>
                        <a:latin typeface="Libre Franklin" pitchFamily="2" charset="0"/>
                        <a:ea typeface="Calibri"/>
                        <a:cs typeface="Calibri"/>
                        <a:sym typeface="Calibri"/>
                      </a:endParaRPr>
                    </a:p>
                  </a:txBody>
                  <a:tcPr marL="91425" marR="91425" marT="91425" marB="91425" anchor="ctr">
                    <a:solidFill>
                      <a:srgbClr val="E8EBF5"/>
                    </a:solidFill>
                  </a:tcPr>
                </a:tc>
                <a:tc>
                  <a:txBody>
                    <a:bodyPr/>
                    <a:lstStyle/>
                    <a:p>
                      <a:pPr marL="0" lvl="0" indent="0" algn="l" rtl="0">
                        <a:spcBef>
                          <a:spcPts val="0"/>
                        </a:spcBef>
                        <a:spcAft>
                          <a:spcPts val="0"/>
                        </a:spcAft>
                        <a:buNone/>
                      </a:pPr>
                      <a:r>
                        <a:rPr lang="en-US" sz="1100" dirty="0">
                          <a:latin typeface="Libre Franklin" pitchFamily="2" charset="0"/>
                          <a:ea typeface="Calibri"/>
                          <a:cs typeface="Calibri"/>
                          <a:sym typeface="Calibri"/>
                        </a:rPr>
                        <a:t>A child’s initiation of, and persistence in completing, tasks of varying difficulty</a:t>
                      </a:r>
                      <a:endParaRPr sz="1100" dirty="0">
                        <a:latin typeface="Libre Franklin" pitchFamily="2" charset="0"/>
                        <a:ea typeface="Calibri"/>
                        <a:cs typeface="Calibri"/>
                        <a:sym typeface="Calibri"/>
                      </a:endParaRPr>
                    </a:p>
                  </a:txBody>
                  <a:tcPr marL="91425" marR="91425" marT="91425" marB="91425" anchor="ctr"/>
                </a:tc>
                <a:extLst>
                  <a:ext uri="{0D108BD9-81ED-4DB2-BD59-A6C34878D82A}">
                    <a16:rowId xmlns:a16="http://schemas.microsoft.com/office/drawing/2014/main" val="10004"/>
                  </a:ext>
                </a:extLst>
              </a:tr>
              <a:tr h="518130">
                <a:tc>
                  <a:txBody>
                    <a:bodyPr/>
                    <a:lstStyle/>
                    <a:p>
                      <a:pPr marL="0" lvl="0" indent="0" algn="l" rtl="0">
                        <a:spcBef>
                          <a:spcPts val="0"/>
                        </a:spcBef>
                        <a:spcAft>
                          <a:spcPts val="0"/>
                        </a:spcAft>
                        <a:buNone/>
                      </a:pPr>
                      <a:r>
                        <a:rPr lang="en-US" sz="1100" b="1" dirty="0">
                          <a:solidFill>
                            <a:schemeClr val="tx1"/>
                          </a:solidFill>
                          <a:latin typeface="Libre Franklin" pitchFamily="2" charset="0"/>
                          <a:ea typeface="Calibri"/>
                          <a:cs typeface="Calibri"/>
                          <a:sym typeface="Calibri"/>
                        </a:rPr>
                        <a:t>Relationship Skills</a:t>
                      </a:r>
                      <a:endParaRPr sz="1100" b="1" dirty="0">
                        <a:solidFill>
                          <a:schemeClr val="tx1"/>
                        </a:solidFill>
                        <a:latin typeface="Libre Franklin" pitchFamily="2" charset="0"/>
                        <a:ea typeface="Calibri"/>
                        <a:cs typeface="Calibri"/>
                        <a:sym typeface="Calibri"/>
                      </a:endParaRPr>
                    </a:p>
                  </a:txBody>
                  <a:tcPr marL="91425" marR="91425" marT="91425" marB="91425" anchor="ctr">
                    <a:solidFill>
                      <a:srgbClr val="E8EBF5"/>
                    </a:solidFill>
                  </a:tcPr>
                </a:tc>
                <a:tc>
                  <a:txBody>
                    <a:bodyPr/>
                    <a:lstStyle/>
                    <a:p>
                      <a:pPr marL="0" lvl="0" indent="0" algn="l" rtl="0">
                        <a:spcBef>
                          <a:spcPts val="0"/>
                        </a:spcBef>
                        <a:spcAft>
                          <a:spcPts val="0"/>
                        </a:spcAft>
                        <a:buNone/>
                      </a:pPr>
                      <a:r>
                        <a:rPr lang="en-US" sz="1100" dirty="0">
                          <a:latin typeface="Libre Franklin" pitchFamily="2" charset="0"/>
                          <a:ea typeface="Calibri"/>
                          <a:cs typeface="Calibri"/>
                          <a:sym typeface="Calibri"/>
                        </a:rPr>
                        <a:t>A child’s consistent performance of socially acceptable actions that promote and maintain positive connections with others</a:t>
                      </a:r>
                      <a:endParaRPr sz="1100" dirty="0">
                        <a:latin typeface="Libre Franklin" pitchFamily="2" charset="0"/>
                        <a:ea typeface="Calibri"/>
                        <a:cs typeface="Calibri"/>
                        <a:sym typeface="Calibri"/>
                      </a:endParaRPr>
                    </a:p>
                  </a:txBody>
                  <a:tcPr marL="91425" marR="91425" marT="91425" marB="91425" anchor="ctr"/>
                </a:tc>
                <a:extLst>
                  <a:ext uri="{0D108BD9-81ED-4DB2-BD59-A6C34878D82A}">
                    <a16:rowId xmlns:a16="http://schemas.microsoft.com/office/drawing/2014/main" val="10005"/>
                  </a:ext>
                </a:extLst>
              </a:tr>
              <a:tr h="396270">
                <a:tc>
                  <a:txBody>
                    <a:bodyPr/>
                    <a:lstStyle/>
                    <a:p>
                      <a:pPr marL="0" lvl="0" indent="0" algn="l" rtl="0">
                        <a:spcBef>
                          <a:spcPts val="0"/>
                        </a:spcBef>
                        <a:spcAft>
                          <a:spcPts val="0"/>
                        </a:spcAft>
                        <a:buNone/>
                      </a:pPr>
                      <a:r>
                        <a:rPr lang="en-US" sz="1100" b="1" dirty="0">
                          <a:solidFill>
                            <a:schemeClr val="tx1"/>
                          </a:solidFill>
                          <a:latin typeface="Libre Franklin" pitchFamily="2" charset="0"/>
                          <a:ea typeface="Calibri"/>
                          <a:cs typeface="Calibri"/>
                          <a:sym typeface="Calibri"/>
                        </a:rPr>
                        <a:t>Personal Responsibility</a:t>
                      </a:r>
                      <a:endParaRPr sz="1100" b="1" dirty="0">
                        <a:solidFill>
                          <a:schemeClr val="tx1"/>
                        </a:solidFill>
                        <a:latin typeface="Libre Franklin" pitchFamily="2" charset="0"/>
                        <a:ea typeface="Calibri"/>
                        <a:cs typeface="Calibri"/>
                        <a:sym typeface="Calibri"/>
                      </a:endParaRPr>
                    </a:p>
                  </a:txBody>
                  <a:tcPr marL="91425" marR="91425" marT="91425" marB="91425" anchor="ctr">
                    <a:solidFill>
                      <a:srgbClr val="E8EBF5"/>
                    </a:solidFill>
                  </a:tcPr>
                </a:tc>
                <a:tc>
                  <a:txBody>
                    <a:bodyPr/>
                    <a:lstStyle/>
                    <a:p>
                      <a:pPr marL="0" lvl="0" indent="0" algn="l" rtl="0">
                        <a:spcBef>
                          <a:spcPts val="0"/>
                        </a:spcBef>
                        <a:spcAft>
                          <a:spcPts val="0"/>
                        </a:spcAft>
                        <a:buNone/>
                      </a:pPr>
                      <a:r>
                        <a:rPr lang="en-US" sz="1100" dirty="0">
                          <a:latin typeface="Libre Franklin" pitchFamily="2" charset="0"/>
                          <a:ea typeface="Calibri"/>
                          <a:cs typeface="Calibri"/>
                          <a:sym typeface="Calibri"/>
                        </a:rPr>
                        <a:t>A child’s tendency to be careful and reliable in her/his actions and in contributing to group efforts</a:t>
                      </a:r>
                      <a:endParaRPr sz="1100" dirty="0">
                        <a:latin typeface="Libre Franklin" pitchFamily="2" charset="0"/>
                        <a:ea typeface="Calibri"/>
                        <a:cs typeface="Calibri"/>
                        <a:sym typeface="Calibri"/>
                      </a:endParaRPr>
                    </a:p>
                  </a:txBody>
                  <a:tcPr marL="91425" marR="91425" marT="91425" marB="91425" anchor="ctr"/>
                </a:tc>
                <a:extLst>
                  <a:ext uri="{0D108BD9-81ED-4DB2-BD59-A6C34878D82A}">
                    <a16:rowId xmlns:a16="http://schemas.microsoft.com/office/drawing/2014/main" val="10006"/>
                  </a:ext>
                </a:extLst>
              </a:tr>
              <a:tr h="518130">
                <a:tc>
                  <a:txBody>
                    <a:bodyPr/>
                    <a:lstStyle/>
                    <a:p>
                      <a:pPr marL="0" lvl="0" indent="0" algn="l" rtl="0">
                        <a:spcBef>
                          <a:spcPts val="0"/>
                        </a:spcBef>
                        <a:spcAft>
                          <a:spcPts val="0"/>
                        </a:spcAft>
                        <a:buNone/>
                      </a:pPr>
                      <a:r>
                        <a:rPr lang="en-US" sz="1100" b="1" dirty="0">
                          <a:solidFill>
                            <a:schemeClr val="tx1"/>
                          </a:solidFill>
                          <a:latin typeface="Libre Franklin" pitchFamily="2" charset="0"/>
                          <a:ea typeface="Calibri"/>
                          <a:cs typeface="Calibri"/>
                          <a:sym typeface="Calibri"/>
                        </a:rPr>
                        <a:t>Decision Making</a:t>
                      </a:r>
                      <a:endParaRPr sz="1100" b="1" dirty="0">
                        <a:solidFill>
                          <a:schemeClr val="tx1"/>
                        </a:solidFill>
                        <a:latin typeface="Libre Franklin" pitchFamily="2" charset="0"/>
                        <a:ea typeface="Calibri"/>
                        <a:cs typeface="Calibri"/>
                        <a:sym typeface="Calibri"/>
                      </a:endParaRPr>
                    </a:p>
                  </a:txBody>
                  <a:tcPr marL="91425" marR="91425" marT="91425" marB="91425" anchor="ctr">
                    <a:solidFill>
                      <a:srgbClr val="E8EBF5"/>
                    </a:solidFill>
                  </a:tcPr>
                </a:tc>
                <a:tc>
                  <a:txBody>
                    <a:bodyPr/>
                    <a:lstStyle/>
                    <a:p>
                      <a:pPr marL="0" lvl="0" indent="0" algn="l" rtl="0">
                        <a:spcBef>
                          <a:spcPts val="0"/>
                        </a:spcBef>
                        <a:spcAft>
                          <a:spcPts val="0"/>
                        </a:spcAft>
                        <a:buNone/>
                      </a:pPr>
                      <a:r>
                        <a:rPr lang="en-US" sz="1100" dirty="0">
                          <a:latin typeface="Libre Franklin" pitchFamily="2" charset="0"/>
                          <a:ea typeface="Calibri"/>
                          <a:cs typeface="Calibri"/>
                          <a:sym typeface="Calibri"/>
                        </a:rPr>
                        <a:t>A child’s approach to problem solving that involves learning from others and from previous experiences, using values to guide action, and accepting responsibility for decisions</a:t>
                      </a:r>
                      <a:endParaRPr sz="1100" dirty="0">
                        <a:latin typeface="Libre Franklin" pitchFamily="2" charset="0"/>
                        <a:ea typeface="Calibri"/>
                        <a:cs typeface="Calibri"/>
                        <a:sym typeface="Calibri"/>
                      </a:endParaRPr>
                    </a:p>
                  </a:txBody>
                  <a:tcPr marL="91425" marR="91425" marT="91425" marB="91425" anchor="ctr"/>
                </a:tc>
                <a:extLst>
                  <a:ext uri="{0D108BD9-81ED-4DB2-BD59-A6C34878D82A}">
                    <a16:rowId xmlns:a16="http://schemas.microsoft.com/office/drawing/2014/main" val="10007"/>
                  </a:ext>
                </a:extLst>
              </a:tr>
              <a:tr h="518130">
                <a:tc>
                  <a:txBody>
                    <a:bodyPr/>
                    <a:lstStyle/>
                    <a:p>
                      <a:pPr marL="0" lvl="0" indent="0" algn="l" rtl="0">
                        <a:spcBef>
                          <a:spcPts val="0"/>
                        </a:spcBef>
                        <a:spcAft>
                          <a:spcPts val="0"/>
                        </a:spcAft>
                        <a:buNone/>
                      </a:pPr>
                      <a:r>
                        <a:rPr lang="en-US" sz="1100" b="1" dirty="0">
                          <a:solidFill>
                            <a:schemeClr val="tx1"/>
                          </a:solidFill>
                          <a:latin typeface="Libre Franklin" pitchFamily="2" charset="0"/>
                          <a:ea typeface="Calibri"/>
                          <a:cs typeface="Calibri"/>
                          <a:sym typeface="Calibri"/>
                        </a:rPr>
                        <a:t>Optimistic Thinking</a:t>
                      </a:r>
                      <a:endParaRPr sz="1100" b="1" dirty="0">
                        <a:solidFill>
                          <a:schemeClr val="tx1"/>
                        </a:solidFill>
                        <a:latin typeface="Libre Franklin" pitchFamily="2" charset="0"/>
                        <a:ea typeface="Calibri"/>
                        <a:cs typeface="Calibri"/>
                        <a:sym typeface="Calibri"/>
                      </a:endParaRPr>
                    </a:p>
                  </a:txBody>
                  <a:tcPr marL="91425" marR="91425" marT="91425" marB="91425" anchor="ctr">
                    <a:solidFill>
                      <a:srgbClr val="E8EBF5"/>
                    </a:solidFill>
                  </a:tcPr>
                </a:tc>
                <a:tc>
                  <a:txBody>
                    <a:bodyPr/>
                    <a:lstStyle/>
                    <a:p>
                      <a:pPr marL="0" lvl="0" indent="0" algn="l" rtl="0">
                        <a:spcBef>
                          <a:spcPts val="0"/>
                        </a:spcBef>
                        <a:spcAft>
                          <a:spcPts val="0"/>
                        </a:spcAft>
                        <a:buNone/>
                      </a:pPr>
                      <a:r>
                        <a:rPr lang="en-US" sz="1100" dirty="0">
                          <a:latin typeface="Libre Franklin" pitchFamily="2" charset="0"/>
                          <a:ea typeface="Calibri"/>
                          <a:cs typeface="Calibri"/>
                          <a:sym typeface="Calibri"/>
                        </a:rPr>
                        <a:t>A child’s attitude of confidence, hopefulness, and positive thinking regarding herself/himself and her/his life situations in the past, present, and future</a:t>
                      </a:r>
                      <a:endParaRPr sz="1100" dirty="0">
                        <a:latin typeface="Libre Franklin" pitchFamily="2" charset="0"/>
                        <a:ea typeface="Calibri"/>
                        <a:cs typeface="Calibri"/>
                        <a:sym typeface="Calibri"/>
                      </a:endParaRPr>
                    </a:p>
                  </a:txBody>
                  <a:tcPr marL="91425" marR="91425" marT="91425" marB="91425" anchor="ctr"/>
                </a:tc>
                <a:extLst>
                  <a:ext uri="{0D108BD9-81ED-4DB2-BD59-A6C34878D82A}">
                    <a16:rowId xmlns:a16="http://schemas.microsoft.com/office/drawing/2014/main" val="10008"/>
                  </a:ext>
                </a:extLst>
              </a:tr>
              <a:tr h="518130">
                <a:tc>
                  <a:txBody>
                    <a:bodyPr/>
                    <a:lstStyle/>
                    <a:p>
                      <a:pPr marL="0" lvl="0" indent="0" algn="l" rtl="0">
                        <a:spcBef>
                          <a:spcPts val="0"/>
                        </a:spcBef>
                        <a:spcAft>
                          <a:spcPts val="0"/>
                        </a:spcAft>
                        <a:buNone/>
                      </a:pPr>
                      <a:r>
                        <a:rPr lang="en-US" sz="1100" b="1" dirty="0">
                          <a:solidFill>
                            <a:schemeClr val="tx1"/>
                          </a:solidFill>
                          <a:latin typeface="Libre Franklin" pitchFamily="2" charset="0"/>
                          <a:ea typeface="Calibri"/>
                          <a:cs typeface="Calibri"/>
                          <a:sym typeface="Calibri"/>
                        </a:rPr>
                        <a:t>Social Emotional Composite</a:t>
                      </a:r>
                      <a:endParaRPr sz="1100" b="1" dirty="0">
                        <a:solidFill>
                          <a:schemeClr val="tx1"/>
                        </a:solidFill>
                        <a:latin typeface="Libre Franklin" pitchFamily="2" charset="0"/>
                        <a:ea typeface="Calibri"/>
                        <a:cs typeface="Calibri"/>
                        <a:sym typeface="Calibri"/>
                      </a:endParaRPr>
                    </a:p>
                  </a:txBody>
                  <a:tcPr marL="91425" marR="91425" marT="91425" marB="91425" anchor="ctr">
                    <a:solidFill>
                      <a:srgbClr val="E8EBF5"/>
                    </a:solidFill>
                  </a:tcPr>
                </a:tc>
                <a:tc>
                  <a:txBody>
                    <a:bodyPr/>
                    <a:lstStyle/>
                    <a:p>
                      <a:pPr marL="0" lvl="0" indent="0" algn="l" rtl="0">
                        <a:spcBef>
                          <a:spcPts val="0"/>
                        </a:spcBef>
                        <a:spcAft>
                          <a:spcPts val="0"/>
                        </a:spcAft>
                        <a:buClr>
                          <a:schemeClr val="dk1"/>
                        </a:buClr>
                        <a:buSzPts val="1100"/>
                        <a:buFont typeface="Arial"/>
                        <a:buNone/>
                      </a:pPr>
                      <a:r>
                        <a:rPr lang="en-US" sz="1100" dirty="0">
                          <a:latin typeface="Libre Franklin" pitchFamily="2" charset="0"/>
                          <a:ea typeface="Calibri"/>
                          <a:cs typeface="Calibri"/>
                          <a:sym typeface="Calibri"/>
                        </a:rPr>
                        <a:t>This scale gives an overall indication of the child’s social and emotional competencies. (Most reliable and valid overall indicator of strengths within the DESSA.)</a:t>
                      </a:r>
                      <a:endParaRPr sz="1100" dirty="0">
                        <a:latin typeface="Libre Franklin" pitchFamily="2" charset="0"/>
                        <a:ea typeface="Calibri"/>
                        <a:cs typeface="Calibri"/>
                        <a:sym typeface="Calibri"/>
                      </a:endParaRPr>
                    </a:p>
                  </a:txBody>
                  <a:tcPr marL="91425" marR="91425" marT="91425" marB="91425"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973571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lang="en-US" b="0" dirty="0"/>
              <a:t>Is the DESSA Usable?</a:t>
            </a:r>
          </a:p>
        </p:txBody>
      </p:sp>
      <p:sp>
        <p:nvSpPr>
          <p:cNvPr id="2" name="Content Placeholder 1">
            <a:extLst>
              <a:ext uri="{FF2B5EF4-FFF2-40B4-BE49-F238E27FC236}">
                <a16:creationId xmlns:a16="http://schemas.microsoft.com/office/drawing/2014/main" id="{A18B5CDB-2F7A-E208-C589-1DF0690EB9E1}"/>
              </a:ext>
            </a:extLst>
          </p:cNvPr>
          <p:cNvSpPr>
            <a:spLocks noGrp="1"/>
          </p:cNvSpPr>
          <p:nvPr>
            <p:ph idx="1"/>
          </p:nvPr>
        </p:nvSpPr>
        <p:spPr>
          <a:xfrm>
            <a:off x="150974" y="1296537"/>
            <a:ext cx="8870196" cy="4995081"/>
          </a:xfrm>
        </p:spPr>
        <p:txBody>
          <a:bodyPr>
            <a:noAutofit/>
          </a:bodyPr>
          <a:lstStyle/>
          <a:p>
            <a:pPr marL="457200" marR="0" lvl="0" indent="-330200" algn="l" defTabSz="914400" rtl="0" eaLnBrk="1" fontAlgn="auto" latinLnBrk="0" hangingPunct="1">
              <a:spcBef>
                <a:spcPts val="0"/>
              </a:spcBef>
              <a:spcAft>
                <a:spcPts val="0"/>
              </a:spcAft>
              <a:buClr>
                <a:srgbClr val="000000"/>
              </a:buClr>
              <a:buSzPct val="100000"/>
              <a:buFont typeface="Libre Franklin"/>
              <a:buChar char="●"/>
              <a:tabLst/>
              <a:defRPr/>
            </a:pPr>
            <a:r>
              <a:rPr kumimoji="0" lang="en-US" sz="1600" b="1" i="0" u="none" strike="noStrike" kern="0" cap="none" spc="0" normalizeH="0" baseline="0" noProof="0" dirty="0">
                <a:ln>
                  <a:noFill/>
                </a:ln>
                <a:solidFill>
                  <a:srgbClr val="000000"/>
                </a:solidFill>
                <a:effectLst/>
                <a:uLnTx/>
                <a:uFillTx/>
                <a:latin typeface="Libre Franklin"/>
                <a:sym typeface="Libre Franklin"/>
              </a:rPr>
              <a:t>Cost</a:t>
            </a:r>
          </a:p>
          <a:p>
            <a:pPr marL="914400" marR="0" lvl="1" indent="-330200" algn="l" defTabSz="914400" rtl="0" eaLnBrk="1" fontAlgn="auto" latinLnBrk="0" hangingPunct="1">
              <a:spcBef>
                <a:spcPts val="0"/>
              </a:spcBef>
              <a:spcAft>
                <a:spcPts val="0"/>
              </a:spcAft>
              <a:buClr>
                <a:srgbClr val="000000"/>
              </a:buClr>
              <a:buFont typeface="Libre Franklin"/>
              <a:buChar char="○"/>
              <a:tabLst/>
              <a:defRPr/>
            </a:pPr>
            <a:r>
              <a:rPr kumimoji="0" lang="en-US" sz="1600" b="0" u="none" strike="noStrike" kern="0" cap="none" spc="0" normalizeH="0" baseline="0" noProof="0" dirty="0">
                <a:ln>
                  <a:noFill/>
                </a:ln>
                <a:solidFill>
                  <a:srgbClr val="000000"/>
                </a:solidFill>
                <a:effectLst/>
                <a:uLnTx/>
                <a:uFillTx/>
                <a:latin typeface="Libre Franklin"/>
                <a:sym typeface="Libre Franklin"/>
              </a:rPr>
              <a:t>DESSA-mini: $104.95 for a complete kit with 25 copies of each of the 4 DESSA-minis, progress monitoring forms, manual</a:t>
            </a:r>
          </a:p>
          <a:p>
            <a:pPr marL="914400" marR="0" lvl="1" indent="-330200" algn="l" defTabSz="914400" rtl="0" eaLnBrk="1" fontAlgn="auto" latinLnBrk="0" hangingPunct="1">
              <a:spcBef>
                <a:spcPts val="0"/>
              </a:spcBef>
              <a:spcAft>
                <a:spcPts val="1800"/>
              </a:spcAft>
              <a:buClr>
                <a:srgbClr val="000000"/>
              </a:buClr>
              <a:buFont typeface="Libre Franklin"/>
              <a:buChar char="○"/>
              <a:tabLst/>
              <a:defRPr/>
            </a:pPr>
            <a:r>
              <a:rPr kumimoji="0" lang="en-US" sz="1600" b="0" u="none" strike="noStrike" kern="0" cap="none" spc="0" normalizeH="0" baseline="0" noProof="0" dirty="0">
                <a:ln>
                  <a:noFill/>
                </a:ln>
                <a:solidFill>
                  <a:srgbClr val="000000"/>
                </a:solidFill>
                <a:effectLst/>
                <a:uLnTx/>
                <a:uFillTx/>
                <a:latin typeface="Libre Franklin"/>
                <a:sym typeface="Libre Franklin"/>
              </a:rPr>
              <a:t>DESSA-full: $115.95 for complete kit of 25 paper forms, norm reference card, manual</a:t>
            </a:r>
          </a:p>
          <a:p>
            <a:pPr marL="457200" marR="0" lvl="0" indent="-330200" algn="l" defTabSz="914400" rtl="0" eaLnBrk="1" fontAlgn="auto" latinLnBrk="0" hangingPunct="1">
              <a:spcBef>
                <a:spcPts val="0"/>
              </a:spcBef>
              <a:spcAft>
                <a:spcPts val="0"/>
              </a:spcAft>
              <a:buClr>
                <a:srgbClr val="000000"/>
              </a:buClr>
              <a:buSzPct val="100000"/>
              <a:buFont typeface="Libre Franklin"/>
              <a:buChar char="●"/>
              <a:tabLst/>
              <a:defRPr/>
            </a:pPr>
            <a:r>
              <a:rPr kumimoji="0" lang="en-US" sz="1600" b="1" i="0" u="none" strike="noStrike" kern="0" cap="none" spc="0" normalizeH="0" baseline="0" noProof="0" dirty="0">
                <a:ln>
                  <a:noFill/>
                </a:ln>
                <a:solidFill>
                  <a:srgbClr val="000000"/>
                </a:solidFill>
                <a:effectLst/>
                <a:uLnTx/>
                <a:uFillTx/>
                <a:latin typeface="Libre Franklin"/>
                <a:sym typeface="Libre Franklin"/>
              </a:rPr>
              <a:t>Administration &amp; Scoring</a:t>
            </a:r>
          </a:p>
          <a:p>
            <a:pPr marL="914400" marR="0" lvl="1" indent="-330200" algn="l" defTabSz="914400" rtl="0" eaLnBrk="1" fontAlgn="auto" latinLnBrk="0" hangingPunct="1">
              <a:spcBef>
                <a:spcPts val="0"/>
              </a:spcBef>
              <a:spcAft>
                <a:spcPts val="0"/>
              </a:spcAft>
              <a:buClr>
                <a:srgbClr val="000000"/>
              </a:buClr>
              <a:buFont typeface="Libre Franklin"/>
              <a:buChar char="○"/>
              <a:tabLst/>
              <a:defRPr/>
            </a:pPr>
            <a:r>
              <a:rPr kumimoji="0" lang="en-US" sz="1600" b="0" u="none" strike="noStrike" kern="0" cap="none" spc="0" normalizeH="0" baseline="0" noProof="0" dirty="0">
                <a:ln>
                  <a:noFill/>
                </a:ln>
                <a:solidFill>
                  <a:srgbClr val="000000"/>
                </a:solidFill>
                <a:effectLst/>
                <a:uLnTx/>
                <a:uFillTx/>
                <a:latin typeface="Libre Franklin"/>
                <a:sym typeface="Libre Franklin"/>
              </a:rPr>
              <a:t>Spanish &amp; English versions available </a:t>
            </a:r>
          </a:p>
          <a:p>
            <a:pPr marL="914400" marR="0" lvl="1" indent="-330200" algn="l" defTabSz="914400" rtl="0" eaLnBrk="1" fontAlgn="auto" latinLnBrk="0" hangingPunct="1">
              <a:spcBef>
                <a:spcPts val="0"/>
              </a:spcBef>
              <a:spcAft>
                <a:spcPts val="0"/>
              </a:spcAft>
              <a:buClr>
                <a:srgbClr val="000000"/>
              </a:buClr>
              <a:buFont typeface="Libre Franklin"/>
              <a:buChar char="○"/>
              <a:tabLst/>
              <a:defRPr/>
            </a:pPr>
            <a:r>
              <a:rPr kumimoji="0" lang="en-US" sz="1600" b="0" u="none" strike="noStrike" kern="0" cap="none" spc="0" normalizeH="0" baseline="0" noProof="0" dirty="0">
                <a:ln>
                  <a:noFill/>
                </a:ln>
                <a:solidFill>
                  <a:srgbClr val="000000"/>
                </a:solidFill>
                <a:effectLst/>
                <a:uLnTx/>
                <a:uFillTx/>
                <a:latin typeface="Libre Franklin"/>
                <a:sym typeface="Libre Franklin"/>
              </a:rPr>
              <a:t>Physical forms and online administration available</a:t>
            </a:r>
          </a:p>
          <a:p>
            <a:pPr marL="914400" marR="0" lvl="1" indent="-330200" algn="l" defTabSz="914400" rtl="0" eaLnBrk="1" fontAlgn="auto" latinLnBrk="0" hangingPunct="1">
              <a:spcBef>
                <a:spcPts val="0"/>
              </a:spcBef>
              <a:spcAft>
                <a:spcPts val="0"/>
              </a:spcAft>
              <a:buClr>
                <a:srgbClr val="000000"/>
              </a:buClr>
              <a:buFont typeface="Libre Franklin"/>
              <a:buChar char="○"/>
              <a:tabLst/>
              <a:defRPr/>
            </a:pPr>
            <a:r>
              <a:rPr kumimoji="0" lang="en-US" sz="1600" b="0" u="none" strike="noStrike" kern="0" cap="none" spc="0" normalizeH="0" baseline="0" noProof="0" dirty="0">
                <a:ln>
                  <a:noFill/>
                </a:ln>
                <a:solidFill>
                  <a:srgbClr val="000000"/>
                </a:solidFill>
                <a:effectLst/>
                <a:uLnTx/>
                <a:uFillTx/>
                <a:latin typeface="Libre Franklin"/>
                <a:sym typeface="Libre Franklin"/>
              </a:rPr>
              <a:t>Items positively stated and rated on a 5 point Likert system (never to very frequently)</a:t>
            </a:r>
          </a:p>
          <a:p>
            <a:pPr marL="914400" marR="0" lvl="1" indent="-330200" algn="l" defTabSz="914400" rtl="0" eaLnBrk="1" fontAlgn="auto" latinLnBrk="0" hangingPunct="1">
              <a:spcBef>
                <a:spcPts val="0"/>
              </a:spcBef>
              <a:spcAft>
                <a:spcPts val="0"/>
              </a:spcAft>
              <a:buClr>
                <a:srgbClr val="000000"/>
              </a:buClr>
              <a:buFont typeface="Libre Franklin"/>
              <a:buChar char="○"/>
              <a:tabLst/>
              <a:defRPr/>
            </a:pPr>
            <a:r>
              <a:rPr kumimoji="0" lang="en-US" sz="1600" b="0" u="none" strike="noStrike" kern="0" cap="none" spc="0" normalizeH="0" baseline="0" noProof="0" dirty="0">
                <a:ln>
                  <a:noFill/>
                </a:ln>
                <a:solidFill>
                  <a:srgbClr val="000000"/>
                </a:solidFill>
                <a:effectLst/>
                <a:uLnTx/>
                <a:uFillTx/>
                <a:latin typeface="Libre Franklin"/>
                <a:sym typeface="Libre Franklin"/>
              </a:rPr>
              <a:t>T-score is generated → recommended cut off of T=40 to indicate need for SEL instruction</a:t>
            </a:r>
          </a:p>
          <a:p>
            <a:pPr marL="914400" marR="0" lvl="1" indent="-330200" algn="l" defTabSz="914400" rtl="0" eaLnBrk="1" fontAlgn="auto" latinLnBrk="0" hangingPunct="1">
              <a:spcBef>
                <a:spcPts val="0"/>
              </a:spcBef>
              <a:spcAft>
                <a:spcPts val="1800"/>
              </a:spcAft>
              <a:buClr>
                <a:srgbClr val="000000"/>
              </a:buClr>
              <a:buFont typeface="Libre Franklin"/>
              <a:buChar char="○"/>
              <a:tabLst/>
              <a:defRPr/>
            </a:pPr>
            <a:r>
              <a:rPr kumimoji="0" lang="en-US" sz="1600" b="0" u="none" strike="noStrike" kern="0" cap="none" spc="0" normalizeH="0" baseline="0" noProof="0" dirty="0">
                <a:ln>
                  <a:noFill/>
                </a:ln>
                <a:solidFill>
                  <a:srgbClr val="000000"/>
                </a:solidFill>
                <a:effectLst/>
                <a:uLnTx/>
                <a:uFillTx/>
                <a:latin typeface="Libre Franklin"/>
                <a:sym typeface="Libre Franklin"/>
              </a:rPr>
              <a:t>Immediate results/feedback on online version</a:t>
            </a:r>
          </a:p>
          <a:p>
            <a:pPr marL="457200" marR="0" lvl="0" indent="-330200" algn="l" defTabSz="914400" rtl="0" eaLnBrk="1" fontAlgn="auto" latinLnBrk="0" hangingPunct="1">
              <a:spcBef>
                <a:spcPts val="0"/>
              </a:spcBef>
              <a:spcAft>
                <a:spcPts val="0"/>
              </a:spcAft>
              <a:buClr>
                <a:srgbClr val="000000"/>
              </a:buClr>
              <a:buSzPct val="100000"/>
              <a:buFont typeface="Libre Franklin"/>
              <a:buChar char="●"/>
              <a:tabLst/>
              <a:defRPr/>
            </a:pPr>
            <a:r>
              <a:rPr kumimoji="0" lang="en-US" sz="1600" b="1" i="0" u="none" strike="noStrike" kern="0" cap="none" spc="0" normalizeH="0" baseline="0" noProof="0" dirty="0">
                <a:ln>
                  <a:noFill/>
                </a:ln>
                <a:solidFill>
                  <a:srgbClr val="000000"/>
                </a:solidFill>
                <a:effectLst/>
                <a:uLnTx/>
                <a:uFillTx/>
                <a:latin typeface="Libre Franklin"/>
                <a:sym typeface="Libre Franklin"/>
              </a:rPr>
              <a:t>Data management system</a:t>
            </a:r>
            <a:r>
              <a:rPr kumimoji="0" lang="en-US" sz="1600" b="0" i="0" u="none" strike="noStrike" kern="0" cap="none" spc="0" normalizeH="0" baseline="0" noProof="0" dirty="0">
                <a:ln>
                  <a:noFill/>
                </a:ln>
                <a:solidFill>
                  <a:srgbClr val="000000"/>
                </a:solidFill>
                <a:effectLst/>
                <a:uLnTx/>
                <a:uFillTx/>
                <a:latin typeface="Libre Franklin"/>
                <a:sym typeface="Libre Franklin"/>
              </a:rPr>
              <a:t>: </a:t>
            </a:r>
          </a:p>
          <a:p>
            <a:pPr marL="914400" marR="0" lvl="1" indent="-330200" algn="l" defTabSz="914400" rtl="0" eaLnBrk="1" fontAlgn="auto" latinLnBrk="0" hangingPunct="1">
              <a:spcBef>
                <a:spcPts val="0"/>
              </a:spcBef>
              <a:spcAft>
                <a:spcPts val="1800"/>
              </a:spcAft>
              <a:buClr>
                <a:srgbClr val="000000"/>
              </a:buClr>
              <a:buFont typeface="Libre Franklin"/>
              <a:buChar char="○"/>
              <a:tabLst/>
              <a:defRPr/>
            </a:pPr>
            <a:r>
              <a:rPr kumimoji="0" lang="en-US" sz="1600" b="0" u="none" strike="noStrike" kern="0" cap="none" spc="0" normalizeH="0" baseline="0" noProof="0" dirty="0">
                <a:ln>
                  <a:noFill/>
                </a:ln>
                <a:solidFill>
                  <a:srgbClr val="000000"/>
                </a:solidFill>
                <a:effectLst/>
                <a:uLnTx/>
                <a:uFillTx/>
                <a:latin typeface="Libre Franklin"/>
                <a:sym typeface="Libre Franklin"/>
              </a:rPr>
              <a:t>Aperture Education Student Portal</a:t>
            </a:r>
          </a:p>
          <a:p>
            <a:pPr marL="457200" marR="0" lvl="0" indent="-330200" algn="l" defTabSz="914400" rtl="0" eaLnBrk="1" fontAlgn="auto" latinLnBrk="0" hangingPunct="1">
              <a:spcBef>
                <a:spcPts val="0"/>
              </a:spcBef>
              <a:spcAft>
                <a:spcPts val="0"/>
              </a:spcAft>
              <a:buClr>
                <a:srgbClr val="000000"/>
              </a:buClr>
              <a:buSzPct val="100000"/>
              <a:buFont typeface="Libre Franklin"/>
              <a:buChar char="●"/>
              <a:tabLst/>
              <a:defRPr/>
            </a:pPr>
            <a:r>
              <a:rPr kumimoji="0" lang="en-US" sz="1600" b="1" i="0" u="none" strike="noStrike" kern="0" cap="none" spc="0" normalizeH="0" baseline="0" noProof="0" dirty="0">
                <a:ln>
                  <a:noFill/>
                </a:ln>
                <a:solidFill>
                  <a:srgbClr val="000000"/>
                </a:solidFill>
                <a:effectLst/>
                <a:uLnTx/>
                <a:uFillTx/>
                <a:latin typeface="Libre Franklin"/>
                <a:sym typeface="Libre Franklin"/>
              </a:rPr>
              <a:t>Repeatability</a:t>
            </a:r>
            <a:r>
              <a:rPr kumimoji="0" lang="en-US" sz="1600" b="0" i="0" u="none" strike="noStrike" kern="0" cap="none" spc="0" normalizeH="0" baseline="0" noProof="0" dirty="0">
                <a:ln>
                  <a:noFill/>
                </a:ln>
                <a:solidFill>
                  <a:srgbClr val="000000"/>
                </a:solidFill>
                <a:effectLst/>
                <a:uLnTx/>
                <a:uFillTx/>
                <a:latin typeface="Libre Franklin"/>
                <a:sym typeface="Libre Franklin"/>
              </a:rPr>
              <a:t>: </a:t>
            </a:r>
          </a:p>
          <a:p>
            <a:pPr marL="914400" marR="0" lvl="1" indent="-330200" algn="l" defTabSz="914400" rtl="0" eaLnBrk="1" fontAlgn="auto" latinLnBrk="0" hangingPunct="1">
              <a:spcBef>
                <a:spcPts val="0"/>
              </a:spcBef>
              <a:spcAft>
                <a:spcPts val="0"/>
              </a:spcAft>
              <a:buClr>
                <a:srgbClr val="000000"/>
              </a:buClr>
              <a:buFont typeface="Libre Franklin"/>
              <a:buChar char="○"/>
              <a:tabLst/>
              <a:defRPr/>
            </a:pPr>
            <a:r>
              <a:rPr kumimoji="0" lang="en-US" sz="1600" b="0" u="none" strike="noStrike" kern="0" cap="none" spc="0" normalizeH="0" baseline="0" noProof="0" dirty="0">
                <a:ln>
                  <a:noFill/>
                </a:ln>
                <a:solidFill>
                  <a:srgbClr val="000000"/>
                </a:solidFill>
                <a:effectLst/>
                <a:uLnTx/>
                <a:uFillTx/>
                <a:latin typeface="Libre Franklin"/>
                <a:sym typeface="Libre Franklin"/>
              </a:rPr>
              <a:t>4 different versions available of DESSA-mini, can be used for progress monitoring</a:t>
            </a:r>
          </a:p>
        </p:txBody>
      </p:sp>
    </p:spTree>
    <p:extLst>
      <p:ext uri="{BB962C8B-B14F-4D97-AF65-F5344CB8AC3E}">
        <p14:creationId xmlns:p14="http://schemas.microsoft.com/office/powerpoint/2010/main" val="5057125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lang="en-US" b="0" dirty="0"/>
              <a:t>Is the DESSA Defensible?</a:t>
            </a:r>
          </a:p>
        </p:txBody>
      </p:sp>
      <p:sp>
        <p:nvSpPr>
          <p:cNvPr id="2" name="Content Placeholder 1">
            <a:extLst>
              <a:ext uri="{FF2B5EF4-FFF2-40B4-BE49-F238E27FC236}">
                <a16:creationId xmlns:a16="http://schemas.microsoft.com/office/drawing/2014/main" id="{A18B5CDB-2F7A-E208-C589-1DF0690EB9E1}"/>
              </a:ext>
            </a:extLst>
          </p:cNvPr>
          <p:cNvSpPr>
            <a:spLocks noGrp="1"/>
          </p:cNvSpPr>
          <p:nvPr>
            <p:ph idx="1"/>
          </p:nvPr>
        </p:nvSpPr>
        <p:spPr>
          <a:xfrm>
            <a:off x="327545" y="1414411"/>
            <a:ext cx="8652681" cy="4822615"/>
          </a:xfrm>
        </p:spPr>
        <p:txBody>
          <a:bodyPr>
            <a:normAutofit fontScale="85000" lnSpcReduction="20000"/>
          </a:bodyPr>
          <a:lstStyle/>
          <a:p>
            <a:pPr marL="0" indent="0">
              <a:lnSpc>
                <a:spcPct val="120000"/>
              </a:lnSpc>
              <a:buNone/>
            </a:pPr>
            <a:r>
              <a:rPr lang="en-US" dirty="0"/>
              <a:t>Norms collected in 2005-2006 (outdated, less than adequate recency)</a:t>
            </a:r>
          </a:p>
          <a:p>
            <a:pPr>
              <a:lnSpc>
                <a:spcPct val="120000"/>
              </a:lnSpc>
            </a:pPr>
            <a:r>
              <a:rPr lang="en-US" dirty="0"/>
              <a:t>Collected for grades K-8 only, none for 9-12</a:t>
            </a:r>
          </a:p>
          <a:p>
            <a:pPr>
              <a:lnSpc>
                <a:spcPct val="120000"/>
              </a:lnSpc>
            </a:pPr>
            <a:endParaRPr lang="en-US" dirty="0"/>
          </a:p>
          <a:p>
            <a:pPr marL="0" indent="0">
              <a:lnSpc>
                <a:spcPct val="120000"/>
              </a:lnSpc>
              <a:buNone/>
            </a:pPr>
            <a:r>
              <a:rPr lang="en-US" dirty="0"/>
              <a:t>DESSA</a:t>
            </a:r>
          </a:p>
          <a:p>
            <a:pPr>
              <a:lnSpc>
                <a:spcPct val="120000"/>
              </a:lnSpc>
            </a:pPr>
            <a:r>
              <a:rPr lang="en-US" dirty="0"/>
              <a:t>2,494 students, representative of US with respect to gender, race, Hispanic ethnicity, region of residence, poverty status</a:t>
            </a:r>
          </a:p>
          <a:p>
            <a:pPr>
              <a:lnSpc>
                <a:spcPct val="120000"/>
              </a:lnSpc>
            </a:pPr>
            <a:endParaRPr lang="en-US" dirty="0"/>
          </a:p>
          <a:p>
            <a:pPr marL="0" indent="0">
              <a:lnSpc>
                <a:spcPct val="120000"/>
              </a:lnSpc>
              <a:buNone/>
            </a:pPr>
            <a:r>
              <a:rPr lang="en-US" dirty="0"/>
              <a:t>DESSA-mini</a:t>
            </a:r>
          </a:p>
          <a:p>
            <a:pPr>
              <a:lnSpc>
                <a:spcPct val="120000"/>
              </a:lnSpc>
            </a:pPr>
            <a:r>
              <a:rPr lang="en-US" dirty="0"/>
              <a:t>1,250 students, closely approximating US population with respect to age, gender, race, Hispanic ethnicity, region of residence, poverty status</a:t>
            </a:r>
          </a:p>
        </p:txBody>
      </p:sp>
    </p:spTree>
    <p:extLst>
      <p:ext uri="{BB962C8B-B14F-4D97-AF65-F5344CB8AC3E}">
        <p14:creationId xmlns:p14="http://schemas.microsoft.com/office/powerpoint/2010/main" val="2982917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lang="en-US" sz="3800" b="0" dirty="0"/>
              <a:t>DESSA Defensibility - Reliability</a:t>
            </a:r>
          </a:p>
        </p:txBody>
      </p:sp>
      <p:sp>
        <p:nvSpPr>
          <p:cNvPr id="5" name="Google Shape;774;p99">
            <a:extLst>
              <a:ext uri="{FF2B5EF4-FFF2-40B4-BE49-F238E27FC236}">
                <a16:creationId xmlns:a16="http://schemas.microsoft.com/office/drawing/2014/main" id="{D274B48C-8466-EF6D-B15F-841A4CFF2325}"/>
              </a:ext>
            </a:extLst>
          </p:cNvPr>
          <p:cNvSpPr txBox="1"/>
          <p:nvPr/>
        </p:nvSpPr>
        <p:spPr>
          <a:xfrm>
            <a:off x="1627650" y="1205474"/>
            <a:ext cx="5888700" cy="503184"/>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b="1" dirty="0">
                <a:solidFill>
                  <a:srgbClr val="333333"/>
                </a:solidFill>
                <a:highlight>
                  <a:schemeClr val="lt1"/>
                </a:highlight>
                <a:latin typeface="Libre Franklin" pitchFamily="2" charset="0"/>
                <a:ea typeface="Roboto"/>
                <a:cs typeface="Roboto"/>
                <a:sym typeface="Roboto"/>
              </a:rPr>
              <a:t>Standard Form</a:t>
            </a:r>
            <a:endParaRPr dirty="0">
              <a:latin typeface="Libre Franklin" pitchFamily="2" charset="0"/>
            </a:endParaRPr>
          </a:p>
        </p:txBody>
      </p:sp>
      <p:graphicFrame>
        <p:nvGraphicFramePr>
          <p:cNvPr id="6" name="Google Shape;775;p99" descr="This is a table listing the reliability coefficients for the parent and teacher forms of the DESSA. Internal consistency coefficients for the parent form range from .82 to .98, which is adequate to strong. Internal consistency coefficients for the teacher form range from .89 to .99, which is adequate to strong. Test retest reliability coefficients for the parent form range from .79 to .90, which is limited to strong. Test retest reliability coefficients for the teacher form range from .86 to .94, which is adequate to strong. Inter-rater reliability is limited to adequate. For two parents, the coefficients range from .63 to .80. For two teachers, the coefficients range from .69 to .84.">
            <a:extLst>
              <a:ext uri="{FF2B5EF4-FFF2-40B4-BE49-F238E27FC236}">
                <a16:creationId xmlns:a16="http://schemas.microsoft.com/office/drawing/2014/main" id="{D5FE1B53-1D28-3CD7-8249-B95CA86D9361}"/>
              </a:ext>
            </a:extLst>
          </p:cNvPr>
          <p:cNvGraphicFramePr/>
          <p:nvPr>
            <p:extLst>
              <p:ext uri="{D42A27DB-BD31-4B8C-83A1-F6EECF244321}">
                <p14:modId xmlns:p14="http://schemas.microsoft.com/office/powerpoint/2010/main" val="916649202"/>
              </p:ext>
            </p:extLst>
          </p:nvPr>
        </p:nvGraphicFramePr>
        <p:xfrm>
          <a:off x="263312" y="1671089"/>
          <a:ext cx="6153615" cy="2254784"/>
        </p:xfrm>
        <a:graphic>
          <a:graphicData uri="http://schemas.openxmlformats.org/drawingml/2006/table">
            <a:tbl>
              <a:tblPr firstRow="1">
                <a:noFill/>
              </a:tblPr>
              <a:tblGrid>
                <a:gridCol w="1052162">
                  <a:extLst>
                    <a:ext uri="{9D8B030D-6E8A-4147-A177-3AD203B41FA5}">
                      <a16:colId xmlns:a16="http://schemas.microsoft.com/office/drawing/2014/main" val="20000"/>
                    </a:ext>
                  </a:extLst>
                </a:gridCol>
                <a:gridCol w="2624464">
                  <a:extLst>
                    <a:ext uri="{9D8B030D-6E8A-4147-A177-3AD203B41FA5}">
                      <a16:colId xmlns:a16="http://schemas.microsoft.com/office/drawing/2014/main" val="20001"/>
                    </a:ext>
                  </a:extLst>
                </a:gridCol>
                <a:gridCol w="2476989">
                  <a:extLst>
                    <a:ext uri="{9D8B030D-6E8A-4147-A177-3AD203B41FA5}">
                      <a16:colId xmlns:a16="http://schemas.microsoft.com/office/drawing/2014/main" val="20002"/>
                    </a:ext>
                  </a:extLst>
                </a:gridCol>
              </a:tblGrid>
              <a:tr h="606971">
                <a:tc>
                  <a:txBody>
                    <a:bodyPr/>
                    <a:lstStyle/>
                    <a:p>
                      <a:pPr marL="0" lvl="0" indent="0" algn="ctr" rtl="0">
                        <a:lnSpc>
                          <a:spcPct val="115000"/>
                        </a:lnSpc>
                        <a:spcBef>
                          <a:spcPts val="0"/>
                        </a:spcBef>
                        <a:spcAft>
                          <a:spcPts val="0"/>
                        </a:spcAft>
                        <a:buNone/>
                      </a:pPr>
                      <a:endParaRPr sz="1600" b="1" dirty="0">
                        <a:solidFill>
                          <a:schemeClr val="tx1"/>
                        </a:solidFill>
                        <a:highlight>
                          <a:srgbClr val="CDD4EA"/>
                        </a:highlight>
                        <a:latin typeface="Libre Franklin"/>
                        <a:ea typeface="Libre Franklin"/>
                        <a:cs typeface="Libre Franklin"/>
                        <a:sym typeface="Libre Franklin"/>
                      </a:endParaRPr>
                    </a:p>
                  </a:txBody>
                  <a:tcPr marL="63500" marR="63500" marT="63500" marB="635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19050"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DD4EA"/>
                    </a:solidFill>
                  </a:tcPr>
                </a:tc>
                <a:tc>
                  <a:txBody>
                    <a:bodyPr/>
                    <a:lstStyle/>
                    <a:p>
                      <a:pPr marL="0" lvl="0" indent="0" algn="ctr" rtl="0">
                        <a:lnSpc>
                          <a:spcPct val="115000"/>
                        </a:lnSpc>
                        <a:spcBef>
                          <a:spcPts val="0"/>
                        </a:spcBef>
                        <a:spcAft>
                          <a:spcPts val="0"/>
                        </a:spcAft>
                        <a:buNone/>
                      </a:pPr>
                      <a:r>
                        <a:rPr lang="en-US" sz="1600" dirty="0">
                          <a:solidFill>
                            <a:schemeClr val="tx1"/>
                          </a:solidFill>
                          <a:highlight>
                            <a:srgbClr val="CDD4EA"/>
                          </a:highlight>
                          <a:latin typeface="Libre Franklin"/>
                          <a:ea typeface="Libre Franklin"/>
                          <a:cs typeface="Libre Franklin"/>
                          <a:sym typeface="Libre Franklin"/>
                        </a:rPr>
                        <a:t>Internal consistency reliability*</a:t>
                      </a:r>
                      <a:endParaRPr sz="1600" dirty="0">
                        <a:solidFill>
                          <a:schemeClr val="tx1"/>
                        </a:solidFill>
                        <a:highlight>
                          <a:srgbClr val="CDD4EA"/>
                        </a:highlight>
                        <a:latin typeface="Libre Franklin"/>
                        <a:ea typeface="Libre Franklin"/>
                        <a:cs typeface="Libre Franklin"/>
                        <a:sym typeface="Libre Franklin"/>
                      </a:endParaRPr>
                    </a:p>
                  </a:txBody>
                  <a:tcPr marL="63500" marR="63500" marT="63500" marB="635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19050"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DD4EA"/>
                    </a:solidFill>
                  </a:tcPr>
                </a:tc>
                <a:tc>
                  <a:txBody>
                    <a:bodyPr/>
                    <a:lstStyle/>
                    <a:p>
                      <a:pPr marL="0" lvl="0" indent="0" algn="ctr" rtl="0">
                        <a:lnSpc>
                          <a:spcPct val="115000"/>
                        </a:lnSpc>
                        <a:spcBef>
                          <a:spcPts val="0"/>
                        </a:spcBef>
                        <a:spcAft>
                          <a:spcPts val="0"/>
                        </a:spcAft>
                        <a:buNone/>
                      </a:pPr>
                      <a:r>
                        <a:rPr lang="en-US" sz="1600" dirty="0">
                          <a:solidFill>
                            <a:schemeClr val="tx1"/>
                          </a:solidFill>
                          <a:highlight>
                            <a:srgbClr val="CDD4EA"/>
                          </a:highlight>
                          <a:latin typeface="Libre Franklin"/>
                          <a:ea typeface="Libre Franklin"/>
                          <a:cs typeface="Libre Franklin"/>
                          <a:sym typeface="Libre Franklin"/>
                        </a:rPr>
                        <a:t>Test-retest reliability</a:t>
                      </a:r>
                    </a:p>
                    <a:p>
                      <a:pPr marL="0" lvl="0" indent="0" algn="ctr" rtl="0">
                        <a:lnSpc>
                          <a:spcPct val="115000"/>
                        </a:lnSpc>
                        <a:spcBef>
                          <a:spcPts val="0"/>
                        </a:spcBef>
                        <a:spcAft>
                          <a:spcPts val="0"/>
                        </a:spcAft>
                        <a:buNone/>
                      </a:pPr>
                      <a:r>
                        <a:rPr lang="en-US" sz="1600" dirty="0">
                          <a:solidFill>
                            <a:schemeClr val="tx1"/>
                          </a:solidFill>
                          <a:highlight>
                            <a:srgbClr val="CDD4EA"/>
                          </a:highlight>
                          <a:latin typeface="Libre Franklin"/>
                          <a:ea typeface="Libre Franklin"/>
                          <a:cs typeface="Libre Franklin"/>
                          <a:sym typeface="Libre Franklin"/>
                        </a:rPr>
                        <a:t>(4-8 days)</a:t>
                      </a:r>
                      <a:endParaRPr sz="1600" dirty="0">
                        <a:solidFill>
                          <a:schemeClr val="tx1"/>
                        </a:solidFill>
                        <a:highlight>
                          <a:srgbClr val="CDD4EA"/>
                        </a:highlight>
                        <a:latin typeface="Libre Franklin"/>
                        <a:ea typeface="Libre Franklin"/>
                        <a:cs typeface="Libre Franklin"/>
                        <a:sym typeface="Libre Franklin"/>
                      </a:endParaRPr>
                    </a:p>
                  </a:txBody>
                  <a:tcPr marL="63500" marR="63500" marT="63500" marB="635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19050"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DD4EA"/>
                    </a:solidFill>
                  </a:tcPr>
                </a:tc>
                <a:extLst>
                  <a:ext uri="{0D108BD9-81ED-4DB2-BD59-A6C34878D82A}">
                    <a16:rowId xmlns:a16="http://schemas.microsoft.com/office/drawing/2014/main" val="10000"/>
                  </a:ext>
                </a:extLst>
              </a:tr>
              <a:tr h="758480">
                <a:tc>
                  <a:txBody>
                    <a:bodyPr/>
                    <a:lstStyle/>
                    <a:p>
                      <a:pPr marL="0" marR="0" lvl="0" indent="0" algn="ctr" rtl="0">
                        <a:lnSpc>
                          <a:spcPct val="115000"/>
                        </a:lnSpc>
                        <a:spcBef>
                          <a:spcPts val="0"/>
                        </a:spcBef>
                        <a:spcAft>
                          <a:spcPts val="0"/>
                        </a:spcAft>
                        <a:buNone/>
                      </a:pPr>
                      <a:r>
                        <a:rPr lang="en-US" sz="1600" dirty="0">
                          <a:solidFill>
                            <a:schemeClr val="tx1"/>
                          </a:solidFill>
                          <a:highlight>
                            <a:srgbClr val="D8E2F3"/>
                          </a:highlight>
                          <a:latin typeface="Libre Franklin"/>
                          <a:ea typeface="Libre Franklin"/>
                          <a:cs typeface="Libre Franklin"/>
                          <a:sym typeface="Libre Franklin"/>
                        </a:rPr>
                        <a:t>Parent</a:t>
                      </a:r>
                      <a:endParaRPr sz="1600" dirty="0">
                        <a:solidFill>
                          <a:schemeClr val="tx1"/>
                        </a:solidFill>
                        <a:highlight>
                          <a:srgbClr val="D8E2F3"/>
                        </a:highlight>
                        <a:latin typeface="Libre Franklin"/>
                        <a:ea typeface="Libre Franklin"/>
                        <a:cs typeface="Libre Franklin"/>
                        <a:sym typeface="Libre Franklin"/>
                      </a:endParaRPr>
                    </a:p>
                  </a:txBody>
                  <a:tcPr marL="63500" marR="63500" marT="63500" marB="635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D8E2F3"/>
                    </a:solidFill>
                  </a:tcPr>
                </a:tc>
                <a:tc>
                  <a:txBody>
                    <a:bodyPr/>
                    <a:lstStyle/>
                    <a:p>
                      <a:pPr marL="0" marR="0" lvl="0" indent="0" algn="ctr" rtl="0">
                        <a:lnSpc>
                          <a:spcPct val="115000"/>
                        </a:lnSpc>
                        <a:spcBef>
                          <a:spcPts val="0"/>
                        </a:spcBef>
                        <a:spcAft>
                          <a:spcPts val="0"/>
                        </a:spcAft>
                        <a:buNone/>
                      </a:pPr>
                      <a:r>
                        <a:rPr lang="en-US" sz="1600" dirty="0">
                          <a:solidFill>
                            <a:schemeClr val="tx1"/>
                          </a:solidFill>
                          <a:highlight>
                            <a:srgbClr val="FFFFFF"/>
                          </a:highlight>
                          <a:latin typeface="Libre Franklin"/>
                          <a:ea typeface="Libre Franklin"/>
                          <a:cs typeface="Libre Franklin"/>
                          <a:sym typeface="Libre Franklin"/>
                        </a:rPr>
                        <a:t>Adequate to Strong</a:t>
                      </a:r>
                      <a:endParaRPr sz="1600" dirty="0">
                        <a:solidFill>
                          <a:schemeClr val="tx1"/>
                        </a:solidFill>
                        <a:highlight>
                          <a:srgbClr val="FFFFFF"/>
                        </a:highlight>
                        <a:latin typeface="Libre Franklin"/>
                        <a:ea typeface="Libre Franklin"/>
                        <a:cs typeface="Libre Franklin"/>
                        <a:sym typeface="Libre Franklin"/>
                      </a:endParaRPr>
                    </a:p>
                    <a:p>
                      <a:pPr marL="0" marR="0" lvl="0" indent="0" algn="ctr" rtl="0">
                        <a:lnSpc>
                          <a:spcPct val="115000"/>
                        </a:lnSpc>
                        <a:spcBef>
                          <a:spcPts val="0"/>
                        </a:spcBef>
                        <a:spcAft>
                          <a:spcPts val="0"/>
                        </a:spcAft>
                        <a:buNone/>
                      </a:pPr>
                      <a:r>
                        <a:rPr lang="en-US" sz="1400" dirty="0">
                          <a:solidFill>
                            <a:schemeClr val="tx1"/>
                          </a:solidFill>
                          <a:highlight>
                            <a:srgbClr val="FFFFFF"/>
                          </a:highlight>
                          <a:latin typeface="Libre Franklin"/>
                          <a:ea typeface="Libre Franklin"/>
                          <a:cs typeface="Libre Franklin"/>
                          <a:sym typeface="Libre Franklin"/>
                        </a:rPr>
                        <a:t>(</a:t>
                      </a:r>
                      <a:r>
                        <a:rPr lang="en-US" sz="1400" i="1" dirty="0">
                          <a:solidFill>
                            <a:schemeClr val="tx1"/>
                          </a:solidFill>
                          <a:highlight>
                            <a:srgbClr val="FFFFFF"/>
                          </a:highlight>
                          <a:latin typeface="Libre Franklin"/>
                          <a:ea typeface="Libre Franklin"/>
                          <a:cs typeface="Libre Franklin"/>
                          <a:sym typeface="Libre Franklin"/>
                        </a:rPr>
                        <a:t>r</a:t>
                      </a:r>
                      <a:r>
                        <a:rPr lang="en-US" sz="1400" dirty="0">
                          <a:solidFill>
                            <a:schemeClr val="tx1"/>
                          </a:solidFill>
                          <a:highlight>
                            <a:srgbClr val="FFFFFF"/>
                          </a:highlight>
                          <a:latin typeface="Libre Franklin"/>
                          <a:ea typeface="Libre Franklin"/>
                          <a:cs typeface="Libre Franklin"/>
                          <a:sym typeface="Libre Franklin"/>
                        </a:rPr>
                        <a:t> = .82 - .98)</a:t>
                      </a:r>
                      <a:endParaRPr sz="1400" dirty="0">
                        <a:solidFill>
                          <a:schemeClr val="tx1"/>
                        </a:solidFill>
                        <a:highlight>
                          <a:srgbClr val="FFFFFF"/>
                        </a:highlight>
                        <a:latin typeface="Libre Franklin"/>
                        <a:ea typeface="Libre Franklin"/>
                        <a:cs typeface="Libre Franklin"/>
                        <a:sym typeface="Libre Franklin"/>
                      </a:endParaRPr>
                    </a:p>
                  </a:txBody>
                  <a:tcPr marL="63500" marR="63500" marT="63500" marB="635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1600" dirty="0">
                          <a:solidFill>
                            <a:schemeClr val="tx1"/>
                          </a:solidFill>
                          <a:highlight>
                            <a:srgbClr val="FFFFFF"/>
                          </a:highlight>
                          <a:latin typeface="Libre Franklin"/>
                          <a:ea typeface="Libre Franklin"/>
                          <a:cs typeface="Libre Franklin"/>
                          <a:sym typeface="Libre Franklin"/>
                        </a:rPr>
                        <a:t>Limited to Strong</a:t>
                      </a:r>
                      <a:endParaRPr sz="1600" dirty="0">
                        <a:solidFill>
                          <a:schemeClr val="tx1"/>
                        </a:solidFill>
                        <a:highlight>
                          <a:srgbClr val="FFFFFF"/>
                        </a:highlight>
                        <a:latin typeface="Libre Franklin"/>
                        <a:ea typeface="Libre Franklin"/>
                        <a:cs typeface="Libre Franklin"/>
                        <a:sym typeface="Libre Franklin"/>
                      </a:endParaRPr>
                    </a:p>
                    <a:p>
                      <a:pPr marL="0" lvl="0" indent="0" algn="ctr" rtl="0">
                        <a:lnSpc>
                          <a:spcPct val="115000"/>
                        </a:lnSpc>
                        <a:spcBef>
                          <a:spcPts val="0"/>
                        </a:spcBef>
                        <a:spcAft>
                          <a:spcPts val="0"/>
                        </a:spcAft>
                        <a:buNone/>
                      </a:pPr>
                      <a:r>
                        <a:rPr lang="en-US" sz="1400" dirty="0">
                          <a:solidFill>
                            <a:schemeClr val="tx1"/>
                          </a:solidFill>
                          <a:highlight>
                            <a:srgbClr val="FFFFFF"/>
                          </a:highlight>
                          <a:latin typeface="Libre Franklin"/>
                          <a:ea typeface="Libre Franklin"/>
                          <a:cs typeface="Libre Franklin"/>
                          <a:sym typeface="Libre Franklin"/>
                        </a:rPr>
                        <a:t>(</a:t>
                      </a:r>
                      <a:r>
                        <a:rPr lang="en-US" sz="1400" i="1" dirty="0">
                          <a:solidFill>
                            <a:schemeClr val="tx1"/>
                          </a:solidFill>
                          <a:highlight>
                            <a:srgbClr val="FFFFFF"/>
                          </a:highlight>
                          <a:latin typeface="Libre Franklin"/>
                          <a:ea typeface="Libre Franklin"/>
                          <a:cs typeface="Libre Franklin"/>
                          <a:sym typeface="Libre Franklin"/>
                        </a:rPr>
                        <a:t>r</a:t>
                      </a:r>
                      <a:r>
                        <a:rPr lang="en-US" sz="1400" dirty="0">
                          <a:solidFill>
                            <a:schemeClr val="tx1"/>
                          </a:solidFill>
                          <a:highlight>
                            <a:srgbClr val="FFFFFF"/>
                          </a:highlight>
                          <a:latin typeface="Libre Franklin"/>
                          <a:ea typeface="Libre Franklin"/>
                          <a:cs typeface="Libre Franklin"/>
                          <a:sym typeface="Libre Franklin"/>
                        </a:rPr>
                        <a:t> = .79 - .90)</a:t>
                      </a:r>
                      <a:endParaRPr sz="1400" dirty="0">
                        <a:solidFill>
                          <a:schemeClr val="tx1"/>
                        </a:solidFill>
                        <a:highlight>
                          <a:srgbClr val="FFFFFF"/>
                        </a:highlight>
                        <a:latin typeface="Libre Franklin"/>
                        <a:ea typeface="Libre Franklin"/>
                        <a:cs typeface="Libre Franklin"/>
                        <a:sym typeface="Libre Franklin"/>
                      </a:endParaRPr>
                    </a:p>
                  </a:txBody>
                  <a:tcPr marL="63500" marR="63500" marT="63500" marB="635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829109">
                <a:tc>
                  <a:txBody>
                    <a:bodyPr/>
                    <a:lstStyle/>
                    <a:p>
                      <a:pPr marL="0" marR="0" lvl="0" indent="0" algn="ctr" rtl="0">
                        <a:lnSpc>
                          <a:spcPct val="115000"/>
                        </a:lnSpc>
                        <a:spcBef>
                          <a:spcPts val="0"/>
                        </a:spcBef>
                        <a:spcAft>
                          <a:spcPts val="0"/>
                        </a:spcAft>
                        <a:buNone/>
                      </a:pPr>
                      <a:r>
                        <a:rPr lang="en-US" sz="1600" dirty="0">
                          <a:solidFill>
                            <a:schemeClr val="tx1"/>
                          </a:solidFill>
                          <a:highlight>
                            <a:srgbClr val="D8E2F3"/>
                          </a:highlight>
                          <a:latin typeface="Libre Franklin"/>
                          <a:ea typeface="Libre Franklin"/>
                          <a:cs typeface="Libre Franklin"/>
                          <a:sym typeface="Libre Franklin"/>
                        </a:rPr>
                        <a:t>Teacher</a:t>
                      </a:r>
                      <a:endParaRPr sz="1600" dirty="0">
                        <a:solidFill>
                          <a:schemeClr val="tx1"/>
                        </a:solidFill>
                        <a:highlight>
                          <a:srgbClr val="D8E2F3"/>
                        </a:highlight>
                        <a:latin typeface="Libre Franklin"/>
                        <a:ea typeface="Libre Franklin"/>
                        <a:cs typeface="Libre Franklin"/>
                        <a:sym typeface="Libre Franklin"/>
                      </a:endParaRPr>
                    </a:p>
                  </a:txBody>
                  <a:tcPr marL="63500" marR="63500" marT="63500" marB="635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D8E2F3"/>
                    </a:solidFill>
                  </a:tcPr>
                </a:tc>
                <a:tc>
                  <a:txBody>
                    <a:bodyPr/>
                    <a:lstStyle/>
                    <a:p>
                      <a:pPr marL="0" marR="0" lvl="0" indent="0" algn="ctr" rtl="0">
                        <a:lnSpc>
                          <a:spcPct val="115000"/>
                        </a:lnSpc>
                        <a:spcBef>
                          <a:spcPts val="0"/>
                        </a:spcBef>
                        <a:spcAft>
                          <a:spcPts val="0"/>
                        </a:spcAft>
                        <a:buNone/>
                      </a:pPr>
                      <a:r>
                        <a:rPr lang="en-US" sz="1600" dirty="0">
                          <a:solidFill>
                            <a:schemeClr val="tx1"/>
                          </a:solidFill>
                          <a:highlight>
                            <a:srgbClr val="FFFFFF"/>
                          </a:highlight>
                          <a:latin typeface="Libre Franklin"/>
                          <a:ea typeface="Libre Franklin"/>
                          <a:cs typeface="Libre Franklin"/>
                          <a:sym typeface="Libre Franklin"/>
                        </a:rPr>
                        <a:t>Adequate to Strong</a:t>
                      </a:r>
                      <a:endParaRPr sz="1600" dirty="0">
                        <a:solidFill>
                          <a:schemeClr val="tx1"/>
                        </a:solidFill>
                        <a:highlight>
                          <a:srgbClr val="FFFFFF"/>
                        </a:highlight>
                        <a:latin typeface="Libre Franklin"/>
                        <a:ea typeface="Libre Franklin"/>
                        <a:cs typeface="Libre Franklin"/>
                        <a:sym typeface="Libre Franklin"/>
                      </a:endParaRPr>
                    </a:p>
                    <a:p>
                      <a:pPr marL="0" marR="0" lvl="0" indent="0" algn="ctr" rtl="0">
                        <a:lnSpc>
                          <a:spcPct val="115000"/>
                        </a:lnSpc>
                        <a:spcBef>
                          <a:spcPts val="0"/>
                        </a:spcBef>
                        <a:spcAft>
                          <a:spcPts val="0"/>
                        </a:spcAft>
                        <a:buNone/>
                      </a:pPr>
                      <a:r>
                        <a:rPr lang="en-US" sz="1400" dirty="0">
                          <a:solidFill>
                            <a:schemeClr val="tx1"/>
                          </a:solidFill>
                          <a:highlight>
                            <a:srgbClr val="FFFFFF"/>
                          </a:highlight>
                          <a:latin typeface="Libre Franklin"/>
                          <a:ea typeface="Libre Franklin"/>
                          <a:cs typeface="Libre Franklin"/>
                          <a:sym typeface="Libre Franklin"/>
                        </a:rPr>
                        <a:t>(</a:t>
                      </a:r>
                      <a:r>
                        <a:rPr lang="en-US" sz="1400" i="1" dirty="0">
                          <a:solidFill>
                            <a:schemeClr val="tx1"/>
                          </a:solidFill>
                          <a:highlight>
                            <a:srgbClr val="FFFFFF"/>
                          </a:highlight>
                          <a:latin typeface="Libre Franklin"/>
                          <a:ea typeface="Libre Franklin"/>
                          <a:cs typeface="Libre Franklin"/>
                          <a:sym typeface="Libre Franklin"/>
                        </a:rPr>
                        <a:t>r</a:t>
                      </a:r>
                      <a:r>
                        <a:rPr lang="en-US" sz="1400" dirty="0">
                          <a:solidFill>
                            <a:schemeClr val="tx1"/>
                          </a:solidFill>
                          <a:highlight>
                            <a:srgbClr val="FFFFFF"/>
                          </a:highlight>
                          <a:latin typeface="Libre Franklin"/>
                          <a:ea typeface="Libre Franklin"/>
                          <a:cs typeface="Libre Franklin"/>
                          <a:sym typeface="Libre Franklin"/>
                        </a:rPr>
                        <a:t> = .89 - .99)</a:t>
                      </a:r>
                      <a:endParaRPr sz="1400" dirty="0">
                        <a:solidFill>
                          <a:schemeClr val="tx1"/>
                        </a:solidFill>
                        <a:highlight>
                          <a:srgbClr val="FFFFFF"/>
                        </a:highlight>
                        <a:latin typeface="Libre Franklin"/>
                        <a:ea typeface="Libre Franklin"/>
                        <a:cs typeface="Libre Franklin"/>
                        <a:sym typeface="Libre Franklin"/>
                      </a:endParaRPr>
                    </a:p>
                  </a:txBody>
                  <a:tcPr marL="63500" marR="63500" marT="63500" marB="635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1600" dirty="0">
                          <a:solidFill>
                            <a:schemeClr val="tx1"/>
                          </a:solidFill>
                          <a:highlight>
                            <a:srgbClr val="FFFFFF"/>
                          </a:highlight>
                          <a:latin typeface="Libre Franklin"/>
                          <a:ea typeface="Libre Franklin"/>
                          <a:cs typeface="Libre Franklin"/>
                          <a:sym typeface="Libre Franklin"/>
                        </a:rPr>
                        <a:t>Adequate to Strong</a:t>
                      </a:r>
                      <a:endParaRPr sz="1600" dirty="0">
                        <a:solidFill>
                          <a:schemeClr val="tx1"/>
                        </a:solidFill>
                        <a:highlight>
                          <a:srgbClr val="FFFFFF"/>
                        </a:highlight>
                        <a:latin typeface="Libre Franklin"/>
                        <a:ea typeface="Libre Franklin"/>
                        <a:cs typeface="Libre Franklin"/>
                        <a:sym typeface="Libre Franklin"/>
                      </a:endParaRPr>
                    </a:p>
                    <a:p>
                      <a:pPr marL="0" lvl="0" indent="0" algn="ctr" rtl="0">
                        <a:lnSpc>
                          <a:spcPct val="115000"/>
                        </a:lnSpc>
                        <a:spcBef>
                          <a:spcPts val="0"/>
                        </a:spcBef>
                        <a:spcAft>
                          <a:spcPts val="0"/>
                        </a:spcAft>
                        <a:buNone/>
                      </a:pPr>
                      <a:r>
                        <a:rPr lang="en-US" sz="1400" dirty="0">
                          <a:solidFill>
                            <a:schemeClr val="tx1"/>
                          </a:solidFill>
                          <a:highlight>
                            <a:srgbClr val="FFFFFF"/>
                          </a:highlight>
                          <a:latin typeface="Libre Franklin"/>
                          <a:ea typeface="Libre Franklin"/>
                          <a:cs typeface="Libre Franklin"/>
                          <a:sym typeface="Libre Franklin"/>
                        </a:rPr>
                        <a:t>(</a:t>
                      </a:r>
                      <a:r>
                        <a:rPr lang="en-US" sz="1400" i="1" dirty="0">
                          <a:solidFill>
                            <a:schemeClr val="tx1"/>
                          </a:solidFill>
                          <a:highlight>
                            <a:srgbClr val="FFFFFF"/>
                          </a:highlight>
                          <a:latin typeface="Libre Franklin"/>
                          <a:ea typeface="Libre Franklin"/>
                          <a:cs typeface="Libre Franklin"/>
                          <a:sym typeface="Libre Franklin"/>
                        </a:rPr>
                        <a:t>r</a:t>
                      </a:r>
                      <a:r>
                        <a:rPr lang="en-US" sz="1400" dirty="0">
                          <a:solidFill>
                            <a:schemeClr val="tx1"/>
                          </a:solidFill>
                          <a:highlight>
                            <a:srgbClr val="FFFFFF"/>
                          </a:highlight>
                          <a:latin typeface="Libre Franklin"/>
                          <a:ea typeface="Libre Franklin"/>
                          <a:cs typeface="Libre Franklin"/>
                          <a:sym typeface="Libre Franklin"/>
                        </a:rPr>
                        <a:t> = .86 - .94)</a:t>
                      </a:r>
                      <a:endParaRPr sz="1400" dirty="0">
                        <a:solidFill>
                          <a:schemeClr val="tx1"/>
                        </a:solidFill>
                        <a:highlight>
                          <a:srgbClr val="FFFFFF"/>
                        </a:highlight>
                        <a:latin typeface="Libre Franklin"/>
                        <a:ea typeface="Libre Franklin"/>
                        <a:cs typeface="Libre Franklin"/>
                        <a:sym typeface="Libre Franklin"/>
                      </a:endParaRPr>
                    </a:p>
                  </a:txBody>
                  <a:tcPr marL="63500" marR="63500" marT="63500" marB="635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graphicFrame>
        <p:nvGraphicFramePr>
          <p:cNvPr id="10" name="Table 9">
            <a:extLst>
              <a:ext uri="{FF2B5EF4-FFF2-40B4-BE49-F238E27FC236}">
                <a16:creationId xmlns:a16="http://schemas.microsoft.com/office/drawing/2014/main" id="{1D884B8A-3EB3-282C-9343-CC32EC045CD3}"/>
              </a:ext>
            </a:extLst>
          </p:cNvPr>
          <p:cNvGraphicFramePr>
            <a:graphicFrameLocks noGrp="1"/>
          </p:cNvGraphicFramePr>
          <p:nvPr>
            <p:extLst>
              <p:ext uri="{D42A27DB-BD31-4B8C-83A1-F6EECF244321}">
                <p14:modId xmlns:p14="http://schemas.microsoft.com/office/powerpoint/2010/main" val="3175936499"/>
              </p:ext>
            </p:extLst>
          </p:nvPr>
        </p:nvGraphicFramePr>
        <p:xfrm>
          <a:off x="6416927" y="1671090"/>
          <a:ext cx="2476989" cy="2254784"/>
        </p:xfrm>
        <a:graphic>
          <a:graphicData uri="http://schemas.openxmlformats.org/drawingml/2006/table">
            <a:tbl>
              <a:tblPr firstRow="1">
                <a:noFill/>
              </a:tblPr>
              <a:tblGrid>
                <a:gridCol w="2476989">
                  <a:extLst>
                    <a:ext uri="{9D8B030D-6E8A-4147-A177-3AD203B41FA5}">
                      <a16:colId xmlns:a16="http://schemas.microsoft.com/office/drawing/2014/main" val="1025689243"/>
                    </a:ext>
                  </a:extLst>
                </a:gridCol>
              </a:tblGrid>
              <a:tr h="664747">
                <a:tc>
                  <a:txBody>
                    <a:bodyPr/>
                    <a:lstStyle/>
                    <a:p>
                      <a:pPr marL="0" lvl="0" indent="0" algn="ctr" rtl="0">
                        <a:lnSpc>
                          <a:spcPct val="115000"/>
                        </a:lnSpc>
                        <a:spcBef>
                          <a:spcPts val="0"/>
                        </a:spcBef>
                        <a:spcAft>
                          <a:spcPts val="0"/>
                        </a:spcAft>
                        <a:buNone/>
                      </a:pPr>
                      <a:r>
                        <a:rPr lang="en-US" sz="1600" dirty="0">
                          <a:solidFill>
                            <a:schemeClr val="tx1"/>
                          </a:solidFill>
                          <a:highlight>
                            <a:srgbClr val="CDD4EA"/>
                          </a:highlight>
                          <a:latin typeface="Libre Franklin"/>
                          <a:ea typeface="Libre Franklin"/>
                          <a:cs typeface="Libre Franklin"/>
                          <a:sym typeface="Libre Franklin"/>
                        </a:rPr>
                        <a:t>Inter-rater reliability</a:t>
                      </a:r>
                      <a:endParaRPr sz="1600" dirty="0">
                        <a:solidFill>
                          <a:schemeClr val="tx1"/>
                        </a:solidFill>
                        <a:highlight>
                          <a:srgbClr val="CDD4EA"/>
                        </a:highlight>
                        <a:latin typeface="Libre Franklin"/>
                        <a:ea typeface="Libre Franklin"/>
                        <a:cs typeface="Libre Franklin"/>
                        <a:sym typeface="Libre Franklin"/>
                      </a:endParaRPr>
                    </a:p>
                  </a:txBody>
                  <a:tcPr marL="63500" marR="63500" marT="63500" marB="635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19050"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DD4EA"/>
                    </a:solidFill>
                  </a:tcPr>
                </a:tc>
                <a:extLst>
                  <a:ext uri="{0D108BD9-81ED-4DB2-BD59-A6C34878D82A}">
                    <a16:rowId xmlns:a16="http://schemas.microsoft.com/office/drawing/2014/main" val="1980632463"/>
                  </a:ext>
                </a:extLst>
              </a:tr>
              <a:tr h="1590037">
                <a:tc>
                  <a:txBody>
                    <a:bodyPr/>
                    <a:lstStyle/>
                    <a:p>
                      <a:pPr marL="0" lvl="0" indent="0" algn="ctr" rtl="0">
                        <a:lnSpc>
                          <a:spcPct val="150000"/>
                        </a:lnSpc>
                        <a:spcBef>
                          <a:spcPts val="0"/>
                        </a:spcBef>
                        <a:spcAft>
                          <a:spcPts val="0"/>
                        </a:spcAft>
                        <a:buNone/>
                      </a:pPr>
                      <a:r>
                        <a:rPr lang="en-US" sz="1600" dirty="0">
                          <a:solidFill>
                            <a:schemeClr val="tx1"/>
                          </a:solidFill>
                          <a:highlight>
                            <a:srgbClr val="FFFFFF"/>
                          </a:highlight>
                          <a:latin typeface="Libre Franklin"/>
                          <a:ea typeface="Libre Franklin"/>
                          <a:cs typeface="Libre Franklin"/>
                          <a:sym typeface="Libre Franklin"/>
                        </a:rPr>
                        <a:t>Limited to Adequate</a:t>
                      </a:r>
                    </a:p>
                    <a:p>
                      <a:pPr marL="0" lvl="0" indent="0" algn="ctr" rtl="0">
                        <a:lnSpc>
                          <a:spcPct val="150000"/>
                        </a:lnSpc>
                        <a:spcBef>
                          <a:spcPts val="0"/>
                        </a:spcBef>
                        <a:spcAft>
                          <a:spcPts val="0"/>
                        </a:spcAft>
                        <a:buNone/>
                      </a:pPr>
                      <a:r>
                        <a:rPr lang="en-US" sz="1600" dirty="0">
                          <a:solidFill>
                            <a:schemeClr val="tx1"/>
                          </a:solidFill>
                          <a:highlight>
                            <a:srgbClr val="FFFFFF"/>
                          </a:highlight>
                          <a:latin typeface="Libre Franklin"/>
                          <a:ea typeface="Libre Franklin"/>
                          <a:cs typeface="Libre Franklin"/>
                          <a:sym typeface="Libre Franklin"/>
                        </a:rPr>
                        <a:t>Two parents: </a:t>
                      </a:r>
                      <a:r>
                        <a:rPr lang="en-US" sz="1600" i="1" dirty="0">
                          <a:solidFill>
                            <a:schemeClr val="tx1"/>
                          </a:solidFill>
                          <a:highlight>
                            <a:srgbClr val="FFFFFF"/>
                          </a:highlight>
                          <a:latin typeface="Libre Franklin"/>
                          <a:ea typeface="Libre Franklin"/>
                          <a:cs typeface="Libre Franklin"/>
                          <a:sym typeface="Libre Franklin"/>
                        </a:rPr>
                        <a:t>r</a:t>
                      </a:r>
                      <a:r>
                        <a:rPr lang="en-US" sz="1600" dirty="0">
                          <a:solidFill>
                            <a:schemeClr val="tx1"/>
                          </a:solidFill>
                          <a:highlight>
                            <a:srgbClr val="FFFFFF"/>
                          </a:highlight>
                          <a:latin typeface="Libre Franklin"/>
                          <a:ea typeface="Libre Franklin"/>
                          <a:cs typeface="Libre Franklin"/>
                          <a:sym typeface="Libre Franklin"/>
                        </a:rPr>
                        <a:t> = .63 - .80</a:t>
                      </a:r>
                    </a:p>
                    <a:p>
                      <a:pPr marL="0" lvl="0" indent="0" algn="ctr" rtl="0">
                        <a:lnSpc>
                          <a:spcPct val="150000"/>
                        </a:lnSpc>
                        <a:spcBef>
                          <a:spcPts val="0"/>
                        </a:spcBef>
                        <a:spcAft>
                          <a:spcPts val="0"/>
                        </a:spcAft>
                        <a:buNone/>
                      </a:pPr>
                      <a:r>
                        <a:rPr lang="en-US" sz="1600" dirty="0">
                          <a:solidFill>
                            <a:schemeClr val="tx1"/>
                          </a:solidFill>
                          <a:highlight>
                            <a:srgbClr val="FFFFFF"/>
                          </a:highlight>
                          <a:latin typeface="Libre Franklin"/>
                          <a:ea typeface="Libre Franklin"/>
                          <a:cs typeface="Libre Franklin"/>
                          <a:sym typeface="Libre Franklin"/>
                        </a:rPr>
                        <a:t>Two teachers: </a:t>
                      </a:r>
                    </a:p>
                    <a:p>
                      <a:pPr marL="0" lvl="0" indent="0" algn="ctr" rtl="0">
                        <a:lnSpc>
                          <a:spcPct val="150000"/>
                        </a:lnSpc>
                        <a:spcBef>
                          <a:spcPts val="0"/>
                        </a:spcBef>
                        <a:spcAft>
                          <a:spcPts val="0"/>
                        </a:spcAft>
                        <a:buNone/>
                      </a:pPr>
                      <a:r>
                        <a:rPr lang="en-US" sz="1600" i="1" dirty="0">
                          <a:solidFill>
                            <a:schemeClr val="tx1"/>
                          </a:solidFill>
                          <a:highlight>
                            <a:srgbClr val="FFFFFF"/>
                          </a:highlight>
                          <a:latin typeface="Libre Franklin"/>
                          <a:ea typeface="Libre Franklin"/>
                          <a:cs typeface="Libre Franklin"/>
                          <a:sym typeface="Libre Franklin"/>
                        </a:rPr>
                        <a:t>r</a:t>
                      </a:r>
                      <a:r>
                        <a:rPr lang="en-US" sz="1600" dirty="0">
                          <a:solidFill>
                            <a:schemeClr val="tx1"/>
                          </a:solidFill>
                          <a:highlight>
                            <a:srgbClr val="FFFFFF"/>
                          </a:highlight>
                          <a:latin typeface="Libre Franklin"/>
                          <a:ea typeface="Libre Franklin"/>
                          <a:cs typeface="Libre Franklin"/>
                          <a:sym typeface="Libre Franklin"/>
                        </a:rPr>
                        <a:t> = .69 - .84</a:t>
                      </a:r>
                    </a:p>
                  </a:txBody>
                  <a:tcPr marL="63500" marR="63500" marT="63500" marB="635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extLst>
                  <a:ext uri="{0D108BD9-81ED-4DB2-BD59-A6C34878D82A}">
                    <a16:rowId xmlns:a16="http://schemas.microsoft.com/office/drawing/2014/main" val="2060052026"/>
                  </a:ext>
                </a:extLst>
              </a:tr>
            </a:tbl>
          </a:graphicData>
        </a:graphic>
      </p:graphicFrame>
      <p:sp>
        <p:nvSpPr>
          <p:cNvPr id="4" name="Google Shape;776;p99">
            <a:extLst>
              <a:ext uri="{FF2B5EF4-FFF2-40B4-BE49-F238E27FC236}">
                <a16:creationId xmlns:a16="http://schemas.microsoft.com/office/drawing/2014/main" id="{113337E3-8A12-BACE-9E24-1E580042D37B}"/>
              </a:ext>
            </a:extLst>
          </p:cNvPr>
          <p:cNvSpPr txBox="1"/>
          <p:nvPr/>
        </p:nvSpPr>
        <p:spPr>
          <a:xfrm>
            <a:off x="229402" y="3910708"/>
            <a:ext cx="8685196" cy="57243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1100"/>
              <a:buFont typeface="Arial"/>
              <a:buNone/>
            </a:pPr>
            <a:r>
              <a:rPr lang="en-US" sz="1400" dirty="0">
                <a:solidFill>
                  <a:schemeClr val="dk1"/>
                </a:solidFill>
                <a:latin typeface="Libre Franklin" pitchFamily="2" charset="0"/>
                <a:ea typeface="Calibri"/>
                <a:cs typeface="Calibri"/>
                <a:sym typeface="Calibri"/>
              </a:rPr>
              <a:t>*</a:t>
            </a:r>
            <a:r>
              <a:rPr lang="en-US" sz="1400" i="1" dirty="0">
                <a:solidFill>
                  <a:schemeClr val="dk1"/>
                </a:solidFill>
                <a:latin typeface="Libre Franklin" pitchFamily="2" charset="0"/>
                <a:ea typeface="Calibri"/>
                <a:cs typeface="Calibri"/>
                <a:sym typeface="Calibri"/>
              </a:rPr>
              <a:t>Excellent </a:t>
            </a:r>
            <a:r>
              <a:rPr lang="en-US" sz="1400" dirty="0">
                <a:solidFill>
                  <a:schemeClr val="dk1"/>
                </a:solidFill>
                <a:latin typeface="Libre Franklin" pitchFamily="2" charset="0"/>
                <a:ea typeface="Calibri"/>
                <a:cs typeface="Calibri"/>
                <a:sym typeface="Calibri"/>
              </a:rPr>
              <a:t>internal consistency reliability for the overall social-emotional competence (SEC) score (.98 for parents &amp; .99 for teachers)</a:t>
            </a:r>
            <a:endParaRPr sz="1200" dirty="0">
              <a:latin typeface="Libre Franklin" pitchFamily="2" charset="0"/>
              <a:ea typeface="Libre Franklin"/>
              <a:cs typeface="Libre Franklin"/>
              <a:sym typeface="Libre Franklin"/>
            </a:endParaRPr>
          </a:p>
        </p:txBody>
      </p:sp>
      <p:sp>
        <p:nvSpPr>
          <p:cNvPr id="2" name="Content Placeholder 1">
            <a:extLst>
              <a:ext uri="{FF2B5EF4-FFF2-40B4-BE49-F238E27FC236}">
                <a16:creationId xmlns:a16="http://schemas.microsoft.com/office/drawing/2014/main" id="{A18B5CDB-2F7A-E208-C589-1DF0690EB9E1}"/>
              </a:ext>
            </a:extLst>
          </p:cNvPr>
          <p:cNvSpPr>
            <a:spLocks noGrp="1"/>
          </p:cNvSpPr>
          <p:nvPr>
            <p:ph idx="1"/>
          </p:nvPr>
        </p:nvSpPr>
        <p:spPr>
          <a:xfrm>
            <a:off x="250084" y="4567670"/>
            <a:ext cx="7886700" cy="1787860"/>
          </a:xfrm>
        </p:spPr>
        <p:txBody>
          <a:bodyPr>
            <a:normAutofit/>
          </a:bodyPr>
          <a:lstStyle/>
          <a:p>
            <a:pPr marL="0" lvl="0" indent="0" algn="l" rtl="0">
              <a:lnSpc>
                <a:spcPct val="100000"/>
              </a:lnSpc>
              <a:spcBef>
                <a:spcPts val="0"/>
              </a:spcBef>
              <a:buNone/>
            </a:pPr>
            <a:r>
              <a:rPr lang="en-US" sz="1700" b="1" dirty="0">
                <a:solidFill>
                  <a:schemeClr val="dk1"/>
                </a:solidFill>
                <a:ea typeface="Calibri"/>
                <a:cs typeface="Calibri"/>
                <a:sym typeface="Calibri"/>
              </a:rPr>
              <a:t>DESSA-Mini</a:t>
            </a:r>
          </a:p>
          <a:p>
            <a:pPr marL="457200" lvl="0" indent="-368300" algn="l" rtl="0">
              <a:lnSpc>
                <a:spcPct val="100000"/>
              </a:lnSpc>
              <a:spcBef>
                <a:spcPts val="0"/>
              </a:spcBef>
              <a:buClr>
                <a:schemeClr val="dk1"/>
              </a:buClr>
              <a:buSzPct val="100000"/>
              <a:buChar char="●"/>
            </a:pPr>
            <a:r>
              <a:rPr lang="en-US" sz="1700" i="1" dirty="0">
                <a:solidFill>
                  <a:schemeClr val="dk1"/>
                </a:solidFill>
                <a:ea typeface="Calibri"/>
                <a:cs typeface="Calibri"/>
                <a:sym typeface="Calibri"/>
              </a:rPr>
              <a:t>Strong </a:t>
            </a:r>
            <a:r>
              <a:rPr lang="en-US" sz="1700" dirty="0">
                <a:solidFill>
                  <a:schemeClr val="dk1"/>
                </a:solidFill>
                <a:ea typeface="Calibri"/>
                <a:cs typeface="Calibri"/>
                <a:sym typeface="Calibri"/>
              </a:rPr>
              <a:t>internal consistency reliability (.91-.92)</a:t>
            </a:r>
          </a:p>
          <a:p>
            <a:pPr marL="457200" lvl="0" indent="-368300" algn="l" rtl="0">
              <a:lnSpc>
                <a:spcPct val="100000"/>
              </a:lnSpc>
              <a:spcBef>
                <a:spcPts val="0"/>
              </a:spcBef>
              <a:buClr>
                <a:schemeClr val="dk1"/>
              </a:buClr>
              <a:buSzPct val="100000"/>
              <a:buChar char="●"/>
            </a:pPr>
            <a:r>
              <a:rPr lang="en-US" sz="1700" i="1" dirty="0">
                <a:solidFill>
                  <a:schemeClr val="dk1"/>
                </a:solidFill>
                <a:ea typeface="Calibri"/>
                <a:cs typeface="Calibri"/>
                <a:sym typeface="Calibri"/>
              </a:rPr>
              <a:t>Strong </a:t>
            </a:r>
            <a:r>
              <a:rPr lang="en-US" sz="1700" dirty="0">
                <a:solidFill>
                  <a:schemeClr val="dk1"/>
                </a:solidFill>
                <a:ea typeface="Calibri"/>
                <a:cs typeface="Calibri"/>
                <a:sym typeface="Calibri"/>
              </a:rPr>
              <a:t>alternate form reliability (.90-.93)</a:t>
            </a:r>
          </a:p>
          <a:p>
            <a:pPr marL="457200" lvl="0" indent="-368300" algn="l" rtl="0">
              <a:lnSpc>
                <a:spcPct val="100000"/>
              </a:lnSpc>
              <a:spcBef>
                <a:spcPts val="0"/>
              </a:spcBef>
              <a:buClr>
                <a:schemeClr val="dk1"/>
              </a:buClr>
              <a:buSzPct val="100000"/>
              <a:buChar char="●"/>
            </a:pPr>
            <a:r>
              <a:rPr lang="en-US" sz="1700" i="1" dirty="0">
                <a:solidFill>
                  <a:schemeClr val="dk1"/>
                </a:solidFill>
                <a:ea typeface="Calibri"/>
                <a:cs typeface="Calibri"/>
                <a:sym typeface="Calibri"/>
              </a:rPr>
              <a:t>Adequate to Strong </a:t>
            </a:r>
            <a:r>
              <a:rPr lang="en-US" sz="1700" dirty="0">
                <a:solidFill>
                  <a:schemeClr val="dk1"/>
                </a:solidFill>
                <a:ea typeface="Calibri"/>
                <a:cs typeface="Calibri"/>
                <a:sym typeface="Calibri"/>
              </a:rPr>
              <a:t>test-retest reliability (.88-.94)</a:t>
            </a:r>
          </a:p>
          <a:p>
            <a:pPr marL="457200" lvl="0" indent="-368300" algn="l" rtl="0">
              <a:lnSpc>
                <a:spcPct val="100000"/>
              </a:lnSpc>
              <a:spcBef>
                <a:spcPts val="0"/>
              </a:spcBef>
              <a:buClr>
                <a:schemeClr val="dk1"/>
              </a:buClr>
              <a:buSzPct val="100000"/>
              <a:buChar char="●"/>
            </a:pPr>
            <a:r>
              <a:rPr lang="en-US" sz="1700" i="1" dirty="0">
                <a:solidFill>
                  <a:schemeClr val="dk1"/>
                </a:solidFill>
                <a:ea typeface="Calibri"/>
                <a:cs typeface="Calibri"/>
                <a:sym typeface="Calibri"/>
              </a:rPr>
              <a:t>Limited to Adequate </a:t>
            </a:r>
            <a:r>
              <a:rPr lang="en-US" sz="1700" dirty="0">
                <a:solidFill>
                  <a:schemeClr val="dk1"/>
                </a:solidFill>
                <a:ea typeface="Calibri"/>
                <a:cs typeface="Calibri"/>
                <a:sym typeface="Calibri"/>
              </a:rPr>
              <a:t>inter-rater reliability (.70-.80)</a:t>
            </a:r>
            <a:endParaRPr lang="en-US" sz="1700" dirty="0">
              <a:ea typeface="Calibri"/>
              <a:cs typeface="Calibri"/>
              <a:sym typeface="Calibri"/>
            </a:endParaRPr>
          </a:p>
        </p:txBody>
      </p:sp>
    </p:spTree>
    <p:extLst>
      <p:ext uri="{BB962C8B-B14F-4D97-AF65-F5344CB8AC3E}">
        <p14:creationId xmlns:p14="http://schemas.microsoft.com/office/powerpoint/2010/main" val="7660704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lang="en-US" b="0" dirty="0"/>
              <a:t>DESSA Defensibility - Validity</a:t>
            </a:r>
          </a:p>
        </p:txBody>
      </p:sp>
      <p:sp>
        <p:nvSpPr>
          <p:cNvPr id="2" name="Content Placeholder 1">
            <a:extLst>
              <a:ext uri="{FF2B5EF4-FFF2-40B4-BE49-F238E27FC236}">
                <a16:creationId xmlns:a16="http://schemas.microsoft.com/office/drawing/2014/main" id="{A18B5CDB-2F7A-E208-C589-1DF0690EB9E1}"/>
              </a:ext>
            </a:extLst>
          </p:cNvPr>
          <p:cNvSpPr>
            <a:spLocks noGrp="1"/>
          </p:cNvSpPr>
          <p:nvPr>
            <p:ph idx="1"/>
          </p:nvPr>
        </p:nvSpPr>
        <p:spPr>
          <a:xfrm>
            <a:off x="150124" y="1310186"/>
            <a:ext cx="8871045" cy="4831307"/>
          </a:xfrm>
        </p:spPr>
        <p:txBody>
          <a:bodyPr>
            <a:noAutofit/>
          </a:bodyPr>
          <a:lstStyle/>
          <a:p>
            <a:pPr marL="0" indent="0">
              <a:spcBef>
                <a:spcPts val="0"/>
              </a:spcBef>
              <a:buNone/>
            </a:pPr>
            <a:r>
              <a:rPr lang="en-US" sz="1600" b="1" dirty="0"/>
              <a:t>DESSA</a:t>
            </a:r>
          </a:p>
          <a:p>
            <a:pPr>
              <a:spcBef>
                <a:spcPts val="0"/>
              </a:spcBef>
            </a:pPr>
            <a:r>
              <a:rPr lang="en-US" sz="1600" dirty="0"/>
              <a:t>Content validity - items generated after thorough review of the literature on social-emotional competence</a:t>
            </a:r>
          </a:p>
          <a:p>
            <a:pPr>
              <a:spcBef>
                <a:spcPts val="0"/>
              </a:spcBef>
            </a:pPr>
            <a:r>
              <a:rPr lang="en-US" sz="1600" i="1" dirty="0"/>
              <a:t>Strong</a:t>
            </a:r>
            <a:r>
              <a:rPr lang="en-US" sz="1600" dirty="0"/>
              <a:t> predictive validity</a:t>
            </a:r>
          </a:p>
          <a:p>
            <a:pPr lvl="1">
              <a:spcBef>
                <a:spcPts val="0"/>
              </a:spcBef>
              <a:buFont typeface="Courier New" panose="02070309020205020404" pitchFamily="49" charset="0"/>
              <a:buChar char="o"/>
            </a:pPr>
            <a:r>
              <a:rPr lang="en-US" sz="1600" i="1" dirty="0"/>
              <a:t>Using only the Social-Emotional-Composite score, group membership of 70% of students with social, emotional and behavioral difficulties and 76% of their non-identified peers could be correctly predicted</a:t>
            </a:r>
          </a:p>
          <a:p>
            <a:pPr>
              <a:spcBef>
                <a:spcPts val="0"/>
              </a:spcBef>
              <a:spcAft>
                <a:spcPts val="1200"/>
              </a:spcAft>
            </a:pPr>
            <a:r>
              <a:rPr lang="en-US" sz="1600" dirty="0"/>
              <a:t>Convergent validity with BASC-2 and BERS-2</a:t>
            </a:r>
          </a:p>
          <a:p>
            <a:pPr marL="0" indent="0">
              <a:spcBef>
                <a:spcPts val="0"/>
              </a:spcBef>
              <a:buNone/>
            </a:pPr>
            <a:br>
              <a:rPr lang="en-US" sz="1600" dirty="0"/>
            </a:br>
            <a:r>
              <a:rPr lang="en-US" sz="1600" b="1" dirty="0"/>
              <a:t>DESSA-Mini</a:t>
            </a:r>
          </a:p>
          <a:p>
            <a:pPr>
              <a:spcBef>
                <a:spcPts val="0"/>
              </a:spcBef>
            </a:pPr>
            <a:r>
              <a:rPr lang="en-US" sz="1600" dirty="0"/>
              <a:t>Correlates highly (low to mid .90s) with scores from full DESSA</a:t>
            </a:r>
          </a:p>
          <a:p>
            <a:pPr lvl="1">
              <a:spcBef>
                <a:spcPts val="0"/>
              </a:spcBef>
              <a:buFont typeface="Courier New" panose="02070309020205020404" pitchFamily="49" charset="0"/>
              <a:buChar char="o"/>
            </a:pPr>
            <a:r>
              <a:rPr lang="en-US" sz="1600" i="1" dirty="0"/>
              <a:t>Difference between DESSA Social-Emotional Composite T-scores and DESSA-mini T-scores was trivial, 94.8-96.5% of the time, consistency between whether below or above T=40 cut score</a:t>
            </a:r>
          </a:p>
          <a:p>
            <a:pPr>
              <a:spcBef>
                <a:spcPts val="0"/>
              </a:spcBef>
            </a:pPr>
            <a:r>
              <a:rPr lang="en-US" sz="1600" i="1" dirty="0"/>
              <a:t>Strong</a:t>
            </a:r>
            <a:r>
              <a:rPr lang="en-US" sz="1600" dirty="0"/>
              <a:t> sensitivity (.770-.81) and specificity (.836-.848)</a:t>
            </a:r>
          </a:p>
          <a:p>
            <a:pPr>
              <a:spcBef>
                <a:spcPts val="0"/>
              </a:spcBef>
            </a:pPr>
            <a:r>
              <a:rPr lang="en-US" sz="1600" i="1" dirty="0"/>
              <a:t>Strong</a:t>
            </a:r>
            <a:r>
              <a:rPr lang="en-US" sz="1600" dirty="0"/>
              <a:t> positive predictive power (.831-.912) and negative predictive power (.963-969)</a:t>
            </a:r>
          </a:p>
        </p:txBody>
      </p:sp>
    </p:spTree>
    <p:extLst>
      <p:ext uri="{BB962C8B-B14F-4D97-AF65-F5344CB8AC3E}">
        <p14:creationId xmlns:p14="http://schemas.microsoft.com/office/powerpoint/2010/main" val="4163593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lang="en-US" b="0" dirty="0"/>
              <a:t>DESSA - Conclusions</a:t>
            </a:r>
          </a:p>
        </p:txBody>
      </p:sp>
      <p:sp>
        <p:nvSpPr>
          <p:cNvPr id="2" name="Content Placeholder 1">
            <a:extLst>
              <a:ext uri="{FF2B5EF4-FFF2-40B4-BE49-F238E27FC236}">
                <a16:creationId xmlns:a16="http://schemas.microsoft.com/office/drawing/2014/main" id="{A18B5CDB-2F7A-E208-C589-1DF0690EB9E1}"/>
              </a:ext>
            </a:extLst>
          </p:cNvPr>
          <p:cNvSpPr>
            <a:spLocks noGrp="1"/>
          </p:cNvSpPr>
          <p:nvPr>
            <p:ph idx="1"/>
          </p:nvPr>
        </p:nvSpPr>
        <p:spPr>
          <a:xfrm>
            <a:off x="395785" y="1428059"/>
            <a:ext cx="8407021" cy="4522365"/>
          </a:xfrm>
        </p:spPr>
        <p:txBody>
          <a:bodyPr>
            <a:normAutofit/>
          </a:bodyPr>
          <a:lstStyle/>
          <a:p>
            <a:pPr>
              <a:spcBef>
                <a:spcPts val="0"/>
              </a:spcBef>
              <a:spcAft>
                <a:spcPts val="1800"/>
              </a:spcAft>
            </a:pPr>
            <a:r>
              <a:rPr lang="en-US" sz="2000" dirty="0"/>
              <a:t>Strengths-based - identifies SEL strengths rather than maladaptive behaviors</a:t>
            </a:r>
          </a:p>
          <a:p>
            <a:pPr>
              <a:spcBef>
                <a:spcPts val="0"/>
              </a:spcBef>
              <a:spcAft>
                <a:spcPts val="1800"/>
              </a:spcAft>
            </a:pPr>
            <a:r>
              <a:rPr lang="en-US" sz="2000" dirty="0"/>
              <a:t>Good reliability and validity for K-8 measures</a:t>
            </a:r>
          </a:p>
          <a:p>
            <a:pPr>
              <a:spcBef>
                <a:spcPts val="0"/>
              </a:spcBef>
              <a:spcAft>
                <a:spcPts val="1800"/>
              </a:spcAft>
            </a:pPr>
            <a:r>
              <a:rPr lang="en-US" sz="2000" dirty="0"/>
              <a:t>DESSA-mini is time-efficient for universal screening (about 1 minute per student)</a:t>
            </a:r>
          </a:p>
          <a:p>
            <a:pPr>
              <a:spcBef>
                <a:spcPts val="0"/>
              </a:spcBef>
              <a:spcAft>
                <a:spcPts val="1800"/>
              </a:spcAft>
            </a:pPr>
            <a:r>
              <a:rPr lang="en-US" sz="2000" dirty="0"/>
              <a:t>Norms somewhat outdated </a:t>
            </a:r>
          </a:p>
          <a:p>
            <a:pPr>
              <a:spcBef>
                <a:spcPts val="0"/>
              </a:spcBef>
              <a:spcAft>
                <a:spcPts val="1800"/>
              </a:spcAft>
            </a:pPr>
            <a:r>
              <a:rPr lang="en-US" sz="2000" dirty="0"/>
              <a:t>Limited research on validity and reliability of DESSA and DESSA-mini at high school level, including self-report version</a:t>
            </a:r>
          </a:p>
          <a:p>
            <a:pPr>
              <a:spcBef>
                <a:spcPts val="0"/>
              </a:spcBef>
              <a:spcAft>
                <a:spcPts val="1800"/>
              </a:spcAft>
            </a:pPr>
            <a:r>
              <a:rPr lang="en-US" sz="2000" dirty="0"/>
              <a:t>No self-report for K-8</a:t>
            </a:r>
          </a:p>
        </p:txBody>
      </p:sp>
    </p:spTree>
    <p:extLst>
      <p:ext uri="{BB962C8B-B14F-4D97-AF65-F5344CB8AC3E}">
        <p14:creationId xmlns:p14="http://schemas.microsoft.com/office/powerpoint/2010/main" val="27492233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lang="en-US" sz="3500" b="0" dirty="0"/>
              <a:t>DESSA - Resources &amp; References</a:t>
            </a:r>
          </a:p>
        </p:txBody>
      </p:sp>
      <p:sp>
        <p:nvSpPr>
          <p:cNvPr id="2" name="Content Placeholder 1">
            <a:extLst>
              <a:ext uri="{FF2B5EF4-FFF2-40B4-BE49-F238E27FC236}">
                <a16:creationId xmlns:a16="http://schemas.microsoft.com/office/drawing/2014/main" id="{A18B5CDB-2F7A-E208-C589-1DF0690EB9E1}"/>
              </a:ext>
            </a:extLst>
          </p:cNvPr>
          <p:cNvSpPr>
            <a:spLocks noGrp="1"/>
          </p:cNvSpPr>
          <p:nvPr>
            <p:ph idx="1"/>
          </p:nvPr>
        </p:nvSpPr>
        <p:spPr>
          <a:xfrm>
            <a:off x="122830" y="1296537"/>
            <a:ext cx="8884692" cy="4981433"/>
          </a:xfrm>
        </p:spPr>
        <p:txBody>
          <a:bodyPr>
            <a:normAutofit lnSpcReduction="10000"/>
          </a:bodyPr>
          <a:lstStyle/>
          <a:p>
            <a:pPr marL="109537" indent="0">
              <a:lnSpc>
                <a:spcPct val="120000"/>
              </a:lnSpc>
              <a:spcBef>
                <a:spcPts val="0"/>
              </a:spcBef>
              <a:buNone/>
            </a:pPr>
            <a:r>
              <a:rPr lang="en-US" sz="1400" b="1" dirty="0"/>
              <a:t>Resources</a:t>
            </a:r>
            <a:endParaRPr lang="en-US" sz="1100" b="1" dirty="0"/>
          </a:p>
          <a:p>
            <a:pPr>
              <a:lnSpc>
                <a:spcPct val="120000"/>
              </a:lnSpc>
              <a:spcBef>
                <a:spcPts val="0"/>
              </a:spcBef>
            </a:pPr>
            <a:r>
              <a:rPr lang="en-US" sz="1200" b="1" dirty="0"/>
              <a:t>Publisher website</a:t>
            </a:r>
            <a:r>
              <a:rPr lang="en-US" sz="1200" dirty="0"/>
              <a:t>: </a:t>
            </a:r>
            <a:r>
              <a:rPr lang="en-US" sz="1200" b="1" dirty="0">
                <a:hlinkClick r:id="rId3"/>
              </a:rPr>
              <a:t>https://apertureed.com/dessa/</a:t>
            </a:r>
            <a:endParaRPr lang="en-US" sz="1200" b="1" dirty="0"/>
          </a:p>
          <a:p>
            <a:pPr>
              <a:lnSpc>
                <a:spcPct val="120000"/>
              </a:lnSpc>
              <a:spcBef>
                <a:spcPts val="0"/>
              </a:spcBef>
            </a:pPr>
            <a:r>
              <a:rPr lang="en-US" sz="1200" b="1" dirty="0"/>
              <a:t>User manual: </a:t>
            </a:r>
            <a:r>
              <a:rPr lang="en-US" sz="1200" b="1" dirty="0">
                <a:hlinkClick r:id="rId4"/>
              </a:rPr>
              <a:t>https://measuringsel.casel.org/wp-content/uploads/2018/10/DESSA-User-Manual.pdf</a:t>
            </a:r>
            <a:endParaRPr lang="en-US" sz="1200" b="1" dirty="0"/>
          </a:p>
          <a:p>
            <a:pPr marL="109537" indent="0">
              <a:lnSpc>
                <a:spcPct val="120000"/>
              </a:lnSpc>
              <a:spcBef>
                <a:spcPts val="0"/>
              </a:spcBef>
              <a:buNone/>
            </a:pPr>
            <a:endParaRPr lang="en-US" sz="1100" dirty="0"/>
          </a:p>
          <a:p>
            <a:pPr marL="109537" indent="0">
              <a:lnSpc>
                <a:spcPct val="120000"/>
              </a:lnSpc>
              <a:spcBef>
                <a:spcPts val="0"/>
              </a:spcBef>
              <a:buNone/>
            </a:pPr>
            <a:r>
              <a:rPr lang="en-US" sz="1400" b="1" dirty="0"/>
              <a:t>References</a:t>
            </a:r>
            <a:endParaRPr lang="en-US" sz="1100" b="1" dirty="0"/>
          </a:p>
          <a:p>
            <a:pPr>
              <a:lnSpc>
                <a:spcPct val="120000"/>
              </a:lnSpc>
              <a:spcBef>
                <a:spcPts val="0"/>
              </a:spcBef>
            </a:pPr>
            <a:r>
              <a:rPr lang="en-US" sz="1100" dirty="0"/>
              <a:t>Harrison, J. R., Vannest, K. J., &amp; Reynolds, C. R. (2013). Social acceptability of five screening instruments for social, emotional, and behavioral challenges. </a:t>
            </a:r>
            <a:r>
              <a:rPr lang="en-US" sz="1100" i="1" dirty="0"/>
              <a:t>Behavioral Disorders</a:t>
            </a:r>
            <a:r>
              <a:rPr lang="en-US" sz="1100" dirty="0"/>
              <a:t>, </a:t>
            </a:r>
            <a:r>
              <a:rPr lang="en-US" sz="1100" i="1" dirty="0"/>
              <a:t>38</a:t>
            </a:r>
            <a:r>
              <a:rPr lang="en-US" sz="1100" dirty="0"/>
              <a:t>(3), 171–189. </a:t>
            </a:r>
            <a:r>
              <a:rPr lang="en-US" sz="1100" dirty="0">
                <a:hlinkClick r:id="rId5"/>
              </a:rPr>
              <a:t>https://doi.org/10.1177/019874291303800305</a:t>
            </a:r>
            <a:endParaRPr lang="en-US" sz="1100" dirty="0"/>
          </a:p>
          <a:p>
            <a:pPr>
              <a:lnSpc>
                <a:spcPct val="120000"/>
              </a:lnSpc>
              <a:spcBef>
                <a:spcPts val="0"/>
              </a:spcBef>
            </a:pPr>
            <a:r>
              <a:rPr lang="en-US" sz="1100" dirty="0"/>
              <a:t>LeBuffe, P., Shapiro, V., &amp; Naglieri, J. (n.d.). </a:t>
            </a:r>
            <a:r>
              <a:rPr lang="en-US" sz="1100" i="1" dirty="0"/>
              <a:t>An introduction to the Devereux Student Strengths Assessment (DESSA). </a:t>
            </a:r>
            <a:r>
              <a:rPr lang="en-US" sz="1100" dirty="0"/>
              <a:t>Devereux Center for Resilient Children. </a:t>
            </a:r>
            <a:r>
              <a:rPr lang="en-US" sz="1100" dirty="0">
                <a:hlinkClick r:id="rId6"/>
              </a:rPr>
              <a:t>https://www.kaplanco.com/content/products/DESSAIntroduction.pdf</a:t>
            </a:r>
            <a:endParaRPr lang="en-US" sz="1100" dirty="0"/>
          </a:p>
          <a:p>
            <a:pPr>
              <a:lnSpc>
                <a:spcPct val="120000"/>
              </a:lnSpc>
              <a:spcBef>
                <a:spcPts val="0"/>
              </a:spcBef>
            </a:pPr>
            <a:r>
              <a:rPr lang="en-US" sz="1100" dirty="0"/>
              <a:t>LeBuffe, P.A., Shapiro, V.B., &amp; Robitaille, J.L. (2018). The Devereux Student Strengths Assessment (DESSA) comprehensive system: Screening, assessing, planning, and monitoring</a:t>
            </a:r>
            <a:r>
              <a:rPr lang="en-US" sz="1100" i="1" dirty="0"/>
              <a:t>. Journal of Applied Developmental Psychology</a:t>
            </a:r>
            <a:r>
              <a:rPr lang="en-US" sz="1100" dirty="0"/>
              <a:t>, </a:t>
            </a:r>
            <a:r>
              <a:rPr lang="en-US" sz="1100" i="1" dirty="0"/>
              <a:t>55</a:t>
            </a:r>
            <a:r>
              <a:rPr lang="en-US" sz="1100" dirty="0"/>
              <a:t>, 62-70. </a:t>
            </a:r>
            <a:r>
              <a:rPr lang="en-US" sz="1100" dirty="0">
                <a:hlinkClick r:id="rId7"/>
              </a:rPr>
              <a:t>https://doi.org/10.1016/j.appdev.2017.05.002</a:t>
            </a:r>
            <a:endParaRPr lang="en-US" sz="1100" dirty="0"/>
          </a:p>
          <a:p>
            <a:pPr>
              <a:lnSpc>
                <a:spcPct val="120000"/>
              </a:lnSpc>
              <a:spcBef>
                <a:spcPts val="0"/>
              </a:spcBef>
            </a:pPr>
            <a:r>
              <a:rPr lang="en-US" sz="1100" dirty="0"/>
              <a:t>Naglieri, J. A., LeBuffe, P. A., &amp; Shapiro, V. B. (2014). </a:t>
            </a:r>
            <a:r>
              <a:rPr lang="en-US" sz="1100" i="1" dirty="0"/>
              <a:t>The Devereux Student Strengths Assessment – Mini (DESSA-Mini): Assessment, technical manual, and user's guide. </a:t>
            </a:r>
            <a:r>
              <a:rPr lang="en-US" sz="1100" dirty="0"/>
              <a:t>Apperson.</a:t>
            </a:r>
          </a:p>
          <a:p>
            <a:pPr>
              <a:lnSpc>
                <a:spcPct val="120000"/>
              </a:lnSpc>
              <a:spcBef>
                <a:spcPts val="0"/>
              </a:spcBef>
            </a:pPr>
            <a:r>
              <a:rPr lang="en-US" sz="1100" dirty="0"/>
              <a:t>Naglieri, J.A., LeBuffe, P.A., &amp; Shapiro, V.B. (2011). Universal screening for social emotional competencies: A study of the reliability and validity of the DESSA-mini. </a:t>
            </a:r>
            <a:r>
              <a:rPr lang="en-US" sz="1100" i="1" dirty="0"/>
              <a:t>Psychology in the Schools</a:t>
            </a:r>
            <a:r>
              <a:rPr lang="en-US" sz="1100" dirty="0"/>
              <a:t>, </a:t>
            </a:r>
            <a:r>
              <a:rPr lang="en-US" sz="1100" i="1" dirty="0"/>
              <a:t>48</a:t>
            </a:r>
            <a:r>
              <a:rPr lang="en-US" sz="1100" dirty="0"/>
              <a:t>(7): 660-671. </a:t>
            </a:r>
            <a:r>
              <a:rPr lang="en-US" sz="1100" dirty="0">
                <a:hlinkClick r:id="rId8"/>
              </a:rPr>
              <a:t>https://doi.org/10.1002/pits.20586</a:t>
            </a:r>
            <a:endParaRPr lang="en-US" sz="1100" dirty="0"/>
          </a:p>
          <a:p>
            <a:pPr>
              <a:lnSpc>
                <a:spcPct val="120000"/>
              </a:lnSpc>
              <a:spcBef>
                <a:spcPts val="0"/>
              </a:spcBef>
            </a:pPr>
            <a:r>
              <a:rPr lang="en-US" sz="1100" dirty="0"/>
              <a:t>Nickerson, A. B., &amp; Fishman, C. (2009). Convergent and divergent validity of the Devereux Student Strengths Assessment. </a:t>
            </a:r>
            <a:r>
              <a:rPr lang="en-US" sz="1100" i="1" dirty="0"/>
              <a:t>School Psychology Quarterly,</a:t>
            </a:r>
            <a:r>
              <a:rPr lang="en-US" sz="1100" dirty="0"/>
              <a:t> </a:t>
            </a:r>
            <a:r>
              <a:rPr lang="en-US" sz="1100" i="1" dirty="0"/>
              <a:t>24</a:t>
            </a:r>
            <a:r>
              <a:rPr lang="en-US" sz="1100" dirty="0"/>
              <a:t>(1), 48-59. </a:t>
            </a:r>
            <a:r>
              <a:rPr lang="en-US" sz="1100" dirty="0">
                <a:hlinkClick r:id="rId9"/>
              </a:rPr>
              <a:t>http://dx.doi.org/10.1037/a0015147</a:t>
            </a:r>
            <a:endParaRPr lang="en-US" sz="1100" dirty="0"/>
          </a:p>
          <a:p>
            <a:pPr>
              <a:lnSpc>
                <a:spcPct val="120000"/>
              </a:lnSpc>
              <a:spcBef>
                <a:spcPts val="0"/>
              </a:spcBef>
              <a:spcAft>
                <a:spcPts val="0"/>
              </a:spcAft>
            </a:pPr>
            <a:r>
              <a:rPr lang="en-US" sz="1100" dirty="0"/>
              <a:t>Warmbold-Brann, K., Maras, M. A., Splett, J. W., Smith-Millman, M., Dinnen, H., &amp; Flaspohler, P. (2018). Examining the long-term stability of a strengths-based screener over 2 years. </a:t>
            </a:r>
            <a:r>
              <a:rPr lang="en-US" sz="1100" i="1" dirty="0"/>
              <a:t>Journal of Psychoeducational Assessment</a:t>
            </a:r>
            <a:r>
              <a:rPr lang="en-US" sz="1100" dirty="0"/>
              <a:t>, </a:t>
            </a:r>
            <a:r>
              <a:rPr lang="en-US" sz="1100" i="1" dirty="0"/>
              <a:t>36</a:t>
            </a:r>
            <a:r>
              <a:rPr lang="en-US" sz="1100" dirty="0"/>
              <a:t>(8), 767–781. </a:t>
            </a:r>
            <a:r>
              <a:rPr lang="en-US" sz="1100" dirty="0">
                <a:hlinkClick r:id="rId10"/>
              </a:rPr>
              <a:t>https://doi.org/10.1177/0734282917720564</a:t>
            </a:r>
            <a:endParaRPr lang="en-US" sz="1100" dirty="0"/>
          </a:p>
        </p:txBody>
      </p:sp>
    </p:spTree>
    <p:extLst>
      <p:ext uri="{BB962C8B-B14F-4D97-AF65-F5344CB8AC3E}">
        <p14:creationId xmlns:p14="http://schemas.microsoft.com/office/powerpoint/2010/main" val="624876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A1E4A-EA47-0334-E006-5D7ED46AB866}"/>
              </a:ext>
            </a:extLst>
          </p:cNvPr>
          <p:cNvSpPr>
            <a:spLocks noGrp="1"/>
          </p:cNvSpPr>
          <p:nvPr>
            <p:ph type="title"/>
          </p:nvPr>
        </p:nvSpPr>
        <p:spPr>
          <a:xfrm>
            <a:off x="1828800" y="-1182949"/>
            <a:ext cx="7315200" cy="1182949"/>
          </a:xfrm>
        </p:spPr>
        <p:txBody>
          <a:bodyPr vert="horz" lIns="91440" tIns="45720" rIns="91440" bIns="45720" rtlCol="0" anchor="b">
            <a:noAutofit/>
          </a:bodyPr>
          <a:lstStyle/>
          <a:p>
            <a:r>
              <a:rPr lang="en-US" dirty="0"/>
              <a:t>Social, Academic, and Emotional Behavior Risk Screener (SAEBRS)</a:t>
            </a:r>
          </a:p>
        </p:txBody>
      </p:sp>
      <p:sp>
        <p:nvSpPr>
          <p:cNvPr id="4" name="TextBox 3">
            <a:extLst>
              <a:ext uri="{FF2B5EF4-FFF2-40B4-BE49-F238E27FC236}">
                <a16:creationId xmlns:a16="http://schemas.microsoft.com/office/drawing/2014/main" id="{A506EA89-5585-513B-9BC3-7EB0A7028B97}"/>
              </a:ext>
            </a:extLst>
          </p:cNvPr>
          <p:cNvSpPr txBox="1"/>
          <p:nvPr/>
        </p:nvSpPr>
        <p:spPr>
          <a:xfrm>
            <a:off x="556591" y="1988737"/>
            <a:ext cx="8078028" cy="2311017"/>
          </a:xfrm>
          <a:prstGeom prst="rect">
            <a:avLst/>
          </a:prstGeom>
          <a:noFill/>
        </p:spPr>
        <p:txBody>
          <a:bodyPr wrap="square" anchor="ctr">
            <a:spAutoFit/>
          </a:bodyPr>
          <a:lstStyle/>
          <a:p>
            <a:pPr marL="0" marR="0" lvl="0" indent="0" algn="r" defTabSz="914400" rtl="0" eaLnBrk="1" fontAlgn="auto" latinLnBrk="0" hangingPunct="1">
              <a:lnSpc>
                <a:spcPct val="89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Libre Franklin"/>
                <a:ea typeface="Libre Franklin"/>
                <a:cs typeface="Libre Franklin"/>
                <a:sym typeface="Libre Franklin"/>
              </a:rPr>
              <a:t>Social, Academic, and Emotional Behavior Risk Screener (SAEBRS)</a:t>
            </a:r>
            <a:endParaRPr kumimoji="0" lang="en-US" sz="5400" b="0" i="0" u="none" strike="noStrike" kern="0" cap="none" spc="0" normalizeH="0" baseline="0" noProof="0" dirty="0">
              <a:ln>
                <a:noFill/>
              </a:ln>
              <a:solidFill>
                <a:srgbClr val="F8F8F8"/>
              </a:solidFill>
              <a:effectLst/>
              <a:uLnTx/>
              <a:uFillTx/>
              <a:latin typeface="Libre Franklin"/>
              <a:ea typeface="Libre Franklin"/>
              <a:cs typeface="Libre Franklin"/>
              <a:sym typeface="Libre Franklin"/>
            </a:endParaRPr>
          </a:p>
        </p:txBody>
      </p:sp>
      <p:sp>
        <p:nvSpPr>
          <p:cNvPr id="3" name="Google Shape;232;p17">
            <a:extLst>
              <a:ext uri="{FF2B5EF4-FFF2-40B4-BE49-F238E27FC236}">
                <a16:creationId xmlns:a16="http://schemas.microsoft.com/office/drawing/2014/main" id="{0EF6B1E6-DFC9-81E4-9214-F826DE57B36B}"/>
              </a:ext>
            </a:extLst>
          </p:cNvPr>
          <p:cNvSpPr txBox="1"/>
          <p:nvPr/>
        </p:nvSpPr>
        <p:spPr>
          <a:xfrm>
            <a:off x="1392711" y="4282180"/>
            <a:ext cx="7211479" cy="857475"/>
          </a:xfrm>
          <a:prstGeom prst="rect">
            <a:avLst/>
          </a:prstGeom>
          <a:noFill/>
          <a:ln>
            <a:noFill/>
          </a:ln>
        </p:spPr>
        <p:txBody>
          <a:bodyPr spcFirstLastPara="1" wrap="square" lIns="68575" tIns="34275" rIns="68575" bIns="34275" anchor="t" anchorCtr="0">
            <a:normAutofit/>
          </a:bodyPr>
          <a:lstStyle/>
          <a:p>
            <a:pPr algn="r">
              <a:lnSpc>
                <a:spcPct val="112000"/>
              </a:lnSpc>
              <a:buClr>
                <a:srgbClr val="000000"/>
              </a:buClr>
              <a:buFont typeface="Arial"/>
              <a:buNone/>
            </a:pPr>
            <a:r>
              <a:rPr lang="en" kern="0" dirty="0">
                <a:solidFill>
                  <a:srgbClr val="000000"/>
                </a:solidFill>
                <a:latin typeface="Libre Franklin"/>
                <a:ea typeface="Libre Franklin"/>
                <a:cs typeface="Libre Franklin"/>
                <a:sym typeface="Libre Franklin"/>
              </a:rPr>
              <a:t>Authors: Dr. Stephen Kilgus &amp; Dr. Nathaniel von der Embse (2014)</a:t>
            </a:r>
            <a:endParaRPr kern="0" dirty="0">
              <a:solidFill>
                <a:srgbClr val="000000"/>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35951500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8AF54-25A9-9F4E-B53B-3A5FB843ECEA}"/>
              </a:ext>
            </a:extLst>
          </p:cNvPr>
          <p:cNvSpPr>
            <a:spLocks noGrp="1"/>
          </p:cNvSpPr>
          <p:nvPr>
            <p:ph type="title"/>
          </p:nvPr>
        </p:nvSpPr>
        <p:spPr>
          <a:xfrm>
            <a:off x="1828800" y="-1182949"/>
            <a:ext cx="7315200" cy="1182949"/>
          </a:xfrm>
        </p:spPr>
        <p:txBody>
          <a:bodyPr vert="horz" lIns="91440" tIns="45720" rIns="91440" bIns="45720" rtlCol="0" anchor="b">
            <a:noAutofit/>
          </a:bodyPr>
          <a:lstStyle/>
          <a:p>
            <a:r>
              <a:rPr lang="en-US" dirty="0"/>
              <a:t>Pupil Attitudes to Self and School (PASS) Screener</a:t>
            </a:r>
          </a:p>
        </p:txBody>
      </p:sp>
      <p:sp>
        <p:nvSpPr>
          <p:cNvPr id="7" name="TextBox 6">
            <a:extLst>
              <a:ext uri="{FF2B5EF4-FFF2-40B4-BE49-F238E27FC236}">
                <a16:creationId xmlns:a16="http://schemas.microsoft.com/office/drawing/2014/main" id="{748D7BE2-8347-1FA3-3701-EDD08C918EC0}"/>
              </a:ext>
            </a:extLst>
          </p:cNvPr>
          <p:cNvSpPr txBox="1"/>
          <p:nvPr/>
        </p:nvSpPr>
        <p:spPr>
          <a:xfrm>
            <a:off x="989557" y="2146243"/>
            <a:ext cx="7590772" cy="2064604"/>
          </a:xfrm>
          <a:prstGeom prst="rect">
            <a:avLst/>
          </a:prstGeom>
          <a:noFill/>
        </p:spPr>
        <p:txBody>
          <a:bodyPr wrap="square">
            <a:spAutoFit/>
          </a:bodyPr>
          <a:lstStyle/>
          <a:p>
            <a:pPr marL="0" marR="0" lvl="0" indent="0" algn="r" defTabSz="914400" rtl="0" eaLnBrk="1" fontAlgn="auto" latinLnBrk="0" hangingPunct="1">
              <a:lnSpc>
                <a:spcPct val="89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000000"/>
                </a:solidFill>
                <a:effectLst/>
                <a:uLnTx/>
                <a:uFillTx/>
                <a:latin typeface="Libre Franklin"/>
                <a:sym typeface="Libre Franklin"/>
              </a:rPr>
              <a:t>Pupil Attitudes to Self and School (PASS) Screener</a:t>
            </a:r>
            <a:endParaRPr kumimoji="0" lang="en-US" sz="4800" b="0" i="0" u="none" strike="noStrike" kern="0" cap="none" spc="0" normalizeH="0" baseline="0" noProof="0" dirty="0">
              <a:ln>
                <a:noFill/>
              </a:ln>
              <a:solidFill>
                <a:srgbClr val="000000"/>
              </a:solidFill>
              <a:effectLst/>
              <a:uLnTx/>
              <a:uFillTx/>
              <a:latin typeface="Libre Franklin"/>
              <a:ea typeface="Libre Franklin"/>
              <a:cs typeface="Libre Franklin"/>
              <a:sym typeface="Libre Franklin"/>
            </a:endParaRPr>
          </a:p>
        </p:txBody>
      </p:sp>
      <p:sp>
        <p:nvSpPr>
          <p:cNvPr id="9" name="Google Shape;232;p17">
            <a:extLst>
              <a:ext uri="{FF2B5EF4-FFF2-40B4-BE49-F238E27FC236}">
                <a16:creationId xmlns:a16="http://schemas.microsoft.com/office/drawing/2014/main" id="{0FF0E0AF-4DFE-4D13-6694-E24C45FB3124}"/>
              </a:ext>
            </a:extLst>
          </p:cNvPr>
          <p:cNvSpPr txBox="1"/>
          <p:nvPr/>
        </p:nvSpPr>
        <p:spPr>
          <a:xfrm>
            <a:off x="1013419" y="4282180"/>
            <a:ext cx="7590772" cy="857475"/>
          </a:xfrm>
          <a:prstGeom prst="rect">
            <a:avLst/>
          </a:prstGeom>
          <a:noFill/>
          <a:ln>
            <a:noFill/>
          </a:ln>
        </p:spPr>
        <p:txBody>
          <a:bodyPr spcFirstLastPara="1" wrap="square" lIns="68575" tIns="34275" rIns="68575" bIns="34275" anchor="t" anchorCtr="0">
            <a:normAutofit/>
          </a:bodyPr>
          <a:lstStyle/>
          <a:p>
            <a:pPr algn="r">
              <a:lnSpc>
                <a:spcPct val="112000"/>
              </a:lnSpc>
              <a:buClr>
                <a:srgbClr val="000000"/>
              </a:buClr>
              <a:buFont typeface="Arial"/>
              <a:buNone/>
            </a:pPr>
            <a:r>
              <a:rPr kumimoji="0" lang="en-US" sz="2000" b="0" i="0" u="none" strike="noStrike" kern="0" cap="none" spc="0" normalizeH="0" baseline="0" noProof="0" dirty="0">
                <a:ln>
                  <a:noFill/>
                </a:ln>
                <a:solidFill>
                  <a:srgbClr val="000000"/>
                </a:solidFill>
                <a:effectLst/>
                <a:uLnTx/>
                <a:uFillTx/>
                <a:latin typeface="Libre Franklin"/>
                <a:sym typeface="Libre Franklin"/>
              </a:rPr>
              <a:t>Publisher:  GL Education</a:t>
            </a:r>
          </a:p>
        </p:txBody>
      </p:sp>
    </p:spTree>
    <p:extLst>
      <p:ext uri="{BB962C8B-B14F-4D97-AF65-F5344CB8AC3E}">
        <p14:creationId xmlns:p14="http://schemas.microsoft.com/office/powerpoint/2010/main" val="36980203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lang="en-US" b="0" dirty="0"/>
              <a:t>Is the PASS Appropriate?</a:t>
            </a:r>
          </a:p>
        </p:txBody>
      </p:sp>
      <p:sp>
        <p:nvSpPr>
          <p:cNvPr id="2" name="Content Placeholder 1">
            <a:extLst>
              <a:ext uri="{FF2B5EF4-FFF2-40B4-BE49-F238E27FC236}">
                <a16:creationId xmlns:a16="http://schemas.microsoft.com/office/drawing/2014/main" id="{A18B5CDB-2F7A-E208-C589-1DF0690EB9E1}"/>
              </a:ext>
            </a:extLst>
          </p:cNvPr>
          <p:cNvSpPr>
            <a:spLocks noGrp="1"/>
          </p:cNvSpPr>
          <p:nvPr>
            <p:ph idx="1"/>
          </p:nvPr>
        </p:nvSpPr>
        <p:spPr>
          <a:xfrm>
            <a:off x="177421" y="1269243"/>
            <a:ext cx="8734567" cy="914400"/>
          </a:xfrm>
        </p:spPr>
        <p:txBody>
          <a:bodyPr>
            <a:normAutofit/>
          </a:bodyPr>
          <a:lstStyle/>
          <a:p>
            <a:pPr marL="109537" indent="0">
              <a:spcBef>
                <a:spcPts val="0"/>
              </a:spcBef>
              <a:buNone/>
            </a:pPr>
            <a:r>
              <a:rPr lang="en-US" sz="1700" i="1" dirty="0"/>
              <a:t>Purpose:  Pupil Attitudes to Self and School (PASS) is strength based student survey designed to “uncover and identify attitudes that if left unaddressed can undermine student wellbeing, as well as their academic success </a:t>
            </a:r>
            <a:r>
              <a:rPr lang="en-US" sz="1200" i="1" dirty="0"/>
              <a:t>(Children’s Wellbeing Report, p. 3, 2018).</a:t>
            </a:r>
            <a:endParaRPr lang="en-US" sz="1700" i="1" dirty="0"/>
          </a:p>
        </p:txBody>
      </p:sp>
      <p:sp>
        <p:nvSpPr>
          <p:cNvPr id="8" name="TextBox 7">
            <a:extLst>
              <a:ext uri="{FF2B5EF4-FFF2-40B4-BE49-F238E27FC236}">
                <a16:creationId xmlns:a16="http://schemas.microsoft.com/office/drawing/2014/main" id="{4DD037B9-83B8-32B6-667F-BE0091CC587E}"/>
              </a:ext>
            </a:extLst>
          </p:cNvPr>
          <p:cNvSpPr txBox="1"/>
          <p:nvPr/>
        </p:nvSpPr>
        <p:spPr>
          <a:xfrm>
            <a:off x="272952" y="2270916"/>
            <a:ext cx="4612947" cy="4031873"/>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Libre Franklin" pitchFamily="2" charset="0"/>
              </a:rPr>
              <a:t>Self-report only: ages 4-18</a:t>
            </a:r>
            <a:br>
              <a:rPr lang="en-US" sz="1600" dirty="0">
                <a:latin typeface="Libre Franklin" pitchFamily="2" charset="0"/>
              </a:rPr>
            </a:br>
            <a:endParaRPr lang="en-US" sz="1600" dirty="0">
              <a:latin typeface="Libre Franklin" pitchFamily="2" charset="0"/>
            </a:endParaRPr>
          </a:p>
          <a:p>
            <a:pPr marL="285750" indent="-285750">
              <a:buFont typeface="Arial" panose="020B0604020202020204" pitchFamily="34" charset="0"/>
              <a:buChar char="●"/>
            </a:pPr>
            <a:r>
              <a:rPr lang="en-US" sz="1600" dirty="0">
                <a:latin typeface="Libre Franklin" pitchFamily="2" charset="0"/>
              </a:rPr>
              <a:t>27 items for elementary and 50 items for secondary</a:t>
            </a:r>
            <a:br>
              <a:rPr lang="en-US" sz="1600" dirty="0">
                <a:latin typeface="Libre Franklin" pitchFamily="2" charset="0"/>
              </a:rPr>
            </a:br>
            <a:endParaRPr lang="en-US" sz="1600" dirty="0">
              <a:latin typeface="Libre Franklin" pitchFamily="2" charset="0"/>
            </a:endParaRPr>
          </a:p>
          <a:p>
            <a:pPr marL="285750" indent="-285750">
              <a:buFont typeface="Arial" panose="020B0604020202020204" pitchFamily="34" charset="0"/>
              <a:buChar char="●"/>
            </a:pPr>
            <a:r>
              <a:rPr lang="en-US" sz="1600" dirty="0">
                <a:latin typeface="Libre Franklin" pitchFamily="2" charset="0"/>
              </a:rPr>
              <a:t>Provides </a:t>
            </a:r>
            <a:r>
              <a:rPr lang="en-US" sz="1600" i="1" dirty="0">
                <a:latin typeface="Libre Franklin" pitchFamily="2" charset="0"/>
              </a:rPr>
              <a:t>standardized percentile scores</a:t>
            </a:r>
            <a:r>
              <a:rPr lang="en-US" sz="1600" dirty="0">
                <a:latin typeface="Libre Franklin" pitchFamily="2" charset="0"/>
              </a:rPr>
              <a:t> to compare data to a population standardization and non-standardized percentage scores to gain a picture of how students feel without any comparisons to other schools.</a:t>
            </a:r>
            <a:br>
              <a:rPr lang="en-US" sz="1600" dirty="0">
                <a:latin typeface="Libre Franklin" pitchFamily="2" charset="0"/>
              </a:rPr>
            </a:br>
            <a:endParaRPr lang="en-US" sz="1600" dirty="0">
              <a:latin typeface="Libre Franklin" pitchFamily="2" charset="0"/>
            </a:endParaRPr>
          </a:p>
          <a:p>
            <a:pPr marL="285750" indent="-285750">
              <a:buFont typeface="Arial" panose="020B0604020202020204" pitchFamily="34" charset="0"/>
              <a:buChar char="●"/>
            </a:pPr>
            <a:r>
              <a:rPr lang="en-US" sz="1600" dirty="0">
                <a:latin typeface="Libre Franklin" pitchFamily="2" charset="0"/>
              </a:rPr>
              <a:t>Includes related intervention guides for each area assessed in screener designed to improve student confidence, behavior, attendance and achievement.</a:t>
            </a:r>
          </a:p>
        </p:txBody>
      </p:sp>
      <p:sp>
        <p:nvSpPr>
          <p:cNvPr id="4" name="TextBox 3">
            <a:extLst>
              <a:ext uri="{FF2B5EF4-FFF2-40B4-BE49-F238E27FC236}">
                <a16:creationId xmlns:a16="http://schemas.microsoft.com/office/drawing/2014/main" id="{C44BCDAF-7D8E-48B4-4F76-0F5D1823D3B9}"/>
              </a:ext>
            </a:extLst>
          </p:cNvPr>
          <p:cNvSpPr txBox="1"/>
          <p:nvPr/>
        </p:nvSpPr>
        <p:spPr>
          <a:xfrm>
            <a:off x="5293400" y="2336010"/>
            <a:ext cx="3584384" cy="3801041"/>
          </a:xfrm>
          <a:prstGeom prst="rect">
            <a:avLst/>
          </a:prstGeom>
          <a:solidFill>
            <a:schemeClr val="accent5">
              <a:lumMod val="20000"/>
              <a:lumOff val="80000"/>
            </a:schemeClr>
          </a:solid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1800"/>
              </a:spcAft>
              <a:buClrTx/>
              <a:buSzPts val="770"/>
              <a:buFont typeface="Arial" panose="020B0604020202020204" pitchFamily="34" charset="0"/>
              <a:buNone/>
              <a:tabLst/>
              <a:defRPr/>
            </a:pPr>
            <a:r>
              <a:rPr kumimoji="0" lang="en-US" sz="1400" b="0" i="0" u="none" strike="noStrike" kern="1200" cap="none" spc="0" normalizeH="0" baseline="0" noProof="0" dirty="0">
                <a:ln>
                  <a:noFill/>
                </a:ln>
                <a:effectLst/>
                <a:uLnTx/>
                <a:uFillTx/>
                <a:latin typeface="Libre Franklin" pitchFamily="2" charset="0"/>
              </a:rPr>
              <a:t>Three areas of </a:t>
            </a:r>
            <a:r>
              <a:rPr kumimoji="0" lang="en-US" sz="1400" b="1" i="0" u="none" strike="noStrike" kern="1200" cap="none" spc="0" normalizeH="0" baseline="0" noProof="0" dirty="0">
                <a:ln>
                  <a:noFill/>
                </a:ln>
                <a:effectLst/>
                <a:uLnTx/>
                <a:uFillTx/>
                <a:latin typeface="Libre Franklin" pitchFamily="2" charset="0"/>
              </a:rPr>
              <a:t>student attitude </a:t>
            </a:r>
            <a:r>
              <a:rPr kumimoji="0" lang="en-US" sz="1400" b="0" i="0" u="none" strike="noStrike" kern="1200" cap="none" spc="0" normalizeH="0" baseline="0" noProof="0" dirty="0">
                <a:ln>
                  <a:noFill/>
                </a:ln>
                <a:effectLst/>
                <a:uLnTx/>
                <a:uFillTx/>
                <a:latin typeface="Libre Franklin" pitchFamily="2" charset="0"/>
              </a:rPr>
              <a:t>are explored and broken down into 9 factors.</a:t>
            </a:r>
          </a:p>
          <a:p>
            <a:pPr marL="0" marR="0" lvl="0" indent="0" algn="l" defTabSz="914400" rtl="0" eaLnBrk="1" fontAlgn="auto" latinLnBrk="0" hangingPunct="1">
              <a:lnSpc>
                <a:spcPct val="100000"/>
              </a:lnSpc>
              <a:spcBef>
                <a:spcPts val="0"/>
              </a:spcBef>
              <a:spcAft>
                <a:spcPts val="0"/>
              </a:spcAft>
              <a:buClrTx/>
              <a:buSzPts val="770"/>
              <a:buFont typeface="Arial" panose="020B0604020202020204" pitchFamily="34" charset="0"/>
              <a:buNone/>
              <a:tabLst/>
              <a:defRPr/>
            </a:pPr>
            <a:r>
              <a:rPr kumimoji="0" lang="en-US" sz="1400" b="1" i="0" u="none" strike="noStrike" kern="1200" cap="none" spc="0" normalizeH="0" baseline="0" noProof="0" dirty="0">
                <a:ln>
                  <a:noFill/>
                </a:ln>
                <a:effectLst/>
                <a:uLnTx/>
                <a:uFillTx/>
                <a:latin typeface="Libre Franklin" pitchFamily="2" charset="0"/>
              </a:rPr>
              <a:t>Connectedness</a:t>
            </a:r>
          </a:p>
          <a:p>
            <a:pPr marL="457200" marR="0" lvl="0" indent="-303085" algn="l" defTabSz="914400" rtl="0" eaLnBrk="1" fontAlgn="auto" latinLnBrk="0" hangingPunct="1">
              <a:lnSpc>
                <a:spcPct val="100000"/>
              </a:lnSpc>
              <a:spcBef>
                <a:spcPts val="0"/>
              </a:spcBef>
              <a:spcAft>
                <a:spcPts val="0"/>
              </a:spcAft>
              <a:buClrTx/>
              <a:buSzPts val="1173"/>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Libre Franklin" pitchFamily="2" charset="0"/>
              </a:rPr>
              <a:t>Feelings about school</a:t>
            </a:r>
          </a:p>
          <a:p>
            <a:pPr marL="457200" marR="0" lvl="0" indent="-303085" algn="l" defTabSz="914400" rtl="0" eaLnBrk="1" fontAlgn="auto" latinLnBrk="0" hangingPunct="1">
              <a:lnSpc>
                <a:spcPct val="100000"/>
              </a:lnSpc>
              <a:spcBef>
                <a:spcPts val="0"/>
              </a:spcBef>
              <a:spcAft>
                <a:spcPts val="0"/>
              </a:spcAft>
              <a:buClrTx/>
              <a:buSzPts val="1173"/>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Libre Franklin" pitchFamily="2" charset="0"/>
              </a:rPr>
              <a:t>Attitudes toward attendance</a:t>
            </a:r>
          </a:p>
          <a:p>
            <a:pPr marL="457200" marR="0" lvl="0" indent="-303085" algn="l" defTabSz="914400" rtl="0" eaLnBrk="1" fontAlgn="auto" latinLnBrk="0" hangingPunct="1">
              <a:lnSpc>
                <a:spcPct val="100000"/>
              </a:lnSpc>
              <a:spcBef>
                <a:spcPts val="0"/>
              </a:spcBef>
              <a:spcAft>
                <a:spcPts val="1800"/>
              </a:spcAft>
              <a:buClrTx/>
              <a:buSzPts val="1173"/>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Libre Franklin" pitchFamily="2" charset="0"/>
              </a:rPr>
              <a:t>Attitudes toward teachers</a:t>
            </a:r>
          </a:p>
          <a:p>
            <a:pPr marL="0" marR="0" lvl="0" indent="0" algn="l" defTabSz="914400" rtl="0" eaLnBrk="1" fontAlgn="auto" latinLnBrk="0" hangingPunct="1">
              <a:lnSpc>
                <a:spcPct val="100000"/>
              </a:lnSpc>
              <a:spcBef>
                <a:spcPts val="0"/>
              </a:spcBef>
              <a:spcAft>
                <a:spcPts val="0"/>
              </a:spcAft>
              <a:buClrTx/>
              <a:buSzPts val="770"/>
              <a:buFont typeface="Arial" panose="020B0604020202020204" pitchFamily="34" charset="0"/>
              <a:buNone/>
              <a:tabLst/>
              <a:defRPr/>
            </a:pPr>
            <a:r>
              <a:rPr kumimoji="0" lang="en-US" sz="1400" b="1" i="0" u="none" strike="noStrike" kern="1200" cap="none" spc="0" normalizeH="0" baseline="0" noProof="0" dirty="0">
                <a:ln>
                  <a:noFill/>
                </a:ln>
                <a:effectLst/>
                <a:uLnTx/>
                <a:uFillTx/>
                <a:latin typeface="Libre Franklin" pitchFamily="2" charset="0"/>
              </a:rPr>
              <a:t>Self Efficacy</a:t>
            </a:r>
          </a:p>
          <a:p>
            <a:pPr marL="457200" marR="0" lvl="0" indent="-303085" algn="l" defTabSz="914400" rtl="0" eaLnBrk="1" fontAlgn="auto" latinLnBrk="0" hangingPunct="1">
              <a:lnSpc>
                <a:spcPct val="100000"/>
              </a:lnSpc>
              <a:spcBef>
                <a:spcPts val="0"/>
              </a:spcBef>
              <a:spcAft>
                <a:spcPts val="0"/>
              </a:spcAft>
              <a:buClrTx/>
              <a:buSzPts val="1173"/>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Libre Franklin" pitchFamily="2" charset="0"/>
              </a:rPr>
              <a:t>Confidence in learning</a:t>
            </a:r>
          </a:p>
          <a:p>
            <a:pPr marL="457200" marR="0" lvl="0" indent="-303085" algn="l" defTabSz="914400" rtl="0" eaLnBrk="1" fontAlgn="auto" latinLnBrk="0" hangingPunct="1">
              <a:lnSpc>
                <a:spcPct val="100000"/>
              </a:lnSpc>
              <a:spcBef>
                <a:spcPts val="0"/>
              </a:spcBef>
              <a:spcAft>
                <a:spcPts val="0"/>
              </a:spcAft>
              <a:buClrTx/>
              <a:buSzPts val="1173"/>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Libre Franklin" pitchFamily="2" charset="0"/>
              </a:rPr>
              <a:t>Preparedness for learning</a:t>
            </a:r>
          </a:p>
          <a:p>
            <a:pPr marL="457200" marR="0" lvl="0" indent="-303085" algn="l" defTabSz="914400" rtl="0" eaLnBrk="1" fontAlgn="auto" latinLnBrk="0" hangingPunct="1">
              <a:lnSpc>
                <a:spcPct val="100000"/>
              </a:lnSpc>
              <a:spcBef>
                <a:spcPts val="0"/>
              </a:spcBef>
              <a:spcAft>
                <a:spcPts val="0"/>
              </a:spcAft>
              <a:buClrTx/>
              <a:buSzPts val="1173"/>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Libre Franklin" pitchFamily="2" charset="0"/>
              </a:rPr>
              <a:t>Perceived learning capability</a:t>
            </a:r>
          </a:p>
          <a:p>
            <a:pPr marL="457200" marR="0" lvl="0" indent="-303085" algn="l" defTabSz="914400" rtl="0" eaLnBrk="1" fontAlgn="auto" latinLnBrk="0" hangingPunct="1">
              <a:lnSpc>
                <a:spcPct val="100000"/>
              </a:lnSpc>
              <a:spcBef>
                <a:spcPts val="0"/>
              </a:spcBef>
              <a:spcAft>
                <a:spcPts val="1800"/>
              </a:spcAft>
              <a:buClrTx/>
              <a:buSzPts val="1173"/>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Libre Franklin" pitchFamily="2" charset="0"/>
              </a:rPr>
              <a:t>Self-regard</a:t>
            </a:r>
          </a:p>
          <a:p>
            <a:pPr marL="0" marR="0" lvl="0" indent="0" algn="l" defTabSz="914400" rtl="0" eaLnBrk="1" fontAlgn="auto" latinLnBrk="0" hangingPunct="1">
              <a:lnSpc>
                <a:spcPct val="100000"/>
              </a:lnSpc>
              <a:spcBef>
                <a:spcPts val="0"/>
              </a:spcBef>
              <a:spcAft>
                <a:spcPts val="0"/>
              </a:spcAft>
              <a:buClrTx/>
              <a:buSzPts val="770"/>
              <a:buFont typeface="Arial" panose="020B0604020202020204" pitchFamily="34" charset="0"/>
              <a:buNone/>
              <a:tabLst/>
              <a:defRPr/>
            </a:pPr>
            <a:r>
              <a:rPr kumimoji="0" lang="en-US" sz="1400" b="1" i="0" u="none" strike="noStrike" kern="1200" cap="none" spc="0" normalizeH="0" baseline="0" noProof="0" dirty="0">
                <a:ln>
                  <a:noFill/>
                </a:ln>
                <a:effectLst/>
                <a:uLnTx/>
                <a:uFillTx/>
                <a:latin typeface="Libre Franklin" pitchFamily="2" charset="0"/>
              </a:rPr>
              <a:t>Motivation</a:t>
            </a:r>
          </a:p>
          <a:p>
            <a:pPr marL="457200" marR="0" lvl="0" indent="-303085" algn="l" defTabSz="914400" rtl="0" eaLnBrk="1" fontAlgn="auto" latinLnBrk="0" hangingPunct="1">
              <a:lnSpc>
                <a:spcPct val="100000"/>
              </a:lnSpc>
              <a:spcBef>
                <a:spcPts val="0"/>
              </a:spcBef>
              <a:spcAft>
                <a:spcPts val="0"/>
              </a:spcAft>
              <a:buClrTx/>
              <a:buSzPts val="1173"/>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Libre Franklin" pitchFamily="2" charset="0"/>
              </a:rPr>
              <a:t>General work ethic</a:t>
            </a:r>
          </a:p>
          <a:p>
            <a:pPr marL="457200" marR="0" lvl="0" indent="-303085" algn="l" defTabSz="914400" rtl="0" eaLnBrk="1" fontAlgn="auto" latinLnBrk="0" hangingPunct="1">
              <a:lnSpc>
                <a:spcPct val="100000"/>
              </a:lnSpc>
              <a:spcBef>
                <a:spcPts val="0"/>
              </a:spcBef>
              <a:spcAft>
                <a:spcPts val="0"/>
              </a:spcAft>
              <a:buClrTx/>
              <a:buSzPts val="1173"/>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Libre Franklin" pitchFamily="2" charset="0"/>
              </a:rPr>
              <a:t>Response to curricular demands</a:t>
            </a:r>
          </a:p>
        </p:txBody>
      </p:sp>
    </p:spTree>
    <p:extLst>
      <p:ext uri="{BB962C8B-B14F-4D97-AF65-F5344CB8AC3E}">
        <p14:creationId xmlns:p14="http://schemas.microsoft.com/office/powerpoint/2010/main" val="331781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lang="en-US" b="0" dirty="0"/>
              <a:t>Is the PASS Usable?</a:t>
            </a:r>
          </a:p>
        </p:txBody>
      </p:sp>
      <p:sp>
        <p:nvSpPr>
          <p:cNvPr id="2" name="Content Placeholder 1">
            <a:extLst>
              <a:ext uri="{FF2B5EF4-FFF2-40B4-BE49-F238E27FC236}">
                <a16:creationId xmlns:a16="http://schemas.microsoft.com/office/drawing/2014/main" id="{A18B5CDB-2F7A-E208-C589-1DF0690EB9E1}"/>
              </a:ext>
            </a:extLst>
          </p:cNvPr>
          <p:cNvSpPr>
            <a:spLocks noGrp="1"/>
          </p:cNvSpPr>
          <p:nvPr>
            <p:ph idx="1"/>
          </p:nvPr>
        </p:nvSpPr>
        <p:spPr>
          <a:xfrm>
            <a:off x="191069" y="1296538"/>
            <a:ext cx="8802806" cy="5022376"/>
          </a:xfrm>
        </p:spPr>
        <p:txBody>
          <a:bodyPr>
            <a:normAutofit/>
          </a:bodyPr>
          <a:lstStyle/>
          <a:p>
            <a:pPr marL="457200" marR="0" lvl="0" indent="-330200" algn="l" defTabSz="914400" rtl="0" eaLnBrk="1" fontAlgn="auto" latinLnBrk="0" hangingPunct="1">
              <a:spcBef>
                <a:spcPts val="0"/>
              </a:spcBef>
              <a:spcAft>
                <a:spcPts val="0"/>
              </a:spcAft>
              <a:buClr>
                <a:srgbClr val="000000"/>
              </a:buClr>
              <a:buSzPts val="1600"/>
              <a:buFont typeface="Libre Franklin"/>
              <a:buChar char="●"/>
              <a:tabLst/>
              <a:defRPr/>
            </a:pPr>
            <a:r>
              <a:rPr kumimoji="0" lang="en-US" sz="1450" b="1" i="0" u="none" strike="noStrike" kern="0" cap="none" spc="0" normalizeH="0" baseline="0" noProof="0" dirty="0">
                <a:ln>
                  <a:noFill/>
                </a:ln>
                <a:solidFill>
                  <a:srgbClr val="000000"/>
                </a:solidFill>
                <a:effectLst/>
                <a:uLnTx/>
                <a:uFillTx/>
                <a:latin typeface="Libre Franklin"/>
                <a:sym typeface="Libre Franklin"/>
              </a:rPr>
              <a:t>Cost</a:t>
            </a:r>
          </a:p>
          <a:p>
            <a:pPr marL="914400" marR="0" lvl="1" indent="-330200" algn="l" defTabSz="914400" rtl="0" eaLnBrk="1" fontAlgn="auto" latinLnBrk="0" hangingPunct="1">
              <a:spcBef>
                <a:spcPts val="0"/>
              </a:spcBef>
              <a:spcAft>
                <a:spcPts val="1200"/>
              </a:spcAft>
              <a:buClr>
                <a:srgbClr val="000000"/>
              </a:buClr>
              <a:buSzPts val="1600"/>
              <a:buFont typeface="Libre Franklin"/>
              <a:buChar char="○"/>
              <a:tabLst/>
              <a:defRPr/>
            </a:pPr>
            <a:r>
              <a:rPr kumimoji="0" lang="en-US" sz="1450" b="0" u="none" strike="noStrike" kern="0" cap="none" spc="0" normalizeH="0" baseline="0" noProof="0" dirty="0">
                <a:ln>
                  <a:noFill/>
                </a:ln>
                <a:solidFill>
                  <a:srgbClr val="000000"/>
                </a:solidFill>
                <a:effectLst/>
                <a:uLnTx/>
                <a:uFillTx/>
                <a:latin typeface="Libre Franklin"/>
                <a:sym typeface="Libre Franklin"/>
              </a:rPr>
              <a:t>$3.00 per student/per survey</a:t>
            </a:r>
          </a:p>
          <a:p>
            <a:pPr marL="457200" marR="0" lvl="0" indent="-330200" algn="l" defTabSz="914400" rtl="0" eaLnBrk="1" fontAlgn="auto" latinLnBrk="0" hangingPunct="1">
              <a:spcBef>
                <a:spcPts val="0"/>
              </a:spcBef>
              <a:spcAft>
                <a:spcPts val="0"/>
              </a:spcAft>
              <a:buClr>
                <a:srgbClr val="000000"/>
              </a:buClr>
              <a:buSzPts val="1600"/>
              <a:buFont typeface="Libre Franklin"/>
              <a:buChar char="●"/>
              <a:tabLst/>
              <a:defRPr/>
            </a:pPr>
            <a:r>
              <a:rPr kumimoji="0" lang="en-US" sz="1450" b="1" i="0" u="none" strike="noStrike" kern="0" cap="none" spc="0" normalizeH="0" baseline="0" noProof="0" dirty="0">
                <a:ln>
                  <a:noFill/>
                </a:ln>
                <a:solidFill>
                  <a:srgbClr val="000000"/>
                </a:solidFill>
                <a:effectLst/>
                <a:uLnTx/>
                <a:uFillTx/>
                <a:latin typeface="Libre Franklin"/>
                <a:sym typeface="Libre Franklin"/>
              </a:rPr>
              <a:t>Administration &amp; Scoring</a:t>
            </a:r>
          </a:p>
          <a:p>
            <a:pPr marL="914400" marR="0" lvl="1" indent="-330200" algn="l" defTabSz="914400" rtl="0" eaLnBrk="1" fontAlgn="auto" latinLnBrk="0" hangingPunct="1">
              <a:spcBef>
                <a:spcPts val="0"/>
              </a:spcBef>
              <a:spcAft>
                <a:spcPts val="0"/>
              </a:spcAft>
              <a:buClr>
                <a:srgbClr val="000000"/>
              </a:buClr>
              <a:buSzPts val="1600"/>
              <a:buFont typeface="Libre Franklin"/>
              <a:buChar char="○"/>
              <a:tabLst/>
              <a:defRPr/>
            </a:pPr>
            <a:r>
              <a:rPr kumimoji="0" lang="en-US" sz="1450" b="0" u="none" strike="noStrike" kern="0" cap="none" spc="0" normalizeH="0" baseline="0" noProof="0" dirty="0">
                <a:ln>
                  <a:noFill/>
                </a:ln>
                <a:solidFill>
                  <a:srgbClr val="000000"/>
                </a:solidFill>
                <a:effectLst/>
                <a:uLnTx/>
                <a:uFillTx/>
                <a:latin typeface="Libre Franklin"/>
                <a:sym typeface="Libre Franklin"/>
              </a:rPr>
              <a:t>Average 15 minutes per student</a:t>
            </a:r>
          </a:p>
          <a:p>
            <a:pPr marL="914400" marR="0" lvl="1" indent="-330200" algn="l" defTabSz="914400" rtl="0" eaLnBrk="1" fontAlgn="auto" latinLnBrk="0" hangingPunct="1">
              <a:spcBef>
                <a:spcPts val="0"/>
              </a:spcBef>
              <a:spcAft>
                <a:spcPts val="1200"/>
              </a:spcAft>
              <a:buClr>
                <a:srgbClr val="000000"/>
              </a:buClr>
              <a:buSzPts val="1600"/>
              <a:buFont typeface="Libre Franklin"/>
              <a:buChar char="○"/>
              <a:tabLst/>
              <a:defRPr/>
            </a:pPr>
            <a:r>
              <a:rPr kumimoji="0" lang="en-US" sz="1450" b="0" u="none" strike="noStrike" kern="0" cap="none" spc="0" normalizeH="0" baseline="0" noProof="0" dirty="0">
                <a:ln>
                  <a:noFill/>
                </a:ln>
                <a:solidFill>
                  <a:srgbClr val="000000"/>
                </a:solidFill>
                <a:effectLst/>
                <a:uLnTx/>
                <a:uFillTx/>
                <a:latin typeface="Libre Franklin"/>
                <a:sym typeface="Libre Franklin"/>
              </a:rPr>
              <a:t>Completed online</a:t>
            </a:r>
          </a:p>
          <a:p>
            <a:pPr marL="457200" marR="0" lvl="0" indent="-330200" algn="l" defTabSz="914400" rtl="0" eaLnBrk="1" fontAlgn="auto" latinLnBrk="0" hangingPunct="1">
              <a:spcBef>
                <a:spcPts val="0"/>
              </a:spcBef>
              <a:spcAft>
                <a:spcPts val="0"/>
              </a:spcAft>
              <a:buClr>
                <a:srgbClr val="000000"/>
              </a:buClr>
              <a:buSzPts val="1600"/>
              <a:buFont typeface="Libre Franklin"/>
              <a:buChar char="●"/>
              <a:tabLst/>
              <a:defRPr/>
            </a:pPr>
            <a:r>
              <a:rPr kumimoji="0" lang="en-US" sz="1450" b="1" i="0" u="none" strike="noStrike" kern="0" cap="none" spc="0" normalizeH="0" baseline="0" noProof="0" dirty="0">
                <a:ln>
                  <a:noFill/>
                </a:ln>
                <a:solidFill>
                  <a:srgbClr val="000000"/>
                </a:solidFill>
                <a:effectLst/>
                <a:uLnTx/>
                <a:uFillTx/>
                <a:latin typeface="Libre Franklin"/>
                <a:sym typeface="Libre Franklin"/>
              </a:rPr>
              <a:t>Data management system</a:t>
            </a:r>
            <a:r>
              <a:rPr kumimoji="0" lang="en-US" sz="1450" b="0" i="0" u="none" strike="noStrike" kern="0" cap="none" spc="0" normalizeH="0" baseline="0" noProof="0" dirty="0">
                <a:ln>
                  <a:noFill/>
                </a:ln>
                <a:solidFill>
                  <a:srgbClr val="000000"/>
                </a:solidFill>
                <a:effectLst/>
                <a:uLnTx/>
                <a:uFillTx/>
                <a:latin typeface="Libre Franklin"/>
                <a:sym typeface="Libre Franklin"/>
              </a:rPr>
              <a:t>:  </a:t>
            </a:r>
          </a:p>
          <a:p>
            <a:pPr marL="914400" marR="0" lvl="1" indent="-330200" algn="l" defTabSz="914400" rtl="0" eaLnBrk="1" fontAlgn="auto" latinLnBrk="0" hangingPunct="1">
              <a:spcBef>
                <a:spcPts val="0"/>
              </a:spcBef>
              <a:spcAft>
                <a:spcPts val="0"/>
              </a:spcAft>
              <a:buClr>
                <a:srgbClr val="000000"/>
              </a:buClr>
              <a:buSzPts val="1600"/>
              <a:buFont typeface="Libre Franklin"/>
              <a:buChar char="○"/>
              <a:tabLst/>
              <a:defRPr/>
            </a:pPr>
            <a:r>
              <a:rPr kumimoji="0" lang="en-US" sz="1450" b="0" u="none" strike="noStrike" kern="0" cap="none" spc="0" normalizeH="0" baseline="0" noProof="0" dirty="0">
                <a:ln>
                  <a:noFill/>
                </a:ln>
                <a:solidFill>
                  <a:srgbClr val="000000"/>
                </a:solidFill>
                <a:effectLst/>
                <a:uLnTx/>
                <a:uFillTx/>
                <a:latin typeface="Libre Franklin"/>
                <a:sym typeface="Libre Franklin"/>
              </a:rPr>
              <a:t>Administration and reporting of the PASS is done through an online data platform called </a:t>
            </a:r>
            <a:r>
              <a:rPr kumimoji="0" lang="en-US" sz="1450" b="1" u="none" strike="noStrike" kern="0" cap="none" spc="0" normalizeH="0" baseline="0" noProof="0" dirty="0">
                <a:ln>
                  <a:noFill/>
                </a:ln>
                <a:solidFill>
                  <a:srgbClr val="000000"/>
                </a:solidFill>
                <a:effectLst/>
                <a:uLnTx/>
                <a:uFillTx/>
                <a:latin typeface="Libre Franklin"/>
                <a:sym typeface="Libre Franklin"/>
              </a:rPr>
              <a:t>Testwise</a:t>
            </a:r>
            <a:r>
              <a:rPr kumimoji="0" lang="en-US" sz="1450" b="0" u="none" strike="noStrike" kern="0" cap="none" spc="0" normalizeH="0" baseline="0" noProof="0" dirty="0">
                <a:ln>
                  <a:noFill/>
                </a:ln>
                <a:solidFill>
                  <a:srgbClr val="000000"/>
                </a:solidFill>
                <a:effectLst/>
                <a:uLnTx/>
                <a:uFillTx/>
                <a:latin typeface="Libre Franklin"/>
                <a:sym typeface="Libre Franklin"/>
              </a:rPr>
              <a:t> which is operated by Boardworks Education and GL Education. </a:t>
            </a:r>
          </a:p>
          <a:p>
            <a:pPr marL="914400" marR="0" lvl="1" indent="-330200" algn="l" defTabSz="914400" rtl="0" eaLnBrk="1" fontAlgn="auto" latinLnBrk="0" hangingPunct="1">
              <a:spcBef>
                <a:spcPts val="0"/>
              </a:spcBef>
              <a:spcAft>
                <a:spcPts val="0"/>
              </a:spcAft>
              <a:buClr>
                <a:srgbClr val="000000"/>
              </a:buClr>
              <a:buSzPts val="1600"/>
              <a:buFont typeface="Libre Franklin"/>
              <a:buChar char="○"/>
              <a:tabLst/>
              <a:defRPr/>
            </a:pPr>
            <a:r>
              <a:rPr kumimoji="0" lang="en-US" sz="1450" b="0" u="none" strike="noStrike" kern="0" cap="none" spc="0" normalizeH="0" baseline="0" noProof="0" dirty="0">
                <a:ln>
                  <a:noFill/>
                </a:ln>
                <a:solidFill>
                  <a:srgbClr val="000000"/>
                </a:solidFill>
                <a:effectLst/>
                <a:uLnTx/>
                <a:uFillTx/>
                <a:latin typeface="Libre Franklin"/>
                <a:sym typeface="Libre Franklin"/>
              </a:rPr>
              <a:t>Reports can be accessed through Testwise, but can also be viewed in pdf or excel versions</a:t>
            </a:r>
          </a:p>
          <a:p>
            <a:pPr marL="914400" marR="0" lvl="1" indent="-330200" algn="l" defTabSz="914400" rtl="0" eaLnBrk="1" fontAlgn="auto" latinLnBrk="0" hangingPunct="1">
              <a:spcBef>
                <a:spcPts val="0"/>
              </a:spcBef>
              <a:spcAft>
                <a:spcPts val="0"/>
              </a:spcAft>
              <a:buClr>
                <a:srgbClr val="000000"/>
              </a:buClr>
              <a:buSzPts val="1600"/>
              <a:buFont typeface="Libre Franklin"/>
              <a:buChar char="○"/>
              <a:tabLst/>
              <a:defRPr/>
            </a:pPr>
            <a:r>
              <a:rPr kumimoji="0" lang="en-US" sz="1450" b="0" u="none" strike="noStrike" kern="0" cap="none" spc="0" normalizeH="0" baseline="0" noProof="0" dirty="0">
                <a:ln>
                  <a:noFill/>
                </a:ln>
                <a:solidFill>
                  <a:srgbClr val="000000"/>
                </a:solidFill>
                <a:effectLst/>
                <a:uLnTx/>
                <a:uFillTx/>
                <a:latin typeface="Libre Franklin"/>
                <a:sym typeface="Libre Franklin"/>
              </a:rPr>
              <a:t>A multi-school dashboard is available to view reports from a single school, a selection of schools or all schools at the same time</a:t>
            </a:r>
          </a:p>
          <a:p>
            <a:pPr marL="914400" marR="0" lvl="1" indent="-330200" algn="l" defTabSz="914400" rtl="0" eaLnBrk="1" fontAlgn="auto" latinLnBrk="0" hangingPunct="1">
              <a:spcBef>
                <a:spcPts val="0"/>
              </a:spcBef>
              <a:spcAft>
                <a:spcPts val="1200"/>
              </a:spcAft>
              <a:buClr>
                <a:srgbClr val="000000"/>
              </a:buClr>
              <a:buSzPts val="1600"/>
              <a:buFont typeface="Libre Franklin"/>
              <a:buChar char="○"/>
              <a:tabLst/>
              <a:defRPr/>
            </a:pPr>
            <a:r>
              <a:rPr kumimoji="0" lang="en-US" sz="1450" b="0" u="none" strike="noStrike" kern="0" cap="none" spc="0" normalizeH="0" baseline="0" noProof="0" dirty="0">
                <a:ln>
                  <a:noFill/>
                </a:ln>
                <a:solidFill>
                  <a:srgbClr val="000000"/>
                </a:solidFill>
                <a:effectLst/>
                <a:uLnTx/>
                <a:uFillTx/>
                <a:latin typeface="Libre Franklin"/>
                <a:sym typeface="Libre Franklin"/>
              </a:rPr>
              <a:t>Results available immediately after administration</a:t>
            </a:r>
          </a:p>
          <a:p>
            <a:pPr marL="457200" marR="0" lvl="0" indent="-330200" algn="l" defTabSz="914400" rtl="0" eaLnBrk="1" fontAlgn="auto" latinLnBrk="0" hangingPunct="1">
              <a:spcBef>
                <a:spcPts val="0"/>
              </a:spcBef>
              <a:spcAft>
                <a:spcPts val="0"/>
              </a:spcAft>
              <a:buClr>
                <a:srgbClr val="000000"/>
              </a:buClr>
              <a:buSzPts val="1600"/>
              <a:buFont typeface="Libre Franklin"/>
              <a:buChar char="●"/>
              <a:tabLst/>
              <a:defRPr/>
            </a:pPr>
            <a:r>
              <a:rPr kumimoji="0" lang="en-US" sz="1450" b="1" i="0" u="none" strike="noStrike" kern="0" cap="none" spc="0" normalizeH="0" baseline="0" noProof="0" dirty="0">
                <a:ln>
                  <a:noFill/>
                </a:ln>
                <a:solidFill>
                  <a:srgbClr val="000000"/>
                </a:solidFill>
                <a:effectLst/>
                <a:uLnTx/>
                <a:uFillTx/>
                <a:latin typeface="Libre Franklin"/>
                <a:sym typeface="Libre Franklin"/>
              </a:rPr>
              <a:t>Accommodations</a:t>
            </a:r>
            <a:endParaRPr kumimoji="0" lang="en-US" sz="1450" b="0" i="0" u="none" strike="noStrike" kern="0" cap="none" spc="0" normalizeH="0" baseline="0" noProof="0" dirty="0">
              <a:ln>
                <a:noFill/>
              </a:ln>
              <a:solidFill>
                <a:srgbClr val="000000"/>
              </a:solidFill>
              <a:effectLst/>
              <a:uLnTx/>
              <a:uFillTx/>
              <a:latin typeface="Libre Franklin"/>
              <a:sym typeface="Libre Franklin"/>
            </a:endParaRPr>
          </a:p>
          <a:p>
            <a:pPr marL="914400" marR="0" lvl="1" indent="-330200" algn="l" defTabSz="914400" rtl="0" eaLnBrk="1" fontAlgn="auto" latinLnBrk="0" hangingPunct="1">
              <a:spcBef>
                <a:spcPts val="0"/>
              </a:spcBef>
              <a:spcAft>
                <a:spcPts val="0"/>
              </a:spcAft>
              <a:buClr>
                <a:srgbClr val="000000"/>
              </a:buClr>
              <a:buSzPts val="1600"/>
              <a:buFont typeface="Libre Franklin"/>
              <a:buChar char="○"/>
              <a:tabLst/>
              <a:defRPr/>
            </a:pPr>
            <a:r>
              <a:rPr kumimoji="0" lang="en-US" sz="1450" b="0" u="none" strike="noStrike" kern="0" cap="none" spc="0" normalizeH="0" baseline="0" noProof="0" dirty="0">
                <a:ln>
                  <a:noFill/>
                </a:ln>
                <a:solidFill>
                  <a:srgbClr val="000000"/>
                </a:solidFill>
                <a:effectLst/>
                <a:uLnTx/>
                <a:uFillTx/>
                <a:latin typeface="Libre Franklin"/>
                <a:sym typeface="Libre Franklin"/>
              </a:rPr>
              <a:t>Available in 26 languages</a:t>
            </a:r>
          </a:p>
          <a:p>
            <a:pPr marL="914400" marR="0" lvl="1" indent="-330200" algn="l" defTabSz="914400" rtl="0" eaLnBrk="1" fontAlgn="auto" latinLnBrk="0" hangingPunct="1">
              <a:spcBef>
                <a:spcPts val="0"/>
              </a:spcBef>
              <a:spcAft>
                <a:spcPts val="1200"/>
              </a:spcAft>
              <a:buClr>
                <a:srgbClr val="000000"/>
              </a:buClr>
              <a:buSzPts val="1600"/>
              <a:buFont typeface="Libre Franklin"/>
              <a:buChar char="○"/>
              <a:tabLst/>
              <a:defRPr/>
            </a:pPr>
            <a:r>
              <a:rPr kumimoji="0" lang="en-US" sz="1450" b="0" u="none" strike="noStrike" kern="0" cap="none" spc="0" normalizeH="0" baseline="0" noProof="0" dirty="0">
                <a:ln>
                  <a:noFill/>
                </a:ln>
                <a:solidFill>
                  <a:srgbClr val="000000"/>
                </a:solidFill>
                <a:effectLst/>
                <a:uLnTx/>
                <a:uFillTx/>
                <a:latin typeface="Libre Franklin"/>
                <a:sym typeface="Libre Franklin"/>
              </a:rPr>
              <a:t>Audio available for younger students</a:t>
            </a:r>
          </a:p>
          <a:p>
            <a:pPr marL="457200" marR="0" lvl="0" indent="-330200" algn="l" defTabSz="914400" rtl="0" eaLnBrk="1" fontAlgn="auto" latinLnBrk="0" hangingPunct="1">
              <a:spcBef>
                <a:spcPts val="0"/>
              </a:spcBef>
              <a:spcAft>
                <a:spcPts val="1200"/>
              </a:spcAft>
              <a:buClr>
                <a:srgbClr val="000000"/>
              </a:buClr>
              <a:buSzPts val="1600"/>
              <a:buFont typeface="Libre Franklin"/>
              <a:buChar char="●"/>
              <a:tabLst/>
              <a:defRPr/>
            </a:pPr>
            <a:r>
              <a:rPr kumimoji="0" lang="en-US" sz="1450" b="1" i="0" u="none" strike="noStrike" kern="0" cap="none" spc="0" normalizeH="0" baseline="0" noProof="0" dirty="0">
                <a:ln>
                  <a:noFill/>
                </a:ln>
                <a:solidFill>
                  <a:srgbClr val="000000"/>
                </a:solidFill>
                <a:effectLst/>
                <a:uLnTx/>
                <a:uFillTx/>
                <a:latin typeface="Libre Franklin"/>
                <a:sym typeface="Libre Franklin"/>
              </a:rPr>
              <a:t>Repeatability</a:t>
            </a:r>
            <a:r>
              <a:rPr kumimoji="0" lang="en-US" sz="1450" b="0" i="0" u="none" strike="noStrike" kern="0" cap="none" spc="0" normalizeH="0" baseline="0" noProof="0" dirty="0">
                <a:ln>
                  <a:noFill/>
                </a:ln>
                <a:solidFill>
                  <a:srgbClr val="000000"/>
                </a:solidFill>
                <a:effectLst/>
                <a:uLnTx/>
                <a:uFillTx/>
                <a:latin typeface="Libre Franklin"/>
                <a:sym typeface="Libre Franklin"/>
              </a:rPr>
              <a:t>: The publisher indicates the non-standardized or percentage scores are useful when comparing two consecutive survey to measure change across time</a:t>
            </a:r>
          </a:p>
          <a:p>
            <a:pPr marL="457200" marR="0" lvl="0" indent="-330200" algn="l" defTabSz="914400" rtl="0" eaLnBrk="1" fontAlgn="auto" latinLnBrk="0" hangingPunct="1">
              <a:spcBef>
                <a:spcPts val="0"/>
              </a:spcBef>
              <a:spcAft>
                <a:spcPts val="0"/>
              </a:spcAft>
              <a:buClr>
                <a:srgbClr val="000000"/>
              </a:buClr>
              <a:buSzPts val="1600"/>
              <a:buFont typeface="Libre Franklin"/>
              <a:buChar char="●"/>
              <a:tabLst/>
              <a:defRPr/>
            </a:pPr>
            <a:r>
              <a:rPr kumimoji="0" lang="en-US" sz="1450" b="1" i="0" u="none" strike="noStrike" kern="0" cap="none" spc="0" normalizeH="0" baseline="0" noProof="0" dirty="0">
                <a:ln>
                  <a:noFill/>
                </a:ln>
                <a:solidFill>
                  <a:srgbClr val="000000"/>
                </a:solidFill>
                <a:effectLst/>
                <a:uLnTx/>
                <a:uFillTx/>
                <a:latin typeface="Libre Franklin"/>
                <a:sym typeface="Libre Franklin"/>
              </a:rPr>
              <a:t>Technical support and intervention guidance is available from GL Education</a:t>
            </a:r>
          </a:p>
        </p:txBody>
      </p:sp>
    </p:spTree>
    <p:extLst>
      <p:ext uri="{BB962C8B-B14F-4D97-AF65-F5344CB8AC3E}">
        <p14:creationId xmlns:p14="http://schemas.microsoft.com/office/powerpoint/2010/main" val="39297992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lang="en-US" b="0" dirty="0"/>
              <a:t>Is the PASS Defensible?</a:t>
            </a:r>
          </a:p>
        </p:txBody>
      </p:sp>
      <p:sp>
        <p:nvSpPr>
          <p:cNvPr id="2" name="Content Placeholder 1">
            <a:extLst>
              <a:ext uri="{FF2B5EF4-FFF2-40B4-BE49-F238E27FC236}">
                <a16:creationId xmlns:a16="http://schemas.microsoft.com/office/drawing/2014/main" id="{A18B5CDB-2F7A-E208-C589-1DF0690EB9E1}"/>
              </a:ext>
            </a:extLst>
          </p:cNvPr>
          <p:cNvSpPr>
            <a:spLocks noGrp="1"/>
          </p:cNvSpPr>
          <p:nvPr>
            <p:ph idx="1"/>
          </p:nvPr>
        </p:nvSpPr>
        <p:spPr>
          <a:xfrm>
            <a:off x="191069" y="1428060"/>
            <a:ext cx="8693624" cy="4768024"/>
          </a:xfrm>
        </p:spPr>
        <p:txBody>
          <a:bodyPr>
            <a:noAutofit/>
          </a:bodyPr>
          <a:lstStyle/>
          <a:p>
            <a:pPr>
              <a:spcBef>
                <a:spcPts val="0"/>
              </a:spcBef>
              <a:spcAft>
                <a:spcPts val="2400"/>
              </a:spcAft>
            </a:pPr>
            <a:r>
              <a:rPr lang="en-US" sz="1850" dirty="0"/>
              <a:t>Currently there are no peer reviewed publications available to determine the defensibility of national norms, reliability or validity of the PASS</a:t>
            </a:r>
          </a:p>
          <a:p>
            <a:pPr>
              <a:spcBef>
                <a:spcPts val="0"/>
              </a:spcBef>
            </a:pPr>
            <a:r>
              <a:rPr lang="en-US" sz="1850" dirty="0"/>
              <a:t>A review from RAND Education and Labor (2020) reports the following:</a:t>
            </a:r>
          </a:p>
          <a:p>
            <a:pPr lvl="1">
              <a:spcBef>
                <a:spcPts val="0"/>
              </a:spcBef>
              <a:buFont typeface="Courier New" panose="02070309020205020404" pitchFamily="49" charset="0"/>
              <a:buChar char="o"/>
            </a:pPr>
            <a:r>
              <a:rPr lang="en-US" sz="1850" dirty="0"/>
              <a:t>Standardization is based on a representative sample of the general United Kingdom population between the ages of 7 and 16 (N= 510, 339)</a:t>
            </a:r>
          </a:p>
          <a:p>
            <a:pPr lvl="1">
              <a:spcBef>
                <a:spcPts val="0"/>
              </a:spcBef>
              <a:buFont typeface="Courier New" panose="02070309020205020404" pitchFamily="49" charset="0"/>
              <a:buChar char="o"/>
            </a:pPr>
            <a:r>
              <a:rPr lang="en-US" sz="1850" dirty="0"/>
              <a:t>Appropriate Internal consistency was reported for two subscales (feelings about school and preparedness for learning)</a:t>
            </a:r>
          </a:p>
          <a:p>
            <a:pPr lvl="1">
              <a:spcBef>
                <a:spcPts val="0"/>
              </a:spcBef>
              <a:buFont typeface="Courier New" panose="02070309020205020404" pitchFamily="49" charset="0"/>
              <a:buChar char="o"/>
            </a:pPr>
            <a:r>
              <a:rPr lang="en-US" sz="1850" dirty="0"/>
              <a:t>Survey was pilot tested with over 14,000 school age young people between the ages of 8 and 16</a:t>
            </a:r>
          </a:p>
          <a:p>
            <a:pPr lvl="1">
              <a:spcBef>
                <a:spcPts val="0"/>
              </a:spcBef>
              <a:buFont typeface="Courier New" panose="02070309020205020404" pitchFamily="49" charset="0"/>
              <a:buChar char="o"/>
            </a:pPr>
            <a:r>
              <a:rPr lang="en-US" sz="1850" dirty="0"/>
              <a:t>Exploratory factor analysis demonstrated that items clustered into nine factors</a:t>
            </a:r>
          </a:p>
          <a:p>
            <a:pPr lvl="1">
              <a:spcBef>
                <a:spcPts val="0"/>
              </a:spcBef>
              <a:buFont typeface="Courier New" panose="02070309020205020404" pitchFamily="49" charset="0"/>
              <a:buChar char="o"/>
            </a:pPr>
            <a:r>
              <a:rPr lang="en-US" sz="1850" dirty="0"/>
              <a:t>PASS correlated positively with student attendance and a Standardized reading test in the UK.</a:t>
            </a:r>
          </a:p>
          <a:p>
            <a:pPr>
              <a:spcBef>
                <a:spcPts val="0"/>
              </a:spcBef>
              <a:spcAft>
                <a:spcPts val="0"/>
              </a:spcAft>
            </a:pPr>
            <a:endParaRPr lang="en-US" sz="1850" dirty="0"/>
          </a:p>
        </p:txBody>
      </p:sp>
    </p:spTree>
    <p:extLst>
      <p:ext uri="{BB962C8B-B14F-4D97-AF65-F5344CB8AC3E}">
        <p14:creationId xmlns:p14="http://schemas.microsoft.com/office/powerpoint/2010/main" val="32870444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lang="en-US" b="0" dirty="0"/>
              <a:t>PASS - Conclusions</a:t>
            </a:r>
          </a:p>
        </p:txBody>
      </p:sp>
      <p:sp>
        <p:nvSpPr>
          <p:cNvPr id="2" name="Content Placeholder 1">
            <a:extLst>
              <a:ext uri="{FF2B5EF4-FFF2-40B4-BE49-F238E27FC236}">
                <a16:creationId xmlns:a16="http://schemas.microsoft.com/office/drawing/2014/main" id="{A18B5CDB-2F7A-E208-C589-1DF0690EB9E1}"/>
              </a:ext>
            </a:extLst>
          </p:cNvPr>
          <p:cNvSpPr>
            <a:spLocks noGrp="1"/>
          </p:cNvSpPr>
          <p:nvPr>
            <p:ph idx="1"/>
          </p:nvPr>
        </p:nvSpPr>
        <p:spPr>
          <a:xfrm>
            <a:off x="191069" y="1428059"/>
            <a:ext cx="8707271" cy="4808967"/>
          </a:xfrm>
        </p:spPr>
        <p:txBody>
          <a:bodyPr>
            <a:normAutofit lnSpcReduction="10000"/>
          </a:bodyPr>
          <a:lstStyle/>
          <a:p>
            <a:r>
              <a:rPr lang="en-US" sz="2000" dirty="0"/>
              <a:t>Measures student attitudes or mind-sets to identify potential barriers to learning; no teacher or parent version</a:t>
            </a:r>
          </a:p>
          <a:p>
            <a:r>
              <a:rPr lang="en-US" sz="2000" dirty="0"/>
              <a:t>Limited information available about the development, reliability or validity of the PASS with a U.S. student population</a:t>
            </a:r>
          </a:p>
          <a:p>
            <a:r>
              <a:rPr lang="en-US" sz="2000" dirty="0"/>
              <a:t>Publishers provide an intervention guide aligned with the 9 factors and guidance on how the PASS aligns with the CASEL Competencies.</a:t>
            </a:r>
          </a:p>
          <a:p>
            <a:r>
              <a:rPr lang="en-US" sz="2000" dirty="0"/>
              <a:t>Although the PASS is not a mental health screener, the publisher provides guidance about which students require follow up mental health screening (e.g., students who score “high risk” on the self regard factor)</a:t>
            </a:r>
          </a:p>
          <a:p>
            <a:r>
              <a:rPr lang="en-US" sz="2000" dirty="0"/>
              <a:t>Although the publisher notes the PASS is not a climate survey, some of the factors overlap with information collected on the student version of the Delaware School Climate Survey. </a:t>
            </a:r>
          </a:p>
        </p:txBody>
      </p:sp>
    </p:spTree>
    <p:extLst>
      <p:ext uri="{BB962C8B-B14F-4D97-AF65-F5344CB8AC3E}">
        <p14:creationId xmlns:p14="http://schemas.microsoft.com/office/powerpoint/2010/main" val="26490834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lang="en-US" b="0" dirty="0"/>
              <a:t>PASS - Quote from the Field</a:t>
            </a:r>
          </a:p>
        </p:txBody>
      </p:sp>
      <p:sp>
        <p:nvSpPr>
          <p:cNvPr id="2" name="Content Placeholder 1">
            <a:extLst>
              <a:ext uri="{FF2B5EF4-FFF2-40B4-BE49-F238E27FC236}">
                <a16:creationId xmlns:a16="http://schemas.microsoft.com/office/drawing/2014/main" id="{A18B5CDB-2F7A-E208-C589-1DF0690EB9E1}"/>
              </a:ext>
            </a:extLst>
          </p:cNvPr>
          <p:cNvSpPr>
            <a:spLocks noGrp="1"/>
          </p:cNvSpPr>
          <p:nvPr>
            <p:ph idx="1"/>
          </p:nvPr>
        </p:nvSpPr>
        <p:spPr>
          <a:xfrm>
            <a:off x="341194" y="1428060"/>
            <a:ext cx="8584442" cy="4351338"/>
          </a:xfrm>
        </p:spPr>
        <p:txBody>
          <a:bodyPr>
            <a:normAutofit fontScale="92500" lnSpcReduction="10000"/>
          </a:bodyPr>
          <a:lstStyle/>
          <a:p>
            <a:pPr marL="0" lvl="0" indent="0" algn="l" rtl="0">
              <a:lnSpc>
                <a:spcPct val="115000"/>
              </a:lnSpc>
              <a:spcBef>
                <a:spcPts val="0"/>
              </a:spcBef>
              <a:spcAft>
                <a:spcPts val="0"/>
              </a:spcAft>
              <a:buNone/>
            </a:pPr>
            <a:r>
              <a:rPr lang="en-US" sz="2400" dirty="0"/>
              <a:t>“Utilizing PASS results this year has helped our schools to work with their MTSS Teams of administrators, counselors, SEL coaches, content specialists, etc. to ensure that we are meeting the social-emotional needs of all students. Through data-digs, MTSS teams were able to identify students who needed individual check-ins, small group skill-building, connections to a caring adult, and/or additional resources to remove barriers to learning and address their social-emotional needs through Tier I or II interventions.”</a:t>
            </a:r>
          </a:p>
          <a:p>
            <a:pPr marL="0" lvl="0" indent="0" algn="l" rtl="0">
              <a:lnSpc>
                <a:spcPct val="115000"/>
              </a:lnSpc>
              <a:spcBef>
                <a:spcPts val="0"/>
              </a:spcBef>
              <a:spcAft>
                <a:spcPts val="0"/>
              </a:spcAft>
              <a:buNone/>
            </a:pPr>
            <a:endParaRPr lang="en-US" sz="2400" dirty="0"/>
          </a:p>
          <a:p>
            <a:pPr marL="457200" lvl="0" indent="-368300" algn="l" rtl="0">
              <a:lnSpc>
                <a:spcPct val="115000"/>
              </a:lnSpc>
              <a:spcBef>
                <a:spcPts val="0"/>
              </a:spcBef>
              <a:spcAft>
                <a:spcPts val="0"/>
              </a:spcAft>
              <a:buSzPts val="2200"/>
              <a:buFont typeface="Calibri"/>
              <a:buChar char="-"/>
            </a:pPr>
            <a:r>
              <a:rPr lang="en-US" sz="2400" dirty="0"/>
              <a:t>Dr. Jennifer Martin, Supervisor of Instruction at Caesar Rodney School District</a:t>
            </a:r>
          </a:p>
          <a:p>
            <a:pPr marL="109537" indent="0">
              <a:buNone/>
            </a:pPr>
            <a:endParaRPr lang="en-US" dirty="0"/>
          </a:p>
        </p:txBody>
      </p:sp>
    </p:spTree>
    <p:extLst>
      <p:ext uri="{BB962C8B-B14F-4D97-AF65-F5344CB8AC3E}">
        <p14:creationId xmlns:p14="http://schemas.microsoft.com/office/powerpoint/2010/main" val="21333627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lang="en-US" sz="3600" b="0" dirty="0"/>
              <a:t>PASS - Resources &amp; References </a:t>
            </a:r>
          </a:p>
        </p:txBody>
      </p:sp>
      <p:sp>
        <p:nvSpPr>
          <p:cNvPr id="2" name="Content Placeholder 1">
            <a:extLst>
              <a:ext uri="{FF2B5EF4-FFF2-40B4-BE49-F238E27FC236}">
                <a16:creationId xmlns:a16="http://schemas.microsoft.com/office/drawing/2014/main" id="{A18B5CDB-2F7A-E208-C589-1DF0690EB9E1}"/>
              </a:ext>
            </a:extLst>
          </p:cNvPr>
          <p:cNvSpPr>
            <a:spLocks noGrp="1"/>
          </p:cNvSpPr>
          <p:nvPr>
            <p:ph idx="1"/>
          </p:nvPr>
        </p:nvSpPr>
        <p:spPr>
          <a:xfrm>
            <a:off x="272955" y="1388760"/>
            <a:ext cx="8584442" cy="4670848"/>
          </a:xfrm>
        </p:spPr>
        <p:txBody>
          <a:bodyPr>
            <a:normAutofit/>
          </a:bodyPr>
          <a:lstStyle/>
          <a:p>
            <a:r>
              <a:rPr lang="en-US" sz="2000" dirty="0"/>
              <a:t>PASS Attitudinal Survey. (2020).  </a:t>
            </a:r>
            <a:r>
              <a:rPr lang="en-US" sz="2000" i="1" dirty="0"/>
              <a:t>Understanding the PASS reports</a:t>
            </a:r>
            <a:r>
              <a:rPr lang="en-US" sz="2000" dirty="0"/>
              <a:t>.  GL Education. </a:t>
            </a:r>
            <a:r>
              <a:rPr lang="en-US" sz="2000" dirty="0">
                <a:hlinkClick r:id="rId3"/>
              </a:rPr>
              <a:t>www.passforschools.org</a:t>
            </a:r>
            <a:endParaRPr lang="en-US" sz="2000" dirty="0"/>
          </a:p>
          <a:p>
            <a:pPr marL="109537" indent="0">
              <a:buNone/>
            </a:pPr>
            <a:endParaRPr lang="en-US" sz="2000" dirty="0"/>
          </a:p>
          <a:p>
            <a:r>
              <a:rPr lang="en-US" sz="2000" dirty="0"/>
              <a:t>GL Assessment. (2018, April 26).  </a:t>
            </a:r>
            <a:r>
              <a:rPr lang="en-US" sz="2000" i="1" dirty="0"/>
              <a:t>Children’s wellbeing:  Pupil Attitudes to Self and School report 2018</a:t>
            </a:r>
            <a:r>
              <a:rPr lang="en-US" sz="2000" dirty="0"/>
              <a:t>.  </a:t>
            </a:r>
            <a:r>
              <a:rPr lang="en-US" sz="2000" dirty="0">
                <a:hlinkClick r:id="rId4"/>
              </a:rPr>
              <a:t>https://www.gl-assessment.co.uk/news-hub/research-reports/pupil-attitudes-to-self-and-school-report-2018/</a:t>
            </a:r>
            <a:endParaRPr lang="en-US" sz="2000" dirty="0"/>
          </a:p>
          <a:p>
            <a:endParaRPr lang="en-US" sz="2000" dirty="0"/>
          </a:p>
          <a:p>
            <a:r>
              <a:rPr lang="en-US" sz="2000" dirty="0"/>
              <a:t>RAND Education and Labor. (2020, September 29</a:t>
            </a:r>
            <a:r>
              <a:rPr lang="en-US" sz="2000" i="1" dirty="0"/>
              <a:t>).  Pupil Attitudes to Self and School (PASS).  </a:t>
            </a:r>
            <a:r>
              <a:rPr lang="en-US" sz="2000" dirty="0">
                <a:hlinkClick r:id="rId5"/>
              </a:rPr>
              <a:t>https://www.rand.org/education-and-labor/projects/assessments/tool/2000/pupil-attitudes-to-self-and-school-pass.html</a:t>
            </a:r>
            <a:endParaRPr lang="en-US" sz="2000" dirty="0"/>
          </a:p>
        </p:txBody>
      </p:sp>
    </p:spTree>
    <p:extLst>
      <p:ext uri="{BB962C8B-B14F-4D97-AF65-F5344CB8AC3E}">
        <p14:creationId xmlns:p14="http://schemas.microsoft.com/office/powerpoint/2010/main" val="3642621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lang="en" sz="3300" b="0" dirty="0">
                <a:solidFill>
                  <a:schemeClr val="lt1"/>
                </a:solidFill>
                <a:ea typeface="Calibri"/>
                <a:cs typeface="Calibri"/>
                <a:sym typeface="Calibri"/>
              </a:rPr>
              <a:t>Does the SAEBRS Meet your Need?</a:t>
            </a:r>
            <a:endParaRPr lang="en-US" sz="3300" b="0" dirty="0"/>
          </a:p>
        </p:txBody>
      </p:sp>
      <p:sp>
        <p:nvSpPr>
          <p:cNvPr id="9" name="Google Shape;113;p9">
            <a:extLst>
              <a:ext uri="{FF2B5EF4-FFF2-40B4-BE49-F238E27FC236}">
                <a16:creationId xmlns:a16="http://schemas.microsoft.com/office/drawing/2014/main" id="{45B8C65E-4A3C-5B9E-0DEA-D3DF445E10AC}"/>
              </a:ext>
            </a:extLst>
          </p:cNvPr>
          <p:cNvSpPr txBox="1"/>
          <p:nvPr/>
        </p:nvSpPr>
        <p:spPr>
          <a:xfrm>
            <a:off x="205624" y="1151778"/>
            <a:ext cx="8698111" cy="795079"/>
          </a:xfrm>
          <a:prstGeom prst="rect">
            <a:avLst/>
          </a:prstGeom>
          <a:noFill/>
          <a:ln>
            <a:noFill/>
          </a:ln>
        </p:spPr>
        <p:txBody>
          <a:bodyPr spcFirstLastPara="1" wrap="square" lIns="68575" tIns="68575" rIns="68575" bIns="68575" anchor="ctr" anchorCtr="0">
            <a:spAutoFit/>
          </a:bodyPr>
          <a:lstStyle/>
          <a:p>
            <a:pPr>
              <a:spcBef>
                <a:spcPts val="800"/>
              </a:spcBef>
              <a:buClr>
                <a:srgbClr val="000000"/>
              </a:buClr>
              <a:buFont typeface="Arial"/>
              <a:buNone/>
            </a:pPr>
            <a:r>
              <a:rPr lang="en" i="1" kern="0" dirty="0">
                <a:solidFill>
                  <a:srgbClr val="000000"/>
                </a:solidFill>
                <a:latin typeface="Libre Franklin" pitchFamily="2" charset="0"/>
                <a:ea typeface="Calibri"/>
                <a:cs typeface="Calibri"/>
                <a:sym typeface="Calibri"/>
              </a:rPr>
              <a:t>Purpose: identify risk for emotional and behavioral problems; includes broad factor score, as well as social, emotional, and academic behavior factors</a:t>
            </a:r>
            <a:endParaRPr i="1" kern="0" dirty="0">
              <a:solidFill>
                <a:srgbClr val="000000"/>
              </a:solidFill>
              <a:latin typeface="Libre Franklin" pitchFamily="2" charset="0"/>
              <a:ea typeface="Calibri"/>
              <a:cs typeface="Calibri"/>
              <a:sym typeface="Calibri"/>
            </a:endParaRPr>
          </a:p>
        </p:txBody>
      </p:sp>
      <p:sp>
        <p:nvSpPr>
          <p:cNvPr id="8" name="Google Shape;112;p9">
            <a:extLst>
              <a:ext uri="{FF2B5EF4-FFF2-40B4-BE49-F238E27FC236}">
                <a16:creationId xmlns:a16="http://schemas.microsoft.com/office/drawing/2014/main" id="{4C7C7F55-4942-3335-882B-3E3D5C9149A8}"/>
              </a:ext>
            </a:extLst>
          </p:cNvPr>
          <p:cNvSpPr txBox="1"/>
          <p:nvPr/>
        </p:nvSpPr>
        <p:spPr>
          <a:xfrm>
            <a:off x="204101" y="2059907"/>
            <a:ext cx="4526395" cy="4255549"/>
          </a:xfrm>
          <a:prstGeom prst="rect">
            <a:avLst/>
          </a:prstGeom>
          <a:noFill/>
          <a:ln>
            <a:noFill/>
          </a:ln>
        </p:spPr>
        <p:txBody>
          <a:bodyPr spcFirstLastPara="1" wrap="square" lIns="68575" tIns="34275" rIns="68575" bIns="34275" anchor="t" anchorCtr="0">
            <a:noAutofit/>
          </a:bodyPr>
          <a:lstStyle/>
          <a:p>
            <a:pPr>
              <a:buClr>
                <a:srgbClr val="000000"/>
              </a:buClr>
              <a:buSzPts val="500"/>
              <a:buFont typeface="Arial"/>
              <a:buNone/>
            </a:pPr>
            <a:r>
              <a:rPr lang="en" sz="1400" b="1" kern="0" dirty="0">
                <a:solidFill>
                  <a:srgbClr val="000000"/>
                </a:solidFill>
                <a:latin typeface="Libre Franklin"/>
                <a:ea typeface="Libre Franklin"/>
                <a:cs typeface="Libre Franklin"/>
                <a:sym typeface="Libre Franklin"/>
              </a:rPr>
              <a:t>Informant:</a:t>
            </a:r>
            <a:endParaRPr sz="1400" b="1" kern="0" dirty="0">
              <a:solidFill>
                <a:srgbClr val="000000"/>
              </a:solidFill>
              <a:latin typeface="Libre Franklin"/>
              <a:ea typeface="Libre Franklin"/>
              <a:cs typeface="Libre Franklin"/>
              <a:sym typeface="Libre Franklin"/>
            </a:endParaRPr>
          </a:p>
          <a:p>
            <a:pPr marL="406400" lvl="1" indent="-285750">
              <a:spcBef>
                <a:spcPts val="400"/>
              </a:spcBef>
              <a:buClr>
                <a:srgbClr val="000000"/>
              </a:buClr>
              <a:buSzPct val="100000"/>
              <a:buFont typeface="Arial" panose="020B0604020202020204" pitchFamily="34" charset="0"/>
              <a:buChar char="●"/>
            </a:pPr>
            <a:r>
              <a:rPr lang="en" sz="1400" i="1" kern="0" dirty="0">
                <a:solidFill>
                  <a:srgbClr val="000000"/>
                </a:solidFill>
                <a:latin typeface="Libre Franklin"/>
                <a:ea typeface="Libre Franklin"/>
                <a:cs typeface="Libre Franklin"/>
                <a:sym typeface="Libre Franklin"/>
              </a:rPr>
              <a:t>Teacher form (SAEBRS): grades K-12</a:t>
            </a:r>
            <a:endParaRPr sz="1400" i="1" kern="0" dirty="0">
              <a:solidFill>
                <a:srgbClr val="000000"/>
              </a:solidFill>
              <a:latin typeface="Libre Franklin"/>
              <a:ea typeface="Libre Franklin"/>
              <a:cs typeface="Libre Franklin"/>
              <a:sym typeface="Libre Franklin"/>
            </a:endParaRPr>
          </a:p>
          <a:p>
            <a:pPr marL="406400" lvl="1" indent="-285750">
              <a:spcBef>
                <a:spcPts val="400"/>
              </a:spcBef>
              <a:buClr>
                <a:srgbClr val="000000"/>
              </a:buClr>
              <a:buSzPct val="100000"/>
              <a:buFont typeface="Arial" panose="020B0604020202020204" pitchFamily="34" charset="0"/>
              <a:buChar char="●"/>
            </a:pPr>
            <a:r>
              <a:rPr lang="en" sz="1400" i="1" kern="0" dirty="0">
                <a:solidFill>
                  <a:srgbClr val="000000"/>
                </a:solidFill>
                <a:latin typeface="Libre Franklin"/>
                <a:ea typeface="Libre Franklin"/>
                <a:cs typeface="Libre Franklin"/>
                <a:sym typeface="Libre Franklin"/>
              </a:rPr>
              <a:t>Self-report form (mySAEBRS): grades 2-12</a:t>
            </a:r>
            <a:endParaRPr sz="1400" i="1" kern="0" dirty="0">
              <a:solidFill>
                <a:srgbClr val="000000"/>
              </a:solidFill>
              <a:latin typeface="Libre Franklin"/>
              <a:ea typeface="Libre Franklin"/>
              <a:cs typeface="Libre Franklin"/>
              <a:sym typeface="Libre Franklin"/>
            </a:endParaRPr>
          </a:p>
          <a:p>
            <a:pPr>
              <a:spcBef>
                <a:spcPts val="400"/>
              </a:spcBef>
              <a:buClr>
                <a:srgbClr val="000000"/>
              </a:buClr>
              <a:buSzPts val="500"/>
              <a:buFont typeface="Arial"/>
              <a:buNone/>
            </a:pPr>
            <a:endParaRPr sz="1400" kern="0" dirty="0">
              <a:solidFill>
                <a:srgbClr val="000000"/>
              </a:solidFill>
              <a:latin typeface="Libre Franklin"/>
              <a:ea typeface="Libre Franklin"/>
              <a:cs typeface="Libre Franklin"/>
              <a:sym typeface="Libre Franklin"/>
            </a:endParaRPr>
          </a:p>
          <a:p>
            <a:pPr>
              <a:buClr>
                <a:srgbClr val="000000"/>
              </a:buClr>
              <a:buSzPts val="500"/>
              <a:buFont typeface="Arial"/>
              <a:buNone/>
            </a:pPr>
            <a:r>
              <a:rPr lang="en" sz="1400" b="1" kern="0" dirty="0">
                <a:solidFill>
                  <a:srgbClr val="000000"/>
                </a:solidFill>
                <a:latin typeface="Libre Franklin"/>
                <a:ea typeface="Libre Franklin"/>
                <a:cs typeface="Libre Franklin"/>
                <a:sym typeface="Libre Franklin"/>
              </a:rPr>
              <a:t>Interpretation Guide:</a:t>
            </a:r>
            <a:endParaRPr sz="1400" b="1" kern="0" dirty="0">
              <a:solidFill>
                <a:srgbClr val="000000"/>
              </a:solidFill>
              <a:latin typeface="Libre Franklin"/>
              <a:ea typeface="Libre Franklin"/>
              <a:cs typeface="Libre Franklin"/>
              <a:sym typeface="Libre Franklin"/>
            </a:endParaRPr>
          </a:p>
          <a:p>
            <a:pPr marL="393700" indent="-285750">
              <a:spcBef>
                <a:spcPts val="600"/>
              </a:spcBef>
              <a:buClr>
                <a:srgbClr val="000000"/>
              </a:buClr>
              <a:buSzPct val="100000"/>
              <a:buFont typeface="Arial" panose="020B0604020202020204" pitchFamily="34" charset="0"/>
              <a:buChar char="●"/>
            </a:pPr>
            <a:r>
              <a:rPr lang="en" sz="1400" b="1" i="1" kern="0" dirty="0">
                <a:solidFill>
                  <a:srgbClr val="31538F"/>
                </a:solidFill>
                <a:latin typeface="Libre Franklin"/>
                <a:ea typeface="Libre Franklin"/>
                <a:cs typeface="Libre Franklin"/>
                <a:sym typeface="Libre Franklin"/>
              </a:rPr>
              <a:t>Risk for social behavior problems</a:t>
            </a:r>
            <a:r>
              <a:rPr lang="en" sz="1400" kern="0" dirty="0">
                <a:solidFill>
                  <a:srgbClr val="000000"/>
                </a:solidFill>
                <a:latin typeface="Libre Franklin"/>
                <a:ea typeface="Libre Franklin"/>
                <a:cs typeface="Libre Franklin"/>
                <a:sym typeface="Libre Franklin"/>
              </a:rPr>
              <a:t>: student displays behaviors that limit his/her ability to maintain age appropriate relationships with peers and adults.</a:t>
            </a:r>
            <a:endParaRPr sz="1400" kern="0" dirty="0">
              <a:solidFill>
                <a:srgbClr val="000000"/>
              </a:solidFill>
              <a:latin typeface="Libre Franklin"/>
              <a:ea typeface="Libre Franklin"/>
              <a:cs typeface="Libre Franklin"/>
              <a:sym typeface="Libre Franklin"/>
            </a:endParaRPr>
          </a:p>
          <a:p>
            <a:pPr marL="393700" indent="-285750">
              <a:spcBef>
                <a:spcPts val="600"/>
              </a:spcBef>
              <a:buClr>
                <a:srgbClr val="000000"/>
              </a:buClr>
              <a:buSzPct val="100000"/>
              <a:buFont typeface="Arial" panose="020B0604020202020204" pitchFamily="34" charset="0"/>
              <a:buChar char="●"/>
            </a:pPr>
            <a:r>
              <a:rPr lang="en" sz="1400" b="1" i="1" kern="0" dirty="0">
                <a:solidFill>
                  <a:srgbClr val="31538F"/>
                </a:solidFill>
                <a:latin typeface="Libre Franklin"/>
                <a:ea typeface="Libre Franklin"/>
                <a:cs typeface="Libre Franklin"/>
                <a:sym typeface="Libre Franklin"/>
              </a:rPr>
              <a:t>Risk for academic behavior problems</a:t>
            </a:r>
            <a:r>
              <a:rPr lang="en" sz="1400" kern="0" dirty="0">
                <a:solidFill>
                  <a:srgbClr val="000000"/>
                </a:solidFill>
                <a:latin typeface="Libre Franklin"/>
                <a:ea typeface="Libre Franklin"/>
                <a:cs typeface="Libre Franklin"/>
                <a:sym typeface="Libre Franklin"/>
              </a:rPr>
              <a:t>: student displays behaviors that limit his/her ability to be prepared for, participate in, and benefit from academic instruction.</a:t>
            </a:r>
            <a:endParaRPr sz="1400" kern="0" dirty="0">
              <a:solidFill>
                <a:srgbClr val="000000"/>
              </a:solidFill>
              <a:latin typeface="Libre Franklin"/>
              <a:ea typeface="Libre Franklin"/>
              <a:cs typeface="Libre Franklin"/>
              <a:sym typeface="Libre Franklin"/>
            </a:endParaRPr>
          </a:p>
          <a:p>
            <a:pPr marL="393700" indent="-285750">
              <a:spcBef>
                <a:spcPts val="600"/>
              </a:spcBef>
              <a:spcAft>
                <a:spcPts val="600"/>
              </a:spcAft>
              <a:buClr>
                <a:srgbClr val="000000"/>
              </a:buClr>
              <a:buSzPct val="100000"/>
              <a:buFont typeface="Arial" panose="020B0604020202020204" pitchFamily="34" charset="0"/>
              <a:buChar char="●"/>
            </a:pPr>
            <a:r>
              <a:rPr lang="en" sz="1400" b="1" i="1" kern="0" dirty="0">
                <a:solidFill>
                  <a:srgbClr val="31538F"/>
                </a:solidFill>
                <a:latin typeface="Libre Franklin"/>
                <a:ea typeface="Libre Franklin"/>
                <a:cs typeface="Libre Franklin"/>
                <a:sym typeface="Libre Franklin"/>
              </a:rPr>
              <a:t>Risk for emotional behavior problems</a:t>
            </a:r>
            <a:r>
              <a:rPr lang="en" sz="1400" kern="0" dirty="0">
                <a:solidFill>
                  <a:srgbClr val="000000"/>
                </a:solidFill>
                <a:latin typeface="Libre Franklin"/>
                <a:ea typeface="Libre Franklin"/>
                <a:cs typeface="Libre Franklin"/>
                <a:sym typeface="Libre Franklin"/>
              </a:rPr>
              <a:t>: student displays actions that limit his/her ability to regulate internal states, adapt to change, and respond to stressful/challenging events.</a:t>
            </a:r>
            <a:endParaRPr sz="900" kern="0" dirty="0">
              <a:solidFill>
                <a:srgbClr val="000000"/>
              </a:solidFill>
              <a:latin typeface="Libre Franklin"/>
              <a:ea typeface="Libre Franklin"/>
              <a:cs typeface="Libre Franklin"/>
              <a:sym typeface="Libre Franklin"/>
            </a:endParaRPr>
          </a:p>
        </p:txBody>
      </p:sp>
      <p:graphicFrame>
        <p:nvGraphicFramePr>
          <p:cNvPr id="10" name="Google Shape;114;p9" descr="Table listing the criteria for low risk, some risk, and high risk scores on each scale of the SAEBRS. On the general behavior scale, scores of 0 to 23 are low risk, scores of 24 to 36 are some risk, and scores of 37 or higher are high risk. On the Social Behavior scale, scores of 0 to 7 are low risk, scores of 8 to 12 are some risk, and scores of 13 or higher are high risk. On the Academic Behavior scale, scores of 0 to 5 are low risk, scores of 6 to 9 are some risk, and scores of 10 or higher are high risk. On the Emotional Behavior scale, scores of 0 to 11 are low risk, scores of 12 to 16 are some risk, and scores of 17 or higher are high risk.">
            <a:extLst>
              <a:ext uri="{FF2B5EF4-FFF2-40B4-BE49-F238E27FC236}">
                <a16:creationId xmlns:a16="http://schemas.microsoft.com/office/drawing/2014/main" id="{FBA0A515-7167-579E-6C35-7E80F33B6744}"/>
              </a:ext>
            </a:extLst>
          </p:cNvPr>
          <p:cNvGraphicFramePr/>
          <p:nvPr>
            <p:extLst>
              <p:ext uri="{D42A27DB-BD31-4B8C-83A1-F6EECF244321}">
                <p14:modId xmlns:p14="http://schemas.microsoft.com/office/powerpoint/2010/main" val="2537833048"/>
              </p:ext>
            </p:extLst>
          </p:nvPr>
        </p:nvGraphicFramePr>
        <p:xfrm>
          <a:off x="4789641" y="2091945"/>
          <a:ext cx="4145279" cy="2067481"/>
        </p:xfrm>
        <a:graphic>
          <a:graphicData uri="http://schemas.openxmlformats.org/drawingml/2006/table">
            <a:tbl>
              <a:tblPr firstRow="1">
                <a:noFill/>
              </a:tblPr>
              <a:tblGrid>
                <a:gridCol w="1733933">
                  <a:extLst>
                    <a:ext uri="{9D8B030D-6E8A-4147-A177-3AD203B41FA5}">
                      <a16:colId xmlns:a16="http://schemas.microsoft.com/office/drawing/2014/main" val="20000"/>
                    </a:ext>
                  </a:extLst>
                </a:gridCol>
                <a:gridCol w="819314">
                  <a:extLst>
                    <a:ext uri="{9D8B030D-6E8A-4147-A177-3AD203B41FA5}">
                      <a16:colId xmlns:a16="http://schemas.microsoft.com/office/drawing/2014/main" val="20001"/>
                    </a:ext>
                  </a:extLst>
                </a:gridCol>
                <a:gridCol w="796016">
                  <a:extLst>
                    <a:ext uri="{9D8B030D-6E8A-4147-A177-3AD203B41FA5}">
                      <a16:colId xmlns:a16="http://schemas.microsoft.com/office/drawing/2014/main" val="20002"/>
                    </a:ext>
                  </a:extLst>
                </a:gridCol>
                <a:gridCol w="796016">
                  <a:extLst>
                    <a:ext uri="{9D8B030D-6E8A-4147-A177-3AD203B41FA5}">
                      <a16:colId xmlns:a16="http://schemas.microsoft.com/office/drawing/2014/main" val="20003"/>
                    </a:ext>
                  </a:extLst>
                </a:gridCol>
              </a:tblGrid>
              <a:tr h="453499">
                <a:tc>
                  <a:txBody>
                    <a:bodyPr/>
                    <a:lstStyle/>
                    <a:p>
                      <a:pPr marL="0" lvl="0" indent="0" algn="ctr" rtl="0">
                        <a:spcBef>
                          <a:spcPts val="0"/>
                        </a:spcBef>
                        <a:spcAft>
                          <a:spcPts val="0"/>
                        </a:spcAft>
                        <a:buNone/>
                      </a:pPr>
                      <a:r>
                        <a:rPr lang="en" sz="1200" b="1" dirty="0">
                          <a:latin typeface="Libre Franklin" pitchFamily="2" charset="0"/>
                        </a:rPr>
                        <a:t>Scale</a:t>
                      </a:r>
                      <a:endParaRPr sz="1200" b="1" dirty="0">
                        <a:latin typeface="Libre Franklin" pitchFamily="2" charset="0"/>
                      </a:endParaRPr>
                    </a:p>
                  </a:txBody>
                  <a:tcPr marL="47625" marR="47625" marT="47625" marB="47625" anchor="ctr">
                    <a:solidFill>
                      <a:srgbClr val="CDD4EA"/>
                    </a:solidFill>
                  </a:tcPr>
                </a:tc>
                <a:tc>
                  <a:txBody>
                    <a:bodyPr/>
                    <a:lstStyle/>
                    <a:p>
                      <a:pPr marL="0" lvl="0" indent="0" algn="ctr" rtl="0">
                        <a:spcBef>
                          <a:spcPts val="0"/>
                        </a:spcBef>
                        <a:spcAft>
                          <a:spcPts val="0"/>
                        </a:spcAft>
                        <a:buNone/>
                      </a:pPr>
                      <a:r>
                        <a:rPr lang="en" sz="1200" b="1" dirty="0">
                          <a:latin typeface="Libre Franklin" pitchFamily="2" charset="0"/>
                        </a:rPr>
                        <a:t>Low</a:t>
                      </a:r>
                    </a:p>
                    <a:p>
                      <a:pPr marL="0" lvl="0" indent="0" algn="ctr" rtl="0">
                        <a:spcBef>
                          <a:spcPts val="0"/>
                        </a:spcBef>
                        <a:spcAft>
                          <a:spcPts val="0"/>
                        </a:spcAft>
                        <a:buNone/>
                      </a:pPr>
                      <a:r>
                        <a:rPr lang="en" sz="1200" b="1" dirty="0">
                          <a:latin typeface="Libre Franklin" pitchFamily="2" charset="0"/>
                        </a:rPr>
                        <a:t>Risk</a:t>
                      </a:r>
                      <a:endParaRPr sz="1200" b="1" dirty="0">
                        <a:latin typeface="Libre Franklin" pitchFamily="2" charset="0"/>
                      </a:endParaRPr>
                    </a:p>
                  </a:txBody>
                  <a:tcPr marL="47625" marR="47625" marT="47625" marB="47625" anchor="ctr">
                    <a:solidFill>
                      <a:srgbClr val="CDD4EA"/>
                    </a:solidFill>
                  </a:tcPr>
                </a:tc>
                <a:tc>
                  <a:txBody>
                    <a:bodyPr/>
                    <a:lstStyle/>
                    <a:p>
                      <a:pPr marL="0" lvl="0" indent="0" algn="ctr" rtl="0">
                        <a:spcBef>
                          <a:spcPts val="0"/>
                        </a:spcBef>
                        <a:spcAft>
                          <a:spcPts val="0"/>
                        </a:spcAft>
                        <a:buNone/>
                      </a:pPr>
                      <a:r>
                        <a:rPr lang="en" sz="1200" b="1" dirty="0">
                          <a:latin typeface="Libre Franklin" pitchFamily="2" charset="0"/>
                        </a:rPr>
                        <a:t>Some Risk</a:t>
                      </a:r>
                      <a:endParaRPr sz="1200" b="1" dirty="0">
                        <a:latin typeface="Libre Franklin" pitchFamily="2" charset="0"/>
                      </a:endParaRPr>
                    </a:p>
                  </a:txBody>
                  <a:tcPr marL="47625" marR="47625" marT="47625" marB="47625" anchor="ctr">
                    <a:solidFill>
                      <a:srgbClr val="CDD4EA"/>
                    </a:solidFill>
                  </a:tcPr>
                </a:tc>
                <a:tc>
                  <a:txBody>
                    <a:bodyPr/>
                    <a:lstStyle/>
                    <a:p>
                      <a:pPr marL="0" lvl="0" indent="0" algn="ctr" rtl="0">
                        <a:spcBef>
                          <a:spcPts val="0"/>
                        </a:spcBef>
                        <a:spcAft>
                          <a:spcPts val="0"/>
                        </a:spcAft>
                        <a:buNone/>
                      </a:pPr>
                      <a:r>
                        <a:rPr lang="en" sz="1200" b="1" dirty="0">
                          <a:latin typeface="Libre Franklin" pitchFamily="2" charset="0"/>
                        </a:rPr>
                        <a:t>High</a:t>
                      </a:r>
                    </a:p>
                    <a:p>
                      <a:pPr marL="0" lvl="0" indent="0" algn="ctr" rtl="0">
                        <a:spcBef>
                          <a:spcPts val="0"/>
                        </a:spcBef>
                        <a:spcAft>
                          <a:spcPts val="0"/>
                        </a:spcAft>
                        <a:buNone/>
                      </a:pPr>
                      <a:r>
                        <a:rPr lang="en" sz="1200" b="1" dirty="0">
                          <a:latin typeface="Libre Franklin" pitchFamily="2" charset="0"/>
                        </a:rPr>
                        <a:t>Risk</a:t>
                      </a:r>
                      <a:endParaRPr sz="1200" b="1" dirty="0">
                        <a:latin typeface="Libre Franklin" pitchFamily="2" charset="0"/>
                      </a:endParaRPr>
                    </a:p>
                  </a:txBody>
                  <a:tcPr marL="47625" marR="47625" marT="47625" marB="47625" anchor="ctr">
                    <a:solidFill>
                      <a:srgbClr val="CDD4EA"/>
                    </a:solidFill>
                  </a:tcPr>
                </a:tc>
                <a:extLst>
                  <a:ext uri="{0D108BD9-81ED-4DB2-BD59-A6C34878D82A}">
                    <a16:rowId xmlns:a16="http://schemas.microsoft.com/office/drawing/2014/main" val="10000"/>
                  </a:ext>
                </a:extLst>
              </a:tr>
              <a:tr h="403313">
                <a:tc>
                  <a:txBody>
                    <a:bodyPr/>
                    <a:lstStyle/>
                    <a:p>
                      <a:pPr marL="0" lvl="0" indent="0" algn="l" rtl="0">
                        <a:spcBef>
                          <a:spcPts val="0"/>
                        </a:spcBef>
                        <a:spcAft>
                          <a:spcPts val="0"/>
                        </a:spcAft>
                        <a:buNone/>
                      </a:pPr>
                      <a:r>
                        <a:rPr lang="en" sz="1200" dirty="0">
                          <a:solidFill>
                            <a:schemeClr val="tx1"/>
                          </a:solidFill>
                          <a:latin typeface="Libre Franklin" pitchFamily="2" charset="0"/>
                        </a:rPr>
                        <a:t>General Behavior</a:t>
                      </a:r>
                      <a:endParaRPr sz="1200" dirty="0">
                        <a:solidFill>
                          <a:schemeClr val="tx1"/>
                        </a:solidFill>
                        <a:latin typeface="Libre Franklin" pitchFamily="2" charset="0"/>
                      </a:endParaRPr>
                    </a:p>
                  </a:txBody>
                  <a:tcPr marL="47625" marR="47625" marT="47625" marB="47625" anchor="ctr">
                    <a:solidFill>
                      <a:srgbClr val="E8EBF5"/>
                    </a:solidFill>
                  </a:tcPr>
                </a:tc>
                <a:tc>
                  <a:txBody>
                    <a:bodyPr/>
                    <a:lstStyle/>
                    <a:p>
                      <a:pPr marL="0" lvl="0" indent="0" algn="ctr" rtl="0">
                        <a:spcBef>
                          <a:spcPts val="0"/>
                        </a:spcBef>
                        <a:spcAft>
                          <a:spcPts val="0"/>
                        </a:spcAft>
                        <a:buNone/>
                      </a:pPr>
                      <a:r>
                        <a:rPr lang="en" sz="1200" dirty="0">
                          <a:latin typeface="Libre Franklin" pitchFamily="2" charset="0"/>
                        </a:rPr>
                        <a:t>0-23</a:t>
                      </a:r>
                      <a:endParaRPr sz="1200" dirty="0">
                        <a:latin typeface="Libre Franklin" pitchFamily="2" charset="0"/>
                      </a:endParaRPr>
                    </a:p>
                  </a:txBody>
                  <a:tcPr marL="47625" marR="47625" marT="47625" marB="47625" anchor="ctr"/>
                </a:tc>
                <a:tc>
                  <a:txBody>
                    <a:bodyPr/>
                    <a:lstStyle/>
                    <a:p>
                      <a:pPr marL="0" lvl="0" indent="0" algn="ctr" rtl="0">
                        <a:spcBef>
                          <a:spcPts val="0"/>
                        </a:spcBef>
                        <a:spcAft>
                          <a:spcPts val="0"/>
                        </a:spcAft>
                        <a:buNone/>
                      </a:pPr>
                      <a:r>
                        <a:rPr lang="en" sz="1200">
                          <a:latin typeface="Libre Franklin" pitchFamily="2" charset="0"/>
                        </a:rPr>
                        <a:t>24-36</a:t>
                      </a:r>
                      <a:endParaRPr sz="1200" dirty="0">
                        <a:latin typeface="Libre Franklin" pitchFamily="2" charset="0"/>
                      </a:endParaRPr>
                    </a:p>
                  </a:txBody>
                  <a:tcPr marL="47625" marR="47625" marT="47625" marB="47625" anchor="ctr"/>
                </a:tc>
                <a:tc>
                  <a:txBody>
                    <a:bodyPr/>
                    <a:lstStyle/>
                    <a:p>
                      <a:pPr marL="0" lvl="0" indent="0" algn="ctr" rtl="0">
                        <a:spcBef>
                          <a:spcPts val="0"/>
                        </a:spcBef>
                        <a:spcAft>
                          <a:spcPts val="0"/>
                        </a:spcAft>
                        <a:buNone/>
                      </a:pPr>
                      <a:r>
                        <a:rPr lang="en" sz="1200" dirty="0">
                          <a:latin typeface="Libre Franklin" pitchFamily="2" charset="0"/>
                        </a:rPr>
                        <a:t>37+</a:t>
                      </a:r>
                      <a:endParaRPr sz="1200" dirty="0">
                        <a:latin typeface="Libre Franklin" pitchFamily="2" charset="0"/>
                      </a:endParaRPr>
                    </a:p>
                  </a:txBody>
                  <a:tcPr marL="47625" marR="47625" marT="47625" marB="47625" anchor="ctr"/>
                </a:tc>
                <a:extLst>
                  <a:ext uri="{0D108BD9-81ED-4DB2-BD59-A6C34878D82A}">
                    <a16:rowId xmlns:a16="http://schemas.microsoft.com/office/drawing/2014/main" val="10001"/>
                  </a:ext>
                </a:extLst>
              </a:tr>
              <a:tr h="396532">
                <a:tc>
                  <a:txBody>
                    <a:bodyPr/>
                    <a:lstStyle/>
                    <a:p>
                      <a:pPr marL="0" lvl="0" indent="0" algn="l" rtl="0">
                        <a:spcBef>
                          <a:spcPts val="0"/>
                        </a:spcBef>
                        <a:spcAft>
                          <a:spcPts val="0"/>
                        </a:spcAft>
                        <a:buNone/>
                      </a:pPr>
                      <a:r>
                        <a:rPr lang="en" sz="1200" dirty="0">
                          <a:solidFill>
                            <a:schemeClr val="tx1"/>
                          </a:solidFill>
                          <a:latin typeface="Libre Franklin" pitchFamily="2" charset="0"/>
                        </a:rPr>
                        <a:t>Social Behavior</a:t>
                      </a:r>
                      <a:endParaRPr sz="1200" dirty="0">
                        <a:solidFill>
                          <a:schemeClr val="tx1"/>
                        </a:solidFill>
                        <a:latin typeface="Libre Franklin" pitchFamily="2" charset="0"/>
                      </a:endParaRPr>
                    </a:p>
                  </a:txBody>
                  <a:tcPr marL="47625" marR="47625" marT="47625" marB="47625" anchor="ctr">
                    <a:solidFill>
                      <a:srgbClr val="E8EBF5"/>
                    </a:solidFill>
                  </a:tcPr>
                </a:tc>
                <a:tc>
                  <a:txBody>
                    <a:bodyPr/>
                    <a:lstStyle/>
                    <a:p>
                      <a:pPr marL="0" lvl="0" indent="0" algn="ctr" rtl="0">
                        <a:spcBef>
                          <a:spcPts val="0"/>
                        </a:spcBef>
                        <a:spcAft>
                          <a:spcPts val="0"/>
                        </a:spcAft>
                        <a:buNone/>
                      </a:pPr>
                      <a:r>
                        <a:rPr lang="en" sz="1200">
                          <a:latin typeface="Libre Franklin" pitchFamily="2" charset="0"/>
                        </a:rPr>
                        <a:t>0-7</a:t>
                      </a:r>
                      <a:endParaRPr sz="1200" dirty="0">
                        <a:latin typeface="Libre Franklin" pitchFamily="2" charset="0"/>
                      </a:endParaRPr>
                    </a:p>
                  </a:txBody>
                  <a:tcPr marL="47625" marR="47625" marT="47625" marB="47625" anchor="ctr"/>
                </a:tc>
                <a:tc>
                  <a:txBody>
                    <a:bodyPr/>
                    <a:lstStyle/>
                    <a:p>
                      <a:pPr marL="0" lvl="0" indent="0" algn="ctr" rtl="0">
                        <a:spcBef>
                          <a:spcPts val="0"/>
                        </a:spcBef>
                        <a:spcAft>
                          <a:spcPts val="0"/>
                        </a:spcAft>
                        <a:buNone/>
                      </a:pPr>
                      <a:r>
                        <a:rPr lang="en" sz="1200">
                          <a:latin typeface="Libre Franklin" pitchFamily="2" charset="0"/>
                        </a:rPr>
                        <a:t>8-12</a:t>
                      </a:r>
                      <a:endParaRPr sz="1200" dirty="0">
                        <a:latin typeface="Libre Franklin" pitchFamily="2" charset="0"/>
                      </a:endParaRPr>
                    </a:p>
                  </a:txBody>
                  <a:tcPr marL="47625" marR="47625" marT="47625" marB="47625" anchor="ctr"/>
                </a:tc>
                <a:tc>
                  <a:txBody>
                    <a:bodyPr/>
                    <a:lstStyle/>
                    <a:p>
                      <a:pPr marL="0" lvl="0" indent="0" algn="ctr" rtl="0">
                        <a:spcBef>
                          <a:spcPts val="0"/>
                        </a:spcBef>
                        <a:spcAft>
                          <a:spcPts val="0"/>
                        </a:spcAft>
                        <a:buNone/>
                      </a:pPr>
                      <a:r>
                        <a:rPr lang="en" sz="1200" dirty="0">
                          <a:latin typeface="Libre Franklin" pitchFamily="2" charset="0"/>
                        </a:rPr>
                        <a:t>13+</a:t>
                      </a:r>
                      <a:endParaRPr sz="1200" dirty="0">
                        <a:latin typeface="Libre Franklin" pitchFamily="2" charset="0"/>
                      </a:endParaRPr>
                    </a:p>
                  </a:txBody>
                  <a:tcPr marL="47625" marR="47625" marT="47625" marB="47625" anchor="ctr"/>
                </a:tc>
                <a:extLst>
                  <a:ext uri="{0D108BD9-81ED-4DB2-BD59-A6C34878D82A}">
                    <a16:rowId xmlns:a16="http://schemas.microsoft.com/office/drawing/2014/main" val="10002"/>
                  </a:ext>
                </a:extLst>
              </a:tr>
              <a:tr h="403313">
                <a:tc>
                  <a:txBody>
                    <a:bodyPr/>
                    <a:lstStyle/>
                    <a:p>
                      <a:pPr marL="0" lvl="0" indent="0" algn="l" rtl="0">
                        <a:spcBef>
                          <a:spcPts val="0"/>
                        </a:spcBef>
                        <a:spcAft>
                          <a:spcPts val="0"/>
                        </a:spcAft>
                        <a:buNone/>
                      </a:pPr>
                      <a:r>
                        <a:rPr lang="en" sz="1200" dirty="0">
                          <a:solidFill>
                            <a:schemeClr val="tx1"/>
                          </a:solidFill>
                          <a:latin typeface="Libre Franklin" pitchFamily="2" charset="0"/>
                        </a:rPr>
                        <a:t>Academic Behavior</a:t>
                      </a:r>
                      <a:endParaRPr sz="1200" dirty="0">
                        <a:solidFill>
                          <a:schemeClr val="tx1"/>
                        </a:solidFill>
                        <a:latin typeface="Libre Franklin" pitchFamily="2" charset="0"/>
                      </a:endParaRPr>
                    </a:p>
                  </a:txBody>
                  <a:tcPr marL="47625" marR="47625" marT="47625" marB="47625" anchor="ctr">
                    <a:solidFill>
                      <a:srgbClr val="E8EBF5"/>
                    </a:solidFill>
                  </a:tcPr>
                </a:tc>
                <a:tc>
                  <a:txBody>
                    <a:bodyPr/>
                    <a:lstStyle/>
                    <a:p>
                      <a:pPr marL="0" lvl="0" indent="0" algn="ctr" rtl="0">
                        <a:spcBef>
                          <a:spcPts val="0"/>
                        </a:spcBef>
                        <a:spcAft>
                          <a:spcPts val="0"/>
                        </a:spcAft>
                        <a:buNone/>
                      </a:pPr>
                      <a:r>
                        <a:rPr lang="en" sz="1200">
                          <a:latin typeface="Libre Franklin" pitchFamily="2" charset="0"/>
                        </a:rPr>
                        <a:t>0-5</a:t>
                      </a:r>
                      <a:endParaRPr sz="1200" dirty="0">
                        <a:latin typeface="Libre Franklin" pitchFamily="2" charset="0"/>
                      </a:endParaRPr>
                    </a:p>
                  </a:txBody>
                  <a:tcPr marL="47625" marR="47625" marT="47625" marB="47625" anchor="ctr"/>
                </a:tc>
                <a:tc>
                  <a:txBody>
                    <a:bodyPr/>
                    <a:lstStyle/>
                    <a:p>
                      <a:pPr marL="0" lvl="0" indent="0" algn="ctr" rtl="0">
                        <a:spcBef>
                          <a:spcPts val="0"/>
                        </a:spcBef>
                        <a:spcAft>
                          <a:spcPts val="0"/>
                        </a:spcAft>
                        <a:buNone/>
                      </a:pPr>
                      <a:r>
                        <a:rPr lang="en" sz="1200">
                          <a:latin typeface="Libre Franklin" pitchFamily="2" charset="0"/>
                        </a:rPr>
                        <a:t>6-9</a:t>
                      </a:r>
                      <a:endParaRPr sz="1200" dirty="0">
                        <a:latin typeface="Libre Franklin" pitchFamily="2" charset="0"/>
                      </a:endParaRPr>
                    </a:p>
                  </a:txBody>
                  <a:tcPr marL="47625" marR="47625" marT="47625" marB="47625" anchor="ctr"/>
                </a:tc>
                <a:tc>
                  <a:txBody>
                    <a:bodyPr/>
                    <a:lstStyle/>
                    <a:p>
                      <a:pPr marL="0" lvl="0" indent="0" algn="ctr" rtl="0">
                        <a:spcBef>
                          <a:spcPts val="0"/>
                        </a:spcBef>
                        <a:spcAft>
                          <a:spcPts val="0"/>
                        </a:spcAft>
                        <a:buNone/>
                      </a:pPr>
                      <a:r>
                        <a:rPr lang="en" sz="1200">
                          <a:latin typeface="Libre Franklin" pitchFamily="2" charset="0"/>
                        </a:rPr>
                        <a:t>10+</a:t>
                      </a:r>
                      <a:endParaRPr sz="1200" dirty="0">
                        <a:latin typeface="Libre Franklin" pitchFamily="2" charset="0"/>
                      </a:endParaRPr>
                    </a:p>
                  </a:txBody>
                  <a:tcPr marL="47625" marR="47625" marT="47625" marB="47625" anchor="ctr"/>
                </a:tc>
                <a:extLst>
                  <a:ext uri="{0D108BD9-81ED-4DB2-BD59-A6C34878D82A}">
                    <a16:rowId xmlns:a16="http://schemas.microsoft.com/office/drawing/2014/main" val="10003"/>
                  </a:ext>
                </a:extLst>
              </a:tr>
              <a:tr h="403313">
                <a:tc>
                  <a:txBody>
                    <a:bodyPr/>
                    <a:lstStyle/>
                    <a:p>
                      <a:pPr marL="0" lvl="0" indent="0" algn="l" rtl="0">
                        <a:spcBef>
                          <a:spcPts val="0"/>
                        </a:spcBef>
                        <a:spcAft>
                          <a:spcPts val="0"/>
                        </a:spcAft>
                        <a:buNone/>
                      </a:pPr>
                      <a:r>
                        <a:rPr lang="en" sz="1200" dirty="0">
                          <a:solidFill>
                            <a:schemeClr val="tx1"/>
                          </a:solidFill>
                          <a:latin typeface="Libre Franklin" pitchFamily="2" charset="0"/>
                        </a:rPr>
                        <a:t>Emotional Behavior</a:t>
                      </a:r>
                      <a:endParaRPr sz="1200" dirty="0">
                        <a:solidFill>
                          <a:schemeClr val="tx1"/>
                        </a:solidFill>
                        <a:latin typeface="Libre Franklin" pitchFamily="2" charset="0"/>
                      </a:endParaRPr>
                    </a:p>
                  </a:txBody>
                  <a:tcPr marL="47625" marR="47625" marT="47625" marB="47625" anchor="ctr">
                    <a:solidFill>
                      <a:srgbClr val="E8EBF5"/>
                    </a:solidFill>
                  </a:tcPr>
                </a:tc>
                <a:tc>
                  <a:txBody>
                    <a:bodyPr/>
                    <a:lstStyle/>
                    <a:p>
                      <a:pPr marL="0" lvl="0" indent="0" algn="ctr" rtl="0">
                        <a:spcBef>
                          <a:spcPts val="0"/>
                        </a:spcBef>
                        <a:spcAft>
                          <a:spcPts val="0"/>
                        </a:spcAft>
                        <a:buNone/>
                      </a:pPr>
                      <a:r>
                        <a:rPr lang="en" sz="1200" dirty="0">
                          <a:latin typeface="Libre Franklin" pitchFamily="2" charset="0"/>
                        </a:rPr>
                        <a:t>0-11</a:t>
                      </a:r>
                      <a:endParaRPr sz="1200" dirty="0">
                        <a:latin typeface="Libre Franklin" pitchFamily="2" charset="0"/>
                      </a:endParaRPr>
                    </a:p>
                  </a:txBody>
                  <a:tcPr marL="47625" marR="47625" marT="47625" marB="47625" anchor="ctr"/>
                </a:tc>
                <a:tc>
                  <a:txBody>
                    <a:bodyPr/>
                    <a:lstStyle/>
                    <a:p>
                      <a:pPr marL="0" lvl="0" indent="0" algn="ctr" rtl="0">
                        <a:spcBef>
                          <a:spcPts val="0"/>
                        </a:spcBef>
                        <a:spcAft>
                          <a:spcPts val="0"/>
                        </a:spcAft>
                        <a:buNone/>
                      </a:pPr>
                      <a:r>
                        <a:rPr lang="en" sz="1200" dirty="0">
                          <a:latin typeface="Libre Franklin" pitchFamily="2" charset="0"/>
                        </a:rPr>
                        <a:t>12-16</a:t>
                      </a:r>
                      <a:endParaRPr sz="1200" dirty="0">
                        <a:latin typeface="Libre Franklin" pitchFamily="2" charset="0"/>
                      </a:endParaRPr>
                    </a:p>
                  </a:txBody>
                  <a:tcPr marL="47625" marR="47625" marT="47625" marB="47625" anchor="ctr"/>
                </a:tc>
                <a:tc>
                  <a:txBody>
                    <a:bodyPr/>
                    <a:lstStyle/>
                    <a:p>
                      <a:pPr marL="0" lvl="0" indent="0" algn="ctr" rtl="0">
                        <a:spcBef>
                          <a:spcPts val="0"/>
                        </a:spcBef>
                        <a:spcAft>
                          <a:spcPts val="0"/>
                        </a:spcAft>
                        <a:buNone/>
                      </a:pPr>
                      <a:r>
                        <a:rPr lang="en" sz="1200" dirty="0">
                          <a:latin typeface="Libre Franklin" pitchFamily="2" charset="0"/>
                        </a:rPr>
                        <a:t>17+</a:t>
                      </a:r>
                      <a:endParaRPr sz="1200" dirty="0">
                        <a:latin typeface="Libre Franklin" pitchFamily="2" charset="0"/>
                      </a:endParaRPr>
                    </a:p>
                  </a:txBody>
                  <a:tcPr marL="47625" marR="47625" marT="47625" marB="47625" anchor="ctr"/>
                </a:tc>
                <a:extLst>
                  <a:ext uri="{0D108BD9-81ED-4DB2-BD59-A6C34878D82A}">
                    <a16:rowId xmlns:a16="http://schemas.microsoft.com/office/drawing/2014/main" val="10004"/>
                  </a:ext>
                </a:extLst>
              </a:tr>
            </a:tbl>
          </a:graphicData>
        </a:graphic>
      </p:graphicFrame>
      <p:sp>
        <p:nvSpPr>
          <p:cNvPr id="11" name="Google Shape;115;p9">
            <a:extLst>
              <a:ext uri="{FF2B5EF4-FFF2-40B4-BE49-F238E27FC236}">
                <a16:creationId xmlns:a16="http://schemas.microsoft.com/office/drawing/2014/main" id="{D5E2CAA6-8298-E737-3FCD-7E903143C878}"/>
              </a:ext>
            </a:extLst>
          </p:cNvPr>
          <p:cNvSpPr txBox="1"/>
          <p:nvPr/>
        </p:nvSpPr>
        <p:spPr>
          <a:xfrm>
            <a:off x="4925569" y="4260726"/>
            <a:ext cx="3978166" cy="2046704"/>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1200"/>
              </a:spcAft>
              <a:buClr>
                <a:srgbClr val="000000"/>
              </a:buClr>
              <a:buSzPts val="800"/>
              <a:buFont typeface="Arial"/>
              <a:buNone/>
            </a:pPr>
            <a:r>
              <a:rPr lang="en" sz="1400" dirty="0">
                <a:latin typeface="Libre Franklin" pitchFamily="2" charset="0"/>
                <a:ea typeface="Calibri"/>
                <a:cs typeface="Calibri"/>
                <a:sym typeface="Calibri"/>
              </a:rPr>
              <a:t>Risk based on national normative sample:</a:t>
            </a:r>
            <a:endParaRPr sz="1400" dirty="0">
              <a:latin typeface="Libre Franklin" pitchFamily="2" charset="0"/>
              <a:ea typeface="Calibri"/>
              <a:cs typeface="Calibri"/>
              <a:sym typeface="Calibri"/>
            </a:endParaRPr>
          </a:p>
          <a:p>
            <a:pPr marL="393700" lvl="0" indent="-285750" algn="l" rtl="0">
              <a:spcBef>
                <a:spcPts val="0"/>
              </a:spcBef>
              <a:spcAft>
                <a:spcPts val="1200"/>
              </a:spcAft>
              <a:buSzPct val="100000"/>
              <a:buFont typeface="Arial" panose="020B0604020202020204" pitchFamily="34" charset="0"/>
              <a:buChar char="●"/>
            </a:pPr>
            <a:r>
              <a:rPr lang="en" sz="1400" i="1" dirty="0">
                <a:latin typeface="Libre Franklin" pitchFamily="2" charset="0"/>
                <a:ea typeface="Calibri"/>
                <a:cs typeface="Calibri"/>
                <a:sym typeface="Calibri"/>
              </a:rPr>
              <a:t>Low risk</a:t>
            </a:r>
            <a:r>
              <a:rPr lang="en" sz="1400" dirty="0">
                <a:latin typeface="Libre Franklin" pitchFamily="2" charset="0"/>
                <a:ea typeface="Calibri"/>
                <a:cs typeface="Calibri"/>
                <a:sym typeface="Calibri"/>
              </a:rPr>
              <a:t>: scores above the 16th percentile</a:t>
            </a:r>
            <a:endParaRPr sz="1400" dirty="0">
              <a:latin typeface="Libre Franklin" pitchFamily="2" charset="0"/>
              <a:ea typeface="Calibri"/>
              <a:cs typeface="Calibri"/>
              <a:sym typeface="Calibri"/>
            </a:endParaRPr>
          </a:p>
          <a:p>
            <a:pPr marL="393700" lvl="0" indent="-285750" algn="l" rtl="0">
              <a:spcBef>
                <a:spcPts val="0"/>
              </a:spcBef>
              <a:spcAft>
                <a:spcPts val="1200"/>
              </a:spcAft>
              <a:buSzPct val="100000"/>
              <a:buFont typeface="Arial" panose="020B0604020202020204" pitchFamily="34" charset="0"/>
              <a:buChar char="●"/>
            </a:pPr>
            <a:r>
              <a:rPr lang="en" sz="1400" i="1" dirty="0">
                <a:latin typeface="Libre Franklin" pitchFamily="2" charset="0"/>
                <a:ea typeface="Calibri"/>
                <a:cs typeface="Calibri"/>
                <a:sym typeface="Calibri"/>
              </a:rPr>
              <a:t>Some risk</a:t>
            </a:r>
            <a:r>
              <a:rPr lang="en" sz="1400" dirty="0">
                <a:latin typeface="Libre Franklin" pitchFamily="2" charset="0"/>
                <a:ea typeface="Calibri"/>
                <a:cs typeface="Calibri"/>
                <a:sym typeface="Calibri"/>
              </a:rPr>
              <a:t>: scores from the 3rd to the 16th percentile</a:t>
            </a:r>
            <a:endParaRPr sz="1400" dirty="0">
              <a:latin typeface="Libre Franklin" pitchFamily="2" charset="0"/>
              <a:ea typeface="Calibri"/>
              <a:cs typeface="Calibri"/>
              <a:sym typeface="Calibri"/>
            </a:endParaRPr>
          </a:p>
          <a:p>
            <a:pPr marL="393700" lvl="0" indent="-285750" algn="l" rtl="0">
              <a:spcBef>
                <a:spcPts val="0"/>
              </a:spcBef>
              <a:spcAft>
                <a:spcPts val="1200"/>
              </a:spcAft>
              <a:buSzPct val="100000"/>
              <a:buFont typeface="Arial" panose="020B0604020202020204" pitchFamily="34" charset="0"/>
              <a:buChar char="●"/>
            </a:pPr>
            <a:r>
              <a:rPr lang="en" sz="1400" i="1" dirty="0">
                <a:latin typeface="Libre Franklin" pitchFamily="2" charset="0"/>
                <a:ea typeface="Calibri"/>
                <a:cs typeface="Calibri"/>
                <a:sym typeface="Calibri"/>
              </a:rPr>
              <a:t>High risk</a:t>
            </a:r>
            <a:r>
              <a:rPr lang="en" sz="1400" dirty="0">
                <a:latin typeface="Libre Franklin" pitchFamily="2" charset="0"/>
                <a:ea typeface="Calibri"/>
                <a:cs typeface="Calibri"/>
                <a:sym typeface="Calibri"/>
              </a:rPr>
              <a:t>: scores below the 3rd percentile</a:t>
            </a:r>
            <a:endParaRPr sz="1400" dirty="0">
              <a:latin typeface="Libre Franklin" pitchFamily="2" charset="0"/>
              <a:ea typeface="Calibri"/>
              <a:cs typeface="Calibri"/>
              <a:sym typeface="Calibri"/>
            </a:endParaRPr>
          </a:p>
        </p:txBody>
      </p:sp>
    </p:spTree>
    <p:extLst>
      <p:ext uri="{BB962C8B-B14F-4D97-AF65-F5344CB8AC3E}">
        <p14:creationId xmlns:p14="http://schemas.microsoft.com/office/powerpoint/2010/main" val="1740573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pPr marL="0" marR="0" lvl="0" indent="0" defTabSz="914400" rtl="0" eaLnBrk="1" fontAlgn="auto" latinLnBrk="0" hangingPunct="1">
              <a:lnSpc>
                <a:spcPct val="90000"/>
              </a:lnSpc>
              <a:spcBef>
                <a:spcPts val="0"/>
              </a:spcBef>
              <a:spcAft>
                <a:spcPts val="0"/>
              </a:spcAft>
              <a:tabLst/>
              <a:defRPr/>
            </a:pPr>
            <a:r>
              <a:rPr kumimoji="0" lang="en-US" b="0" i="0" u="none" strike="noStrike" kern="0" cap="none" spc="0" normalizeH="0" baseline="0" noProof="0" dirty="0">
                <a:ln>
                  <a:noFill/>
                </a:ln>
                <a:solidFill>
                  <a:srgbClr val="FFFFFF"/>
                </a:solidFill>
                <a:effectLst/>
                <a:uLnTx/>
                <a:uFillTx/>
                <a:ea typeface="Calibri"/>
                <a:cs typeface="Calibri"/>
                <a:sym typeface="Calibri"/>
              </a:rPr>
              <a:t>Is the SAEBRS Appropriate?</a:t>
            </a:r>
            <a:endParaRPr lang="en-US" sz="2400" b="0" dirty="0"/>
          </a:p>
        </p:txBody>
      </p:sp>
      <p:sp>
        <p:nvSpPr>
          <p:cNvPr id="8" name="Google Shape;478;p61">
            <a:extLst>
              <a:ext uri="{FF2B5EF4-FFF2-40B4-BE49-F238E27FC236}">
                <a16:creationId xmlns:a16="http://schemas.microsoft.com/office/drawing/2014/main" id="{837F26AF-36F6-631F-8BD4-09C216747AD3}"/>
              </a:ext>
            </a:extLst>
          </p:cNvPr>
          <p:cNvSpPr txBox="1"/>
          <p:nvPr/>
        </p:nvSpPr>
        <p:spPr>
          <a:xfrm>
            <a:off x="150858" y="1214930"/>
            <a:ext cx="8842448" cy="697597"/>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US" sz="2500" i="1" dirty="0">
                <a:solidFill>
                  <a:schemeClr val="dk1"/>
                </a:solidFill>
                <a:latin typeface="Libre Franklin" pitchFamily="2" charset="0"/>
                <a:ea typeface="Calibri"/>
                <a:cs typeface="Calibri"/>
                <a:sym typeface="Calibri"/>
              </a:rPr>
              <a:t>Guidance for Prevention and Intervention Development</a:t>
            </a:r>
            <a:endParaRPr sz="2500" i="1" dirty="0">
              <a:solidFill>
                <a:schemeClr val="dk1"/>
              </a:solidFill>
              <a:latin typeface="Libre Franklin" pitchFamily="2" charset="0"/>
              <a:ea typeface="Calibri"/>
              <a:cs typeface="Calibri"/>
              <a:sym typeface="Calibri"/>
            </a:endParaRPr>
          </a:p>
        </p:txBody>
      </p:sp>
      <p:sp>
        <p:nvSpPr>
          <p:cNvPr id="5" name="Google Shape;477;p61">
            <a:extLst>
              <a:ext uri="{FF2B5EF4-FFF2-40B4-BE49-F238E27FC236}">
                <a16:creationId xmlns:a16="http://schemas.microsoft.com/office/drawing/2014/main" id="{2173BE44-180D-6F9B-EBB9-060BD239D697}"/>
              </a:ext>
            </a:extLst>
          </p:cNvPr>
          <p:cNvSpPr txBox="1">
            <a:spLocks/>
          </p:cNvSpPr>
          <p:nvPr/>
        </p:nvSpPr>
        <p:spPr>
          <a:xfrm>
            <a:off x="204953" y="2069026"/>
            <a:ext cx="8765627" cy="4137900"/>
          </a:xfrm>
          <a:prstGeom prst="rect">
            <a:avLst/>
          </a:prstGeom>
        </p:spPr>
        <p:txBody>
          <a:bodyPr spcFirstLastPara="1" vert="horz" wrap="square" lIns="91425" tIns="45700" rIns="91425" bIns="45700" rtlCol="0" anchor="t" anchorCtr="0">
            <a:normAutofit fontScale="85000" lnSpcReduction="10000"/>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Libre Franklin" pitchFamily="2"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Libre Franklin" pitchFamily="2"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Libre Franklin" pitchFamily="2"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Libre Franklin" pitchFamily="2"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Libre Franklin" pitchFamily="2"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355600">
              <a:lnSpc>
                <a:spcPct val="120000"/>
              </a:lnSpc>
              <a:spcBef>
                <a:spcPts val="0"/>
              </a:spcBef>
              <a:buSzPct val="100000"/>
              <a:buFont typeface="Arial" panose="020B0604020202020204" pitchFamily="34" charset="0"/>
              <a:buChar char="●"/>
            </a:pPr>
            <a:r>
              <a:rPr lang="en-US" dirty="0"/>
              <a:t>SAEBRS is a combined problem based and strength based tool</a:t>
            </a:r>
            <a:br>
              <a:rPr lang="en-US" dirty="0"/>
            </a:br>
            <a:endParaRPr lang="en-US" dirty="0"/>
          </a:p>
          <a:p>
            <a:pPr marL="457200" indent="-355600">
              <a:lnSpc>
                <a:spcPct val="120000"/>
              </a:lnSpc>
              <a:spcBef>
                <a:spcPts val="0"/>
              </a:spcBef>
              <a:buSzPct val="100000"/>
              <a:buFont typeface="Arial" panose="020B0604020202020204" pitchFamily="34" charset="0"/>
              <a:buChar char="●"/>
            </a:pPr>
            <a:r>
              <a:rPr lang="en-US" dirty="0"/>
              <a:t>The authors have aligned the SAEBRS domains with the five CASEL social-emotional domains and recommend the following for each area:</a:t>
            </a:r>
            <a:br>
              <a:rPr lang="en-US" dirty="0"/>
            </a:br>
            <a:endParaRPr lang="en-US" dirty="0"/>
          </a:p>
          <a:p>
            <a:pPr marL="914400" lvl="1" indent="-355600">
              <a:lnSpc>
                <a:spcPct val="120000"/>
              </a:lnSpc>
              <a:spcBef>
                <a:spcPts val="0"/>
              </a:spcBef>
              <a:buSzPct val="100000"/>
              <a:buFont typeface="Courier New" panose="02070309020205020404" pitchFamily="49" charset="0"/>
              <a:buChar char="o"/>
            </a:pPr>
            <a:r>
              <a:rPr lang="en-US" sz="2350" b="1" i="1" dirty="0">
                <a:solidFill>
                  <a:srgbClr val="31538F"/>
                </a:solidFill>
              </a:rPr>
              <a:t>Social Behavior Domain</a:t>
            </a:r>
            <a:r>
              <a:rPr lang="en-US" i="1" dirty="0"/>
              <a:t>:  </a:t>
            </a:r>
            <a:r>
              <a:rPr lang="en-US" dirty="0"/>
              <a:t>look for SEL curriculum that focus on relationship skills, friendship building, impulsiveness, or socially appropriate behavior</a:t>
            </a:r>
            <a:br>
              <a:rPr lang="en-US" dirty="0"/>
            </a:br>
            <a:endParaRPr lang="en-US" dirty="0"/>
          </a:p>
          <a:p>
            <a:pPr marL="914400" lvl="1" indent="-355600">
              <a:lnSpc>
                <a:spcPct val="120000"/>
              </a:lnSpc>
              <a:spcBef>
                <a:spcPts val="0"/>
              </a:spcBef>
              <a:buSzPts val="2000"/>
              <a:buFont typeface="Courier New" panose="02070309020205020404" pitchFamily="49" charset="0"/>
              <a:buChar char="o"/>
            </a:pPr>
            <a:r>
              <a:rPr lang="en-US" sz="2350" b="1" i="1" dirty="0">
                <a:solidFill>
                  <a:srgbClr val="31538F"/>
                </a:solidFill>
              </a:rPr>
              <a:t>Emotional Behavior Domain</a:t>
            </a:r>
            <a:r>
              <a:rPr lang="en-US" i="1" dirty="0"/>
              <a:t>:  </a:t>
            </a:r>
            <a:r>
              <a:rPr lang="en-US" dirty="0"/>
              <a:t>look for SEL curriculum that targets coping strategies, adaptability, or positive psychology (e.g., gratitude and hope)</a:t>
            </a:r>
            <a:br>
              <a:rPr lang="en-US" dirty="0"/>
            </a:br>
            <a:endParaRPr lang="en-US" dirty="0"/>
          </a:p>
          <a:p>
            <a:pPr marL="914400" lvl="1" indent="-355600">
              <a:lnSpc>
                <a:spcPct val="120000"/>
              </a:lnSpc>
              <a:spcBef>
                <a:spcPts val="0"/>
              </a:spcBef>
              <a:buSzPts val="2000"/>
              <a:buFont typeface="Courier New" panose="02070309020205020404" pitchFamily="49" charset="0"/>
              <a:buChar char="o"/>
            </a:pPr>
            <a:r>
              <a:rPr lang="en-US" sz="2350" b="1" i="1" dirty="0">
                <a:solidFill>
                  <a:srgbClr val="31538F"/>
                </a:solidFill>
              </a:rPr>
              <a:t>Academic Behavior Domain</a:t>
            </a:r>
            <a:r>
              <a:rPr lang="en-US" i="1" dirty="0"/>
              <a:t>:</a:t>
            </a:r>
            <a:r>
              <a:rPr lang="en-US" dirty="0"/>
              <a:t>  look for SEL curriculum that focuses on organization, self-monitoring, and motivation.  Also focus on effective instruction to increase student engagement</a:t>
            </a:r>
          </a:p>
        </p:txBody>
      </p:sp>
    </p:spTree>
    <p:extLst>
      <p:ext uri="{BB962C8B-B14F-4D97-AF65-F5344CB8AC3E}">
        <p14:creationId xmlns:p14="http://schemas.microsoft.com/office/powerpoint/2010/main" val="3337295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lang="en-US" b="0" dirty="0"/>
              <a:t>Is the SAEBRS Usable?</a:t>
            </a:r>
          </a:p>
        </p:txBody>
      </p:sp>
      <p:sp>
        <p:nvSpPr>
          <p:cNvPr id="4" name="Google Shape;487;p62">
            <a:extLst>
              <a:ext uri="{FF2B5EF4-FFF2-40B4-BE49-F238E27FC236}">
                <a16:creationId xmlns:a16="http://schemas.microsoft.com/office/drawing/2014/main" id="{FACB8CE4-F91E-5C1E-2A8D-EE28A33F9A8D}"/>
              </a:ext>
            </a:extLst>
          </p:cNvPr>
          <p:cNvSpPr txBox="1">
            <a:spLocks/>
          </p:cNvSpPr>
          <p:nvPr/>
        </p:nvSpPr>
        <p:spPr>
          <a:xfrm>
            <a:off x="346842" y="1357494"/>
            <a:ext cx="8466082" cy="4857957"/>
          </a:xfrm>
          <a:prstGeom prst="rect">
            <a:avLst/>
          </a:prstGeom>
        </p:spPr>
        <p:txBody>
          <a:bodyPr spcFirstLastPara="1" vert="horz" wrap="square" lIns="91425" tIns="45700" rIns="91425" bIns="45700" rtlCol="0" anchor="t" anchorCtr="0">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Libre Franklin" pitchFamily="2"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Libre Franklin" pitchFamily="2"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Libre Franklin" pitchFamily="2"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Libre Franklin" pitchFamily="2"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Libre Franklin" pitchFamily="2"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317500">
              <a:lnSpc>
                <a:spcPct val="100000"/>
              </a:lnSpc>
              <a:spcBef>
                <a:spcPts val="0"/>
              </a:spcBef>
              <a:buSzPct val="100000"/>
              <a:buFont typeface="Arial" panose="020B0604020202020204" pitchFamily="34" charset="0"/>
              <a:buChar char="●"/>
            </a:pPr>
            <a:r>
              <a:rPr lang="en-US" sz="1600" b="1" dirty="0"/>
              <a:t>Cost</a:t>
            </a:r>
            <a:r>
              <a:rPr lang="en-US" sz="1600" dirty="0"/>
              <a:t>: </a:t>
            </a:r>
            <a:endParaRPr lang="en-US" sz="1600" b="1" dirty="0"/>
          </a:p>
          <a:p>
            <a:pPr marL="914400" lvl="1" indent="-317500">
              <a:lnSpc>
                <a:spcPct val="100000"/>
              </a:lnSpc>
              <a:spcBef>
                <a:spcPts val="0"/>
              </a:spcBef>
              <a:spcAft>
                <a:spcPts val="2400"/>
              </a:spcAft>
              <a:buSzPct val="100000"/>
              <a:buFont typeface="Courier New" panose="02070309020205020404" pitchFamily="49" charset="0"/>
              <a:buChar char="o"/>
            </a:pPr>
            <a:r>
              <a:rPr lang="en-US" sz="1600" dirty="0"/>
              <a:t>$3 per student (per year) for FastBridge Behavior Suite (SAEBERS and mySAEBRS)</a:t>
            </a:r>
          </a:p>
          <a:p>
            <a:pPr marL="457200" indent="-317500">
              <a:lnSpc>
                <a:spcPct val="100000"/>
              </a:lnSpc>
              <a:spcBef>
                <a:spcPts val="0"/>
              </a:spcBef>
              <a:buSzPct val="100000"/>
              <a:buFont typeface="Arial" panose="020B0604020202020204" pitchFamily="34" charset="0"/>
              <a:buChar char="●"/>
            </a:pPr>
            <a:r>
              <a:rPr lang="en-US" sz="1600" b="1" dirty="0"/>
              <a:t>Administration &amp; Scoring</a:t>
            </a:r>
          </a:p>
          <a:p>
            <a:pPr marL="914400" lvl="1" indent="-317500">
              <a:lnSpc>
                <a:spcPct val="100000"/>
              </a:lnSpc>
              <a:spcBef>
                <a:spcPts val="0"/>
              </a:spcBef>
              <a:buSzPts val="1400"/>
              <a:buFont typeface="Courier New" panose="02070309020205020404" pitchFamily="49" charset="0"/>
              <a:buChar char="o"/>
            </a:pPr>
            <a:r>
              <a:rPr lang="en-US" sz="1600" dirty="0"/>
              <a:t>About 3-5 minutes per student (highly efficient)</a:t>
            </a:r>
          </a:p>
          <a:p>
            <a:pPr marL="1371600" lvl="2" indent="-317500">
              <a:lnSpc>
                <a:spcPct val="100000"/>
              </a:lnSpc>
              <a:spcBef>
                <a:spcPts val="0"/>
              </a:spcBef>
              <a:buSzPct val="100000"/>
              <a:buFont typeface="Arial" panose="020B0604020202020204" pitchFamily="34" charset="0"/>
              <a:buChar char="■"/>
            </a:pPr>
            <a:r>
              <a:rPr lang="en-US" sz="1600" dirty="0"/>
              <a:t>Teacher form: 19 items</a:t>
            </a:r>
          </a:p>
          <a:p>
            <a:pPr marL="1371600" lvl="2" indent="-317500">
              <a:lnSpc>
                <a:spcPct val="100000"/>
              </a:lnSpc>
              <a:spcBef>
                <a:spcPts val="0"/>
              </a:spcBef>
              <a:buSzPct val="100000"/>
              <a:buFont typeface="Arial" panose="020B0604020202020204" pitchFamily="34" charset="0"/>
              <a:buChar char="■"/>
            </a:pPr>
            <a:r>
              <a:rPr lang="en-US" sz="1600" dirty="0"/>
              <a:t>Student form: 20 items</a:t>
            </a:r>
          </a:p>
          <a:p>
            <a:pPr marL="914400" lvl="1" indent="-317500">
              <a:lnSpc>
                <a:spcPct val="100000"/>
              </a:lnSpc>
              <a:spcBef>
                <a:spcPts val="0"/>
              </a:spcBef>
              <a:spcAft>
                <a:spcPts val="2400"/>
              </a:spcAft>
              <a:buSzPts val="1400"/>
              <a:buFont typeface="Courier New" panose="02070309020205020404" pitchFamily="49" charset="0"/>
              <a:buChar char="o"/>
            </a:pPr>
            <a:r>
              <a:rPr lang="en-US" sz="1600" dirty="0"/>
              <a:t>Completed and automatically scored online</a:t>
            </a:r>
          </a:p>
          <a:p>
            <a:pPr marL="457200" indent="-317500">
              <a:lnSpc>
                <a:spcPct val="100000"/>
              </a:lnSpc>
              <a:spcBef>
                <a:spcPts val="0"/>
              </a:spcBef>
              <a:buSzPct val="100000"/>
              <a:buFont typeface="Arial" panose="020B0604020202020204" pitchFamily="34" charset="0"/>
              <a:buChar char="●"/>
            </a:pPr>
            <a:r>
              <a:rPr lang="en-US" sz="1600" b="1" dirty="0"/>
              <a:t>Data management system</a:t>
            </a:r>
            <a:r>
              <a:rPr lang="en-US" sz="1600" dirty="0"/>
              <a:t>: </a:t>
            </a:r>
          </a:p>
          <a:p>
            <a:pPr marL="914400" lvl="1" indent="-317500">
              <a:lnSpc>
                <a:spcPct val="100000"/>
              </a:lnSpc>
              <a:spcBef>
                <a:spcPts val="0"/>
              </a:spcBef>
              <a:spcAft>
                <a:spcPts val="2400"/>
              </a:spcAft>
              <a:buSzPct val="100000"/>
              <a:buFont typeface="Courier New" panose="02070309020205020404" pitchFamily="49" charset="0"/>
              <a:buChar char="o"/>
            </a:pPr>
            <a:r>
              <a:rPr lang="en-US" sz="1600" dirty="0"/>
              <a:t>FastBridge by Illuminate Education</a:t>
            </a:r>
          </a:p>
          <a:p>
            <a:pPr marL="457200" indent="-317500">
              <a:lnSpc>
                <a:spcPct val="100000"/>
              </a:lnSpc>
              <a:spcBef>
                <a:spcPts val="0"/>
              </a:spcBef>
              <a:buSzPct val="100000"/>
              <a:buFont typeface="Arial" panose="020B0604020202020204" pitchFamily="34" charset="0"/>
              <a:buChar char="●"/>
            </a:pPr>
            <a:r>
              <a:rPr lang="en-US" sz="1600" b="1" dirty="0"/>
              <a:t>Accommodations</a:t>
            </a:r>
            <a:r>
              <a:rPr lang="en-US" sz="1600" dirty="0"/>
              <a:t>: </a:t>
            </a:r>
          </a:p>
          <a:p>
            <a:pPr marL="914400" lvl="1" indent="-317500">
              <a:lnSpc>
                <a:spcPct val="100000"/>
              </a:lnSpc>
              <a:spcBef>
                <a:spcPts val="0"/>
              </a:spcBef>
              <a:spcAft>
                <a:spcPts val="2400"/>
              </a:spcAft>
              <a:buSzPts val="1400"/>
              <a:buFont typeface="Courier New" panose="02070309020205020404" pitchFamily="49" charset="0"/>
              <a:buChar char="o"/>
            </a:pPr>
            <a:r>
              <a:rPr lang="en-US" sz="1600" dirty="0"/>
              <a:t>mySAEBRS:  available in English and Spanish</a:t>
            </a:r>
          </a:p>
          <a:p>
            <a:pPr marL="457200" indent="-317500">
              <a:lnSpc>
                <a:spcPct val="100000"/>
              </a:lnSpc>
              <a:spcBef>
                <a:spcPts val="0"/>
              </a:spcBef>
              <a:buSzPct val="100000"/>
              <a:buFont typeface="Arial" panose="020B0604020202020204" pitchFamily="34" charset="0"/>
              <a:buChar char="●"/>
            </a:pPr>
            <a:r>
              <a:rPr lang="en-US" sz="1600" b="1" dirty="0"/>
              <a:t>Repeatability</a:t>
            </a:r>
            <a:r>
              <a:rPr lang="en-US" sz="1600" dirty="0"/>
              <a:t>: Not intended for progress monitoring but publishers indicate it can be used 3 times per year</a:t>
            </a:r>
          </a:p>
        </p:txBody>
      </p:sp>
    </p:spTree>
    <p:extLst>
      <p:ext uri="{BB962C8B-B14F-4D97-AF65-F5344CB8AC3E}">
        <p14:creationId xmlns:p14="http://schemas.microsoft.com/office/powerpoint/2010/main" val="2388924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01B0-DC43-28B4-D3D4-B03D8A05A856}"/>
              </a:ext>
            </a:extLst>
          </p:cNvPr>
          <p:cNvSpPr>
            <a:spLocks noGrp="1"/>
          </p:cNvSpPr>
          <p:nvPr>
            <p:ph type="title"/>
          </p:nvPr>
        </p:nvSpPr>
        <p:spPr/>
        <p:txBody>
          <a:bodyPr/>
          <a:lstStyle/>
          <a:p>
            <a:r>
              <a:rPr kumimoji="0" lang="en" b="0" i="0" u="none" strike="noStrike" kern="0" cap="none" spc="0" normalizeH="0" baseline="0" noProof="0" dirty="0">
                <a:ln>
                  <a:noFill/>
                </a:ln>
                <a:solidFill>
                  <a:srgbClr val="FFFFFF"/>
                </a:solidFill>
                <a:effectLst/>
                <a:uLnTx/>
                <a:uFillTx/>
                <a:ea typeface="Calibri"/>
                <a:cs typeface="Calibri"/>
                <a:sym typeface="Calibri"/>
              </a:rPr>
              <a:t>Is the SAEBRS </a:t>
            </a:r>
            <a:r>
              <a:rPr lang="en" b="0" kern="0" dirty="0">
                <a:solidFill>
                  <a:srgbClr val="FFFFFF"/>
                </a:solidFill>
                <a:ea typeface="Calibri"/>
                <a:cs typeface="Calibri"/>
                <a:sym typeface="Calibri"/>
              </a:rPr>
              <a:t>D</a:t>
            </a:r>
            <a:r>
              <a:rPr kumimoji="0" lang="en" b="0" i="0" u="none" strike="noStrike" kern="0" cap="none" spc="0" normalizeH="0" baseline="0" noProof="0" dirty="0">
                <a:ln>
                  <a:noFill/>
                </a:ln>
                <a:solidFill>
                  <a:srgbClr val="FFFFFF"/>
                </a:solidFill>
                <a:effectLst/>
                <a:uLnTx/>
                <a:uFillTx/>
                <a:ea typeface="Calibri"/>
                <a:cs typeface="Calibri"/>
                <a:sym typeface="Calibri"/>
              </a:rPr>
              <a:t>efensible?</a:t>
            </a:r>
            <a:endParaRPr lang="en-US" sz="2400" b="0" dirty="0"/>
          </a:p>
        </p:txBody>
      </p:sp>
      <p:sp>
        <p:nvSpPr>
          <p:cNvPr id="4" name="Google Shape;159;p12">
            <a:extLst>
              <a:ext uri="{FF2B5EF4-FFF2-40B4-BE49-F238E27FC236}">
                <a16:creationId xmlns:a16="http://schemas.microsoft.com/office/drawing/2014/main" id="{B32C11F6-ADE7-560F-59E1-1CF8F70FAE11}"/>
              </a:ext>
            </a:extLst>
          </p:cNvPr>
          <p:cNvSpPr txBox="1"/>
          <p:nvPr/>
        </p:nvSpPr>
        <p:spPr>
          <a:xfrm>
            <a:off x="629014" y="1363502"/>
            <a:ext cx="8000301" cy="1546650"/>
          </a:xfrm>
          <a:prstGeom prst="rect">
            <a:avLst/>
          </a:prstGeom>
          <a:noFill/>
          <a:ln>
            <a:noFill/>
          </a:ln>
        </p:spPr>
        <p:txBody>
          <a:bodyPr spcFirstLastPara="1" wrap="square" lIns="68575" tIns="68575" rIns="68575" bIns="68575" anchor="t" anchorCtr="0">
            <a:noAutofit/>
          </a:bodyPr>
          <a:lstStyle/>
          <a:p>
            <a:pPr marL="0" lvl="0" indent="0" algn="l" rtl="0">
              <a:lnSpc>
                <a:spcPct val="115000"/>
              </a:lnSpc>
              <a:spcBef>
                <a:spcPts val="0"/>
              </a:spcBef>
              <a:spcAft>
                <a:spcPts val="600"/>
              </a:spcAft>
              <a:buNone/>
            </a:pPr>
            <a:r>
              <a:rPr lang="en" dirty="0">
                <a:solidFill>
                  <a:srgbClr val="000000"/>
                </a:solidFill>
                <a:latin typeface="Libre Franklin"/>
                <a:ea typeface="Libre Franklin"/>
                <a:cs typeface="Libre Franklin"/>
                <a:sym typeface="Libre Franklin"/>
              </a:rPr>
              <a:t>New national norms released summer 2021, based on data from 2018-2019 and 2019-2020 school years</a:t>
            </a:r>
            <a:endParaRPr dirty="0">
              <a:solidFill>
                <a:srgbClr val="000000"/>
              </a:solidFill>
              <a:latin typeface="Libre Franklin"/>
              <a:ea typeface="Libre Franklin"/>
              <a:cs typeface="Libre Franklin"/>
              <a:sym typeface="Libre Franklin"/>
            </a:endParaRPr>
          </a:p>
          <a:p>
            <a:pPr marL="736600" lvl="1" indent="-285750" algn="l" rtl="0">
              <a:lnSpc>
                <a:spcPct val="115000"/>
              </a:lnSpc>
              <a:spcBef>
                <a:spcPts val="800"/>
              </a:spcBef>
              <a:spcAft>
                <a:spcPts val="0"/>
              </a:spcAft>
              <a:buClr>
                <a:srgbClr val="000000"/>
              </a:buClr>
              <a:buSzPct val="100000"/>
              <a:buFont typeface="Arial" panose="020B0604020202020204" pitchFamily="34" charset="0"/>
              <a:buChar char="●"/>
            </a:pPr>
            <a:r>
              <a:rPr lang="en" i="1" dirty="0">
                <a:solidFill>
                  <a:srgbClr val="000000"/>
                </a:solidFill>
                <a:latin typeface="Libre Franklin"/>
                <a:ea typeface="Libre Franklin"/>
                <a:cs typeface="Libre Franklin"/>
                <a:sym typeface="Libre Franklin"/>
              </a:rPr>
              <a:t>An iterative random selection procedure was used to generate samples across 100 schools demographically matched to the U.S. school population for gender, race/ethnicity, and free or reduced lunch benefits</a:t>
            </a:r>
            <a:endParaRPr i="1" dirty="0">
              <a:solidFill>
                <a:srgbClr val="000000"/>
              </a:solidFill>
              <a:latin typeface="Libre Franklin"/>
              <a:ea typeface="Libre Franklin"/>
              <a:cs typeface="Libre Franklin"/>
              <a:sym typeface="Libre Franklin"/>
            </a:endParaRPr>
          </a:p>
        </p:txBody>
      </p:sp>
      <p:sp>
        <p:nvSpPr>
          <p:cNvPr id="5" name="Google Shape;160;p12">
            <a:extLst>
              <a:ext uri="{FF2B5EF4-FFF2-40B4-BE49-F238E27FC236}">
                <a16:creationId xmlns:a16="http://schemas.microsoft.com/office/drawing/2014/main" id="{2CE234B1-C919-7788-1DBD-B154213660E3}"/>
              </a:ext>
            </a:extLst>
          </p:cNvPr>
          <p:cNvSpPr txBox="1"/>
          <p:nvPr/>
        </p:nvSpPr>
        <p:spPr>
          <a:xfrm>
            <a:off x="3612166" y="3634725"/>
            <a:ext cx="1874234" cy="492432"/>
          </a:xfrm>
          <a:prstGeom prst="rect">
            <a:avLst/>
          </a:prstGeom>
          <a:noFill/>
          <a:ln>
            <a:noFill/>
          </a:ln>
        </p:spPr>
        <p:txBody>
          <a:bodyPr spcFirstLastPara="1" wrap="square" lIns="68575" tIns="68575" rIns="68575" bIns="68575" anchor="t" anchorCtr="0">
            <a:spAutoFit/>
          </a:bodyPr>
          <a:lstStyle/>
          <a:p>
            <a:pPr marL="0" lvl="0" indent="0" algn="ctr" rtl="0">
              <a:lnSpc>
                <a:spcPct val="115000"/>
              </a:lnSpc>
              <a:spcBef>
                <a:spcPts val="0"/>
              </a:spcBef>
              <a:spcAft>
                <a:spcPts val="0"/>
              </a:spcAft>
              <a:buNone/>
            </a:pPr>
            <a:r>
              <a:rPr lang="en" sz="2000" b="1" dirty="0">
                <a:solidFill>
                  <a:srgbClr val="333333"/>
                </a:solidFill>
                <a:highlight>
                  <a:srgbClr val="FFFFFF"/>
                </a:highlight>
                <a:latin typeface="Libre Franklin"/>
                <a:ea typeface="Libre Franklin"/>
                <a:cs typeface="Libre Franklin"/>
                <a:sym typeface="Libre Franklin"/>
              </a:rPr>
              <a:t>Reliability</a:t>
            </a:r>
            <a:endParaRPr sz="2000" b="1" dirty="0">
              <a:latin typeface="Libre Franklin"/>
              <a:ea typeface="Libre Franklin"/>
              <a:cs typeface="Libre Franklin"/>
              <a:sym typeface="Libre Franklin"/>
            </a:endParaRPr>
          </a:p>
        </p:txBody>
      </p:sp>
      <p:graphicFrame>
        <p:nvGraphicFramePr>
          <p:cNvPr id="6" name="Google Shape;161;p12" descr="Table of reliability coefficients and descriptors for each type of reliability. For internal consistency reliability, coefficients range from .79 to .94, which is adequate to strong. For test retest reliability, the coefficient is .91, which is strong. For inter-rater reliability, the coefficients range from .41 to .48, which is limited. ">
            <a:extLst>
              <a:ext uri="{FF2B5EF4-FFF2-40B4-BE49-F238E27FC236}">
                <a16:creationId xmlns:a16="http://schemas.microsoft.com/office/drawing/2014/main" id="{C6701885-25E4-6195-35CE-744984688001}"/>
              </a:ext>
            </a:extLst>
          </p:cNvPr>
          <p:cNvGraphicFramePr/>
          <p:nvPr>
            <p:extLst>
              <p:ext uri="{D42A27DB-BD31-4B8C-83A1-F6EECF244321}">
                <p14:modId xmlns:p14="http://schemas.microsoft.com/office/powerpoint/2010/main" val="2476103909"/>
              </p:ext>
            </p:extLst>
          </p:nvPr>
        </p:nvGraphicFramePr>
        <p:xfrm>
          <a:off x="713437" y="4127157"/>
          <a:ext cx="7717125" cy="1951172"/>
        </p:xfrm>
        <a:graphic>
          <a:graphicData uri="http://schemas.openxmlformats.org/drawingml/2006/table">
            <a:tbl>
              <a:tblPr firstRow="1">
                <a:noFill/>
              </a:tblPr>
              <a:tblGrid>
                <a:gridCol w="3048335">
                  <a:extLst>
                    <a:ext uri="{9D8B030D-6E8A-4147-A177-3AD203B41FA5}">
                      <a16:colId xmlns:a16="http://schemas.microsoft.com/office/drawing/2014/main" val="20000"/>
                    </a:ext>
                  </a:extLst>
                </a:gridCol>
                <a:gridCol w="2096415">
                  <a:extLst>
                    <a:ext uri="{9D8B030D-6E8A-4147-A177-3AD203B41FA5}">
                      <a16:colId xmlns:a16="http://schemas.microsoft.com/office/drawing/2014/main" val="20001"/>
                    </a:ext>
                  </a:extLst>
                </a:gridCol>
                <a:gridCol w="2572375">
                  <a:extLst>
                    <a:ext uri="{9D8B030D-6E8A-4147-A177-3AD203B41FA5}">
                      <a16:colId xmlns:a16="http://schemas.microsoft.com/office/drawing/2014/main" val="20002"/>
                    </a:ext>
                  </a:extLst>
                </a:gridCol>
              </a:tblGrid>
              <a:tr h="506309">
                <a:tc>
                  <a:txBody>
                    <a:bodyPr/>
                    <a:lstStyle/>
                    <a:p>
                      <a:pPr marL="0" lvl="0" indent="0" algn="ctr" rtl="0">
                        <a:lnSpc>
                          <a:spcPct val="115000"/>
                        </a:lnSpc>
                        <a:spcBef>
                          <a:spcPts val="0"/>
                        </a:spcBef>
                        <a:spcAft>
                          <a:spcPts val="0"/>
                        </a:spcAft>
                        <a:buNone/>
                      </a:pPr>
                      <a:endParaRPr sz="1600" b="1" dirty="0">
                        <a:solidFill>
                          <a:schemeClr val="tx1"/>
                        </a:solidFill>
                        <a:highlight>
                          <a:srgbClr val="CDD4EA"/>
                        </a:highlight>
                        <a:latin typeface="Libre Franklin"/>
                        <a:ea typeface="Libre Franklin"/>
                        <a:cs typeface="Libre Franklin"/>
                        <a:sym typeface="Libre Franklin"/>
                      </a:endParaRPr>
                    </a:p>
                  </a:txBody>
                  <a:tcPr marL="47625" marR="47625" marT="47625" marB="476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19050"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DD4EA"/>
                    </a:solidFill>
                  </a:tcPr>
                </a:tc>
                <a:tc>
                  <a:txBody>
                    <a:bodyPr/>
                    <a:lstStyle/>
                    <a:p>
                      <a:pPr marL="0" lvl="0" indent="0" algn="ctr" rtl="0">
                        <a:lnSpc>
                          <a:spcPct val="115000"/>
                        </a:lnSpc>
                        <a:spcBef>
                          <a:spcPts val="0"/>
                        </a:spcBef>
                        <a:spcAft>
                          <a:spcPts val="0"/>
                        </a:spcAft>
                        <a:buNone/>
                      </a:pPr>
                      <a:r>
                        <a:rPr lang="en" sz="1600" b="0" dirty="0">
                          <a:solidFill>
                            <a:schemeClr val="tx1"/>
                          </a:solidFill>
                          <a:highlight>
                            <a:srgbClr val="CDD4EA"/>
                          </a:highlight>
                          <a:latin typeface="Libre Franklin"/>
                          <a:ea typeface="Libre Franklin"/>
                          <a:cs typeface="Libre Franklin"/>
                          <a:sym typeface="Libre Franklin"/>
                        </a:rPr>
                        <a:t>Coefficient</a:t>
                      </a:r>
                      <a:endParaRPr sz="1600" b="0" dirty="0">
                        <a:solidFill>
                          <a:schemeClr val="tx1"/>
                        </a:solidFill>
                        <a:highlight>
                          <a:srgbClr val="CDD4EA"/>
                        </a:highlight>
                        <a:latin typeface="Libre Franklin"/>
                        <a:ea typeface="Libre Franklin"/>
                        <a:cs typeface="Libre Franklin"/>
                        <a:sym typeface="Libre Franklin"/>
                      </a:endParaRPr>
                    </a:p>
                  </a:txBody>
                  <a:tcPr marL="47625" marR="47625" marT="47625" marB="476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19050"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DD4EA"/>
                    </a:solidFill>
                  </a:tcPr>
                </a:tc>
                <a:tc>
                  <a:txBody>
                    <a:bodyPr/>
                    <a:lstStyle/>
                    <a:p>
                      <a:pPr marL="0" lvl="0" indent="0" algn="ctr" rtl="0">
                        <a:lnSpc>
                          <a:spcPct val="115000"/>
                        </a:lnSpc>
                        <a:spcBef>
                          <a:spcPts val="0"/>
                        </a:spcBef>
                        <a:spcAft>
                          <a:spcPts val="0"/>
                        </a:spcAft>
                        <a:buNone/>
                      </a:pPr>
                      <a:r>
                        <a:rPr lang="en" sz="1600" b="0" dirty="0">
                          <a:solidFill>
                            <a:schemeClr val="tx1"/>
                          </a:solidFill>
                          <a:highlight>
                            <a:srgbClr val="CDD4EA"/>
                          </a:highlight>
                          <a:latin typeface="Libre Franklin"/>
                          <a:ea typeface="Libre Franklin"/>
                          <a:cs typeface="Libre Franklin"/>
                          <a:sym typeface="Libre Franklin"/>
                        </a:rPr>
                        <a:t>Descriptor</a:t>
                      </a:r>
                      <a:endParaRPr sz="1600" b="0" dirty="0">
                        <a:solidFill>
                          <a:schemeClr val="tx1"/>
                        </a:solidFill>
                        <a:highlight>
                          <a:srgbClr val="CDD4EA"/>
                        </a:highlight>
                        <a:latin typeface="Libre Franklin"/>
                        <a:ea typeface="Libre Franklin"/>
                        <a:cs typeface="Libre Franklin"/>
                        <a:sym typeface="Libre Franklin"/>
                      </a:endParaRPr>
                    </a:p>
                  </a:txBody>
                  <a:tcPr marL="47625" marR="47625" marT="47625" marB="476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19050"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DD4EA"/>
                    </a:solidFill>
                  </a:tcPr>
                </a:tc>
                <a:extLst>
                  <a:ext uri="{0D108BD9-81ED-4DB2-BD59-A6C34878D82A}">
                    <a16:rowId xmlns:a16="http://schemas.microsoft.com/office/drawing/2014/main" val="10000"/>
                  </a:ext>
                </a:extLst>
              </a:tr>
              <a:tr h="481621">
                <a:tc>
                  <a:txBody>
                    <a:bodyPr/>
                    <a:lstStyle/>
                    <a:p>
                      <a:pPr marL="0" lvl="0" indent="0" algn="ctr" rtl="0">
                        <a:lnSpc>
                          <a:spcPct val="115000"/>
                        </a:lnSpc>
                        <a:spcBef>
                          <a:spcPts val="0"/>
                        </a:spcBef>
                        <a:spcAft>
                          <a:spcPts val="0"/>
                        </a:spcAft>
                        <a:buNone/>
                      </a:pPr>
                      <a:r>
                        <a:rPr lang="en" sz="1600" b="0" dirty="0">
                          <a:solidFill>
                            <a:schemeClr val="tx1"/>
                          </a:solidFill>
                          <a:highlight>
                            <a:srgbClr val="D8E2F3"/>
                          </a:highlight>
                          <a:latin typeface="Libre Franklin"/>
                          <a:ea typeface="Libre Franklin"/>
                          <a:cs typeface="Libre Franklin"/>
                          <a:sym typeface="Libre Franklin"/>
                        </a:rPr>
                        <a:t>Internal consistency reliability</a:t>
                      </a:r>
                      <a:endParaRPr sz="1600" b="0" dirty="0">
                        <a:solidFill>
                          <a:schemeClr val="tx1"/>
                        </a:solidFill>
                        <a:highlight>
                          <a:srgbClr val="D8E2F3"/>
                        </a:highlight>
                        <a:latin typeface="Libre Franklin"/>
                        <a:ea typeface="Libre Franklin"/>
                        <a:cs typeface="Libre Franklin"/>
                        <a:sym typeface="Libre Franklin"/>
                      </a:endParaRPr>
                    </a:p>
                  </a:txBody>
                  <a:tcPr marL="68575" marR="68575" marT="68575" marB="68575">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D8E2F3"/>
                    </a:solidFill>
                  </a:tcPr>
                </a:tc>
                <a:tc>
                  <a:txBody>
                    <a:bodyPr/>
                    <a:lstStyle/>
                    <a:p>
                      <a:pPr marL="463550" lvl="0" indent="0" algn="l" rtl="0">
                        <a:spcBef>
                          <a:spcPts val="0"/>
                        </a:spcBef>
                        <a:spcAft>
                          <a:spcPts val="0"/>
                        </a:spcAft>
                        <a:buNone/>
                      </a:pPr>
                      <a:r>
                        <a:rPr lang="en" sz="1600" b="0" dirty="0">
                          <a:solidFill>
                            <a:srgbClr val="000000"/>
                          </a:solidFill>
                          <a:latin typeface="Libre Franklin"/>
                          <a:ea typeface="Libre Franklin"/>
                          <a:cs typeface="Libre Franklin"/>
                          <a:sym typeface="Libre Franklin"/>
                        </a:rPr>
                        <a:t>r = .79 - .94</a:t>
                      </a:r>
                      <a:endParaRPr sz="1600" b="0" dirty="0">
                        <a:latin typeface="Libre Franklin"/>
                        <a:ea typeface="Libre Franklin"/>
                        <a:cs typeface="Libre Franklin"/>
                        <a:sym typeface="Libre Franklin"/>
                      </a:endParaRPr>
                    </a:p>
                  </a:txBody>
                  <a:tcPr marL="68575" marR="68575" marT="68575" marB="68575">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000000">
                        <a:alpha val="0"/>
                      </a:srgbClr>
                    </a:solidFill>
                  </a:tcPr>
                </a:tc>
                <a:tc>
                  <a:txBody>
                    <a:bodyPr/>
                    <a:lstStyle/>
                    <a:p>
                      <a:pPr marL="0" lvl="0" indent="0" algn="ctr" rtl="0">
                        <a:spcBef>
                          <a:spcPts val="0"/>
                        </a:spcBef>
                        <a:spcAft>
                          <a:spcPts val="0"/>
                        </a:spcAft>
                        <a:buNone/>
                      </a:pPr>
                      <a:r>
                        <a:rPr lang="en" sz="1600" b="0" dirty="0">
                          <a:latin typeface="Libre Franklin"/>
                          <a:ea typeface="Libre Franklin"/>
                          <a:cs typeface="Libre Franklin"/>
                          <a:sym typeface="Libre Franklin"/>
                        </a:rPr>
                        <a:t>Adequate to Strong</a:t>
                      </a:r>
                      <a:endParaRPr sz="1600" b="0" dirty="0">
                        <a:latin typeface="Libre Franklin"/>
                        <a:ea typeface="Libre Franklin"/>
                        <a:cs typeface="Libre Franklin"/>
                        <a:sym typeface="Libre Franklin"/>
                      </a:endParaRPr>
                    </a:p>
                  </a:txBody>
                  <a:tcPr marL="68575" marR="68575" marT="68575" marB="68575">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000000">
                        <a:alpha val="0"/>
                      </a:srgbClr>
                    </a:solidFill>
                  </a:tcPr>
                </a:tc>
                <a:extLst>
                  <a:ext uri="{0D108BD9-81ED-4DB2-BD59-A6C34878D82A}">
                    <a16:rowId xmlns:a16="http://schemas.microsoft.com/office/drawing/2014/main" val="10001"/>
                  </a:ext>
                </a:extLst>
              </a:tr>
              <a:tr h="481621">
                <a:tc>
                  <a:txBody>
                    <a:bodyPr/>
                    <a:lstStyle/>
                    <a:p>
                      <a:pPr marL="0" lvl="0" indent="0" algn="ctr" rtl="0">
                        <a:lnSpc>
                          <a:spcPct val="115000"/>
                        </a:lnSpc>
                        <a:spcBef>
                          <a:spcPts val="0"/>
                        </a:spcBef>
                        <a:spcAft>
                          <a:spcPts val="0"/>
                        </a:spcAft>
                        <a:buNone/>
                      </a:pPr>
                      <a:r>
                        <a:rPr lang="en" sz="1600" b="0" dirty="0">
                          <a:solidFill>
                            <a:schemeClr val="tx1"/>
                          </a:solidFill>
                          <a:highlight>
                            <a:srgbClr val="D8E2F3"/>
                          </a:highlight>
                          <a:latin typeface="Libre Franklin"/>
                          <a:ea typeface="Libre Franklin"/>
                          <a:cs typeface="Libre Franklin"/>
                          <a:sym typeface="Libre Franklin"/>
                        </a:rPr>
                        <a:t>Test-retest reliability</a:t>
                      </a:r>
                      <a:endParaRPr sz="1600" b="0" dirty="0">
                        <a:solidFill>
                          <a:schemeClr val="tx1"/>
                        </a:solidFill>
                        <a:highlight>
                          <a:srgbClr val="D8E2F3"/>
                        </a:highlight>
                        <a:latin typeface="Libre Franklin"/>
                        <a:ea typeface="Libre Franklin"/>
                        <a:cs typeface="Libre Franklin"/>
                        <a:sym typeface="Libre Franklin"/>
                      </a:endParaRPr>
                    </a:p>
                  </a:txBody>
                  <a:tcPr marL="68575" marR="68575" marT="68575" marB="68575">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D8E2F3"/>
                    </a:solidFill>
                  </a:tcPr>
                </a:tc>
                <a:tc>
                  <a:txBody>
                    <a:bodyPr/>
                    <a:lstStyle/>
                    <a:p>
                      <a:pPr marL="463550" lvl="0" indent="0" algn="l" rtl="0">
                        <a:spcBef>
                          <a:spcPts val="0"/>
                        </a:spcBef>
                        <a:spcAft>
                          <a:spcPts val="0"/>
                        </a:spcAft>
                        <a:buNone/>
                      </a:pPr>
                      <a:r>
                        <a:rPr lang="en" sz="1600" b="0" dirty="0">
                          <a:solidFill>
                            <a:srgbClr val="000000"/>
                          </a:solidFill>
                          <a:latin typeface="Libre Franklin"/>
                          <a:ea typeface="Libre Franklin"/>
                          <a:cs typeface="Libre Franklin"/>
                          <a:sym typeface="Libre Franklin"/>
                        </a:rPr>
                        <a:t>r = .91</a:t>
                      </a:r>
                      <a:endParaRPr sz="1600" b="0" dirty="0">
                        <a:latin typeface="Libre Franklin"/>
                        <a:ea typeface="Libre Franklin"/>
                        <a:cs typeface="Libre Franklin"/>
                        <a:sym typeface="Libre Franklin"/>
                      </a:endParaRPr>
                    </a:p>
                  </a:txBody>
                  <a:tcPr marL="68575" marR="68575" marT="68575" marB="68575">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000000">
                        <a:alpha val="0"/>
                      </a:srgbClr>
                    </a:solidFill>
                  </a:tcPr>
                </a:tc>
                <a:tc>
                  <a:txBody>
                    <a:bodyPr/>
                    <a:lstStyle/>
                    <a:p>
                      <a:pPr marL="0" lvl="0" indent="0" algn="ctr" rtl="0">
                        <a:spcBef>
                          <a:spcPts val="0"/>
                        </a:spcBef>
                        <a:spcAft>
                          <a:spcPts val="0"/>
                        </a:spcAft>
                        <a:buNone/>
                      </a:pPr>
                      <a:r>
                        <a:rPr lang="en" sz="1600" b="0" dirty="0">
                          <a:latin typeface="Libre Franklin"/>
                          <a:ea typeface="Libre Franklin"/>
                          <a:cs typeface="Libre Franklin"/>
                          <a:sym typeface="Libre Franklin"/>
                        </a:rPr>
                        <a:t>Strong</a:t>
                      </a:r>
                      <a:endParaRPr sz="1600" b="0" dirty="0">
                        <a:latin typeface="Libre Franklin"/>
                        <a:ea typeface="Libre Franklin"/>
                        <a:cs typeface="Libre Franklin"/>
                        <a:sym typeface="Libre Franklin"/>
                      </a:endParaRPr>
                    </a:p>
                  </a:txBody>
                  <a:tcPr marL="68575" marR="68575" marT="68575" marB="68575">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000000">
                        <a:alpha val="0"/>
                      </a:srgbClr>
                    </a:solidFill>
                  </a:tcPr>
                </a:tc>
                <a:extLst>
                  <a:ext uri="{0D108BD9-81ED-4DB2-BD59-A6C34878D82A}">
                    <a16:rowId xmlns:a16="http://schemas.microsoft.com/office/drawing/2014/main" val="10002"/>
                  </a:ext>
                </a:extLst>
              </a:tr>
              <a:tr h="481621">
                <a:tc>
                  <a:txBody>
                    <a:bodyPr/>
                    <a:lstStyle/>
                    <a:p>
                      <a:pPr marL="0" lvl="0" indent="0" algn="ctr" rtl="0">
                        <a:lnSpc>
                          <a:spcPct val="115000"/>
                        </a:lnSpc>
                        <a:spcBef>
                          <a:spcPts val="0"/>
                        </a:spcBef>
                        <a:spcAft>
                          <a:spcPts val="0"/>
                        </a:spcAft>
                        <a:buClr>
                          <a:srgbClr val="000000"/>
                        </a:buClr>
                        <a:buSzPts val="800"/>
                        <a:buFont typeface="Arial"/>
                        <a:buNone/>
                      </a:pPr>
                      <a:r>
                        <a:rPr lang="en" sz="1600" b="0" dirty="0">
                          <a:solidFill>
                            <a:schemeClr val="tx1"/>
                          </a:solidFill>
                          <a:highlight>
                            <a:srgbClr val="D8E2F3"/>
                          </a:highlight>
                          <a:latin typeface="Libre Franklin"/>
                          <a:ea typeface="Libre Franklin"/>
                          <a:cs typeface="Libre Franklin"/>
                          <a:sym typeface="Libre Franklin"/>
                        </a:rPr>
                        <a:t>Inter-rater reliability</a:t>
                      </a:r>
                      <a:endParaRPr sz="1800" b="0" dirty="0">
                        <a:solidFill>
                          <a:schemeClr val="tx1"/>
                        </a:solidFill>
                        <a:highlight>
                          <a:srgbClr val="D8E2F3"/>
                        </a:highlight>
                        <a:latin typeface="Libre Franklin"/>
                        <a:ea typeface="Libre Franklin"/>
                        <a:cs typeface="Libre Franklin"/>
                        <a:sym typeface="Libre Franklin"/>
                      </a:endParaRPr>
                    </a:p>
                  </a:txBody>
                  <a:tcPr marL="68575" marR="68575" marT="68575" marB="68575">
                    <a:lnT w="9525" cap="flat" cmpd="sng">
                      <a:solidFill>
                        <a:srgbClr val="434343"/>
                      </a:solidFill>
                      <a:prstDash val="solid"/>
                      <a:round/>
                      <a:headEnd type="none" w="sm" len="sm"/>
                      <a:tailEnd type="none" w="sm" len="sm"/>
                    </a:lnT>
                    <a:solidFill>
                      <a:srgbClr val="D8E2F3"/>
                    </a:solidFill>
                  </a:tcPr>
                </a:tc>
                <a:tc>
                  <a:txBody>
                    <a:bodyPr/>
                    <a:lstStyle/>
                    <a:p>
                      <a:pPr marL="463550" lvl="0" indent="0" algn="l" rtl="0">
                        <a:spcBef>
                          <a:spcPts val="0"/>
                        </a:spcBef>
                        <a:spcAft>
                          <a:spcPts val="0"/>
                        </a:spcAft>
                        <a:buNone/>
                      </a:pPr>
                      <a:r>
                        <a:rPr lang="en" sz="1600" b="0" dirty="0">
                          <a:solidFill>
                            <a:srgbClr val="000000"/>
                          </a:solidFill>
                          <a:latin typeface="Libre Franklin"/>
                          <a:ea typeface="Libre Franklin"/>
                          <a:cs typeface="Libre Franklin"/>
                          <a:sym typeface="Libre Franklin"/>
                        </a:rPr>
                        <a:t>r = .41 - .48</a:t>
                      </a:r>
                      <a:endParaRPr sz="1600" b="0" dirty="0">
                        <a:latin typeface="Libre Franklin"/>
                        <a:ea typeface="Libre Franklin"/>
                        <a:cs typeface="Libre Franklin"/>
                        <a:sym typeface="Libre Franklin"/>
                      </a:endParaRPr>
                    </a:p>
                  </a:txBody>
                  <a:tcPr marL="68575" marR="68575" marT="68575" marB="68575">
                    <a:lnT w="9525" cap="flat" cmpd="sng">
                      <a:solidFill>
                        <a:srgbClr val="434343"/>
                      </a:solidFill>
                      <a:prstDash val="solid"/>
                      <a:round/>
                      <a:headEnd type="none" w="sm" len="sm"/>
                      <a:tailEnd type="none" w="sm" len="sm"/>
                    </a:lnT>
                    <a:solidFill>
                      <a:srgbClr val="000000">
                        <a:alpha val="0"/>
                      </a:srgbClr>
                    </a:solidFill>
                  </a:tcPr>
                </a:tc>
                <a:tc>
                  <a:txBody>
                    <a:bodyPr/>
                    <a:lstStyle/>
                    <a:p>
                      <a:pPr marL="0" lvl="0" indent="0" algn="ctr" rtl="0">
                        <a:spcBef>
                          <a:spcPts val="0"/>
                        </a:spcBef>
                        <a:spcAft>
                          <a:spcPts val="0"/>
                        </a:spcAft>
                        <a:buNone/>
                      </a:pPr>
                      <a:r>
                        <a:rPr lang="en" sz="1600" b="0" dirty="0">
                          <a:latin typeface="Libre Franklin"/>
                          <a:ea typeface="Libre Franklin"/>
                          <a:cs typeface="Libre Franklin"/>
                          <a:sym typeface="Libre Franklin"/>
                        </a:rPr>
                        <a:t>Limited</a:t>
                      </a:r>
                      <a:endParaRPr sz="1600" b="0" dirty="0">
                        <a:latin typeface="Libre Franklin"/>
                        <a:ea typeface="Libre Franklin"/>
                        <a:cs typeface="Libre Franklin"/>
                        <a:sym typeface="Libre Franklin"/>
                      </a:endParaRPr>
                    </a:p>
                  </a:txBody>
                  <a:tcPr marL="68575" marR="68575" marT="68575" marB="68575">
                    <a:lnT w="9525" cap="flat" cmpd="sng">
                      <a:solidFill>
                        <a:srgbClr val="434343"/>
                      </a:solidFill>
                      <a:prstDash val="solid"/>
                      <a:round/>
                      <a:headEnd type="none" w="sm" len="sm"/>
                      <a:tailEnd type="none" w="sm" len="sm"/>
                    </a:lnT>
                    <a:solidFill>
                      <a:srgbClr val="000000">
                        <a:alpha val="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57781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 DOE PPTX TEMPLATE" id="{712D41B7-72FB-DD4D-A540-4054206FB6E1}" vid="{EF6DFF14-66E4-7B4A-84B9-7DA578B091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BC82E67F93C5459F14FAF26D6BDB7B" ma:contentTypeVersion="12" ma:contentTypeDescription="Create a new document." ma:contentTypeScope="" ma:versionID="203d0004a4c8fe47fb5047ffc04389db">
  <xsd:schema xmlns:xsd="http://www.w3.org/2001/XMLSchema" xmlns:xs="http://www.w3.org/2001/XMLSchema" xmlns:p="http://schemas.microsoft.com/office/2006/metadata/properties" xmlns:ns2="72b78731-6db3-4b77-8b94-2aa092881276" xmlns:ns3="8c4f4050-00b9-4b0c-8f86-1da595b4c4ae" targetNamespace="http://schemas.microsoft.com/office/2006/metadata/properties" ma:root="true" ma:fieldsID="dbc91ede9ee7fe340c0c178ca599d75a" ns2:_="" ns3:_="">
    <xsd:import namespace="72b78731-6db3-4b77-8b94-2aa092881276"/>
    <xsd:import namespace="8c4f4050-00b9-4b0c-8f86-1da595b4c4a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LengthInSeconds"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b78731-6db3-4b77-8b94-2aa09288127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4f4050-00b9-4b0c-8f86-1da595b4c4a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90B481-414C-4073-9432-7BDBEB74CFFB}">
  <ds:schemaRefs>
    <ds:schemaRef ds:uri="http://schemas.microsoft.com/office/2006/documentManagement/types"/>
    <ds:schemaRef ds:uri="http://purl.org/dc/terms/"/>
    <ds:schemaRef ds:uri="8c4f4050-00b9-4b0c-8f86-1da595b4c4ae"/>
    <ds:schemaRef ds:uri="http://purl.org/dc/elements/1.1/"/>
    <ds:schemaRef ds:uri="http://purl.org/dc/dcmitype/"/>
    <ds:schemaRef ds:uri="http://www.w3.org/XML/1998/namespace"/>
    <ds:schemaRef ds:uri="72b78731-6db3-4b77-8b94-2aa092881276"/>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8BCFF5BC-B5DC-4A78-9391-A38274560062}">
  <ds:schemaRefs>
    <ds:schemaRef ds:uri="http://schemas.microsoft.com/sharepoint/v3/contenttype/forms"/>
  </ds:schemaRefs>
</ds:datastoreItem>
</file>

<file path=customXml/itemProps3.xml><?xml version="1.0" encoding="utf-8"?>
<ds:datastoreItem xmlns:ds="http://schemas.openxmlformats.org/officeDocument/2006/customXml" ds:itemID="{D8B7CB50-11BF-44D6-8BF4-A9A3CDDAA6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b78731-6db3-4b77-8b94-2aa092881276"/>
    <ds:schemaRef ds:uri="8c4f4050-00b9-4b0c-8f86-1da595b4c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 DOE PPTX TEMPLATE</Template>
  <TotalTime>601</TotalTime>
  <Words>13079</Words>
  <Application>Microsoft Office PowerPoint</Application>
  <PresentationFormat>On-screen Show (4:3)</PresentationFormat>
  <Paragraphs>837</Paragraphs>
  <Slides>56</Slides>
  <Notes>55</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Bonus Content: SEB Screener Reviews</vt:lpstr>
      <vt:lpstr>Webinar Development</vt:lpstr>
      <vt:lpstr>Webinar Topics</vt:lpstr>
      <vt:lpstr>Introduction to Webinar</vt:lpstr>
      <vt:lpstr>Social, Academic, and Emotional Behavior Risk Screener (SAEBRS)</vt:lpstr>
      <vt:lpstr>Does the SAEBRS Meet your Need?</vt:lpstr>
      <vt:lpstr>Is the SAEBRS Appropriate?</vt:lpstr>
      <vt:lpstr>Is the SAEBRS Usable?</vt:lpstr>
      <vt:lpstr>Is the SAEBRS Defensible?</vt:lpstr>
      <vt:lpstr>SAEBRS Defensibility – Validity</vt:lpstr>
      <vt:lpstr>SAEBRS - Conclusions</vt:lpstr>
      <vt:lpstr>SAEBRS - Quotes from the Field</vt:lpstr>
      <vt:lpstr>SAEBRS - Resources &amp; References</vt:lpstr>
      <vt:lpstr>Strengths &amp; Difficulties Questionnaire (SDQ) Author: Dr. Robert Goodman (1997, 2002)</vt:lpstr>
      <vt:lpstr>Is the Strengths and Difficulties Questionnaire (SDQ) Appropriate?</vt:lpstr>
      <vt:lpstr>Is the SDQ Usable?</vt:lpstr>
      <vt:lpstr>Is the SDQ Defensible?</vt:lpstr>
      <vt:lpstr>SDQ Defensibility - Reliability</vt:lpstr>
      <vt:lpstr>SDQ Defensibility - Validity</vt:lpstr>
      <vt:lpstr>SDQ - Conclusions</vt:lpstr>
      <vt:lpstr>SDQ - Resources &amp; References</vt:lpstr>
      <vt:lpstr>SDQ - Quote from the Field</vt:lpstr>
      <vt:lpstr>Student Risk Screening Scale - Internalizing and Externalizing (SRSS-IE)</vt:lpstr>
      <vt:lpstr>Is the SRSS-IE Appropriate?</vt:lpstr>
      <vt:lpstr>Image of SRSS-IE Spreadsheet</vt:lpstr>
      <vt:lpstr>Is the SRSS-IE Usable?</vt:lpstr>
      <vt:lpstr>Is the SRSS-IE Defensible?</vt:lpstr>
      <vt:lpstr>SRSS-IE - Conclusions</vt:lpstr>
      <vt:lpstr>SRSS-IE - Resources &amp; References</vt:lpstr>
      <vt:lpstr>SRSS-IE - Quote from the Field</vt:lpstr>
      <vt:lpstr>Behavior Intervention Monitoring Assessment System, 2nd Edition  (BIMAS-2) </vt:lpstr>
      <vt:lpstr>Is the BIMAS-2 Appropriate?</vt:lpstr>
      <vt:lpstr>BIMAS-2 – Behavioral Concern Scales</vt:lpstr>
      <vt:lpstr>BIMAS-2 – Adaptive Scales</vt:lpstr>
      <vt:lpstr>Is the BIMAS-2 Usable?</vt:lpstr>
      <vt:lpstr>Is the BIMAS-2 Defensible?</vt:lpstr>
      <vt:lpstr>BIMAS-2 Defensibility - Reliability</vt:lpstr>
      <vt:lpstr>BIMAS-2 Defensibility - Validity</vt:lpstr>
      <vt:lpstr>BIMAS-2 - Conclusions</vt:lpstr>
      <vt:lpstr>BIMAS-2 - Resources &amp; References</vt:lpstr>
      <vt:lpstr>The Devereux Student Strengths Assessment (DESSA)</vt:lpstr>
      <vt:lpstr>Is the DESSA Appropriate?</vt:lpstr>
      <vt:lpstr>DESSA Appropriateness - Scales</vt:lpstr>
      <vt:lpstr>Is the DESSA Usable?</vt:lpstr>
      <vt:lpstr>Is the DESSA Defensible?</vt:lpstr>
      <vt:lpstr>DESSA Defensibility - Reliability</vt:lpstr>
      <vt:lpstr>DESSA Defensibility - Validity</vt:lpstr>
      <vt:lpstr>DESSA - Conclusions</vt:lpstr>
      <vt:lpstr>DESSA - Resources &amp; References</vt:lpstr>
      <vt:lpstr>Pupil Attitudes to Self and School (PASS) Screener</vt:lpstr>
      <vt:lpstr>Is the PASS Appropriate?</vt:lpstr>
      <vt:lpstr>Is the PASS Usable?</vt:lpstr>
      <vt:lpstr>Is the PASS Defensible?</vt:lpstr>
      <vt:lpstr>PASS - Conclusions</vt:lpstr>
      <vt:lpstr>PASS - Quote from the Field</vt:lpstr>
      <vt:lpstr>PASS - Resources &amp; 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Bonus Content: SEB Screener Reviews</dc:title>
  <dc:creator>Alex Miller</dc:creator>
  <cp:lastModifiedBy>Alex Miller</cp:lastModifiedBy>
  <cp:revision>6</cp:revision>
  <cp:lastPrinted>2018-08-08T18:29:57Z</cp:lastPrinted>
  <dcterms:created xsi:type="dcterms:W3CDTF">2022-05-19T16:04:30Z</dcterms:created>
  <dcterms:modified xsi:type="dcterms:W3CDTF">2022-06-15T16:50:51Z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0x0101000DBC82E67F93C5459F14FAF26D6BDB7B</vt:lpwstr>
  </property>
</Properties>
</file>